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7" r:id="rId10"/>
    <p:sldId id="268" r:id="rId11"/>
    <p:sldId id="266" r:id="rId12"/>
    <p:sldId id="351" r:id="rId13"/>
    <p:sldId id="269" r:id="rId14"/>
    <p:sldId id="356" r:id="rId15"/>
    <p:sldId id="271" r:id="rId16"/>
    <p:sldId id="272" r:id="rId17"/>
    <p:sldId id="273" r:id="rId18"/>
    <p:sldId id="275" r:id="rId19"/>
    <p:sldId id="276" r:id="rId20"/>
    <p:sldId id="277" r:id="rId21"/>
    <p:sldId id="278" r:id="rId22"/>
    <p:sldId id="279" r:id="rId23"/>
    <p:sldId id="280" r:id="rId24"/>
    <p:sldId id="357" r:id="rId25"/>
    <p:sldId id="281" r:id="rId26"/>
    <p:sldId id="283" r:id="rId27"/>
    <p:sldId id="284" r:id="rId28"/>
    <p:sldId id="366" r:id="rId29"/>
    <p:sldId id="365" r:id="rId30"/>
    <p:sldId id="285" r:id="rId31"/>
    <p:sldId id="286" r:id="rId32"/>
    <p:sldId id="352" r:id="rId33"/>
    <p:sldId id="353" r:id="rId34"/>
    <p:sldId id="387" r:id="rId35"/>
    <p:sldId id="354" r:id="rId36"/>
    <p:sldId id="355" r:id="rId37"/>
    <p:sldId id="292" r:id="rId38"/>
    <p:sldId id="293" r:id="rId39"/>
    <p:sldId id="360" r:id="rId40"/>
    <p:sldId id="295" r:id="rId41"/>
    <p:sldId id="296" r:id="rId42"/>
    <p:sldId id="299" r:id="rId43"/>
    <p:sldId id="300" r:id="rId44"/>
    <p:sldId id="302" r:id="rId45"/>
    <p:sldId id="303" r:id="rId46"/>
    <p:sldId id="383" r:id="rId47"/>
    <p:sldId id="384" r:id="rId48"/>
    <p:sldId id="385" r:id="rId49"/>
    <p:sldId id="386" r:id="rId50"/>
    <p:sldId id="304" r:id="rId51"/>
    <p:sldId id="305" r:id="rId52"/>
    <p:sldId id="307" r:id="rId53"/>
    <p:sldId id="309" r:id="rId54"/>
    <p:sldId id="310" r:id="rId55"/>
    <p:sldId id="311" r:id="rId56"/>
    <p:sldId id="312" r:id="rId57"/>
    <p:sldId id="313" r:id="rId58"/>
    <p:sldId id="367" r:id="rId59"/>
    <p:sldId id="368" r:id="rId60"/>
    <p:sldId id="372" r:id="rId61"/>
    <p:sldId id="374" r:id="rId62"/>
    <p:sldId id="375" r:id="rId63"/>
    <p:sldId id="377" r:id="rId64"/>
    <p:sldId id="379" r:id="rId65"/>
    <p:sldId id="389" r:id="rId66"/>
    <p:sldId id="314" r:id="rId67"/>
    <p:sldId id="315" r:id="rId68"/>
    <p:sldId id="388" r:id="rId69"/>
    <p:sldId id="317" r:id="rId70"/>
    <p:sldId id="318" r:id="rId71"/>
    <p:sldId id="320" r:id="rId72"/>
    <p:sldId id="321" r:id="rId73"/>
    <p:sldId id="322" r:id="rId7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熊维勤" initials="熊维勤" lastIdx="2" clrIdx="0">
    <p:extLst>
      <p:ext uri="{19B8F6BF-5375-455C-9EA6-DF929625EA0E}">
        <p15:presenceInfo xmlns:p15="http://schemas.microsoft.com/office/powerpoint/2012/main" userId="74a71605c37526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81" autoAdjust="0"/>
    <p:restoredTop sz="94660"/>
  </p:normalViewPr>
  <p:slideViewPr>
    <p:cSldViewPr snapToGrid="0">
      <p:cViewPr varScale="1">
        <p:scale>
          <a:sx n="88" d="100"/>
          <a:sy n="88" d="100"/>
        </p:scale>
        <p:origin x="2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9"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66.wmf"/><Relationship Id="rId3" Type="http://schemas.openxmlformats.org/officeDocument/2006/relationships/image" Target="../media/image61.wmf"/><Relationship Id="rId7" Type="http://schemas.openxmlformats.org/officeDocument/2006/relationships/image" Target="../media/image40.wmf"/><Relationship Id="rId12" Type="http://schemas.openxmlformats.org/officeDocument/2006/relationships/image" Target="../media/image65.wmf"/><Relationship Id="rId2" Type="http://schemas.openxmlformats.org/officeDocument/2006/relationships/image" Target="../media/image34.wmf"/><Relationship Id="rId1" Type="http://schemas.openxmlformats.org/officeDocument/2006/relationships/image" Target="../media/image60.wmf"/><Relationship Id="rId6" Type="http://schemas.openxmlformats.org/officeDocument/2006/relationships/image" Target="../media/image36.wmf"/><Relationship Id="rId11" Type="http://schemas.openxmlformats.org/officeDocument/2006/relationships/image" Target="../media/image64.wmf"/><Relationship Id="rId5" Type="http://schemas.openxmlformats.org/officeDocument/2006/relationships/image" Target="../media/image33.wmf"/><Relationship Id="rId15" Type="http://schemas.openxmlformats.org/officeDocument/2006/relationships/image" Target="../media/image68.wmf"/><Relationship Id="rId10" Type="http://schemas.openxmlformats.org/officeDocument/2006/relationships/image" Target="../media/image63.wmf"/><Relationship Id="rId4" Type="http://schemas.openxmlformats.org/officeDocument/2006/relationships/image" Target="../media/image62.wmf"/><Relationship Id="rId9" Type="http://schemas.openxmlformats.org/officeDocument/2006/relationships/image" Target="../media/image38.wmf"/><Relationship Id="rId14" Type="http://schemas.openxmlformats.org/officeDocument/2006/relationships/image" Target="../media/image6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69.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 Id="rId9" Type="http://schemas.openxmlformats.org/officeDocument/2006/relationships/image" Target="../media/image8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5" Type="http://schemas.openxmlformats.org/officeDocument/2006/relationships/image" Target="../media/image79.wmf"/><Relationship Id="rId4" Type="http://schemas.openxmlformats.org/officeDocument/2006/relationships/image" Target="../media/image7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7.emf"/><Relationship Id="rId7" Type="http://schemas.openxmlformats.org/officeDocument/2006/relationships/image" Target="../media/image91.emf"/><Relationship Id="rId2" Type="http://schemas.openxmlformats.org/officeDocument/2006/relationships/image" Target="../media/image86.emf"/><Relationship Id="rId1" Type="http://schemas.openxmlformats.org/officeDocument/2006/relationships/image" Target="../media/image85.wmf"/><Relationship Id="rId6" Type="http://schemas.openxmlformats.org/officeDocument/2006/relationships/image" Target="../media/image90.emf"/><Relationship Id="rId5" Type="http://schemas.openxmlformats.org/officeDocument/2006/relationships/image" Target="../media/image89.emf"/><Relationship Id="rId4" Type="http://schemas.openxmlformats.org/officeDocument/2006/relationships/image" Target="../media/image88.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e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image" Target="../media/image118.wmf"/><Relationship Id="rId3" Type="http://schemas.openxmlformats.org/officeDocument/2006/relationships/image" Target="../media/image76.wmf"/><Relationship Id="rId7" Type="http://schemas.openxmlformats.org/officeDocument/2006/relationships/image" Target="../media/image112.wmf"/><Relationship Id="rId12" Type="http://schemas.openxmlformats.org/officeDocument/2006/relationships/image" Target="../media/image117.wmf"/><Relationship Id="rId2" Type="http://schemas.openxmlformats.org/officeDocument/2006/relationships/image" Target="../media/image75.wmf"/><Relationship Id="rId1" Type="http://schemas.openxmlformats.org/officeDocument/2006/relationships/image" Target="../media/image69.wmf"/><Relationship Id="rId6" Type="http://schemas.openxmlformats.org/officeDocument/2006/relationships/image" Target="../media/image111.wmf"/><Relationship Id="rId11" Type="http://schemas.openxmlformats.org/officeDocument/2006/relationships/image" Target="../media/image116.wmf"/><Relationship Id="rId5" Type="http://schemas.openxmlformats.org/officeDocument/2006/relationships/image" Target="../media/image110.wmf"/><Relationship Id="rId10" Type="http://schemas.openxmlformats.org/officeDocument/2006/relationships/image" Target="../media/image115.wmf"/><Relationship Id="rId4" Type="http://schemas.openxmlformats.org/officeDocument/2006/relationships/image" Target="../media/image109.wmf"/><Relationship Id="rId9" Type="http://schemas.openxmlformats.org/officeDocument/2006/relationships/image" Target="../media/image11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4" Type="http://schemas.openxmlformats.org/officeDocument/2006/relationships/image" Target="../media/image13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5" Type="http://schemas.openxmlformats.org/officeDocument/2006/relationships/image" Target="../media/image146.wmf"/><Relationship Id="rId4" Type="http://schemas.openxmlformats.org/officeDocument/2006/relationships/image" Target="../media/image14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4" Type="http://schemas.openxmlformats.org/officeDocument/2006/relationships/image" Target="../media/image15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image" Target="../media/image159.wmf"/><Relationship Id="rId7" Type="http://schemas.openxmlformats.org/officeDocument/2006/relationships/image" Target="../media/image163.wmf"/><Relationship Id="rId2" Type="http://schemas.openxmlformats.org/officeDocument/2006/relationships/image" Target="../media/image158.wmf"/><Relationship Id="rId1" Type="http://schemas.openxmlformats.org/officeDocument/2006/relationships/image" Target="../media/image157.wmf"/><Relationship Id="rId6" Type="http://schemas.openxmlformats.org/officeDocument/2006/relationships/image" Target="../media/image162.wmf"/><Relationship Id="rId11" Type="http://schemas.openxmlformats.org/officeDocument/2006/relationships/image" Target="../media/image167.wmf"/><Relationship Id="rId5" Type="http://schemas.openxmlformats.org/officeDocument/2006/relationships/image" Target="../media/image161.wmf"/><Relationship Id="rId10" Type="http://schemas.openxmlformats.org/officeDocument/2006/relationships/image" Target="../media/image166.wmf"/><Relationship Id="rId4" Type="http://schemas.openxmlformats.org/officeDocument/2006/relationships/image" Target="../media/image160.wmf"/><Relationship Id="rId9" Type="http://schemas.openxmlformats.org/officeDocument/2006/relationships/image" Target="../media/image16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5" Type="http://schemas.openxmlformats.org/officeDocument/2006/relationships/image" Target="../media/image175.wmf"/><Relationship Id="rId4" Type="http://schemas.openxmlformats.org/officeDocument/2006/relationships/image" Target="../media/image17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 Id="rId4" Type="http://schemas.openxmlformats.org/officeDocument/2006/relationships/image" Target="../media/image17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image" Target="../media/image185.wmf"/><Relationship Id="rId7" Type="http://schemas.openxmlformats.org/officeDocument/2006/relationships/image" Target="../media/image189.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 Id="rId9" Type="http://schemas.openxmlformats.org/officeDocument/2006/relationships/image" Target="../media/image19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 Id="rId5" Type="http://schemas.openxmlformats.org/officeDocument/2006/relationships/image" Target="../media/image196.wmf"/><Relationship Id="rId4" Type="http://schemas.openxmlformats.org/officeDocument/2006/relationships/image" Target="../media/image19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9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8.wmf"/><Relationship Id="rId5" Type="http://schemas.openxmlformats.org/officeDocument/2006/relationships/image" Target="../media/image202.wmf"/><Relationship Id="rId4" Type="http://schemas.openxmlformats.org/officeDocument/2006/relationships/image" Target="../media/image201.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 Id="rId6" Type="http://schemas.openxmlformats.org/officeDocument/2006/relationships/image" Target="../media/image208.wmf"/><Relationship Id="rId5" Type="http://schemas.openxmlformats.org/officeDocument/2006/relationships/image" Target="../media/image207.wmf"/><Relationship Id="rId4" Type="http://schemas.openxmlformats.org/officeDocument/2006/relationships/image" Target="../media/image20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12.wmf"/><Relationship Id="rId7" Type="http://schemas.openxmlformats.org/officeDocument/2006/relationships/image" Target="../media/image216.wmf"/><Relationship Id="rId2" Type="http://schemas.openxmlformats.org/officeDocument/2006/relationships/image" Target="../media/image211.wmf"/><Relationship Id="rId1" Type="http://schemas.openxmlformats.org/officeDocument/2006/relationships/image" Target="../media/image210.wmf"/><Relationship Id="rId6" Type="http://schemas.openxmlformats.org/officeDocument/2006/relationships/image" Target="../media/image215.wmf"/><Relationship Id="rId5" Type="http://schemas.openxmlformats.org/officeDocument/2006/relationships/image" Target="../media/image214.wmf"/><Relationship Id="rId4" Type="http://schemas.openxmlformats.org/officeDocument/2006/relationships/image" Target="../media/image21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217.wmf"/><Relationship Id="rId4" Type="http://schemas.openxmlformats.org/officeDocument/2006/relationships/image" Target="../media/image21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219.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 Id="rId6" Type="http://schemas.openxmlformats.org/officeDocument/2006/relationships/image" Target="../media/image225.wmf"/><Relationship Id="rId5" Type="http://schemas.openxmlformats.org/officeDocument/2006/relationships/image" Target="../media/image224.wmf"/><Relationship Id="rId4" Type="http://schemas.openxmlformats.org/officeDocument/2006/relationships/image" Target="../media/image22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5" Type="http://schemas.openxmlformats.org/officeDocument/2006/relationships/image" Target="../media/image230.wmf"/><Relationship Id="rId4" Type="http://schemas.openxmlformats.org/officeDocument/2006/relationships/image" Target="../media/image22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33.wmf"/><Relationship Id="rId2" Type="http://schemas.openxmlformats.org/officeDocument/2006/relationships/image" Target="../media/image232.wmf"/><Relationship Id="rId1" Type="http://schemas.openxmlformats.org/officeDocument/2006/relationships/image" Target="../media/image231.wmf"/><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3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17.wmf"/><Relationship Id="rId7"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26.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3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9"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42BEBF3-7806-4F52-B7C6-56DDB3DAE6FC}" type="datetimeFigureOut">
              <a:rPr lang="zh-CN" altLang="en-US"/>
              <a:pPr>
                <a:defRPr/>
              </a:pPr>
              <a:t>2020/4/28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9F3061-E367-4B12-98D2-2854391611E5}" type="slidenum">
              <a:rPr lang="zh-CN" altLang="en-US"/>
              <a:pPr>
                <a:defRPr/>
              </a:pPr>
              <a:t>‹#›</a:t>
            </a:fld>
            <a:endParaRPr lang="zh-CN" altLang="en-US"/>
          </a:p>
        </p:txBody>
      </p:sp>
    </p:spTree>
    <p:extLst>
      <p:ext uri="{BB962C8B-B14F-4D97-AF65-F5344CB8AC3E}">
        <p14:creationId xmlns:p14="http://schemas.microsoft.com/office/powerpoint/2010/main" val="97703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0975DD3-9947-4C35-84A1-1BE0DC652EF1}" type="datetimeFigureOut">
              <a:rPr lang="zh-CN" altLang="en-US"/>
              <a:pPr>
                <a:defRPr/>
              </a:pPr>
              <a:t>2020/4/28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0122A34-2A36-4FC7-B9F6-B8AB9236E4F3}" type="slidenum">
              <a:rPr lang="zh-CN" altLang="en-US"/>
              <a:pPr>
                <a:defRPr/>
              </a:pPr>
              <a:t>‹#›</a:t>
            </a:fld>
            <a:endParaRPr lang="zh-CN" altLang="en-US"/>
          </a:p>
        </p:txBody>
      </p:sp>
    </p:spTree>
    <p:extLst>
      <p:ext uri="{BB962C8B-B14F-4D97-AF65-F5344CB8AC3E}">
        <p14:creationId xmlns:p14="http://schemas.microsoft.com/office/powerpoint/2010/main" val="3881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7D8E313-844B-4F6E-A859-B1F30BF706F6}" type="datetimeFigureOut">
              <a:rPr lang="zh-CN" altLang="en-US"/>
              <a:pPr>
                <a:defRPr/>
              </a:pPr>
              <a:t>2020/4/28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9E8EC77-DA1B-4C6E-86B3-E00A12200C2C}" type="slidenum">
              <a:rPr lang="zh-CN" altLang="en-US"/>
              <a:pPr>
                <a:defRPr/>
              </a:pPr>
              <a:t>‹#›</a:t>
            </a:fld>
            <a:endParaRPr lang="zh-CN" altLang="en-US"/>
          </a:p>
        </p:txBody>
      </p:sp>
    </p:spTree>
    <p:extLst>
      <p:ext uri="{BB962C8B-B14F-4D97-AF65-F5344CB8AC3E}">
        <p14:creationId xmlns:p14="http://schemas.microsoft.com/office/powerpoint/2010/main" val="1070265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88018" y="260350"/>
            <a:ext cx="10390716"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19200" y="6324600"/>
            <a:ext cx="2540000" cy="457200"/>
          </a:xfrm>
        </p:spPr>
        <p:txBody>
          <a:bodyPr/>
          <a:lstStyle>
            <a:lvl1pPr>
              <a:defRPr/>
            </a:lvl1pPr>
          </a:lstStyle>
          <a:p>
            <a:pPr>
              <a:defRPr/>
            </a:pPr>
            <a:fld id="{A9CF5C28-1AD4-4FF7-B93A-D3937FDC19E0}" type="datetime1">
              <a:rPr lang="zh-CN" altLang="en-US"/>
              <a:pPr>
                <a:defRPr/>
              </a:pPr>
              <a:t>2020/4/28</a:t>
            </a:fld>
            <a:endParaRPr lang="en-US" altLang="zh-CN"/>
          </a:p>
        </p:txBody>
      </p:sp>
      <p:sp>
        <p:nvSpPr>
          <p:cNvPr id="6" name="页脚占位符 5"/>
          <p:cNvSpPr>
            <a:spLocks noGrp="1"/>
          </p:cNvSpPr>
          <p:nvPr>
            <p:ph type="ftr" sz="quarter" idx="11"/>
          </p:nvPr>
        </p:nvSpPr>
        <p:spPr>
          <a:xfrm>
            <a:off x="4470400" y="6324600"/>
            <a:ext cx="3860800" cy="457200"/>
          </a:xfrm>
        </p:spPr>
        <p:txBody>
          <a:bodyPr/>
          <a:lstStyle>
            <a:lvl1pPr>
              <a:defRPr/>
            </a:lvl1pPr>
          </a:lstStyle>
          <a:p>
            <a:pPr>
              <a:defRPr/>
            </a:pPr>
            <a:r>
              <a:rPr lang="zh-CN" altLang="en-US"/>
              <a:t>经济贸易学院 熊维勤</a:t>
            </a:r>
          </a:p>
        </p:txBody>
      </p:sp>
      <p:sp>
        <p:nvSpPr>
          <p:cNvPr id="7" name="灯片编号占位符 6"/>
          <p:cNvSpPr>
            <a:spLocks noGrp="1"/>
          </p:cNvSpPr>
          <p:nvPr>
            <p:ph type="sldNum" sz="quarter" idx="12"/>
          </p:nvPr>
        </p:nvSpPr>
        <p:spPr>
          <a:xfrm>
            <a:off x="9042400" y="6324600"/>
            <a:ext cx="2540000" cy="457200"/>
          </a:xfrm>
        </p:spPr>
        <p:txBody>
          <a:bodyPr/>
          <a:lstStyle>
            <a:lvl1pPr>
              <a:defRPr/>
            </a:lvl1pPr>
          </a:lstStyle>
          <a:p>
            <a:pPr>
              <a:defRPr/>
            </a:pPr>
            <a:fld id="{B0E06034-AB67-4970-9810-27C8DD87E93B}" type="slidenum">
              <a:rPr lang="en-US" altLang="zh-CN"/>
              <a:pPr>
                <a:defRPr/>
              </a:pPr>
              <a:t>‹#›</a:t>
            </a:fld>
            <a:endParaRPr lang="en-US" altLang="zh-CN"/>
          </a:p>
        </p:txBody>
      </p:sp>
    </p:spTree>
    <p:extLst>
      <p:ext uri="{BB962C8B-B14F-4D97-AF65-F5344CB8AC3E}">
        <p14:creationId xmlns:p14="http://schemas.microsoft.com/office/powerpoint/2010/main" val="35462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488018" y="260350"/>
            <a:ext cx="10390716"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860117" y="20177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60117" y="41513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219200" y="6324600"/>
            <a:ext cx="2540000" cy="457200"/>
          </a:xfrm>
        </p:spPr>
        <p:txBody>
          <a:bodyPr/>
          <a:lstStyle>
            <a:lvl1pPr>
              <a:defRPr/>
            </a:lvl1pPr>
          </a:lstStyle>
          <a:p>
            <a:pPr>
              <a:defRPr/>
            </a:pPr>
            <a:fld id="{9C7599BF-4EF1-4272-8C29-24A80FFA337D}" type="datetime1">
              <a:rPr lang="zh-CN" altLang="en-US"/>
              <a:pPr>
                <a:defRPr/>
              </a:pPr>
              <a:t>2020/4/28</a:t>
            </a:fld>
            <a:endParaRPr lang="en-US" altLang="zh-CN"/>
          </a:p>
        </p:txBody>
      </p:sp>
      <p:sp>
        <p:nvSpPr>
          <p:cNvPr id="7" name="页脚占位符 6"/>
          <p:cNvSpPr>
            <a:spLocks noGrp="1"/>
          </p:cNvSpPr>
          <p:nvPr>
            <p:ph type="ftr" sz="quarter" idx="11"/>
          </p:nvPr>
        </p:nvSpPr>
        <p:spPr>
          <a:xfrm>
            <a:off x="4470400" y="6324600"/>
            <a:ext cx="3860800" cy="457200"/>
          </a:xfrm>
        </p:spPr>
        <p:txBody>
          <a:bodyPr/>
          <a:lstStyle>
            <a:lvl1pPr>
              <a:defRPr/>
            </a:lvl1pPr>
          </a:lstStyle>
          <a:p>
            <a:pPr>
              <a:defRPr/>
            </a:pPr>
            <a:r>
              <a:rPr lang="zh-CN" altLang="en-US"/>
              <a:t>经济贸易学院 熊维勤</a:t>
            </a:r>
          </a:p>
        </p:txBody>
      </p:sp>
      <p:sp>
        <p:nvSpPr>
          <p:cNvPr id="8" name="灯片编号占位符 7"/>
          <p:cNvSpPr>
            <a:spLocks noGrp="1"/>
          </p:cNvSpPr>
          <p:nvPr>
            <p:ph type="sldNum" sz="quarter" idx="12"/>
          </p:nvPr>
        </p:nvSpPr>
        <p:spPr>
          <a:xfrm>
            <a:off x="9042400" y="6324600"/>
            <a:ext cx="2540000" cy="457200"/>
          </a:xfrm>
        </p:spPr>
        <p:txBody>
          <a:bodyPr/>
          <a:lstStyle>
            <a:lvl1pPr>
              <a:defRPr/>
            </a:lvl1pPr>
          </a:lstStyle>
          <a:p>
            <a:pPr>
              <a:defRPr/>
            </a:pPr>
            <a:fld id="{2C92A746-68B8-4836-98A1-13CABF79E7EE}" type="slidenum">
              <a:rPr lang="en-US" altLang="zh-CN"/>
              <a:pPr>
                <a:defRPr/>
              </a:pPr>
              <a:t>‹#›</a:t>
            </a:fld>
            <a:endParaRPr lang="en-US" altLang="zh-CN"/>
          </a:p>
        </p:txBody>
      </p:sp>
    </p:spTree>
    <p:extLst>
      <p:ext uri="{BB962C8B-B14F-4D97-AF65-F5344CB8AC3E}">
        <p14:creationId xmlns:p14="http://schemas.microsoft.com/office/powerpoint/2010/main" val="4203358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488018" y="260350"/>
            <a:ext cx="10390716"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860117" y="20177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60117" y="4151313"/>
            <a:ext cx="508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219200" y="6324600"/>
            <a:ext cx="2540000" cy="457200"/>
          </a:xfrm>
        </p:spPr>
        <p:txBody>
          <a:bodyPr/>
          <a:lstStyle>
            <a:lvl1pPr>
              <a:defRPr/>
            </a:lvl1pPr>
          </a:lstStyle>
          <a:p>
            <a:pPr>
              <a:defRPr/>
            </a:pPr>
            <a:fld id="{29836BDC-5F00-41A7-B6D5-954AEACA1C47}" type="datetime1">
              <a:rPr lang="zh-CN" altLang="en-US"/>
              <a:pPr>
                <a:defRPr/>
              </a:pPr>
              <a:t>2020/4/28</a:t>
            </a:fld>
            <a:endParaRPr lang="en-US" altLang="zh-CN"/>
          </a:p>
        </p:txBody>
      </p:sp>
      <p:sp>
        <p:nvSpPr>
          <p:cNvPr id="7" name="页脚占位符 6"/>
          <p:cNvSpPr>
            <a:spLocks noGrp="1"/>
          </p:cNvSpPr>
          <p:nvPr>
            <p:ph type="ftr" sz="quarter" idx="11"/>
          </p:nvPr>
        </p:nvSpPr>
        <p:spPr>
          <a:xfrm>
            <a:off x="4470400" y="6324600"/>
            <a:ext cx="3860800" cy="457200"/>
          </a:xfrm>
        </p:spPr>
        <p:txBody>
          <a:bodyPr/>
          <a:lstStyle>
            <a:lvl1pPr>
              <a:defRPr/>
            </a:lvl1pPr>
          </a:lstStyle>
          <a:p>
            <a:pPr>
              <a:defRPr/>
            </a:pPr>
            <a:r>
              <a:rPr lang="zh-CN" altLang="en-US"/>
              <a:t>经济贸易学院 熊维勤</a:t>
            </a:r>
          </a:p>
        </p:txBody>
      </p:sp>
      <p:sp>
        <p:nvSpPr>
          <p:cNvPr id="8" name="灯片编号占位符 7"/>
          <p:cNvSpPr>
            <a:spLocks noGrp="1"/>
          </p:cNvSpPr>
          <p:nvPr>
            <p:ph type="sldNum" sz="quarter" idx="12"/>
          </p:nvPr>
        </p:nvSpPr>
        <p:spPr>
          <a:xfrm>
            <a:off x="9042400" y="6324600"/>
            <a:ext cx="2540000" cy="457200"/>
          </a:xfrm>
        </p:spPr>
        <p:txBody>
          <a:bodyPr/>
          <a:lstStyle>
            <a:lvl1pPr>
              <a:defRPr/>
            </a:lvl1pPr>
          </a:lstStyle>
          <a:p>
            <a:pPr>
              <a:defRPr/>
            </a:pPr>
            <a:fld id="{7D7019D2-5422-493E-92E1-7048FBC23659}" type="slidenum">
              <a:rPr lang="en-US" altLang="zh-CN"/>
              <a:pPr>
                <a:defRPr/>
              </a:pPr>
              <a:t>‹#›</a:t>
            </a:fld>
            <a:endParaRPr lang="en-US" altLang="zh-CN"/>
          </a:p>
        </p:txBody>
      </p:sp>
    </p:spTree>
    <p:extLst>
      <p:ext uri="{BB962C8B-B14F-4D97-AF65-F5344CB8AC3E}">
        <p14:creationId xmlns:p14="http://schemas.microsoft.com/office/powerpoint/2010/main" val="2456380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488018" y="260351"/>
            <a:ext cx="10452100" cy="5872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219200" y="6324600"/>
            <a:ext cx="2540000" cy="457200"/>
          </a:xfrm>
        </p:spPr>
        <p:txBody>
          <a:bodyPr/>
          <a:lstStyle>
            <a:lvl1pPr>
              <a:defRPr/>
            </a:lvl1pPr>
          </a:lstStyle>
          <a:p>
            <a:pPr>
              <a:defRPr/>
            </a:pPr>
            <a:fld id="{3CB4E0D2-2985-4D23-9F72-D50145F83C29}" type="datetime1">
              <a:rPr lang="zh-CN" altLang="en-US"/>
              <a:pPr>
                <a:defRPr/>
              </a:pPr>
              <a:t>2020/4/28</a:t>
            </a:fld>
            <a:endParaRPr lang="en-US" altLang="zh-CN"/>
          </a:p>
        </p:txBody>
      </p:sp>
      <p:sp>
        <p:nvSpPr>
          <p:cNvPr id="4" name="页脚占位符 3"/>
          <p:cNvSpPr>
            <a:spLocks noGrp="1"/>
          </p:cNvSpPr>
          <p:nvPr>
            <p:ph type="ftr" sz="quarter" idx="11"/>
          </p:nvPr>
        </p:nvSpPr>
        <p:spPr>
          <a:xfrm>
            <a:off x="4470400" y="6324600"/>
            <a:ext cx="3860800" cy="457200"/>
          </a:xfrm>
        </p:spPr>
        <p:txBody>
          <a:bodyPr/>
          <a:lstStyle>
            <a:lvl1pPr>
              <a:defRPr/>
            </a:lvl1pPr>
          </a:lstStyle>
          <a:p>
            <a:pPr>
              <a:defRPr/>
            </a:pPr>
            <a:r>
              <a:rPr lang="zh-CN" altLang="en-US"/>
              <a:t>经济贸易学院 熊维勤</a:t>
            </a:r>
          </a:p>
        </p:txBody>
      </p:sp>
      <p:sp>
        <p:nvSpPr>
          <p:cNvPr id="5" name="灯片编号占位符 4"/>
          <p:cNvSpPr>
            <a:spLocks noGrp="1"/>
          </p:cNvSpPr>
          <p:nvPr>
            <p:ph type="sldNum" sz="quarter" idx="12"/>
          </p:nvPr>
        </p:nvSpPr>
        <p:spPr>
          <a:xfrm>
            <a:off x="9042400" y="6324600"/>
            <a:ext cx="2540000" cy="457200"/>
          </a:xfrm>
        </p:spPr>
        <p:txBody>
          <a:bodyPr/>
          <a:lstStyle>
            <a:lvl1pPr>
              <a:defRPr/>
            </a:lvl1pPr>
          </a:lstStyle>
          <a:p>
            <a:pPr>
              <a:defRPr/>
            </a:pPr>
            <a:fld id="{817287CF-25ED-4BCE-AA41-21055AEB0809}" type="slidenum">
              <a:rPr lang="en-US" altLang="zh-CN"/>
              <a:pPr>
                <a:defRPr/>
              </a:pPr>
              <a:t>‹#›</a:t>
            </a:fld>
            <a:endParaRPr lang="en-US" altLang="zh-CN"/>
          </a:p>
        </p:txBody>
      </p:sp>
    </p:spTree>
    <p:extLst>
      <p:ext uri="{BB962C8B-B14F-4D97-AF65-F5344CB8AC3E}">
        <p14:creationId xmlns:p14="http://schemas.microsoft.com/office/powerpoint/2010/main" val="181410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6B97919-9DC1-4547-A88D-B4B8BC1A3D28}" type="datetimeFigureOut">
              <a:rPr lang="zh-CN" altLang="en-US"/>
              <a:pPr>
                <a:defRPr/>
              </a:pPr>
              <a:t>2020/4/28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84D9C0E-2278-432B-983D-E8CBFCC52FD9}" type="slidenum">
              <a:rPr lang="zh-CN" altLang="en-US"/>
              <a:pPr>
                <a:defRPr/>
              </a:pPr>
              <a:t>‹#›</a:t>
            </a:fld>
            <a:endParaRPr lang="zh-CN" altLang="en-US"/>
          </a:p>
        </p:txBody>
      </p:sp>
    </p:spTree>
    <p:extLst>
      <p:ext uri="{BB962C8B-B14F-4D97-AF65-F5344CB8AC3E}">
        <p14:creationId xmlns:p14="http://schemas.microsoft.com/office/powerpoint/2010/main" val="21700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4983633-2802-48B4-9200-1A9BCEBB379A}" type="datetimeFigureOut">
              <a:rPr lang="zh-CN" altLang="en-US"/>
              <a:pPr>
                <a:defRPr/>
              </a:pPr>
              <a:t>2020/4/28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E69DD48-1CBA-4686-8CE7-EA83889958CD}" type="slidenum">
              <a:rPr lang="zh-CN" altLang="en-US"/>
              <a:pPr>
                <a:defRPr/>
              </a:pPr>
              <a:t>‹#›</a:t>
            </a:fld>
            <a:endParaRPr lang="zh-CN" altLang="en-US"/>
          </a:p>
        </p:txBody>
      </p:sp>
    </p:spTree>
    <p:extLst>
      <p:ext uri="{BB962C8B-B14F-4D97-AF65-F5344CB8AC3E}">
        <p14:creationId xmlns:p14="http://schemas.microsoft.com/office/powerpoint/2010/main" val="1482426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F1C8D06-9786-4CF1-804F-C694674B444B}" type="datetimeFigureOut">
              <a:rPr lang="zh-CN" altLang="en-US"/>
              <a:pPr>
                <a:defRPr/>
              </a:pPr>
              <a:t>2020/4/28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74C47E-29C6-457D-AC2F-28141490D349}" type="slidenum">
              <a:rPr lang="zh-CN" altLang="en-US"/>
              <a:pPr>
                <a:defRPr/>
              </a:pPr>
              <a:t>‹#›</a:t>
            </a:fld>
            <a:endParaRPr lang="zh-CN" altLang="en-US"/>
          </a:p>
        </p:txBody>
      </p:sp>
    </p:spTree>
    <p:extLst>
      <p:ext uri="{BB962C8B-B14F-4D97-AF65-F5344CB8AC3E}">
        <p14:creationId xmlns:p14="http://schemas.microsoft.com/office/powerpoint/2010/main" val="234922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F09D025-0784-49ED-9840-464792C3D45F}" type="datetimeFigureOut">
              <a:rPr lang="zh-CN" altLang="en-US"/>
              <a:pPr>
                <a:defRPr/>
              </a:pPr>
              <a:t>2020/4/28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C24DE44-AE6E-4B79-8BFF-07EED3750678}" type="slidenum">
              <a:rPr lang="zh-CN" altLang="en-US"/>
              <a:pPr>
                <a:defRPr/>
              </a:pPr>
              <a:t>‹#›</a:t>
            </a:fld>
            <a:endParaRPr lang="zh-CN" altLang="en-US"/>
          </a:p>
        </p:txBody>
      </p:sp>
    </p:spTree>
    <p:extLst>
      <p:ext uri="{BB962C8B-B14F-4D97-AF65-F5344CB8AC3E}">
        <p14:creationId xmlns:p14="http://schemas.microsoft.com/office/powerpoint/2010/main" val="64824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5C489EE7-D275-4E6B-B4D9-28991547B1E6}" type="datetimeFigureOut">
              <a:rPr lang="zh-CN" altLang="en-US"/>
              <a:pPr>
                <a:defRPr/>
              </a:pPr>
              <a:t>2020/4/28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6DDCAF1-3DD8-46C5-BC16-E2401D839E8A}" type="slidenum">
              <a:rPr lang="zh-CN" altLang="en-US"/>
              <a:pPr>
                <a:defRPr/>
              </a:pPr>
              <a:t>‹#›</a:t>
            </a:fld>
            <a:endParaRPr lang="zh-CN" altLang="en-US"/>
          </a:p>
        </p:txBody>
      </p:sp>
    </p:spTree>
    <p:extLst>
      <p:ext uri="{BB962C8B-B14F-4D97-AF65-F5344CB8AC3E}">
        <p14:creationId xmlns:p14="http://schemas.microsoft.com/office/powerpoint/2010/main" val="266392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A9E3530-CA55-4DA8-9ADC-58D3E21337F3}" type="datetimeFigureOut">
              <a:rPr lang="zh-CN" altLang="en-US"/>
              <a:pPr>
                <a:defRPr/>
              </a:pPr>
              <a:t>2020/4/28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49BDEA3-E6BF-4EDF-8F17-CD93A5BB75E4}" type="slidenum">
              <a:rPr lang="zh-CN" altLang="en-US"/>
              <a:pPr>
                <a:defRPr/>
              </a:pPr>
              <a:t>‹#›</a:t>
            </a:fld>
            <a:endParaRPr lang="zh-CN" altLang="en-US"/>
          </a:p>
        </p:txBody>
      </p:sp>
    </p:spTree>
    <p:extLst>
      <p:ext uri="{BB962C8B-B14F-4D97-AF65-F5344CB8AC3E}">
        <p14:creationId xmlns:p14="http://schemas.microsoft.com/office/powerpoint/2010/main" val="223300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4169001-7C15-4598-8E63-5F9BC9FC19A4}" type="datetimeFigureOut">
              <a:rPr lang="zh-CN" altLang="en-US"/>
              <a:pPr>
                <a:defRPr/>
              </a:pPr>
              <a:t>2020/4/28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939F11F-E387-4059-856E-C90CC64B111F}" type="slidenum">
              <a:rPr lang="zh-CN" altLang="en-US"/>
              <a:pPr>
                <a:defRPr/>
              </a:pPr>
              <a:t>‹#›</a:t>
            </a:fld>
            <a:endParaRPr lang="zh-CN" altLang="en-US"/>
          </a:p>
        </p:txBody>
      </p:sp>
    </p:spTree>
    <p:extLst>
      <p:ext uri="{BB962C8B-B14F-4D97-AF65-F5344CB8AC3E}">
        <p14:creationId xmlns:p14="http://schemas.microsoft.com/office/powerpoint/2010/main" val="2998126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6ABD804-7877-4B98-8BAA-BEDAC125E5DC}" type="datetimeFigureOut">
              <a:rPr lang="zh-CN" altLang="en-US"/>
              <a:pPr>
                <a:defRPr/>
              </a:pPr>
              <a:t>2020/4/28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29F564A-89CB-45DA-9101-43413F10EE36}" type="slidenum">
              <a:rPr lang="zh-CN" altLang="en-US"/>
              <a:pPr>
                <a:defRPr/>
              </a:pPr>
              <a:t>‹#›</a:t>
            </a:fld>
            <a:endParaRPr lang="zh-CN" altLang="en-US"/>
          </a:p>
        </p:txBody>
      </p:sp>
    </p:spTree>
    <p:extLst>
      <p:ext uri="{BB962C8B-B14F-4D97-AF65-F5344CB8AC3E}">
        <p14:creationId xmlns:p14="http://schemas.microsoft.com/office/powerpoint/2010/main" val="1177311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7092E715-A56F-40DC-A0AE-72225C16D053}" type="datetimeFigureOut">
              <a:rPr lang="zh-CN" altLang="en-US"/>
              <a:pPr>
                <a:defRPr/>
              </a:pPr>
              <a:t>2020/4/28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9D89CEAF-A5AF-49C0-A488-2D6D1B9451B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8.bin"/><Relationship Id="rId18" Type="http://schemas.openxmlformats.org/officeDocument/2006/relationships/image" Target="../media/image20.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7.wmf"/><Relationship Id="rId17" Type="http://schemas.openxmlformats.org/officeDocument/2006/relationships/oleObject" Target="../embeddings/oleObject20.bin"/><Relationship Id="rId2" Type="http://schemas.openxmlformats.org/officeDocument/2006/relationships/slideLayout" Target="../slideLayouts/slideLayout2.xml"/><Relationship Id="rId16" Type="http://schemas.openxmlformats.org/officeDocument/2006/relationships/image" Target="../media/image19.wmf"/><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6.bin"/><Relationship Id="rId14" Type="http://schemas.openxmlformats.org/officeDocument/2006/relationships/image" Target="../media/image18.wmf"/></Relationships>
</file>

<file path=ppt/slides/_rels/slide1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6.bin"/><Relationship Id="rId18" Type="http://schemas.openxmlformats.org/officeDocument/2006/relationships/image" Target="../media/image25.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19.wmf"/><Relationship Id="rId17" Type="http://schemas.openxmlformats.org/officeDocument/2006/relationships/oleObject" Target="../embeddings/oleObject28.bin"/><Relationship Id="rId2" Type="http://schemas.openxmlformats.org/officeDocument/2006/relationships/slideLayout" Target="../slideLayouts/slideLayout7.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vmlDrawing" Target="../drawings/vmlDrawing5.vml"/><Relationship Id="rId6" Type="http://schemas.openxmlformats.org/officeDocument/2006/relationships/image" Target="../media/image23.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18.wmf"/><Relationship Id="rId19" Type="http://schemas.openxmlformats.org/officeDocument/2006/relationships/oleObject" Target="../embeddings/oleObject29.bin"/><Relationship Id="rId4" Type="http://schemas.openxmlformats.org/officeDocument/2006/relationships/image" Target="../media/image22.wmf"/><Relationship Id="rId9" Type="http://schemas.openxmlformats.org/officeDocument/2006/relationships/oleObject" Target="../embeddings/oleObject24.bin"/><Relationship Id="rId14" Type="http://schemas.openxmlformats.org/officeDocument/2006/relationships/image" Target="../media/image20.wmf"/></Relationships>
</file>

<file path=ppt/slides/_rels/slide1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8.wmf"/><Relationship Id="rId5" Type="http://schemas.openxmlformats.org/officeDocument/2006/relationships/oleObject" Target="../embeddings/oleObject31.bin"/><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31.wmf"/><Relationship Id="rId5" Type="http://schemas.openxmlformats.org/officeDocument/2006/relationships/oleObject" Target="../embeddings/oleObject34.bin"/><Relationship Id="rId4" Type="http://schemas.openxmlformats.org/officeDocument/2006/relationships/image" Target="../media/image30.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36.wmf"/><Relationship Id="rId18" Type="http://schemas.openxmlformats.org/officeDocument/2006/relationships/oleObject" Target="../embeddings/oleObject43.bin"/><Relationship Id="rId3" Type="http://schemas.openxmlformats.org/officeDocument/2006/relationships/oleObject" Target="../embeddings/oleObject35.bin"/><Relationship Id="rId21" Type="http://schemas.openxmlformats.org/officeDocument/2006/relationships/image" Target="../media/image40.wmf"/><Relationship Id="rId7" Type="http://schemas.openxmlformats.org/officeDocument/2006/relationships/oleObject" Target="../embeddings/oleObject37.bin"/><Relationship Id="rId12" Type="http://schemas.openxmlformats.org/officeDocument/2006/relationships/oleObject" Target="../embeddings/oleObject40.bin"/><Relationship Id="rId17" Type="http://schemas.openxmlformats.org/officeDocument/2006/relationships/image" Target="../media/image38.wmf"/><Relationship Id="rId2" Type="http://schemas.openxmlformats.org/officeDocument/2006/relationships/slideLayout" Target="../slideLayouts/slideLayout12.xml"/><Relationship Id="rId16" Type="http://schemas.openxmlformats.org/officeDocument/2006/relationships/oleObject" Target="../embeddings/oleObject42.bin"/><Relationship Id="rId20" Type="http://schemas.openxmlformats.org/officeDocument/2006/relationships/oleObject" Target="../embeddings/oleObject44.bin"/><Relationship Id="rId1" Type="http://schemas.openxmlformats.org/officeDocument/2006/relationships/vmlDrawing" Target="../drawings/vmlDrawing8.vml"/><Relationship Id="rId6" Type="http://schemas.openxmlformats.org/officeDocument/2006/relationships/image" Target="../media/image33.wmf"/><Relationship Id="rId11" Type="http://schemas.openxmlformats.org/officeDocument/2006/relationships/image" Target="../media/image35.wmf"/><Relationship Id="rId5" Type="http://schemas.openxmlformats.org/officeDocument/2006/relationships/oleObject" Target="../embeddings/oleObject36.bin"/><Relationship Id="rId15" Type="http://schemas.openxmlformats.org/officeDocument/2006/relationships/image" Target="../media/image37.wmf"/><Relationship Id="rId10" Type="http://schemas.openxmlformats.org/officeDocument/2006/relationships/oleObject" Target="../embeddings/oleObject39.bin"/><Relationship Id="rId19" Type="http://schemas.openxmlformats.org/officeDocument/2006/relationships/image" Target="../media/image39.wmf"/><Relationship Id="rId4" Type="http://schemas.openxmlformats.org/officeDocument/2006/relationships/image" Target="../media/image32.wmf"/><Relationship Id="rId9" Type="http://schemas.openxmlformats.org/officeDocument/2006/relationships/image" Target="../media/image34.wmf"/><Relationship Id="rId14" Type="http://schemas.openxmlformats.org/officeDocument/2006/relationships/oleObject" Target="../embeddings/oleObject4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5.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42.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8.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55.bin"/><Relationship Id="rId18" Type="http://schemas.openxmlformats.org/officeDocument/2006/relationships/image" Target="../media/image55.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52.wmf"/><Relationship Id="rId17" Type="http://schemas.openxmlformats.org/officeDocument/2006/relationships/oleObject" Target="../embeddings/oleObject57.bin"/><Relationship Id="rId2" Type="http://schemas.openxmlformats.org/officeDocument/2006/relationships/slideLayout" Target="../slideLayouts/slideLayout2.xml"/><Relationship Id="rId16" Type="http://schemas.openxmlformats.org/officeDocument/2006/relationships/image" Target="../media/image54.wmf"/><Relationship Id="rId20" Type="http://schemas.openxmlformats.org/officeDocument/2006/relationships/image" Target="../media/image56.wmf"/><Relationship Id="rId1" Type="http://schemas.openxmlformats.org/officeDocument/2006/relationships/vmlDrawing" Target="../drawings/vmlDrawing10.vml"/><Relationship Id="rId6" Type="http://schemas.openxmlformats.org/officeDocument/2006/relationships/image" Target="../media/image49.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51.wmf"/><Relationship Id="rId19" Type="http://schemas.openxmlformats.org/officeDocument/2006/relationships/oleObject" Target="../embeddings/oleObject58.bin"/><Relationship Id="rId4" Type="http://schemas.openxmlformats.org/officeDocument/2006/relationships/image" Target="../media/image48.wmf"/><Relationship Id="rId9" Type="http://schemas.openxmlformats.org/officeDocument/2006/relationships/oleObject" Target="../embeddings/oleObject53.bin"/><Relationship Id="rId14" Type="http://schemas.openxmlformats.org/officeDocument/2006/relationships/image" Target="../media/image53.wmf"/></Relationships>
</file>

<file path=ppt/slides/_rels/slide25.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58.wmf"/><Relationship Id="rId5" Type="http://schemas.openxmlformats.org/officeDocument/2006/relationships/oleObject" Target="../embeddings/oleObject60.bin"/><Relationship Id="rId4" Type="http://schemas.openxmlformats.org/officeDocument/2006/relationships/image" Target="../media/image57.wmf"/></Relationships>
</file>

<file path=ppt/slides/_rels/slide26.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67.bin"/><Relationship Id="rId18" Type="http://schemas.openxmlformats.org/officeDocument/2006/relationships/image" Target="../media/image37.wmf"/><Relationship Id="rId26" Type="http://schemas.openxmlformats.org/officeDocument/2006/relationships/image" Target="../media/image65.wmf"/><Relationship Id="rId3" Type="http://schemas.openxmlformats.org/officeDocument/2006/relationships/oleObject" Target="../embeddings/oleObject62.bin"/><Relationship Id="rId21" Type="http://schemas.openxmlformats.org/officeDocument/2006/relationships/oleObject" Target="../embeddings/oleObject71.bin"/><Relationship Id="rId7" Type="http://schemas.openxmlformats.org/officeDocument/2006/relationships/oleObject" Target="../embeddings/oleObject64.bin"/><Relationship Id="rId12" Type="http://schemas.openxmlformats.org/officeDocument/2006/relationships/image" Target="../media/image33.wmf"/><Relationship Id="rId17" Type="http://schemas.openxmlformats.org/officeDocument/2006/relationships/oleObject" Target="../embeddings/oleObject69.bin"/><Relationship Id="rId25" Type="http://schemas.openxmlformats.org/officeDocument/2006/relationships/oleObject" Target="../embeddings/oleObject73.bin"/><Relationship Id="rId2" Type="http://schemas.openxmlformats.org/officeDocument/2006/relationships/slideLayout" Target="../slideLayouts/slideLayout7.xml"/><Relationship Id="rId16" Type="http://schemas.openxmlformats.org/officeDocument/2006/relationships/image" Target="../media/image40.wmf"/><Relationship Id="rId20" Type="http://schemas.openxmlformats.org/officeDocument/2006/relationships/image" Target="../media/image38.wmf"/><Relationship Id="rId29" Type="http://schemas.openxmlformats.org/officeDocument/2006/relationships/oleObject" Target="../embeddings/oleObject75.bin"/><Relationship Id="rId1" Type="http://schemas.openxmlformats.org/officeDocument/2006/relationships/vmlDrawing" Target="../drawings/vmlDrawing12.vml"/><Relationship Id="rId6" Type="http://schemas.openxmlformats.org/officeDocument/2006/relationships/image" Target="../media/image34.wmf"/><Relationship Id="rId11" Type="http://schemas.openxmlformats.org/officeDocument/2006/relationships/oleObject" Target="../embeddings/oleObject66.bin"/><Relationship Id="rId24" Type="http://schemas.openxmlformats.org/officeDocument/2006/relationships/image" Target="../media/image64.wmf"/><Relationship Id="rId32" Type="http://schemas.openxmlformats.org/officeDocument/2006/relationships/image" Target="../media/image68.wmf"/><Relationship Id="rId5" Type="http://schemas.openxmlformats.org/officeDocument/2006/relationships/oleObject" Target="../embeddings/oleObject63.bin"/><Relationship Id="rId15" Type="http://schemas.openxmlformats.org/officeDocument/2006/relationships/oleObject" Target="../embeddings/oleObject68.bin"/><Relationship Id="rId23" Type="http://schemas.openxmlformats.org/officeDocument/2006/relationships/oleObject" Target="../embeddings/oleObject72.bin"/><Relationship Id="rId28" Type="http://schemas.openxmlformats.org/officeDocument/2006/relationships/image" Target="../media/image66.wmf"/><Relationship Id="rId10" Type="http://schemas.openxmlformats.org/officeDocument/2006/relationships/image" Target="../media/image62.wmf"/><Relationship Id="rId19" Type="http://schemas.openxmlformats.org/officeDocument/2006/relationships/oleObject" Target="../embeddings/oleObject70.bin"/><Relationship Id="rId31" Type="http://schemas.openxmlformats.org/officeDocument/2006/relationships/oleObject" Target="../embeddings/oleObject76.bin"/><Relationship Id="rId4" Type="http://schemas.openxmlformats.org/officeDocument/2006/relationships/image" Target="../media/image60.wmf"/><Relationship Id="rId9" Type="http://schemas.openxmlformats.org/officeDocument/2006/relationships/oleObject" Target="../embeddings/oleObject65.bin"/><Relationship Id="rId14" Type="http://schemas.openxmlformats.org/officeDocument/2006/relationships/image" Target="../media/image36.wmf"/><Relationship Id="rId22" Type="http://schemas.openxmlformats.org/officeDocument/2006/relationships/image" Target="../media/image63.wmf"/><Relationship Id="rId27" Type="http://schemas.openxmlformats.org/officeDocument/2006/relationships/oleObject" Target="../embeddings/oleObject74.bin"/><Relationship Id="rId30" Type="http://schemas.openxmlformats.org/officeDocument/2006/relationships/image" Target="../media/image67.wmf"/></Relationships>
</file>

<file path=ppt/slides/_rels/slide27.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82.bin"/><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0.w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80.bin"/><Relationship Id="rId14" Type="http://schemas.openxmlformats.org/officeDocument/2006/relationships/image" Target="../media/image74.wmf"/></Relationships>
</file>

<file path=ppt/slides/_rels/slide2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88.bin"/><Relationship Id="rId18" Type="http://schemas.openxmlformats.org/officeDocument/2006/relationships/image" Target="../media/image81.w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78.wmf"/><Relationship Id="rId17" Type="http://schemas.openxmlformats.org/officeDocument/2006/relationships/oleObject" Target="../embeddings/oleObject90.bin"/><Relationship Id="rId2" Type="http://schemas.openxmlformats.org/officeDocument/2006/relationships/slideLayout" Target="../slideLayouts/slideLayout2.xml"/><Relationship Id="rId16" Type="http://schemas.openxmlformats.org/officeDocument/2006/relationships/image" Target="../media/image80.wmf"/><Relationship Id="rId20" Type="http://schemas.openxmlformats.org/officeDocument/2006/relationships/image" Target="../media/image82.wmf"/><Relationship Id="rId1" Type="http://schemas.openxmlformats.org/officeDocument/2006/relationships/vmlDrawing" Target="../drawings/vmlDrawing14.vml"/><Relationship Id="rId6" Type="http://schemas.openxmlformats.org/officeDocument/2006/relationships/image" Target="../media/image75.w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oleObject" Target="../embeddings/oleObject89.bin"/><Relationship Id="rId10" Type="http://schemas.openxmlformats.org/officeDocument/2006/relationships/image" Target="../media/image77.wmf"/><Relationship Id="rId19" Type="http://schemas.openxmlformats.org/officeDocument/2006/relationships/oleObject" Target="../embeddings/oleObject91.bin"/><Relationship Id="rId4" Type="http://schemas.openxmlformats.org/officeDocument/2006/relationships/image" Target="../media/image69.wmf"/><Relationship Id="rId9" Type="http://schemas.openxmlformats.org/officeDocument/2006/relationships/oleObject" Target="../embeddings/oleObject86.bin"/><Relationship Id="rId14" Type="http://schemas.openxmlformats.org/officeDocument/2006/relationships/image" Target="../media/image7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8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84.wmf"/></Relationships>
</file>

<file path=ppt/slides/_rels/slide33.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79.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6.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97.bin"/></Relationships>
</file>

<file path=ppt/slides/_rels/slide34.x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89.emf"/><Relationship Id="rId2" Type="http://schemas.openxmlformats.org/officeDocument/2006/relationships/slideLayout" Target="../slideLayouts/slideLayout7.xml"/><Relationship Id="rId16" Type="http://schemas.openxmlformats.org/officeDocument/2006/relationships/image" Target="../media/image91.emf"/><Relationship Id="rId1" Type="http://schemas.openxmlformats.org/officeDocument/2006/relationships/vmlDrawing" Target="../drawings/vmlDrawing18.vml"/><Relationship Id="rId6" Type="http://schemas.openxmlformats.org/officeDocument/2006/relationships/image" Target="../media/image86.emf"/><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oleObject" Target="../embeddings/oleObject105.bin"/><Relationship Id="rId10" Type="http://schemas.openxmlformats.org/officeDocument/2006/relationships/image" Target="../media/image88.emf"/><Relationship Id="rId4" Type="http://schemas.openxmlformats.org/officeDocument/2006/relationships/image" Target="../media/image85.wmf"/><Relationship Id="rId9" Type="http://schemas.openxmlformats.org/officeDocument/2006/relationships/oleObject" Target="../embeddings/oleObject102.bin"/><Relationship Id="rId14" Type="http://schemas.openxmlformats.org/officeDocument/2006/relationships/image" Target="../media/image90.emf"/></Relationships>
</file>

<file path=ppt/slides/_rels/slide35.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oleObject" Target="../embeddings/oleObject111.bin"/><Relationship Id="rId18" Type="http://schemas.openxmlformats.org/officeDocument/2006/relationships/image" Target="../media/image99.wmf"/><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96.wmf"/><Relationship Id="rId17" Type="http://schemas.openxmlformats.org/officeDocument/2006/relationships/oleObject" Target="../embeddings/oleObject113.bin"/><Relationship Id="rId2" Type="http://schemas.openxmlformats.org/officeDocument/2006/relationships/slideLayout" Target="../slideLayouts/slideLayout7.xml"/><Relationship Id="rId16" Type="http://schemas.openxmlformats.org/officeDocument/2006/relationships/image" Target="../media/image98.wmf"/><Relationship Id="rId1" Type="http://schemas.openxmlformats.org/officeDocument/2006/relationships/vmlDrawing" Target="../drawings/vmlDrawing19.vml"/><Relationship Id="rId6" Type="http://schemas.openxmlformats.org/officeDocument/2006/relationships/image" Target="../media/image93.wmf"/><Relationship Id="rId11" Type="http://schemas.openxmlformats.org/officeDocument/2006/relationships/oleObject" Target="../embeddings/oleObject110.bin"/><Relationship Id="rId5" Type="http://schemas.openxmlformats.org/officeDocument/2006/relationships/oleObject" Target="../embeddings/oleObject107.bin"/><Relationship Id="rId15" Type="http://schemas.openxmlformats.org/officeDocument/2006/relationships/oleObject" Target="../embeddings/oleObject112.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109.bin"/><Relationship Id="rId14" Type="http://schemas.openxmlformats.org/officeDocument/2006/relationships/image" Target="../media/image9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01.wmf"/><Relationship Id="rId5" Type="http://schemas.openxmlformats.org/officeDocument/2006/relationships/oleObject" Target="../embeddings/oleObject115.bin"/><Relationship Id="rId4" Type="http://schemas.openxmlformats.org/officeDocument/2006/relationships/image" Target="../media/image100.wmf"/></Relationships>
</file>

<file path=ppt/slides/_rels/slide37.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21.bin"/><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106.wmf"/><Relationship Id="rId2" Type="http://schemas.openxmlformats.org/officeDocument/2006/relationships/slideLayout" Target="../slideLayouts/slideLayout12.xml"/><Relationship Id="rId16" Type="http://schemas.openxmlformats.org/officeDocument/2006/relationships/image" Target="../media/image108.wmf"/><Relationship Id="rId1" Type="http://schemas.openxmlformats.org/officeDocument/2006/relationships/vmlDrawing" Target="../drawings/vmlDrawing21.vml"/><Relationship Id="rId6" Type="http://schemas.openxmlformats.org/officeDocument/2006/relationships/image" Target="../media/image103.wmf"/><Relationship Id="rId11" Type="http://schemas.openxmlformats.org/officeDocument/2006/relationships/oleObject" Target="../embeddings/oleObject120.bin"/><Relationship Id="rId5" Type="http://schemas.openxmlformats.org/officeDocument/2006/relationships/oleObject" Target="../embeddings/oleObject117.bin"/><Relationship Id="rId15" Type="http://schemas.openxmlformats.org/officeDocument/2006/relationships/oleObject" Target="../embeddings/oleObject122.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19.bin"/><Relationship Id="rId14" Type="http://schemas.openxmlformats.org/officeDocument/2006/relationships/image" Target="../media/image107.wmf"/></Relationships>
</file>

<file path=ppt/slides/_rels/slide3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128.bin"/><Relationship Id="rId18" Type="http://schemas.openxmlformats.org/officeDocument/2006/relationships/image" Target="../media/image113.wmf"/><Relationship Id="rId26" Type="http://schemas.openxmlformats.org/officeDocument/2006/relationships/image" Target="../media/image117.wmf"/><Relationship Id="rId3" Type="http://schemas.openxmlformats.org/officeDocument/2006/relationships/oleObject" Target="../embeddings/oleObject123.bin"/><Relationship Id="rId21" Type="http://schemas.openxmlformats.org/officeDocument/2006/relationships/oleObject" Target="../embeddings/oleObject132.bin"/><Relationship Id="rId7" Type="http://schemas.openxmlformats.org/officeDocument/2006/relationships/oleObject" Target="../embeddings/oleObject125.bin"/><Relationship Id="rId12" Type="http://schemas.openxmlformats.org/officeDocument/2006/relationships/image" Target="../media/image110.wmf"/><Relationship Id="rId17" Type="http://schemas.openxmlformats.org/officeDocument/2006/relationships/oleObject" Target="../embeddings/oleObject130.bin"/><Relationship Id="rId25" Type="http://schemas.openxmlformats.org/officeDocument/2006/relationships/oleObject" Target="../embeddings/oleObject134.bin"/><Relationship Id="rId2" Type="http://schemas.openxmlformats.org/officeDocument/2006/relationships/slideLayout" Target="../slideLayouts/slideLayout2.xml"/><Relationship Id="rId16" Type="http://schemas.openxmlformats.org/officeDocument/2006/relationships/image" Target="../media/image112.wmf"/><Relationship Id="rId20" Type="http://schemas.openxmlformats.org/officeDocument/2006/relationships/image" Target="../media/image114.wmf"/><Relationship Id="rId1" Type="http://schemas.openxmlformats.org/officeDocument/2006/relationships/vmlDrawing" Target="../drawings/vmlDrawing22.vml"/><Relationship Id="rId6" Type="http://schemas.openxmlformats.org/officeDocument/2006/relationships/image" Target="../media/image75.wmf"/><Relationship Id="rId11" Type="http://schemas.openxmlformats.org/officeDocument/2006/relationships/oleObject" Target="../embeddings/oleObject127.bin"/><Relationship Id="rId24" Type="http://schemas.openxmlformats.org/officeDocument/2006/relationships/image" Target="../media/image116.wmf"/><Relationship Id="rId5" Type="http://schemas.openxmlformats.org/officeDocument/2006/relationships/oleObject" Target="../embeddings/oleObject124.bin"/><Relationship Id="rId15" Type="http://schemas.openxmlformats.org/officeDocument/2006/relationships/oleObject" Target="../embeddings/oleObject129.bin"/><Relationship Id="rId23" Type="http://schemas.openxmlformats.org/officeDocument/2006/relationships/oleObject" Target="../embeddings/oleObject133.bin"/><Relationship Id="rId28" Type="http://schemas.openxmlformats.org/officeDocument/2006/relationships/image" Target="../media/image118.wmf"/><Relationship Id="rId10" Type="http://schemas.openxmlformats.org/officeDocument/2006/relationships/image" Target="../media/image109.wmf"/><Relationship Id="rId19" Type="http://schemas.openxmlformats.org/officeDocument/2006/relationships/oleObject" Target="../embeddings/oleObject131.bin"/><Relationship Id="rId4" Type="http://schemas.openxmlformats.org/officeDocument/2006/relationships/image" Target="../media/image69.wmf"/><Relationship Id="rId9" Type="http://schemas.openxmlformats.org/officeDocument/2006/relationships/oleObject" Target="../embeddings/oleObject126.bin"/><Relationship Id="rId14" Type="http://schemas.openxmlformats.org/officeDocument/2006/relationships/image" Target="../media/image111.wmf"/><Relationship Id="rId22" Type="http://schemas.openxmlformats.org/officeDocument/2006/relationships/image" Target="../media/image115.wmf"/><Relationship Id="rId27" Type="http://schemas.openxmlformats.org/officeDocument/2006/relationships/oleObject" Target="../embeddings/oleObject135.bin"/></Relationships>
</file>

<file path=ppt/slides/_rels/slide39.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41.bin"/><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23.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20.wmf"/><Relationship Id="rId11" Type="http://schemas.openxmlformats.org/officeDocument/2006/relationships/oleObject" Target="../embeddings/oleObject140.bin"/><Relationship Id="rId5" Type="http://schemas.openxmlformats.org/officeDocument/2006/relationships/oleObject" Target="../embeddings/oleObject137.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39.bin"/><Relationship Id="rId14" Type="http://schemas.openxmlformats.org/officeDocument/2006/relationships/image" Target="../media/image124.wmf"/></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126.wmf"/><Relationship Id="rId5" Type="http://schemas.openxmlformats.org/officeDocument/2006/relationships/oleObject" Target="../embeddings/oleObject143.bin"/><Relationship Id="rId4" Type="http://schemas.openxmlformats.org/officeDocument/2006/relationships/image" Target="../media/image125.wmf"/></Relationships>
</file>

<file path=ppt/slides/_rels/slide41.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128.wmf"/><Relationship Id="rId5" Type="http://schemas.openxmlformats.org/officeDocument/2006/relationships/oleObject" Target="../embeddings/oleObject145.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47.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32.wmf"/><Relationship Id="rId5" Type="http://schemas.openxmlformats.org/officeDocument/2006/relationships/oleObject" Target="../embeddings/oleObject149.bin"/><Relationship Id="rId4" Type="http://schemas.openxmlformats.org/officeDocument/2006/relationships/image" Target="../media/image131.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134.png"/><Relationship Id="rId4" Type="http://schemas.openxmlformats.org/officeDocument/2006/relationships/image" Target="../media/image133.wmf"/></Relationships>
</file>

<file path=ppt/slides/_rels/slide45.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oleObject" Target="../embeddings/oleObject156.bin"/><Relationship Id="rId3" Type="http://schemas.openxmlformats.org/officeDocument/2006/relationships/oleObject" Target="../embeddings/oleObject151.bin"/><Relationship Id="rId7" Type="http://schemas.openxmlformats.org/officeDocument/2006/relationships/oleObject" Target="../embeddings/oleObject153.bin"/><Relationship Id="rId12" Type="http://schemas.openxmlformats.org/officeDocument/2006/relationships/image" Target="../media/image140.wmf"/><Relationship Id="rId2" Type="http://schemas.openxmlformats.org/officeDocument/2006/relationships/slideLayout" Target="../slideLayouts/slideLayout13.xml"/><Relationship Id="rId1" Type="http://schemas.openxmlformats.org/officeDocument/2006/relationships/vmlDrawing" Target="../drawings/vmlDrawing28.vml"/><Relationship Id="rId6" Type="http://schemas.openxmlformats.org/officeDocument/2006/relationships/image" Target="../media/image137.wmf"/><Relationship Id="rId11" Type="http://schemas.openxmlformats.org/officeDocument/2006/relationships/oleObject" Target="../embeddings/oleObject155.bin"/><Relationship Id="rId5" Type="http://schemas.openxmlformats.org/officeDocument/2006/relationships/oleObject" Target="../embeddings/oleObject152.bin"/><Relationship Id="rId10" Type="http://schemas.openxmlformats.org/officeDocument/2006/relationships/image" Target="../media/image139.wmf"/><Relationship Id="rId4" Type="http://schemas.openxmlformats.org/officeDocument/2006/relationships/image" Target="../media/image136.wmf"/><Relationship Id="rId9" Type="http://schemas.openxmlformats.org/officeDocument/2006/relationships/oleObject" Target="../embeddings/oleObject154.bin"/><Relationship Id="rId14" Type="http://schemas.openxmlformats.org/officeDocument/2006/relationships/image" Target="../media/image141.wmf"/></Relationships>
</file>

<file path=ppt/slides/_rels/slide47.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57.bin"/><Relationship Id="rId7" Type="http://schemas.openxmlformats.org/officeDocument/2006/relationships/oleObject" Target="../embeddings/oleObject159.bin"/><Relationship Id="rId12" Type="http://schemas.openxmlformats.org/officeDocument/2006/relationships/image" Target="../media/image146.wmf"/><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image" Target="../media/image143.wmf"/><Relationship Id="rId11" Type="http://schemas.openxmlformats.org/officeDocument/2006/relationships/oleObject" Target="../embeddings/oleObject161.bin"/><Relationship Id="rId5" Type="http://schemas.openxmlformats.org/officeDocument/2006/relationships/oleObject" Target="../embeddings/oleObject158.bin"/><Relationship Id="rId10" Type="http://schemas.openxmlformats.org/officeDocument/2006/relationships/image" Target="../media/image145.wmf"/><Relationship Id="rId4" Type="http://schemas.openxmlformats.org/officeDocument/2006/relationships/image" Target="../media/image142.wmf"/><Relationship Id="rId9" Type="http://schemas.openxmlformats.org/officeDocument/2006/relationships/oleObject" Target="../embeddings/oleObject160.bin"/></Relationships>
</file>

<file path=ppt/slides/_rels/slide48.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image" Target="../media/image148.wmf"/><Relationship Id="rId5" Type="http://schemas.openxmlformats.org/officeDocument/2006/relationships/oleObject" Target="../embeddings/oleObject163.bin"/><Relationship Id="rId10" Type="http://schemas.openxmlformats.org/officeDocument/2006/relationships/image" Target="../media/image150.wmf"/><Relationship Id="rId4" Type="http://schemas.openxmlformats.org/officeDocument/2006/relationships/image" Target="../media/image147.wmf"/><Relationship Id="rId9" Type="http://schemas.openxmlformats.org/officeDocument/2006/relationships/oleObject" Target="../embeddings/oleObject165.bin"/></Relationships>
</file>

<file path=ppt/slides/_rels/slide49.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13.xml"/><Relationship Id="rId1" Type="http://schemas.openxmlformats.org/officeDocument/2006/relationships/vmlDrawing" Target="../drawings/vmlDrawing31.vml"/><Relationship Id="rId6" Type="http://schemas.openxmlformats.org/officeDocument/2006/relationships/image" Target="../media/image152.wmf"/><Relationship Id="rId5" Type="http://schemas.openxmlformats.org/officeDocument/2006/relationships/oleObject" Target="../embeddings/oleObject167.bin"/><Relationship Id="rId4" Type="http://schemas.openxmlformats.org/officeDocument/2006/relationships/image" Target="../media/image151.wmf"/></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55.wmf"/><Relationship Id="rId5" Type="http://schemas.openxmlformats.org/officeDocument/2006/relationships/oleObject" Target="../embeddings/oleObject170.bin"/><Relationship Id="rId4" Type="http://schemas.openxmlformats.org/officeDocument/2006/relationships/image" Target="../media/image154.wmf"/></Relationships>
</file>

<file path=ppt/slides/_rels/slide52.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oleObject" Target="../embeddings/oleObject177.bin"/><Relationship Id="rId18" Type="http://schemas.openxmlformats.org/officeDocument/2006/relationships/image" Target="../media/image164.wmf"/><Relationship Id="rId3" Type="http://schemas.openxmlformats.org/officeDocument/2006/relationships/oleObject" Target="../embeddings/oleObject172.bin"/><Relationship Id="rId21" Type="http://schemas.openxmlformats.org/officeDocument/2006/relationships/oleObject" Target="../embeddings/oleObject181.bin"/><Relationship Id="rId7" Type="http://schemas.openxmlformats.org/officeDocument/2006/relationships/oleObject" Target="../embeddings/oleObject174.bin"/><Relationship Id="rId12" Type="http://schemas.openxmlformats.org/officeDocument/2006/relationships/image" Target="../media/image161.wmf"/><Relationship Id="rId17" Type="http://schemas.openxmlformats.org/officeDocument/2006/relationships/oleObject" Target="../embeddings/oleObject179.bin"/><Relationship Id="rId2" Type="http://schemas.openxmlformats.org/officeDocument/2006/relationships/slideLayout" Target="../slideLayouts/slideLayout2.xml"/><Relationship Id="rId16" Type="http://schemas.openxmlformats.org/officeDocument/2006/relationships/image" Target="../media/image163.wmf"/><Relationship Id="rId20" Type="http://schemas.openxmlformats.org/officeDocument/2006/relationships/image" Target="../media/image165.wmf"/><Relationship Id="rId1" Type="http://schemas.openxmlformats.org/officeDocument/2006/relationships/vmlDrawing" Target="../drawings/vmlDrawing33.vml"/><Relationship Id="rId6" Type="http://schemas.openxmlformats.org/officeDocument/2006/relationships/image" Target="../media/image158.wmf"/><Relationship Id="rId11" Type="http://schemas.openxmlformats.org/officeDocument/2006/relationships/oleObject" Target="../embeddings/oleObject176.bin"/><Relationship Id="rId24" Type="http://schemas.openxmlformats.org/officeDocument/2006/relationships/image" Target="../media/image167.wmf"/><Relationship Id="rId5" Type="http://schemas.openxmlformats.org/officeDocument/2006/relationships/oleObject" Target="../embeddings/oleObject173.bin"/><Relationship Id="rId15" Type="http://schemas.openxmlformats.org/officeDocument/2006/relationships/oleObject" Target="../embeddings/oleObject178.bin"/><Relationship Id="rId23" Type="http://schemas.openxmlformats.org/officeDocument/2006/relationships/oleObject" Target="../embeddings/oleObject182.bin"/><Relationship Id="rId10" Type="http://schemas.openxmlformats.org/officeDocument/2006/relationships/image" Target="../media/image160.wmf"/><Relationship Id="rId19" Type="http://schemas.openxmlformats.org/officeDocument/2006/relationships/oleObject" Target="../embeddings/oleObject180.bin"/><Relationship Id="rId4" Type="http://schemas.openxmlformats.org/officeDocument/2006/relationships/image" Target="../media/image157.wmf"/><Relationship Id="rId9" Type="http://schemas.openxmlformats.org/officeDocument/2006/relationships/oleObject" Target="../embeddings/oleObject175.bin"/><Relationship Id="rId14" Type="http://schemas.openxmlformats.org/officeDocument/2006/relationships/image" Target="../media/image162.wmf"/><Relationship Id="rId22" Type="http://schemas.openxmlformats.org/officeDocument/2006/relationships/image" Target="../media/image166.wmf"/></Relationships>
</file>

<file path=ppt/slides/_rels/slide53.x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oleObject" Target="../embeddings/oleObject183.bin"/><Relationship Id="rId7" Type="http://schemas.openxmlformats.org/officeDocument/2006/relationships/oleObject" Target="../embeddings/oleObject185.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69.wmf"/><Relationship Id="rId5" Type="http://schemas.openxmlformats.org/officeDocument/2006/relationships/oleObject" Target="../embeddings/oleObject184.bin"/><Relationship Id="rId4" Type="http://schemas.openxmlformats.org/officeDocument/2006/relationships/image" Target="../media/image16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oleObject" Target="../embeddings/oleObject186.bin"/><Relationship Id="rId7" Type="http://schemas.openxmlformats.org/officeDocument/2006/relationships/oleObject" Target="../embeddings/oleObject188.bin"/><Relationship Id="rId12" Type="http://schemas.openxmlformats.org/officeDocument/2006/relationships/image" Target="../media/image175.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72.wmf"/><Relationship Id="rId11" Type="http://schemas.openxmlformats.org/officeDocument/2006/relationships/oleObject" Target="../embeddings/oleObject190.bin"/><Relationship Id="rId5" Type="http://schemas.openxmlformats.org/officeDocument/2006/relationships/oleObject" Target="../embeddings/oleObject187.bin"/><Relationship Id="rId10" Type="http://schemas.openxmlformats.org/officeDocument/2006/relationships/image" Target="../media/image174.wmf"/><Relationship Id="rId4" Type="http://schemas.openxmlformats.org/officeDocument/2006/relationships/image" Target="../media/image171.wmf"/><Relationship Id="rId9" Type="http://schemas.openxmlformats.org/officeDocument/2006/relationships/oleObject" Target="../embeddings/oleObject189.bin"/></Relationships>
</file>

<file path=ppt/slides/_rels/slide56.x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oleObject" Target="../embeddings/oleObject191.bin"/><Relationship Id="rId7" Type="http://schemas.openxmlformats.org/officeDocument/2006/relationships/oleObject" Target="../embeddings/oleObject193.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77.wmf"/><Relationship Id="rId5" Type="http://schemas.openxmlformats.org/officeDocument/2006/relationships/oleObject" Target="../embeddings/oleObject192.bin"/><Relationship Id="rId10" Type="http://schemas.openxmlformats.org/officeDocument/2006/relationships/image" Target="../media/image179.wmf"/><Relationship Id="rId4" Type="http://schemas.openxmlformats.org/officeDocument/2006/relationships/image" Target="../media/image176.wmf"/><Relationship Id="rId9" Type="http://schemas.openxmlformats.org/officeDocument/2006/relationships/oleObject" Target="../embeddings/oleObject194.bin"/></Relationships>
</file>

<file path=ppt/slides/_rels/slide57.x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oleObject" Target="../embeddings/oleObject195.bin"/><Relationship Id="rId7" Type="http://schemas.openxmlformats.org/officeDocument/2006/relationships/oleObject" Target="../embeddings/oleObject197.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81.wmf"/><Relationship Id="rId5" Type="http://schemas.openxmlformats.org/officeDocument/2006/relationships/oleObject" Target="../embeddings/oleObject196.bin"/><Relationship Id="rId4" Type="http://schemas.openxmlformats.org/officeDocument/2006/relationships/image" Target="../media/image180.wmf"/></Relationships>
</file>

<file path=ppt/slides/_rels/slide58.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203.bin"/><Relationship Id="rId18" Type="http://schemas.openxmlformats.org/officeDocument/2006/relationships/image" Target="../media/image190.wmf"/><Relationship Id="rId3" Type="http://schemas.openxmlformats.org/officeDocument/2006/relationships/oleObject" Target="../embeddings/oleObject198.bin"/><Relationship Id="rId7" Type="http://schemas.openxmlformats.org/officeDocument/2006/relationships/oleObject" Target="../embeddings/oleObject200.bin"/><Relationship Id="rId12" Type="http://schemas.openxmlformats.org/officeDocument/2006/relationships/image" Target="../media/image187.wmf"/><Relationship Id="rId17" Type="http://schemas.openxmlformats.org/officeDocument/2006/relationships/oleObject" Target="../embeddings/oleObject205.bin"/><Relationship Id="rId2" Type="http://schemas.openxmlformats.org/officeDocument/2006/relationships/slideLayout" Target="../slideLayouts/slideLayout7.xml"/><Relationship Id="rId16" Type="http://schemas.openxmlformats.org/officeDocument/2006/relationships/image" Target="../media/image189.wmf"/><Relationship Id="rId20" Type="http://schemas.openxmlformats.org/officeDocument/2006/relationships/image" Target="../media/image191.wmf"/><Relationship Id="rId1" Type="http://schemas.openxmlformats.org/officeDocument/2006/relationships/vmlDrawing" Target="../drawings/vmlDrawing38.vml"/><Relationship Id="rId6" Type="http://schemas.openxmlformats.org/officeDocument/2006/relationships/image" Target="../media/image184.wmf"/><Relationship Id="rId11" Type="http://schemas.openxmlformats.org/officeDocument/2006/relationships/oleObject" Target="../embeddings/oleObject202.bin"/><Relationship Id="rId5" Type="http://schemas.openxmlformats.org/officeDocument/2006/relationships/oleObject" Target="../embeddings/oleObject199.bin"/><Relationship Id="rId15" Type="http://schemas.openxmlformats.org/officeDocument/2006/relationships/oleObject" Target="../embeddings/oleObject204.bin"/><Relationship Id="rId10" Type="http://schemas.openxmlformats.org/officeDocument/2006/relationships/image" Target="../media/image186.wmf"/><Relationship Id="rId19" Type="http://schemas.openxmlformats.org/officeDocument/2006/relationships/oleObject" Target="../embeddings/oleObject206.bin"/><Relationship Id="rId4" Type="http://schemas.openxmlformats.org/officeDocument/2006/relationships/image" Target="../media/image183.wmf"/><Relationship Id="rId9" Type="http://schemas.openxmlformats.org/officeDocument/2006/relationships/oleObject" Target="../embeddings/oleObject201.bin"/><Relationship Id="rId14" Type="http://schemas.openxmlformats.org/officeDocument/2006/relationships/image" Target="../media/image188.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oleObject" Target="../embeddings/oleObject207.bin"/><Relationship Id="rId7" Type="http://schemas.openxmlformats.org/officeDocument/2006/relationships/oleObject" Target="../embeddings/oleObject209.bin"/><Relationship Id="rId12" Type="http://schemas.openxmlformats.org/officeDocument/2006/relationships/image" Target="../media/image196.wmf"/><Relationship Id="rId2" Type="http://schemas.openxmlformats.org/officeDocument/2006/relationships/slideLayout" Target="../slideLayouts/slideLayout4.xml"/><Relationship Id="rId1" Type="http://schemas.openxmlformats.org/officeDocument/2006/relationships/vmlDrawing" Target="../drawings/vmlDrawing39.vml"/><Relationship Id="rId6" Type="http://schemas.openxmlformats.org/officeDocument/2006/relationships/image" Target="../media/image193.wmf"/><Relationship Id="rId11" Type="http://schemas.openxmlformats.org/officeDocument/2006/relationships/oleObject" Target="../embeddings/oleObject211.bin"/><Relationship Id="rId5" Type="http://schemas.openxmlformats.org/officeDocument/2006/relationships/oleObject" Target="../embeddings/oleObject208.bin"/><Relationship Id="rId10" Type="http://schemas.openxmlformats.org/officeDocument/2006/relationships/image" Target="../media/image195.wmf"/><Relationship Id="rId4" Type="http://schemas.openxmlformats.org/officeDocument/2006/relationships/image" Target="../media/image192.wmf"/><Relationship Id="rId9" Type="http://schemas.openxmlformats.org/officeDocument/2006/relationships/oleObject" Target="../embeddings/oleObject210.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4.xml"/><Relationship Id="rId1" Type="http://schemas.openxmlformats.org/officeDocument/2006/relationships/vmlDrawing" Target="../drawings/vmlDrawing40.vml"/><Relationship Id="rId4" Type="http://schemas.openxmlformats.org/officeDocument/2006/relationships/image" Target="../media/image197.wmf"/></Relationships>
</file>

<file path=ppt/slides/_rels/slide62.x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oleObject" Target="../embeddings/oleObject213.bin"/><Relationship Id="rId7" Type="http://schemas.openxmlformats.org/officeDocument/2006/relationships/oleObject" Target="../embeddings/oleObject215.bin"/><Relationship Id="rId12" Type="http://schemas.openxmlformats.org/officeDocument/2006/relationships/image" Target="../media/image202.wmf"/><Relationship Id="rId2" Type="http://schemas.openxmlformats.org/officeDocument/2006/relationships/slideLayout" Target="../slideLayouts/slideLayout15.xml"/><Relationship Id="rId1" Type="http://schemas.openxmlformats.org/officeDocument/2006/relationships/vmlDrawing" Target="../drawings/vmlDrawing41.vml"/><Relationship Id="rId6" Type="http://schemas.openxmlformats.org/officeDocument/2006/relationships/image" Target="../media/image199.wmf"/><Relationship Id="rId11" Type="http://schemas.openxmlformats.org/officeDocument/2006/relationships/oleObject" Target="../embeddings/oleObject217.bin"/><Relationship Id="rId5" Type="http://schemas.openxmlformats.org/officeDocument/2006/relationships/oleObject" Target="../embeddings/oleObject214.bin"/><Relationship Id="rId10" Type="http://schemas.openxmlformats.org/officeDocument/2006/relationships/image" Target="../media/image201.wmf"/><Relationship Id="rId4" Type="http://schemas.openxmlformats.org/officeDocument/2006/relationships/image" Target="../media/image198.wmf"/><Relationship Id="rId9" Type="http://schemas.openxmlformats.org/officeDocument/2006/relationships/oleObject" Target="../embeddings/oleObject216.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205.wmf"/><Relationship Id="rId13" Type="http://schemas.openxmlformats.org/officeDocument/2006/relationships/image" Target="../media/image207.wmf"/><Relationship Id="rId3" Type="http://schemas.openxmlformats.org/officeDocument/2006/relationships/oleObject" Target="../embeddings/oleObject218.bin"/><Relationship Id="rId7" Type="http://schemas.openxmlformats.org/officeDocument/2006/relationships/oleObject" Target="../embeddings/oleObject220.bin"/><Relationship Id="rId12" Type="http://schemas.openxmlformats.org/officeDocument/2006/relationships/oleObject" Target="../embeddings/oleObject222.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204.wmf"/><Relationship Id="rId11" Type="http://schemas.openxmlformats.org/officeDocument/2006/relationships/image" Target="../media/image209.png"/><Relationship Id="rId5" Type="http://schemas.openxmlformats.org/officeDocument/2006/relationships/oleObject" Target="../embeddings/oleObject219.bin"/><Relationship Id="rId15" Type="http://schemas.openxmlformats.org/officeDocument/2006/relationships/image" Target="../media/image208.wmf"/><Relationship Id="rId10" Type="http://schemas.openxmlformats.org/officeDocument/2006/relationships/image" Target="../media/image206.wmf"/><Relationship Id="rId4" Type="http://schemas.openxmlformats.org/officeDocument/2006/relationships/image" Target="../media/image203.wmf"/><Relationship Id="rId9" Type="http://schemas.openxmlformats.org/officeDocument/2006/relationships/oleObject" Target="../embeddings/oleObject221.bin"/><Relationship Id="rId14" Type="http://schemas.openxmlformats.org/officeDocument/2006/relationships/oleObject" Target="../embeddings/oleObject223.bin"/></Relationships>
</file>

<file path=ppt/slides/_rels/slide65.xml.rels><?xml version="1.0" encoding="UTF-8" standalone="yes"?>
<Relationships xmlns="http://schemas.openxmlformats.org/package/2006/relationships"><Relationship Id="rId8" Type="http://schemas.openxmlformats.org/officeDocument/2006/relationships/image" Target="../media/image212.wmf"/><Relationship Id="rId13" Type="http://schemas.openxmlformats.org/officeDocument/2006/relationships/oleObject" Target="../embeddings/oleObject229.bin"/><Relationship Id="rId3" Type="http://schemas.openxmlformats.org/officeDocument/2006/relationships/oleObject" Target="../embeddings/oleObject224.bin"/><Relationship Id="rId7" Type="http://schemas.openxmlformats.org/officeDocument/2006/relationships/oleObject" Target="../embeddings/oleObject226.bin"/><Relationship Id="rId12" Type="http://schemas.openxmlformats.org/officeDocument/2006/relationships/image" Target="../media/image214.wmf"/><Relationship Id="rId2" Type="http://schemas.openxmlformats.org/officeDocument/2006/relationships/slideLayout" Target="../slideLayouts/slideLayout4.xml"/><Relationship Id="rId16" Type="http://schemas.openxmlformats.org/officeDocument/2006/relationships/image" Target="../media/image216.wmf"/><Relationship Id="rId1" Type="http://schemas.openxmlformats.org/officeDocument/2006/relationships/vmlDrawing" Target="../drawings/vmlDrawing43.vml"/><Relationship Id="rId6" Type="http://schemas.openxmlformats.org/officeDocument/2006/relationships/image" Target="../media/image211.wmf"/><Relationship Id="rId11" Type="http://schemas.openxmlformats.org/officeDocument/2006/relationships/oleObject" Target="../embeddings/oleObject228.bin"/><Relationship Id="rId5" Type="http://schemas.openxmlformats.org/officeDocument/2006/relationships/oleObject" Target="../embeddings/oleObject225.bin"/><Relationship Id="rId15" Type="http://schemas.openxmlformats.org/officeDocument/2006/relationships/oleObject" Target="../embeddings/oleObject230.bin"/><Relationship Id="rId10" Type="http://schemas.openxmlformats.org/officeDocument/2006/relationships/image" Target="../media/image213.wmf"/><Relationship Id="rId4" Type="http://schemas.openxmlformats.org/officeDocument/2006/relationships/image" Target="../media/image210.wmf"/><Relationship Id="rId9" Type="http://schemas.openxmlformats.org/officeDocument/2006/relationships/oleObject" Target="../embeddings/oleObject227.bin"/><Relationship Id="rId14" Type="http://schemas.openxmlformats.org/officeDocument/2006/relationships/image" Target="../media/image215.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231.bin"/><Relationship Id="rId7" Type="http://schemas.openxmlformats.org/officeDocument/2006/relationships/oleObject" Target="../embeddings/oleObject233.bin"/><Relationship Id="rId12" Type="http://schemas.openxmlformats.org/officeDocument/2006/relationships/image" Target="../media/image218.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75.wmf"/><Relationship Id="rId11" Type="http://schemas.openxmlformats.org/officeDocument/2006/relationships/oleObject" Target="../embeddings/oleObject236.bin"/><Relationship Id="rId5" Type="http://schemas.openxmlformats.org/officeDocument/2006/relationships/oleObject" Target="../embeddings/oleObject232.bin"/><Relationship Id="rId10" Type="http://schemas.openxmlformats.org/officeDocument/2006/relationships/oleObject" Target="../embeddings/oleObject235.bin"/><Relationship Id="rId4" Type="http://schemas.openxmlformats.org/officeDocument/2006/relationships/image" Target="../media/image217.wmf"/><Relationship Id="rId9" Type="http://schemas.openxmlformats.org/officeDocument/2006/relationships/oleObject" Target="../embeddings/oleObject234.bin"/></Relationships>
</file>

<file path=ppt/slides/_rels/slide68.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237.bin"/><Relationship Id="rId7" Type="http://schemas.openxmlformats.org/officeDocument/2006/relationships/oleObject" Target="../embeddings/oleObject239.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75.wmf"/><Relationship Id="rId5" Type="http://schemas.openxmlformats.org/officeDocument/2006/relationships/oleObject" Target="../embeddings/oleObject238.bin"/><Relationship Id="rId4" Type="http://schemas.openxmlformats.org/officeDocument/2006/relationships/image" Target="../media/image219.wmf"/></Relationships>
</file>

<file path=ppt/slides/_rels/slide69.xml.rels><?xml version="1.0" encoding="UTF-8" standalone="yes"?>
<Relationships xmlns="http://schemas.openxmlformats.org/package/2006/relationships"><Relationship Id="rId8" Type="http://schemas.openxmlformats.org/officeDocument/2006/relationships/image" Target="../media/image222.wmf"/><Relationship Id="rId13" Type="http://schemas.openxmlformats.org/officeDocument/2006/relationships/oleObject" Target="../embeddings/oleObject245.bin"/><Relationship Id="rId3" Type="http://schemas.openxmlformats.org/officeDocument/2006/relationships/oleObject" Target="../embeddings/oleObject240.bin"/><Relationship Id="rId7" Type="http://schemas.openxmlformats.org/officeDocument/2006/relationships/oleObject" Target="../embeddings/oleObject242.bin"/><Relationship Id="rId12" Type="http://schemas.openxmlformats.org/officeDocument/2006/relationships/image" Target="../media/image224.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221.wmf"/><Relationship Id="rId11" Type="http://schemas.openxmlformats.org/officeDocument/2006/relationships/oleObject" Target="../embeddings/oleObject244.bin"/><Relationship Id="rId5" Type="http://schemas.openxmlformats.org/officeDocument/2006/relationships/oleObject" Target="../embeddings/oleObject241.bin"/><Relationship Id="rId10" Type="http://schemas.openxmlformats.org/officeDocument/2006/relationships/image" Target="../media/image223.wmf"/><Relationship Id="rId4" Type="http://schemas.openxmlformats.org/officeDocument/2006/relationships/image" Target="../media/image220.wmf"/><Relationship Id="rId9" Type="http://schemas.openxmlformats.org/officeDocument/2006/relationships/oleObject" Target="../embeddings/oleObject243.bin"/><Relationship Id="rId14" Type="http://schemas.openxmlformats.org/officeDocument/2006/relationships/image" Target="../media/image22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oleObject" Target="../embeddings/oleObject246.bin"/><Relationship Id="rId7" Type="http://schemas.openxmlformats.org/officeDocument/2006/relationships/oleObject" Target="../embeddings/oleObject248.bin"/><Relationship Id="rId12" Type="http://schemas.openxmlformats.org/officeDocument/2006/relationships/image" Target="../media/image230.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227.wmf"/><Relationship Id="rId11" Type="http://schemas.openxmlformats.org/officeDocument/2006/relationships/oleObject" Target="../embeddings/oleObject250.bin"/><Relationship Id="rId5" Type="http://schemas.openxmlformats.org/officeDocument/2006/relationships/oleObject" Target="../embeddings/oleObject247.bin"/><Relationship Id="rId10" Type="http://schemas.openxmlformats.org/officeDocument/2006/relationships/image" Target="../media/image229.wmf"/><Relationship Id="rId4" Type="http://schemas.openxmlformats.org/officeDocument/2006/relationships/image" Target="../media/image226.wmf"/><Relationship Id="rId9" Type="http://schemas.openxmlformats.org/officeDocument/2006/relationships/oleObject" Target="../embeddings/oleObject249.bin"/></Relationships>
</file>

<file path=ppt/slides/_rels/slide71.xml.rels><?xml version="1.0" encoding="UTF-8" standalone="yes"?>
<Relationships xmlns="http://schemas.openxmlformats.org/package/2006/relationships"><Relationship Id="rId8" Type="http://schemas.openxmlformats.org/officeDocument/2006/relationships/image" Target="../media/image233.wmf"/><Relationship Id="rId13" Type="http://schemas.openxmlformats.org/officeDocument/2006/relationships/oleObject" Target="../embeddings/oleObject256.bin"/><Relationship Id="rId3" Type="http://schemas.openxmlformats.org/officeDocument/2006/relationships/oleObject" Target="../embeddings/oleObject251.bin"/><Relationship Id="rId7" Type="http://schemas.openxmlformats.org/officeDocument/2006/relationships/oleObject" Target="../embeddings/oleObject253.bin"/><Relationship Id="rId12" Type="http://schemas.openxmlformats.org/officeDocument/2006/relationships/image" Target="../media/image235.w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232.wmf"/><Relationship Id="rId11" Type="http://schemas.openxmlformats.org/officeDocument/2006/relationships/oleObject" Target="../embeddings/oleObject255.bin"/><Relationship Id="rId5" Type="http://schemas.openxmlformats.org/officeDocument/2006/relationships/oleObject" Target="../embeddings/oleObject252.bin"/><Relationship Id="rId10" Type="http://schemas.openxmlformats.org/officeDocument/2006/relationships/image" Target="../media/image234.wmf"/><Relationship Id="rId4" Type="http://schemas.openxmlformats.org/officeDocument/2006/relationships/image" Target="../media/image231.wmf"/><Relationship Id="rId9" Type="http://schemas.openxmlformats.org/officeDocument/2006/relationships/oleObject" Target="../embeddings/oleObject254.bin"/><Relationship Id="rId14" Type="http://schemas.openxmlformats.org/officeDocument/2006/relationships/image" Target="../media/image236.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57.bin"/><Relationship Id="rId2" Type="http://schemas.openxmlformats.org/officeDocument/2006/relationships/slideLayout" Target="../slideLayouts/slideLayout14.xml"/><Relationship Id="rId1" Type="http://schemas.openxmlformats.org/officeDocument/2006/relationships/vmlDrawing" Target="../drawings/vmlDrawing49.vml"/><Relationship Id="rId4" Type="http://schemas.openxmlformats.org/officeDocument/2006/relationships/image" Target="../media/image237.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58.bin"/><Relationship Id="rId2" Type="http://schemas.openxmlformats.org/officeDocument/2006/relationships/slideLayout" Target="../slideLayouts/slideLayout14.xml"/><Relationship Id="rId1" Type="http://schemas.openxmlformats.org/officeDocument/2006/relationships/vmlDrawing" Target="../drawings/vmlDrawing50.vml"/><Relationship Id="rId4" Type="http://schemas.openxmlformats.org/officeDocument/2006/relationships/image" Target="../media/image23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Grp="1" noChangeArrowheads="1"/>
          </p:cNvSpPr>
          <p:nvPr>
            <p:ph type="dt" sz="quarter" idx="10"/>
          </p:nvPr>
        </p:nvSpPr>
        <p:spPr>
          <a:xfrm>
            <a:off x="2644775" y="6203950"/>
            <a:ext cx="1905000" cy="457200"/>
          </a:xfrm>
        </p:spPr>
        <p:txBody>
          <a:bodyPr/>
          <a:lstStyle/>
          <a:p>
            <a:pPr>
              <a:defRPr/>
            </a:pPr>
            <a:fld id="{A4EBD6B8-A45B-4444-82FE-A679DA40351A}" type="datetime1">
              <a:rPr lang="zh-CN" altLang="en-US"/>
              <a:pPr>
                <a:defRPr/>
              </a:pPr>
              <a:t>2020/4/28</a:t>
            </a:fld>
            <a:endParaRPr lang="en-US" altLang="zh-CN"/>
          </a:p>
        </p:txBody>
      </p:sp>
      <p:sp>
        <p:nvSpPr>
          <p:cNvPr id="6" name="Rectangle 16"/>
          <p:cNvSpPr>
            <a:spLocks noGrp="1" noChangeArrowheads="1"/>
          </p:cNvSpPr>
          <p:nvPr>
            <p:ph type="sldNum" sz="quarter" idx="12"/>
          </p:nvPr>
        </p:nvSpPr>
        <p:spPr>
          <a:xfrm>
            <a:off x="8240713" y="6183313"/>
            <a:ext cx="1905000" cy="457200"/>
          </a:xfrm>
        </p:spPr>
        <p:txBody>
          <a:bodyPr/>
          <a:lstStyle/>
          <a:p>
            <a:pPr>
              <a:defRPr/>
            </a:pPr>
            <a:fld id="{8C2E333B-7B45-4679-BF2E-A81C8E0C84A7}" type="slidenum">
              <a:rPr lang="en-US" altLang="zh-CN"/>
              <a:pPr>
                <a:defRPr/>
              </a:pPr>
              <a:t>1</a:t>
            </a:fld>
            <a:endParaRPr lang="en-US" altLang="zh-CN"/>
          </a:p>
        </p:txBody>
      </p:sp>
      <p:sp>
        <p:nvSpPr>
          <p:cNvPr id="6148" name="Rectangle 2"/>
          <p:cNvSpPr>
            <a:spLocks noGrp="1" noChangeArrowheads="1"/>
          </p:cNvSpPr>
          <p:nvPr>
            <p:ph type="ctrTitle"/>
          </p:nvPr>
        </p:nvSpPr>
        <p:spPr>
          <a:xfrm>
            <a:off x="2279650" y="1484313"/>
            <a:ext cx="7772400" cy="1143000"/>
          </a:xfrm>
          <a:solidFill>
            <a:srgbClr val="FFFF99"/>
          </a:solidFill>
          <a:effectLst>
            <a:outerShdw dist="107763" dir="2700000" algn="ctr" rotWithShape="0">
              <a:schemeClr val="bg2">
                <a:alpha val="50000"/>
              </a:schemeClr>
            </a:outerShdw>
          </a:effectLst>
        </p:spPr>
        <p:txBody>
          <a:bodyPr/>
          <a:lstStyle/>
          <a:p>
            <a:pPr eaLnBrk="1" hangingPunct="1"/>
            <a:r>
              <a:rPr lang="zh-CN" altLang="en-US" b="1" smtClean="0">
                <a:ea typeface="华文新魏" panose="02010800040101010101" pitchFamily="2" charset="-122"/>
              </a:rPr>
              <a:t>计量经济学基础</a:t>
            </a:r>
          </a:p>
        </p:txBody>
      </p:sp>
      <p:sp>
        <p:nvSpPr>
          <p:cNvPr id="6149" name="Rectangle 3"/>
          <p:cNvSpPr>
            <a:spLocks noGrp="1" noChangeArrowheads="1"/>
          </p:cNvSpPr>
          <p:nvPr>
            <p:ph type="subTitle" idx="1"/>
          </p:nvPr>
        </p:nvSpPr>
        <p:spPr>
          <a:xfrm>
            <a:off x="2927350" y="3716338"/>
            <a:ext cx="6400800" cy="2085975"/>
          </a:xfrm>
          <a:solidFill>
            <a:srgbClr val="CCFFFF"/>
          </a:solidFill>
          <a:effectLst>
            <a:outerShdw dist="107763" dir="2700000" algn="ctr" rotWithShape="0">
              <a:schemeClr val="bg2">
                <a:alpha val="50000"/>
              </a:schemeClr>
            </a:outerShdw>
          </a:effectLst>
        </p:spPr>
        <p:txBody>
          <a:bodyPr/>
          <a:lstStyle/>
          <a:p>
            <a:pPr eaLnBrk="1" hangingPunct="1"/>
            <a:endParaRPr lang="en-US" altLang="zh-CN" sz="3600" b="1" dirty="0" smtClean="0">
              <a:solidFill>
                <a:srgbClr val="FF0000"/>
              </a:solidFill>
              <a:ea typeface="楷体_GB2312" panose="02010609030101010101" pitchFamily="49" charset="-122"/>
            </a:endParaRPr>
          </a:p>
          <a:p>
            <a:pPr eaLnBrk="1" hangingPunct="1"/>
            <a:r>
              <a:rPr lang="zh-CN" altLang="en-US" sz="3600" b="1" dirty="0" smtClean="0">
                <a:solidFill>
                  <a:srgbClr val="FF0000"/>
                </a:solidFill>
                <a:ea typeface="楷体_GB2312" panose="02010609030101010101" pitchFamily="49" charset="-122"/>
              </a:rPr>
              <a:t>第二章　简单线性回归模型</a:t>
            </a:r>
            <a:endParaRPr lang="zh-CN" altLang="en-US" sz="3600" b="1" i="1" dirty="0" smtClean="0">
              <a:solidFill>
                <a:srgbClr val="FF0000"/>
              </a:solidFill>
              <a:latin typeface="Times New Roman" panose="02020603050405020304" pitchFamily="18" charset="0"/>
            </a:endParaRPr>
          </a:p>
        </p:txBody>
      </p:sp>
    </p:spTree>
  </p:cSld>
  <p:clrMapOvr>
    <a:masterClrMapping/>
  </p:clrMapOvr>
  <p:transition>
    <p:check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quarter" idx="10"/>
          </p:nvPr>
        </p:nvSpPr>
        <p:spPr/>
        <p:txBody>
          <a:bodyPr/>
          <a:lstStyle/>
          <a:p>
            <a:pPr>
              <a:defRPr/>
            </a:pPr>
            <a:fld id="{55248CF1-EC08-49CD-8615-2437AAF929E2}" type="datetime1">
              <a:rPr lang="zh-CN" altLang="en-US"/>
              <a:pPr>
                <a:defRPr/>
              </a:pPr>
              <a:t>2020/4/28</a:t>
            </a:fld>
            <a:endParaRPr lang="en-US" altLang="zh-CN"/>
          </a:p>
        </p:txBody>
      </p:sp>
      <p:sp>
        <p:nvSpPr>
          <p:cNvPr id="10" name="灯片编号占位符 3"/>
          <p:cNvSpPr>
            <a:spLocks noGrp="1"/>
          </p:cNvSpPr>
          <p:nvPr>
            <p:ph type="sldNum" sz="quarter" idx="12"/>
          </p:nvPr>
        </p:nvSpPr>
        <p:spPr/>
        <p:txBody>
          <a:bodyPr/>
          <a:lstStyle/>
          <a:p>
            <a:pPr>
              <a:defRPr/>
            </a:pPr>
            <a:fld id="{094E5104-3A33-4413-B4CB-190AE95BF102}" type="slidenum">
              <a:rPr lang="en-US" altLang="zh-CN"/>
              <a:pPr>
                <a:defRPr/>
              </a:pPr>
              <a:t>10</a:t>
            </a:fld>
            <a:endParaRPr lang="en-US" altLang="zh-CN"/>
          </a:p>
        </p:txBody>
      </p:sp>
      <p:sp>
        <p:nvSpPr>
          <p:cNvPr id="855043" name="Rectangle 3"/>
          <p:cNvSpPr>
            <a:spLocks noChangeArrowheads="1"/>
          </p:cNvSpPr>
          <p:nvPr/>
        </p:nvSpPr>
        <p:spPr bwMode="auto">
          <a:xfrm>
            <a:off x="979488" y="890588"/>
            <a:ext cx="10567987" cy="509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endParaRPr lang="en-US" altLang="zh-CN" sz="2800" b="1" dirty="0">
              <a:solidFill>
                <a:srgbClr val="FF9900"/>
              </a:solidFill>
              <a:effectLst>
                <a:outerShdw blurRad="38100" dist="38100" dir="2700000" algn="tl">
                  <a:srgbClr val="C0C0C0"/>
                </a:outerShdw>
              </a:effectLst>
              <a:latin typeface="楷体_GB2312" panose="02010609030101010101" pitchFamily="49" charset="-122"/>
              <a:ea typeface="楷体_GB2312" panose="02010609030101010101" pitchFamily="49" charset="-122"/>
            </a:endParaRPr>
          </a:p>
          <a:p>
            <a:pPr eaLnBrk="1" fontAlgn="auto" hangingPunct="1">
              <a:spcBef>
                <a:spcPts val="0"/>
              </a:spcBef>
              <a:spcAft>
                <a:spcPts val="0"/>
              </a:spcAft>
              <a:defRPr/>
            </a:pPr>
            <a:endParaRPr lang="en-US" altLang="zh-CN" sz="2800" b="1" dirty="0">
              <a:solidFill>
                <a:srgbClr val="FF9900"/>
              </a:solidFill>
              <a:effectLst>
                <a:outerShdw blurRad="38100" dist="38100" dir="2700000" algn="tl">
                  <a:srgbClr val="C0C0C0"/>
                </a:outerShdw>
              </a:effectLst>
              <a:latin typeface="楷体_GB2312" panose="02010609030101010101" pitchFamily="49" charset="-122"/>
              <a:ea typeface="楷体_GB2312" panose="02010609030101010101" pitchFamily="49" charset="-122"/>
            </a:endParaRPr>
          </a:p>
          <a:p>
            <a:pPr eaLnBrk="1" fontAlgn="auto" hangingPunct="1">
              <a:spcBef>
                <a:spcPts val="0"/>
              </a:spcBef>
              <a:spcAft>
                <a:spcPts val="0"/>
              </a:spcAft>
              <a:defRPr/>
            </a:pPr>
            <a:r>
              <a:rPr lang="en-US" altLang="zh-CN" sz="2800" b="1" dirty="0">
                <a:solidFill>
                  <a:srgbClr val="FF9900"/>
                </a:solidFill>
                <a:effectLst>
                  <a:outerShdw blurRad="38100" dist="38100" dir="2700000" algn="tl">
                    <a:srgbClr val="C0C0C0"/>
                  </a:outerShdw>
                </a:effectLst>
                <a:latin typeface="楷体_GB2312" panose="02010609030101010101" pitchFamily="49" charset="-122"/>
                <a:ea typeface="楷体_GB2312" panose="02010609030101010101" pitchFamily="49" charset="-122"/>
              </a:rPr>
              <a:t>                          </a:t>
            </a:r>
            <a:r>
              <a:rPr lang="zh-CN" altLang="en-US" sz="2800" b="1" dirty="0">
                <a:effectLst>
                  <a:outerShdw blurRad="38100" dist="38100" dir="2700000" algn="tl">
                    <a:srgbClr val="C0C0C0"/>
                  </a:outerShdw>
                </a:effectLst>
                <a:latin typeface="楷体_GB2312" panose="02010609030101010101" pitchFamily="49" charset="-122"/>
                <a:ea typeface="楷体_GB2312" panose="02010609030101010101" pitchFamily="49" charset="-122"/>
              </a:rPr>
              <a:t>变量、参数均为“线性”                                                                     </a:t>
            </a:r>
            <a:endParaRPr lang="zh-CN" altLang="en-US" sz="1000" b="1" dirty="0">
              <a:effectLst>
                <a:outerShdw blurRad="38100" dist="38100" dir="2700000" algn="tl">
                  <a:srgbClr val="C0C0C0"/>
                </a:outerShdw>
              </a:effectLst>
              <a:latin typeface="楷体_GB2312" panose="02010609030101010101" pitchFamily="49" charset="-122"/>
              <a:ea typeface="楷体_GB2312" panose="02010609030101010101" pitchFamily="49" charset="-122"/>
            </a:endParaRPr>
          </a:p>
          <a:p>
            <a:pPr eaLnBrk="1" fontAlgn="auto" hangingPunct="1">
              <a:spcBef>
                <a:spcPts val="0"/>
              </a:spcBef>
              <a:spcAft>
                <a:spcPts val="0"/>
              </a:spcAft>
              <a:defRPr/>
            </a:pPr>
            <a:r>
              <a:rPr lang="zh-CN" altLang="en-US" sz="2800" b="1" dirty="0">
                <a:effectLst>
                  <a:outerShdw blurRad="38100" dist="38100" dir="2700000" algn="tl">
                    <a:srgbClr val="C0C0C0"/>
                  </a:outerShdw>
                </a:effectLst>
                <a:latin typeface="楷体_GB2312" panose="02010609030101010101" pitchFamily="49" charset="-122"/>
                <a:ea typeface="楷体_GB2312" panose="02010609030101010101" pitchFamily="49" charset="-122"/>
              </a:rPr>
              <a:t>                                                                                                                                                      </a:t>
            </a:r>
          </a:p>
          <a:p>
            <a:pPr eaLnBrk="1" fontAlgn="auto" hangingPunct="1">
              <a:spcBef>
                <a:spcPts val="0"/>
              </a:spcBef>
              <a:spcAft>
                <a:spcPts val="0"/>
              </a:spcAft>
              <a:defRPr/>
            </a:pPr>
            <a:r>
              <a:rPr lang="zh-CN" altLang="en-US" sz="2800" b="1" dirty="0">
                <a:effectLst>
                  <a:outerShdw blurRad="38100" dist="38100" dir="2700000" algn="tl">
                    <a:srgbClr val="C0C0C0"/>
                  </a:outerShdw>
                </a:effectLst>
                <a:latin typeface="楷体_GB2312" panose="02010609030101010101" pitchFamily="49" charset="-122"/>
                <a:ea typeface="楷体_GB2312" panose="02010609030101010101" pitchFamily="49" charset="-122"/>
              </a:rPr>
              <a:t>                          参数“线性”，变量”非线性”</a:t>
            </a:r>
          </a:p>
          <a:p>
            <a:pPr eaLnBrk="1" fontAlgn="auto" hangingPunct="1">
              <a:spcBef>
                <a:spcPts val="0"/>
              </a:spcBef>
              <a:spcAft>
                <a:spcPts val="0"/>
              </a:spcAft>
              <a:defRPr/>
            </a:pPr>
            <a:endParaRPr lang="zh-CN" altLang="en-US" sz="2800" b="1" dirty="0">
              <a:effectLst>
                <a:outerShdw blurRad="38100" dist="38100" dir="2700000" algn="tl">
                  <a:srgbClr val="C0C0C0"/>
                </a:outerShdw>
              </a:effectLst>
              <a:latin typeface="楷体_GB2312" panose="02010609030101010101" pitchFamily="49" charset="-122"/>
              <a:ea typeface="楷体_GB2312" panose="02010609030101010101" pitchFamily="49" charset="-122"/>
            </a:endParaRPr>
          </a:p>
          <a:p>
            <a:pPr eaLnBrk="1" fontAlgn="auto" hangingPunct="1">
              <a:spcBef>
                <a:spcPts val="0"/>
              </a:spcBef>
              <a:spcAft>
                <a:spcPts val="0"/>
              </a:spcAft>
              <a:defRPr/>
            </a:pPr>
            <a:r>
              <a:rPr lang="zh-CN" altLang="en-US" sz="2800" b="1" dirty="0">
                <a:effectLst>
                  <a:outerShdw blurRad="38100" dist="38100" dir="2700000" algn="tl">
                    <a:srgbClr val="C0C0C0"/>
                  </a:outerShdw>
                </a:effectLst>
                <a:latin typeface="楷体_GB2312" panose="02010609030101010101" pitchFamily="49" charset="-122"/>
                <a:ea typeface="楷体_GB2312" panose="02010609030101010101" pitchFamily="49" charset="-122"/>
              </a:rPr>
              <a:t>                          变量“线性”，参数”非线性”</a:t>
            </a:r>
          </a:p>
          <a:p>
            <a:pPr eaLnBrk="1" fontAlgn="auto" hangingPunct="1">
              <a:spcBef>
                <a:spcPts val="0"/>
              </a:spcBef>
              <a:spcAft>
                <a:spcPts val="0"/>
              </a:spcAft>
              <a:defRPr/>
            </a:pPr>
            <a:endParaRPr lang="zh-CN" altLang="en-US" sz="2800" b="1" dirty="0">
              <a:solidFill>
                <a:srgbClr val="3333CC"/>
              </a:solidFill>
              <a:latin typeface="楷体_GB2312" panose="02010609030101010101" pitchFamily="49" charset="-122"/>
              <a:ea typeface="楷体_GB2312" panose="02010609030101010101" pitchFamily="49" charset="-122"/>
            </a:endParaRPr>
          </a:p>
          <a:p>
            <a:pPr eaLnBrk="1" fontAlgn="auto" hangingPunct="1">
              <a:lnSpc>
                <a:spcPct val="120000"/>
              </a:lnSpc>
              <a:spcBef>
                <a:spcPts val="0"/>
              </a:spcBef>
              <a:spcAft>
                <a:spcPts val="0"/>
              </a:spcAft>
              <a:defRPr/>
            </a:pPr>
            <a:r>
              <a:rPr lang="zh-CN" altLang="en-US" sz="2800" b="1" dirty="0">
                <a:solidFill>
                  <a:schemeClr val="accent5">
                    <a:lumMod val="50000"/>
                  </a:schemeClr>
                </a:solidFill>
                <a:latin typeface="楷体_GB2312" panose="02010609030101010101" pitchFamily="49" charset="-122"/>
                <a:ea typeface="楷体_GB2312" panose="02010609030101010101" pitchFamily="49" charset="-122"/>
              </a:rPr>
              <a:t>计量经济学中</a:t>
            </a:r>
            <a:r>
              <a:rPr lang="en-US" altLang="zh-CN" sz="2800" b="1" dirty="0">
                <a:solidFill>
                  <a:schemeClr val="accent5">
                    <a:lumMod val="50000"/>
                  </a:schemeClr>
                </a:solidFill>
                <a:latin typeface="楷体_GB2312" panose="02010609030101010101" pitchFamily="49" charset="-122"/>
                <a:ea typeface="楷体_GB2312" panose="02010609030101010101" pitchFamily="49" charset="-122"/>
              </a:rPr>
              <a:t>:</a:t>
            </a:r>
          </a:p>
          <a:p>
            <a:pPr eaLnBrk="1" fontAlgn="auto" hangingPunct="1">
              <a:lnSpc>
                <a:spcPct val="120000"/>
              </a:lnSpc>
              <a:spcBef>
                <a:spcPts val="0"/>
              </a:spcBef>
              <a:spcAft>
                <a:spcPts val="0"/>
              </a:spcAft>
              <a:defRPr/>
            </a:pPr>
            <a:r>
              <a:rPr lang="zh-CN" altLang="en-US" sz="2800" b="1" dirty="0">
                <a:solidFill>
                  <a:schemeClr val="accent5">
                    <a:lumMod val="50000"/>
                  </a:schemeClr>
                </a:solidFill>
                <a:latin typeface="楷体_GB2312" panose="02010609030101010101" pitchFamily="49" charset="-122"/>
                <a:ea typeface="楷体_GB2312" panose="02010609030101010101" pitchFamily="49" charset="-122"/>
              </a:rPr>
              <a:t>线性回归模型主要指就参数而言是“线性”</a:t>
            </a:r>
            <a:r>
              <a:rPr lang="en-US" altLang="zh-CN" sz="2800" b="1" dirty="0">
                <a:solidFill>
                  <a:schemeClr val="accent5">
                    <a:lumMod val="50000"/>
                  </a:schemeClr>
                </a:solidFill>
                <a:latin typeface="楷体_GB2312" panose="02010609030101010101" pitchFamily="49" charset="-122"/>
                <a:ea typeface="楷体_GB2312" panose="02010609030101010101" pitchFamily="49" charset="-122"/>
              </a:rPr>
              <a:t>,</a:t>
            </a:r>
            <a:r>
              <a:rPr lang="zh-CN" altLang="en-US" sz="2800" b="1" dirty="0">
                <a:solidFill>
                  <a:schemeClr val="accent5">
                    <a:lumMod val="50000"/>
                  </a:schemeClr>
                </a:solidFill>
                <a:latin typeface="楷体_GB2312" panose="02010609030101010101" pitchFamily="49" charset="-122"/>
                <a:ea typeface="楷体_GB2312" panose="02010609030101010101" pitchFamily="49" charset="-122"/>
              </a:rPr>
              <a:t>因为只要对参数而言是线性的</a:t>
            </a:r>
            <a:r>
              <a:rPr lang="en-US" altLang="zh-CN" sz="2800" b="1" dirty="0">
                <a:solidFill>
                  <a:schemeClr val="accent5">
                    <a:lumMod val="50000"/>
                  </a:schemeClr>
                </a:solidFill>
                <a:latin typeface="楷体_GB2312" panose="02010609030101010101" pitchFamily="49" charset="-122"/>
                <a:ea typeface="楷体_GB2312" panose="02010609030101010101" pitchFamily="49" charset="-122"/>
              </a:rPr>
              <a:t>,</a:t>
            </a:r>
            <a:r>
              <a:rPr lang="zh-CN" altLang="en-US" sz="2800" b="1" dirty="0">
                <a:solidFill>
                  <a:schemeClr val="accent5">
                    <a:lumMod val="50000"/>
                  </a:schemeClr>
                </a:solidFill>
                <a:latin typeface="楷体_GB2312" panose="02010609030101010101" pitchFamily="49" charset="-122"/>
                <a:ea typeface="楷体_GB2312" panose="02010609030101010101" pitchFamily="49" charset="-122"/>
              </a:rPr>
              <a:t>都可以用类似的方法估计其参数。</a:t>
            </a:r>
          </a:p>
        </p:txBody>
      </p:sp>
      <p:grpSp>
        <p:nvGrpSpPr>
          <p:cNvPr id="18437" name="Group 4"/>
          <p:cNvGrpSpPr>
            <a:grpSpLocks/>
          </p:cNvGrpSpPr>
          <p:nvPr/>
        </p:nvGrpSpPr>
        <p:grpSpPr bwMode="auto">
          <a:xfrm>
            <a:off x="2293938" y="1660525"/>
            <a:ext cx="3067050" cy="2362200"/>
            <a:chOff x="566" y="1101"/>
            <a:chExt cx="1932" cy="1488"/>
          </a:xfrm>
        </p:grpSpPr>
        <p:graphicFrame>
          <p:nvGraphicFramePr>
            <p:cNvPr id="18439" name="Object 5"/>
            <p:cNvGraphicFramePr>
              <a:graphicFrameLocks noChangeAspect="1"/>
            </p:cNvGraphicFramePr>
            <p:nvPr>
              <p:extLst>
                <p:ext uri="{D42A27DB-BD31-4B8C-83A1-F6EECF244321}">
                  <p14:modId xmlns:p14="http://schemas.microsoft.com/office/powerpoint/2010/main" val="4239671993"/>
                </p:ext>
              </p:extLst>
            </p:nvPr>
          </p:nvGraphicFramePr>
          <p:xfrm>
            <a:off x="566" y="1101"/>
            <a:ext cx="1867" cy="391"/>
          </p:xfrm>
          <a:graphic>
            <a:graphicData uri="http://schemas.openxmlformats.org/presentationml/2006/ole">
              <mc:AlternateContent xmlns:mc="http://schemas.openxmlformats.org/markup-compatibility/2006">
                <mc:Choice xmlns:v="urn:schemas-microsoft-com:vml" Requires="v">
                  <p:oleObj spid="_x0000_s18598" name="Equation" r:id="rId3" imgW="1130040" imgH="228600" progId="Equation.DSMT4">
                    <p:embed/>
                  </p:oleObj>
                </mc:Choice>
                <mc:Fallback>
                  <p:oleObj name="Equation" r:id="rId3" imgW="1130040" imgH="228600" progId="Equation.DSMT4">
                    <p:embed/>
                    <p:pic>
                      <p:nvPicPr>
                        <p:cNvPr id="0" name="Object 5"/>
                        <p:cNvPicPr>
                          <a:picLocks noChangeAspect="1" noChangeArrowheads="1"/>
                        </p:cNvPicPr>
                        <p:nvPr/>
                      </p:nvPicPr>
                      <p:blipFill>
                        <a:blip r:embed="rId4"/>
                        <a:srcRect/>
                        <a:stretch>
                          <a:fillRect/>
                        </a:stretch>
                      </p:blipFill>
                      <p:spPr bwMode="auto">
                        <a:xfrm>
                          <a:off x="566" y="1101"/>
                          <a:ext cx="1867"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0" name="Object 6"/>
            <p:cNvGraphicFramePr>
              <a:graphicFrameLocks noChangeAspect="1"/>
            </p:cNvGraphicFramePr>
            <p:nvPr>
              <p:extLst>
                <p:ext uri="{D42A27DB-BD31-4B8C-83A1-F6EECF244321}">
                  <p14:modId xmlns:p14="http://schemas.microsoft.com/office/powerpoint/2010/main" val="1329374124"/>
                </p:ext>
              </p:extLst>
            </p:nvPr>
          </p:nvGraphicFramePr>
          <p:xfrm>
            <a:off x="590" y="1654"/>
            <a:ext cx="1802" cy="377"/>
          </p:xfrm>
          <a:graphic>
            <a:graphicData uri="http://schemas.openxmlformats.org/presentationml/2006/ole">
              <mc:AlternateContent xmlns:mc="http://schemas.openxmlformats.org/markup-compatibility/2006">
                <mc:Choice xmlns:v="urn:schemas-microsoft-com:vml" Requires="v">
                  <p:oleObj spid="_x0000_s18599" name="Equation" r:id="rId5" imgW="1155600" imgH="241200" progId="Equation.DSMT4">
                    <p:embed/>
                  </p:oleObj>
                </mc:Choice>
                <mc:Fallback>
                  <p:oleObj name="Equation" r:id="rId5" imgW="1155600" imgH="241200" progId="Equation.DSMT4">
                    <p:embed/>
                    <p:pic>
                      <p:nvPicPr>
                        <p:cNvPr id="0" name="Object 6"/>
                        <p:cNvPicPr>
                          <a:picLocks noChangeAspect="1" noChangeArrowheads="1"/>
                        </p:cNvPicPr>
                        <p:nvPr/>
                      </p:nvPicPr>
                      <p:blipFill>
                        <a:blip r:embed="rId6"/>
                        <a:srcRect/>
                        <a:stretch>
                          <a:fillRect/>
                        </a:stretch>
                      </p:blipFill>
                      <p:spPr bwMode="auto">
                        <a:xfrm>
                          <a:off x="590" y="1654"/>
                          <a:ext cx="1802" cy="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1" name="Object 7"/>
            <p:cNvGraphicFramePr>
              <a:graphicFrameLocks noChangeAspect="1"/>
            </p:cNvGraphicFramePr>
            <p:nvPr>
              <p:extLst>
                <p:ext uri="{D42A27DB-BD31-4B8C-83A1-F6EECF244321}">
                  <p14:modId xmlns:p14="http://schemas.microsoft.com/office/powerpoint/2010/main" val="750320853"/>
                </p:ext>
              </p:extLst>
            </p:nvPr>
          </p:nvGraphicFramePr>
          <p:xfrm>
            <a:off x="630" y="2188"/>
            <a:ext cx="1868" cy="401"/>
          </p:xfrm>
          <a:graphic>
            <a:graphicData uri="http://schemas.openxmlformats.org/presentationml/2006/ole">
              <mc:AlternateContent xmlns:mc="http://schemas.openxmlformats.org/markup-compatibility/2006">
                <mc:Choice xmlns:v="urn:schemas-microsoft-com:vml" Requires="v">
                  <p:oleObj spid="_x0000_s18600" name="Equation" r:id="rId7" imgW="1244520" imgH="266400" progId="Equation.DSMT4">
                    <p:embed/>
                  </p:oleObj>
                </mc:Choice>
                <mc:Fallback>
                  <p:oleObj name="Equation" r:id="rId7" imgW="1244520" imgH="266400" progId="Equation.DSMT4">
                    <p:embed/>
                    <p:pic>
                      <p:nvPicPr>
                        <p:cNvPr id="0" name="Object 7"/>
                        <p:cNvPicPr>
                          <a:picLocks noChangeAspect="1" noChangeArrowheads="1"/>
                        </p:cNvPicPr>
                        <p:nvPr/>
                      </p:nvPicPr>
                      <p:blipFill>
                        <a:blip r:embed="rId8"/>
                        <a:srcRect/>
                        <a:stretch>
                          <a:fillRect/>
                        </a:stretch>
                      </p:blipFill>
                      <p:spPr bwMode="auto">
                        <a:xfrm>
                          <a:off x="630" y="2188"/>
                          <a:ext cx="1868"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8438" name="Rectangle 8"/>
          <p:cNvSpPr>
            <a:spLocks noChangeArrowheads="1"/>
          </p:cNvSpPr>
          <p:nvPr/>
        </p:nvSpPr>
        <p:spPr bwMode="auto">
          <a:xfrm>
            <a:off x="3827463" y="404813"/>
            <a:ext cx="3757612"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400">
                <a:solidFill>
                  <a:srgbClr val="990000"/>
                </a:solidFill>
                <a:latin typeface="Arial" panose="020B0604020202020204" pitchFamily="34" charset="0"/>
                <a:ea typeface="华文新魏" panose="02010800040101010101" pitchFamily="2" charset="-122"/>
              </a:rPr>
              <a:t>“</a:t>
            </a:r>
            <a:r>
              <a:rPr lang="zh-CN" altLang="en-US" sz="4400">
                <a:solidFill>
                  <a:srgbClr val="990000"/>
                </a:solidFill>
                <a:latin typeface="Verdana" panose="020B0604030504040204" pitchFamily="34" charset="0"/>
                <a:ea typeface="华文新魏" panose="02010800040101010101" pitchFamily="2" charset="-122"/>
              </a:rPr>
              <a:t>线性</a:t>
            </a:r>
            <a:r>
              <a:rPr lang="zh-CN" altLang="en-US" sz="4400">
                <a:solidFill>
                  <a:srgbClr val="990000"/>
                </a:solidFill>
                <a:latin typeface="Arial" panose="020B0604020202020204" pitchFamily="34" charset="0"/>
                <a:ea typeface="华文新魏" panose="02010800040101010101" pitchFamily="2" charset="-122"/>
              </a:rPr>
              <a:t>”</a:t>
            </a:r>
            <a:r>
              <a:rPr lang="zh-CN" altLang="en-US" sz="4400">
                <a:solidFill>
                  <a:srgbClr val="990000"/>
                </a:solidFill>
                <a:latin typeface="Verdana" panose="020B0604030504040204" pitchFamily="34" charset="0"/>
                <a:ea typeface="华文新魏" panose="02010800040101010101" pitchFamily="2" charset="-122"/>
              </a:rPr>
              <a:t>的判断</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日期占位符 3"/>
          <p:cNvSpPr>
            <a:spLocks noGrp="1"/>
          </p:cNvSpPr>
          <p:nvPr>
            <p:ph type="dt" sz="quarter" idx="10"/>
          </p:nvPr>
        </p:nvSpPr>
        <p:spPr/>
        <p:txBody>
          <a:bodyPr/>
          <a:lstStyle/>
          <a:p>
            <a:pPr>
              <a:defRPr/>
            </a:pPr>
            <a:fld id="{BC612644-DBE4-435A-90F6-DA929016B3E3}" type="datetime1">
              <a:rPr lang="zh-CN" altLang="en-US"/>
              <a:pPr>
                <a:defRPr/>
              </a:pPr>
              <a:t>2020/4/28</a:t>
            </a:fld>
            <a:endParaRPr lang="en-US" altLang="zh-CN"/>
          </a:p>
        </p:txBody>
      </p:sp>
      <p:sp>
        <p:nvSpPr>
          <p:cNvPr id="40" name="灯片编号占位符 5"/>
          <p:cNvSpPr>
            <a:spLocks noGrp="1"/>
          </p:cNvSpPr>
          <p:nvPr>
            <p:ph type="sldNum" sz="quarter" idx="12"/>
          </p:nvPr>
        </p:nvSpPr>
        <p:spPr/>
        <p:txBody>
          <a:bodyPr/>
          <a:lstStyle/>
          <a:p>
            <a:pPr>
              <a:defRPr/>
            </a:pPr>
            <a:fld id="{AC191385-060E-49F1-84F4-7D6BB8C26D82}" type="slidenum">
              <a:rPr lang="en-US" altLang="zh-CN"/>
              <a:pPr>
                <a:defRPr/>
              </a:pPr>
              <a:t>11</a:t>
            </a:fld>
            <a:endParaRPr lang="en-US" altLang="zh-CN"/>
          </a:p>
        </p:txBody>
      </p:sp>
      <p:sp>
        <p:nvSpPr>
          <p:cNvPr id="15365" name="Rectangle 3"/>
          <p:cNvSpPr>
            <a:spLocks noGrp="1" noChangeArrowheads="1"/>
          </p:cNvSpPr>
          <p:nvPr>
            <p:ph type="title"/>
          </p:nvPr>
        </p:nvSpPr>
        <p:spPr>
          <a:xfrm>
            <a:off x="462831" y="1004872"/>
            <a:ext cx="8027988" cy="711200"/>
          </a:xfrm>
        </p:spPr>
        <p:txBody>
          <a:bodyPr/>
          <a:lstStyle/>
          <a:p>
            <a:pPr eaLnBrk="1" hangingPunct="1"/>
            <a:r>
              <a:rPr lang="en-US" altLang="zh-CN" sz="3200" b="1" dirty="0" smtClean="0">
                <a:solidFill>
                  <a:srgbClr val="FF9900"/>
                </a:solidFill>
                <a:latin typeface="Times New Roman" panose="02020603050405020304" pitchFamily="18" charset="0"/>
                <a:ea typeface="华文新魏" panose="02010800040101010101" pitchFamily="2" charset="-122"/>
              </a:rPr>
              <a:t> </a:t>
            </a:r>
            <a:r>
              <a:rPr lang="en-US" altLang="zh-CN" sz="3200" b="1" dirty="0" smtClean="0">
                <a:solidFill>
                  <a:srgbClr val="990000"/>
                </a:solidFill>
                <a:latin typeface="Times New Roman" panose="02020603050405020304" pitchFamily="18" charset="0"/>
                <a:ea typeface="华文新魏" panose="02010800040101010101" pitchFamily="2" charset="-122"/>
              </a:rPr>
              <a:t>1</a:t>
            </a:r>
            <a:r>
              <a:rPr lang="zh-CN" altLang="en-US" sz="3200" b="1" dirty="0" smtClean="0">
                <a:solidFill>
                  <a:srgbClr val="990000"/>
                </a:solidFill>
                <a:latin typeface="Times New Roman" panose="02020603050405020304" pitchFamily="18" charset="0"/>
                <a:ea typeface="华文新魏" panose="02010800040101010101" pitchFamily="2" charset="-122"/>
              </a:rPr>
              <a:t>、条件分布和条件期望（均值）</a:t>
            </a:r>
            <a:endParaRPr lang="zh-CN" altLang="en-US" sz="3200" dirty="0" smtClean="0">
              <a:solidFill>
                <a:srgbClr val="990000"/>
              </a:solidFill>
              <a:latin typeface="Times New Roman" panose="02020603050405020304" pitchFamily="18" charset="0"/>
            </a:endParaRPr>
          </a:p>
        </p:txBody>
      </p:sp>
      <p:sp>
        <p:nvSpPr>
          <p:cNvPr id="15379" name="Rectangle 37"/>
          <p:cNvSpPr>
            <a:spLocks noChangeArrowheads="1"/>
          </p:cNvSpPr>
          <p:nvPr/>
        </p:nvSpPr>
        <p:spPr bwMode="auto">
          <a:xfrm>
            <a:off x="4139406" y="146742"/>
            <a:ext cx="38908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b="1" dirty="0" smtClean="0">
                <a:solidFill>
                  <a:srgbClr val="FF0000"/>
                </a:solidFill>
                <a:latin typeface="楷体_GB2312" panose="02010609030101010101" pitchFamily="49" charset="-122"/>
                <a:ea typeface="楷体_GB2312" panose="02010609030101010101" pitchFamily="49" charset="-122"/>
              </a:rPr>
              <a:t>（二）几</a:t>
            </a:r>
            <a:r>
              <a:rPr lang="zh-CN" altLang="en-US" sz="3600" b="1" dirty="0">
                <a:solidFill>
                  <a:srgbClr val="FF0000"/>
                </a:solidFill>
                <a:latin typeface="楷体_GB2312" panose="02010609030101010101" pitchFamily="49" charset="-122"/>
                <a:ea typeface="楷体_GB2312" panose="02010609030101010101" pitchFamily="49" charset="-122"/>
              </a:rPr>
              <a:t>个概念：</a:t>
            </a:r>
          </a:p>
        </p:txBody>
      </p:sp>
      <p:graphicFrame>
        <p:nvGraphicFramePr>
          <p:cNvPr id="5" name="对象 4"/>
          <p:cNvGraphicFramePr>
            <a:graphicFrameLocks noChangeAspect="1"/>
          </p:cNvGraphicFramePr>
          <p:nvPr>
            <p:extLst>
              <p:ext uri="{D42A27DB-BD31-4B8C-83A1-F6EECF244321}">
                <p14:modId xmlns:p14="http://schemas.microsoft.com/office/powerpoint/2010/main" val="3590364804"/>
              </p:ext>
            </p:extLst>
          </p:nvPr>
        </p:nvGraphicFramePr>
        <p:xfrm>
          <a:off x="659606" y="4165420"/>
          <a:ext cx="5843587" cy="2295525"/>
        </p:xfrm>
        <a:graphic>
          <a:graphicData uri="http://schemas.openxmlformats.org/presentationml/2006/ole">
            <mc:AlternateContent xmlns:mc="http://schemas.openxmlformats.org/markup-compatibility/2006">
              <mc:Choice xmlns:v="urn:schemas-microsoft-com:vml" Requires="v">
                <p:oleObj spid="_x0000_s15951" name="Equation" r:id="rId3" imgW="3136680" imgH="1231560" progId="Equation.DSMT4">
                  <p:embed/>
                </p:oleObj>
              </mc:Choice>
              <mc:Fallback>
                <p:oleObj name="Equation" r:id="rId3" imgW="3136680" imgH="1231560" progId="Equation.DSMT4">
                  <p:embed/>
                  <p:pic>
                    <p:nvPicPr>
                      <p:cNvPr id="0" name=""/>
                      <p:cNvPicPr/>
                      <p:nvPr/>
                    </p:nvPicPr>
                    <p:blipFill>
                      <a:blip r:embed="rId4"/>
                      <a:stretch>
                        <a:fillRect/>
                      </a:stretch>
                    </p:blipFill>
                    <p:spPr>
                      <a:xfrm>
                        <a:off x="659606" y="4165420"/>
                        <a:ext cx="5843587" cy="2295525"/>
                      </a:xfrm>
                      <a:prstGeom prst="rect">
                        <a:avLst/>
                      </a:prstGeom>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1733686017"/>
              </p:ext>
            </p:extLst>
          </p:nvPr>
        </p:nvGraphicFramePr>
        <p:xfrm>
          <a:off x="625475" y="1703388"/>
          <a:ext cx="6224588" cy="2247900"/>
        </p:xfrm>
        <a:graphic>
          <a:graphicData uri="http://schemas.openxmlformats.org/presentationml/2006/ole">
            <mc:AlternateContent xmlns:mc="http://schemas.openxmlformats.org/markup-compatibility/2006">
              <mc:Choice xmlns:v="urn:schemas-microsoft-com:vml" Requires="v">
                <p:oleObj spid="_x0000_s15952" name="Equation" r:id="rId5" imgW="3340080" imgH="1206360" progId="Equation.DSMT4">
                  <p:embed/>
                </p:oleObj>
              </mc:Choice>
              <mc:Fallback>
                <p:oleObj name="Equation" r:id="rId5" imgW="3340080" imgH="1206360" progId="Equation.DSMT4">
                  <p:embed/>
                  <p:pic>
                    <p:nvPicPr>
                      <p:cNvPr id="0" name=""/>
                      <p:cNvPicPr/>
                      <p:nvPr/>
                    </p:nvPicPr>
                    <p:blipFill>
                      <a:blip r:embed="rId6"/>
                      <a:stretch>
                        <a:fillRect/>
                      </a:stretch>
                    </p:blipFill>
                    <p:spPr>
                      <a:xfrm>
                        <a:off x="625475" y="1703388"/>
                        <a:ext cx="6224588" cy="2247900"/>
                      </a:xfrm>
                      <a:prstGeom prst="rect">
                        <a:avLst/>
                      </a:prstGeom>
                    </p:spPr>
                  </p:pic>
                </p:oleObj>
              </mc:Fallback>
            </mc:AlternateContent>
          </a:graphicData>
        </a:graphic>
      </p:graphicFrame>
      <p:grpSp>
        <p:nvGrpSpPr>
          <p:cNvPr id="8" name="组合 7"/>
          <p:cNvGrpSpPr/>
          <p:nvPr/>
        </p:nvGrpSpPr>
        <p:grpSpPr>
          <a:xfrm>
            <a:off x="7664244" y="2420757"/>
            <a:ext cx="3600450" cy="3240268"/>
            <a:chOff x="7664244" y="2420757"/>
            <a:chExt cx="3600450" cy="3240268"/>
          </a:xfrm>
        </p:grpSpPr>
        <p:sp>
          <p:nvSpPr>
            <p:cNvPr id="15380" name="Line 5"/>
            <p:cNvSpPr>
              <a:spLocks noChangeShapeType="1"/>
            </p:cNvSpPr>
            <p:nvPr/>
          </p:nvSpPr>
          <p:spPr bwMode="auto">
            <a:xfrm>
              <a:off x="7664244" y="2474732"/>
              <a:ext cx="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1" name="Line 6"/>
            <p:cNvSpPr>
              <a:spLocks noChangeShapeType="1"/>
            </p:cNvSpPr>
            <p:nvPr/>
          </p:nvSpPr>
          <p:spPr bwMode="auto">
            <a:xfrm>
              <a:off x="7664244" y="5211582"/>
              <a:ext cx="3384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2" name="Line 7"/>
            <p:cNvSpPr>
              <a:spLocks noChangeShapeType="1"/>
            </p:cNvSpPr>
            <p:nvPr/>
          </p:nvSpPr>
          <p:spPr bwMode="auto">
            <a:xfrm>
              <a:off x="10112169" y="3846332"/>
              <a:ext cx="0" cy="1371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3" name="Line 8"/>
            <p:cNvSpPr>
              <a:spLocks noChangeShapeType="1"/>
            </p:cNvSpPr>
            <p:nvPr/>
          </p:nvSpPr>
          <p:spPr bwMode="auto">
            <a:xfrm>
              <a:off x="9464469" y="4074932"/>
              <a:ext cx="0" cy="1143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4" name="Line 9"/>
            <p:cNvSpPr>
              <a:spLocks noChangeShapeType="1"/>
            </p:cNvSpPr>
            <p:nvPr/>
          </p:nvSpPr>
          <p:spPr bwMode="auto">
            <a:xfrm>
              <a:off x="8815182" y="4227332"/>
              <a:ext cx="0" cy="990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5" name="Line 10"/>
            <p:cNvSpPr>
              <a:spLocks noChangeShapeType="1"/>
            </p:cNvSpPr>
            <p:nvPr/>
          </p:nvSpPr>
          <p:spPr bwMode="auto">
            <a:xfrm>
              <a:off x="8096044" y="4455932"/>
              <a:ext cx="0" cy="762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6" name="Freeform 11"/>
            <p:cNvSpPr>
              <a:spLocks/>
            </p:cNvSpPr>
            <p:nvPr/>
          </p:nvSpPr>
          <p:spPr bwMode="auto">
            <a:xfrm>
              <a:off x="9299369" y="3073220"/>
              <a:ext cx="165100" cy="914400"/>
            </a:xfrm>
            <a:custGeom>
              <a:avLst/>
              <a:gdLst>
                <a:gd name="T0" fmla="*/ 96 w 104"/>
                <a:gd name="T1" fmla="*/ 0 h 576"/>
                <a:gd name="T2" fmla="*/ 96 w 104"/>
                <a:gd name="T3" fmla="*/ 96 h 576"/>
                <a:gd name="T4" fmla="*/ 48 w 104"/>
                <a:gd name="T5" fmla="*/ 240 h 576"/>
                <a:gd name="T6" fmla="*/ 0 w 104"/>
                <a:gd name="T7" fmla="*/ 336 h 576"/>
                <a:gd name="T8" fmla="*/ 48 w 104"/>
                <a:gd name="T9" fmla="*/ 432 h 576"/>
                <a:gd name="T10" fmla="*/ 96 w 104"/>
                <a:gd name="T11" fmla="*/ 576 h 5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576">
                  <a:moveTo>
                    <a:pt x="96" y="0"/>
                  </a:moveTo>
                  <a:cubicBezTo>
                    <a:pt x="100" y="28"/>
                    <a:pt x="104" y="56"/>
                    <a:pt x="96" y="96"/>
                  </a:cubicBezTo>
                  <a:cubicBezTo>
                    <a:pt x="88" y="136"/>
                    <a:pt x="64" y="200"/>
                    <a:pt x="48" y="240"/>
                  </a:cubicBezTo>
                  <a:cubicBezTo>
                    <a:pt x="32" y="280"/>
                    <a:pt x="0" y="304"/>
                    <a:pt x="0" y="336"/>
                  </a:cubicBezTo>
                  <a:cubicBezTo>
                    <a:pt x="0" y="368"/>
                    <a:pt x="32" y="392"/>
                    <a:pt x="48" y="432"/>
                  </a:cubicBezTo>
                  <a:cubicBezTo>
                    <a:pt x="64" y="472"/>
                    <a:pt x="88" y="544"/>
                    <a:pt x="96" y="57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7" name="Freeform 12"/>
            <p:cNvSpPr>
              <a:spLocks/>
            </p:cNvSpPr>
            <p:nvPr/>
          </p:nvSpPr>
          <p:spPr bwMode="auto">
            <a:xfrm>
              <a:off x="9947069" y="2762070"/>
              <a:ext cx="165100" cy="914400"/>
            </a:xfrm>
            <a:custGeom>
              <a:avLst/>
              <a:gdLst>
                <a:gd name="T0" fmla="*/ 96 w 104"/>
                <a:gd name="T1" fmla="*/ 0 h 576"/>
                <a:gd name="T2" fmla="*/ 96 w 104"/>
                <a:gd name="T3" fmla="*/ 96 h 576"/>
                <a:gd name="T4" fmla="*/ 48 w 104"/>
                <a:gd name="T5" fmla="*/ 240 h 576"/>
                <a:gd name="T6" fmla="*/ 0 w 104"/>
                <a:gd name="T7" fmla="*/ 336 h 576"/>
                <a:gd name="T8" fmla="*/ 48 w 104"/>
                <a:gd name="T9" fmla="*/ 432 h 576"/>
                <a:gd name="T10" fmla="*/ 96 w 104"/>
                <a:gd name="T11" fmla="*/ 576 h 5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576">
                  <a:moveTo>
                    <a:pt x="96" y="0"/>
                  </a:moveTo>
                  <a:cubicBezTo>
                    <a:pt x="100" y="28"/>
                    <a:pt x="104" y="56"/>
                    <a:pt x="96" y="96"/>
                  </a:cubicBezTo>
                  <a:cubicBezTo>
                    <a:pt x="88" y="136"/>
                    <a:pt x="64" y="200"/>
                    <a:pt x="48" y="240"/>
                  </a:cubicBezTo>
                  <a:cubicBezTo>
                    <a:pt x="32" y="280"/>
                    <a:pt x="0" y="304"/>
                    <a:pt x="0" y="336"/>
                  </a:cubicBezTo>
                  <a:cubicBezTo>
                    <a:pt x="0" y="368"/>
                    <a:pt x="32" y="392"/>
                    <a:pt x="48" y="432"/>
                  </a:cubicBezTo>
                  <a:cubicBezTo>
                    <a:pt x="64" y="472"/>
                    <a:pt x="88" y="544"/>
                    <a:pt x="96" y="57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8" name="Freeform 13"/>
            <p:cNvSpPr>
              <a:spLocks/>
            </p:cNvSpPr>
            <p:nvPr/>
          </p:nvSpPr>
          <p:spPr bwMode="auto">
            <a:xfrm>
              <a:off x="8583407" y="3360557"/>
              <a:ext cx="231775" cy="914400"/>
            </a:xfrm>
            <a:custGeom>
              <a:avLst/>
              <a:gdLst>
                <a:gd name="T0" fmla="*/ 190 w 104"/>
                <a:gd name="T1" fmla="*/ 0 h 576"/>
                <a:gd name="T2" fmla="*/ 190 w 104"/>
                <a:gd name="T3" fmla="*/ 96 h 576"/>
                <a:gd name="T4" fmla="*/ 94 w 104"/>
                <a:gd name="T5" fmla="*/ 240 h 576"/>
                <a:gd name="T6" fmla="*/ 0 w 104"/>
                <a:gd name="T7" fmla="*/ 336 h 576"/>
                <a:gd name="T8" fmla="*/ 94 w 104"/>
                <a:gd name="T9" fmla="*/ 432 h 576"/>
                <a:gd name="T10" fmla="*/ 190 w 104"/>
                <a:gd name="T11" fmla="*/ 576 h 5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576">
                  <a:moveTo>
                    <a:pt x="96" y="0"/>
                  </a:moveTo>
                  <a:cubicBezTo>
                    <a:pt x="100" y="28"/>
                    <a:pt x="104" y="56"/>
                    <a:pt x="96" y="96"/>
                  </a:cubicBezTo>
                  <a:cubicBezTo>
                    <a:pt x="88" y="136"/>
                    <a:pt x="64" y="200"/>
                    <a:pt x="48" y="240"/>
                  </a:cubicBezTo>
                  <a:cubicBezTo>
                    <a:pt x="32" y="280"/>
                    <a:pt x="0" y="304"/>
                    <a:pt x="0" y="336"/>
                  </a:cubicBezTo>
                  <a:cubicBezTo>
                    <a:pt x="0" y="368"/>
                    <a:pt x="32" y="392"/>
                    <a:pt x="48" y="432"/>
                  </a:cubicBezTo>
                  <a:cubicBezTo>
                    <a:pt x="64" y="472"/>
                    <a:pt x="88" y="544"/>
                    <a:pt x="96" y="57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9" name="Freeform 14"/>
            <p:cNvSpPr>
              <a:spLocks/>
            </p:cNvSpPr>
            <p:nvPr/>
          </p:nvSpPr>
          <p:spPr bwMode="auto">
            <a:xfrm>
              <a:off x="7930944" y="3576457"/>
              <a:ext cx="165100" cy="914400"/>
            </a:xfrm>
            <a:custGeom>
              <a:avLst/>
              <a:gdLst>
                <a:gd name="T0" fmla="*/ 96 w 104"/>
                <a:gd name="T1" fmla="*/ 0 h 576"/>
                <a:gd name="T2" fmla="*/ 96 w 104"/>
                <a:gd name="T3" fmla="*/ 96 h 576"/>
                <a:gd name="T4" fmla="*/ 48 w 104"/>
                <a:gd name="T5" fmla="*/ 240 h 576"/>
                <a:gd name="T6" fmla="*/ 0 w 104"/>
                <a:gd name="T7" fmla="*/ 336 h 576"/>
                <a:gd name="T8" fmla="*/ 48 w 104"/>
                <a:gd name="T9" fmla="*/ 432 h 576"/>
                <a:gd name="T10" fmla="*/ 96 w 104"/>
                <a:gd name="T11" fmla="*/ 576 h 5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576">
                  <a:moveTo>
                    <a:pt x="96" y="0"/>
                  </a:moveTo>
                  <a:cubicBezTo>
                    <a:pt x="100" y="28"/>
                    <a:pt x="104" y="56"/>
                    <a:pt x="96" y="96"/>
                  </a:cubicBezTo>
                  <a:cubicBezTo>
                    <a:pt x="88" y="136"/>
                    <a:pt x="64" y="200"/>
                    <a:pt x="48" y="240"/>
                  </a:cubicBezTo>
                  <a:cubicBezTo>
                    <a:pt x="32" y="280"/>
                    <a:pt x="0" y="304"/>
                    <a:pt x="0" y="336"/>
                  </a:cubicBezTo>
                  <a:cubicBezTo>
                    <a:pt x="0" y="368"/>
                    <a:pt x="32" y="392"/>
                    <a:pt x="48" y="432"/>
                  </a:cubicBezTo>
                  <a:cubicBezTo>
                    <a:pt x="64" y="472"/>
                    <a:pt x="88" y="544"/>
                    <a:pt x="96" y="57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0" name="Line 15"/>
            <p:cNvSpPr>
              <a:spLocks noChangeShapeType="1"/>
            </p:cNvSpPr>
            <p:nvPr/>
          </p:nvSpPr>
          <p:spPr bwMode="auto">
            <a:xfrm>
              <a:off x="9464469" y="3008132"/>
              <a:ext cx="0" cy="1143000"/>
            </a:xfrm>
            <a:prstGeom prst="line">
              <a:avLst/>
            </a:prstGeom>
            <a:noFill/>
            <a:ln w="57150">
              <a:solidFill>
                <a:srgbClr val="FF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1" name="Line 16"/>
            <p:cNvSpPr>
              <a:spLocks noChangeShapeType="1"/>
            </p:cNvSpPr>
            <p:nvPr/>
          </p:nvSpPr>
          <p:spPr bwMode="auto">
            <a:xfrm>
              <a:off x="8815182" y="3338332"/>
              <a:ext cx="0" cy="914400"/>
            </a:xfrm>
            <a:prstGeom prst="line">
              <a:avLst/>
            </a:prstGeom>
            <a:noFill/>
            <a:ln w="57150">
              <a:solidFill>
                <a:srgbClr val="FF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2" name="Line 17"/>
            <p:cNvSpPr>
              <a:spLocks noChangeShapeType="1"/>
            </p:cNvSpPr>
            <p:nvPr/>
          </p:nvSpPr>
          <p:spPr bwMode="auto">
            <a:xfrm>
              <a:off x="8096044" y="3617732"/>
              <a:ext cx="0" cy="914400"/>
            </a:xfrm>
            <a:prstGeom prst="line">
              <a:avLst/>
            </a:prstGeom>
            <a:noFill/>
            <a:ln w="57150">
              <a:solidFill>
                <a:srgbClr val="FF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3" name="Line 18"/>
            <p:cNvSpPr>
              <a:spLocks noChangeShapeType="1"/>
            </p:cNvSpPr>
            <p:nvPr/>
          </p:nvSpPr>
          <p:spPr bwMode="auto">
            <a:xfrm>
              <a:off x="10112169" y="2779532"/>
              <a:ext cx="0" cy="1066800"/>
            </a:xfrm>
            <a:prstGeom prst="line">
              <a:avLst/>
            </a:prstGeom>
            <a:noFill/>
            <a:ln w="57150">
              <a:solidFill>
                <a:srgbClr val="FF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4" name="Line 19"/>
            <p:cNvSpPr>
              <a:spLocks noChangeShapeType="1"/>
            </p:cNvSpPr>
            <p:nvPr/>
          </p:nvSpPr>
          <p:spPr bwMode="auto">
            <a:xfrm flipV="1">
              <a:off x="7807119" y="2835095"/>
              <a:ext cx="3241675" cy="1439863"/>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5" name="Line 20"/>
            <p:cNvSpPr>
              <a:spLocks noChangeShapeType="1"/>
            </p:cNvSpPr>
            <p:nvPr/>
          </p:nvSpPr>
          <p:spPr bwMode="auto">
            <a:xfrm>
              <a:off x="8815182" y="3838395"/>
              <a:ext cx="0" cy="76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6" name="Line 21"/>
            <p:cNvSpPr>
              <a:spLocks noChangeShapeType="1"/>
            </p:cNvSpPr>
            <p:nvPr/>
          </p:nvSpPr>
          <p:spPr bwMode="auto">
            <a:xfrm>
              <a:off x="9464469" y="3551057"/>
              <a:ext cx="0" cy="76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7" name="Line 22"/>
            <p:cNvSpPr>
              <a:spLocks noChangeShapeType="1"/>
            </p:cNvSpPr>
            <p:nvPr/>
          </p:nvSpPr>
          <p:spPr bwMode="auto">
            <a:xfrm>
              <a:off x="10112169" y="3236732"/>
              <a:ext cx="0" cy="76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8" name="Line 23"/>
            <p:cNvSpPr>
              <a:spLocks noChangeShapeType="1"/>
            </p:cNvSpPr>
            <p:nvPr/>
          </p:nvSpPr>
          <p:spPr bwMode="auto">
            <a:xfrm>
              <a:off x="8096044" y="4127320"/>
              <a:ext cx="0" cy="76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5376" name="Object 34"/>
            <p:cNvGraphicFramePr>
              <a:graphicFrameLocks noChangeAspect="1"/>
            </p:cNvGraphicFramePr>
            <p:nvPr>
              <p:extLst>
                <p:ext uri="{D42A27DB-BD31-4B8C-83A1-F6EECF244321}">
                  <p14:modId xmlns:p14="http://schemas.microsoft.com/office/powerpoint/2010/main" val="4126877942"/>
                </p:ext>
              </p:extLst>
            </p:nvPr>
          </p:nvGraphicFramePr>
          <p:xfrm>
            <a:off x="7872207" y="2420757"/>
            <a:ext cx="303212" cy="358775"/>
          </p:xfrm>
          <a:graphic>
            <a:graphicData uri="http://schemas.openxmlformats.org/presentationml/2006/ole">
              <mc:AlternateContent xmlns:mc="http://schemas.openxmlformats.org/markup-compatibility/2006">
                <mc:Choice xmlns:v="urn:schemas-microsoft-com:vml" Requires="v">
                  <p:oleObj spid="_x0000_s15953" name="Equation" r:id="rId7" imgW="139579" imgH="164957" progId="Equation.DSMT4">
                    <p:embed/>
                  </p:oleObj>
                </mc:Choice>
                <mc:Fallback>
                  <p:oleObj name="Equation" r:id="rId7" imgW="139579" imgH="164957" progId="Equation.DSMT4">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2207" y="2420757"/>
                          <a:ext cx="303212"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7" name="Object 35"/>
            <p:cNvGraphicFramePr>
              <a:graphicFrameLocks noChangeAspect="1"/>
            </p:cNvGraphicFramePr>
            <p:nvPr>
              <p:extLst>
                <p:ext uri="{D42A27DB-BD31-4B8C-83A1-F6EECF244321}">
                  <p14:modId xmlns:p14="http://schemas.microsoft.com/office/powerpoint/2010/main" val="1235967636"/>
                </p:ext>
              </p:extLst>
            </p:nvPr>
          </p:nvGraphicFramePr>
          <p:xfrm>
            <a:off x="10904332" y="5206819"/>
            <a:ext cx="360362" cy="334963"/>
          </p:xfrm>
          <a:graphic>
            <a:graphicData uri="http://schemas.openxmlformats.org/presentationml/2006/ole">
              <mc:AlternateContent xmlns:mc="http://schemas.openxmlformats.org/markup-compatibility/2006">
                <mc:Choice xmlns:v="urn:schemas-microsoft-com:vml" Requires="v">
                  <p:oleObj spid="_x0000_s15954" name="Equation" r:id="rId9" imgW="177492" imgH="164814" progId="Equation.DSMT4">
                    <p:embed/>
                  </p:oleObj>
                </mc:Choice>
                <mc:Fallback>
                  <p:oleObj name="Equation" r:id="rId9" imgW="177492" imgH="164814" progId="Equation.DSMT4">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04332" y="5206819"/>
                          <a:ext cx="360362"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53146587"/>
                </p:ext>
              </p:extLst>
            </p:nvPr>
          </p:nvGraphicFramePr>
          <p:xfrm>
            <a:off x="7962900" y="5178425"/>
            <a:ext cx="407988" cy="482600"/>
          </p:xfrm>
          <a:graphic>
            <a:graphicData uri="http://schemas.openxmlformats.org/presentationml/2006/ole">
              <mc:AlternateContent xmlns:mc="http://schemas.openxmlformats.org/markup-compatibility/2006">
                <mc:Choice xmlns:v="urn:schemas-microsoft-com:vml" Requires="v">
                  <p:oleObj spid="_x0000_s15955" name="Equation" r:id="rId11" imgW="215640" imgH="253800" progId="Equation.DSMT4">
                    <p:embed/>
                  </p:oleObj>
                </mc:Choice>
                <mc:Fallback>
                  <p:oleObj name="Equation" r:id="rId11" imgW="215640" imgH="253800" progId="Equation.DSMT4">
                    <p:embed/>
                    <p:pic>
                      <p:nvPicPr>
                        <p:cNvPr id="0" name=""/>
                        <p:cNvPicPr/>
                        <p:nvPr/>
                      </p:nvPicPr>
                      <p:blipFill>
                        <a:blip r:embed="rId12"/>
                        <a:stretch>
                          <a:fillRect/>
                        </a:stretch>
                      </p:blipFill>
                      <p:spPr>
                        <a:xfrm>
                          <a:off x="7962900" y="5178425"/>
                          <a:ext cx="407988" cy="482600"/>
                        </a:xfrm>
                        <a:prstGeom prst="rect">
                          <a:avLst/>
                        </a:prstGeom>
                      </p:spPr>
                    </p:pic>
                  </p:oleObj>
                </mc:Fallback>
              </mc:AlternateContent>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val="185721272"/>
                </p:ext>
              </p:extLst>
            </p:nvPr>
          </p:nvGraphicFramePr>
          <p:xfrm>
            <a:off x="8642350" y="5175250"/>
            <a:ext cx="433388" cy="481013"/>
          </p:xfrm>
          <a:graphic>
            <a:graphicData uri="http://schemas.openxmlformats.org/presentationml/2006/ole">
              <mc:AlternateContent xmlns:mc="http://schemas.openxmlformats.org/markup-compatibility/2006">
                <mc:Choice xmlns:v="urn:schemas-microsoft-com:vml" Requires="v">
                  <p:oleObj spid="_x0000_s15956" name="Equation" r:id="rId13" imgW="228600" imgH="253800" progId="Equation.DSMT4">
                    <p:embed/>
                  </p:oleObj>
                </mc:Choice>
                <mc:Fallback>
                  <p:oleObj name="Equation" r:id="rId13" imgW="228600" imgH="253800" progId="Equation.DSMT4">
                    <p:embed/>
                    <p:pic>
                      <p:nvPicPr>
                        <p:cNvPr id="0" name=""/>
                        <p:cNvPicPr/>
                        <p:nvPr/>
                      </p:nvPicPr>
                      <p:blipFill>
                        <a:blip r:embed="rId14"/>
                        <a:stretch>
                          <a:fillRect/>
                        </a:stretch>
                      </p:blipFill>
                      <p:spPr>
                        <a:xfrm>
                          <a:off x="8642350" y="5175250"/>
                          <a:ext cx="433388" cy="481013"/>
                        </a:xfrm>
                        <a:prstGeom prst="rect">
                          <a:avLst/>
                        </a:prstGeom>
                      </p:spPr>
                    </p:pic>
                  </p:oleObj>
                </mc:Fallback>
              </mc:AlternateContent>
            </a:graphicData>
          </a:graphic>
        </p:graphicFrame>
        <p:graphicFrame>
          <p:nvGraphicFramePr>
            <p:cNvPr id="52" name="对象 51"/>
            <p:cNvGraphicFramePr>
              <a:graphicFrameLocks noChangeAspect="1"/>
            </p:cNvGraphicFramePr>
            <p:nvPr>
              <p:extLst>
                <p:ext uri="{D42A27DB-BD31-4B8C-83A1-F6EECF244321}">
                  <p14:modId xmlns:p14="http://schemas.microsoft.com/office/powerpoint/2010/main" val="3365987376"/>
                </p:ext>
              </p:extLst>
            </p:nvPr>
          </p:nvGraphicFramePr>
          <p:xfrm>
            <a:off x="9278938" y="5178425"/>
            <a:ext cx="431800" cy="481013"/>
          </p:xfrm>
          <a:graphic>
            <a:graphicData uri="http://schemas.openxmlformats.org/presentationml/2006/ole">
              <mc:AlternateContent xmlns:mc="http://schemas.openxmlformats.org/markup-compatibility/2006">
                <mc:Choice xmlns:v="urn:schemas-microsoft-com:vml" Requires="v">
                  <p:oleObj spid="_x0000_s15957" name="Equation" r:id="rId15" imgW="228600" imgH="253800" progId="Equation.DSMT4">
                    <p:embed/>
                  </p:oleObj>
                </mc:Choice>
                <mc:Fallback>
                  <p:oleObj name="Equation" r:id="rId15" imgW="228600" imgH="253800" progId="Equation.DSMT4">
                    <p:embed/>
                    <p:pic>
                      <p:nvPicPr>
                        <p:cNvPr id="0" name=""/>
                        <p:cNvPicPr/>
                        <p:nvPr/>
                      </p:nvPicPr>
                      <p:blipFill>
                        <a:blip r:embed="rId16"/>
                        <a:stretch>
                          <a:fillRect/>
                        </a:stretch>
                      </p:blipFill>
                      <p:spPr>
                        <a:xfrm>
                          <a:off x="9278938" y="5178425"/>
                          <a:ext cx="431800" cy="481013"/>
                        </a:xfrm>
                        <a:prstGeom prst="rect">
                          <a:avLst/>
                        </a:prstGeom>
                      </p:spPr>
                    </p:pic>
                  </p:oleObj>
                </mc:Fallback>
              </mc:AlternateContent>
            </a:graphicData>
          </a:graphic>
        </p:graphicFrame>
        <p:graphicFrame>
          <p:nvGraphicFramePr>
            <p:cNvPr id="53" name="对象 52"/>
            <p:cNvGraphicFramePr>
              <a:graphicFrameLocks noChangeAspect="1"/>
            </p:cNvGraphicFramePr>
            <p:nvPr>
              <p:extLst>
                <p:ext uri="{D42A27DB-BD31-4B8C-83A1-F6EECF244321}">
                  <p14:modId xmlns:p14="http://schemas.microsoft.com/office/powerpoint/2010/main" val="2691347901"/>
                </p:ext>
              </p:extLst>
            </p:nvPr>
          </p:nvGraphicFramePr>
          <p:xfrm>
            <a:off x="9952038" y="5172075"/>
            <a:ext cx="434975" cy="482600"/>
          </p:xfrm>
          <a:graphic>
            <a:graphicData uri="http://schemas.openxmlformats.org/presentationml/2006/ole">
              <mc:AlternateContent xmlns:mc="http://schemas.openxmlformats.org/markup-compatibility/2006">
                <mc:Choice xmlns:v="urn:schemas-microsoft-com:vml" Requires="v">
                  <p:oleObj spid="_x0000_s15958" name="Equation" r:id="rId17" imgW="228600" imgH="253800" progId="Equation.DSMT4">
                    <p:embed/>
                  </p:oleObj>
                </mc:Choice>
                <mc:Fallback>
                  <p:oleObj name="Equation" r:id="rId17" imgW="228600" imgH="253800" progId="Equation.DSMT4">
                    <p:embed/>
                    <p:pic>
                      <p:nvPicPr>
                        <p:cNvPr id="0" name=""/>
                        <p:cNvPicPr/>
                        <p:nvPr/>
                      </p:nvPicPr>
                      <p:blipFill>
                        <a:blip r:embed="rId18"/>
                        <a:stretch>
                          <a:fillRect/>
                        </a:stretch>
                      </p:blipFill>
                      <p:spPr>
                        <a:xfrm>
                          <a:off x="9952038" y="5172075"/>
                          <a:ext cx="434975" cy="482600"/>
                        </a:xfrm>
                        <a:prstGeom prst="rect">
                          <a:avLst/>
                        </a:prstGeom>
                      </p:spPr>
                    </p:pic>
                  </p:oleObj>
                </mc:Fallback>
              </mc:AlternateContent>
            </a:graphicData>
          </a:graphic>
        </p:graphicFrame>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down)">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quarter" idx="10"/>
          </p:nvPr>
        </p:nvSpPr>
        <p:spPr/>
        <p:txBody>
          <a:bodyPr/>
          <a:lstStyle/>
          <a:p>
            <a:pPr>
              <a:defRPr/>
            </a:pPr>
            <a:fld id="{2E389C9C-E9B2-4243-B62E-A51479E707FB}" type="datetime1">
              <a:rPr lang="zh-CN" altLang="en-US"/>
              <a:pPr>
                <a:defRPr/>
              </a:pPr>
              <a:t>2020/4/28</a:t>
            </a:fld>
            <a:endParaRPr lang="en-US" altLang="zh-CN"/>
          </a:p>
        </p:txBody>
      </p:sp>
      <p:sp>
        <p:nvSpPr>
          <p:cNvPr id="12" name="灯片编号占位符 3"/>
          <p:cNvSpPr>
            <a:spLocks noGrp="1"/>
          </p:cNvSpPr>
          <p:nvPr>
            <p:ph type="sldNum" sz="quarter" idx="12"/>
          </p:nvPr>
        </p:nvSpPr>
        <p:spPr/>
        <p:txBody>
          <a:bodyPr/>
          <a:lstStyle/>
          <a:p>
            <a:pPr>
              <a:defRPr/>
            </a:pPr>
            <a:fld id="{33E11CFE-320E-4EEA-A5DD-5021CE9DD2DD}" type="slidenum">
              <a:rPr lang="en-US" altLang="zh-CN"/>
              <a:pPr>
                <a:defRPr/>
              </a:pPr>
              <a:t>12</a:t>
            </a:fld>
            <a:endParaRPr lang="en-US" altLang="zh-CN"/>
          </a:p>
        </p:txBody>
      </p:sp>
      <p:grpSp>
        <p:nvGrpSpPr>
          <p:cNvPr id="16388" name="Group 214"/>
          <p:cNvGrpSpPr>
            <a:grpSpLocks/>
          </p:cNvGrpSpPr>
          <p:nvPr/>
        </p:nvGrpSpPr>
        <p:grpSpPr bwMode="auto">
          <a:xfrm>
            <a:off x="379413" y="838490"/>
            <a:ext cx="11363325" cy="5392448"/>
            <a:chOff x="158" y="527"/>
            <a:chExt cx="5602" cy="3387"/>
          </a:xfrm>
        </p:grpSpPr>
        <p:pic>
          <p:nvPicPr>
            <p:cNvPr id="16390" name="Picture 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 y="527"/>
              <a:ext cx="5424" cy="3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1" name="Line 208"/>
            <p:cNvSpPr>
              <a:spLocks noChangeShapeType="1"/>
            </p:cNvSpPr>
            <p:nvPr/>
          </p:nvSpPr>
          <p:spPr bwMode="auto">
            <a:xfrm flipV="1">
              <a:off x="163" y="3885"/>
              <a:ext cx="5439" cy="2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2" name="Line 209"/>
            <p:cNvSpPr>
              <a:spLocks noChangeShapeType="1"/>
            </p:cNvSpPr>
            <p:nvPr/>
          </p:nvSpPr>
          <p:spPr bwMode="auto">
            <a:xfrm>
              <a:off x="757" y="3612"/>
              <a:ext cx="0"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Text Box 210"/>
            <p:cNvSpPr txBox="1">
              <a:spLocks noChangeArrowheads="1"/>
            </p:cNvSpPr>
            <p:nvPr/>
          </p:nvSpPr>
          <p:spPr bwMode="auto">
            <a:xfrm>
              <a:off x="748" y="3667"/>
              <a:ext cx="501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sz="1600" dirty="0">
                  <a:solidFill>
                    <a:schemeClr val="hlink"/>
                  </a:solidFill>
                </a:rPr>
                <a:t>　</a:t>
              </a:r>
              <a:r>
                <a:rPr lang="zh-CN" altLang="en-US" sz="1600" dirty="0" smtClean="0">
                  <a:solidFill>
                    <a:schemeClr val="hlink"/>
                  </a:solidFill>
                  <a:latin typeface="Times New Roman" panose="02020603050405020304" pitchFamily="18" charset="0"/>
                  <a:cs typeface="Times New Roman" panose="02020603050405020304" pitchFamily="18" charset="0"/>
                </a:rPr>
                <a:t>   </a:t>
              </a:r>
              <a:r>
                <a:rPr lang="en-US" altLang="zh-CN" sz="1600" dirty="0" smtClean="0">
                  <a:solidFill>
                    <a:schemeClr val="hlink"/>
                  </a:solidFill>
                  <a:latin typeface="Times New Roman" panose="02020603050405020304" pitchFamily="18" charset="0"/>
                  <a:cs typeface="Times New Roman" panose="02020603050405020304" pitchFamily="18" charset="0"/>
                </a:rPr>
                <a:t>605             825          1045            1265          1485           1705          </a:t>
              </a:r>
              <a:r>
                <a:rPr lang="en-US" altLang="zh-CN" sz="1600" dirty="0">
                  <a:solidFill>
                    <a:schemeClr val="hlink"/>
                  </a:solidFill>
                  <a:latin typeface="Times New Roman" panose="02020603050405020304" pitchFamily="18" charset="0"/>
                  <a:cs typeface="Times New Roman" panose="02020603050405020304" pitchFamily="18" charset="0"/>
                </a:rPr>
                <a:t>1925     </a:t>
              </a:r>
              <a:r>
                <a:rPr lang="en-US" altLang="zh-CN" sz="1600" dirty="0" smtClean="0">
                  <a:solidFill>
                    <a:schemeClr val="hlink"/>
                  </a:solidFill>
                  <a:latin typeface="Times New Roman" panose="02020603050405020304" pitchFamily="18" charset="0"/>
                  <a:cs typeface="Times New Roman" panose="02020603050405020304" pitchFamily="18" charset="0"/>
                </a:rPr>
                <a:t>         </a:t>
              </a:r>
              <a:r>
                <a:rPr lang="en-US" altLang="zh-CN" sz="1600" dirty="0">
                  <a:solidFill>
                    <a:schemeClr val="hlink"/>
                  </a:solidFill>
                  <a:latin typeface="Times New Roman" panose="02020603050405020304" pitchFamily="18" charset="0"/>
                  <a:cs typeface="Times New Roman" panose="02020603050405020304" pitchFamily="18" charset="0"/>
                </a:rPr>
                <a:t>2145      </a:t>
              </a:r>
              <a:r>
                <a:rPr lang="en-US" altLang="zh-CN" sz="1600" dirty="0" smtClean="0">
                  <a:solidFill>
                    <a:schemeClr val="hlink"/>
                  </a:solidFill>
                  <a:latin typeface="Times New Roman" panose="02020603050405020304" pitchFamily="18" charset="0"/>
                  <a:cs typeface="Times New Roman" panose="02020603050405020304" pitchFamily="18" charset="0"/>
                </a:rPr>
                <a:t>     </a:t>
              </a:r>
              <a:r>
                <a:rPr lang="en-US" altLang="zh-CN" sz="1600" dirty="0">
                  <a:solidFill>
                    <a:schemeClr val="hlink"/>
                  </a:solidFill>
                  <a:latin typeface="Times New Roman" panose="02020603050405020304" pitchFamily="18" charset="0"/>
                  <a:cs typeface="Times New Roman" panose="02020603050405020304" pitchFamily="18" charset="0"/>
                </a:rPr>
                <a:t>2365   </a:t>
              </a:r>
              <a:r>
                <a:rPr lang="en-US" altLang="zh-CN" sz="1600" dirty="0" smtClean="0">
                  <a:solidFill>
                    <a:schemeClr val="hlink"/>
                  </a:solidFill>
                  <a:latin typeface="Times New Roman" panose="02020603050405020304" pitchFamily="18" charset="0"/>
                  <a:cs typeface="Times New Roman" panose="02020603050405020304" pitchFamily="18" charset="0"/>
                </a:rPr>
                <a:t>           </a:t>
              </a:r>
              <a:r>
                <a:rPr lang="en-US" altLang="zh-CN" sz="1600" dirty="0">
                  <a:solidFill>
                    <a:schemeClr val="hlink"/>
                  </a:solidFill>
                  <a:latin typeface="Times New Roman" panose="02020603050405020304" pitchFamily="18" charset="0"/>
                  <a:cs typeface="Times New Roman" panose="02020603050405020304" pitchFamily="18" charset="0"/>
                </a:rPr>
                <a:t>2585</a:t>
              </a:r>
            </a:p>
          </p:txBody>
        </p:sp>
        <p:sp>
          <p:nvSpPr>
            <p:cNvPr id="16394" name="Text Box 211"/>
            <p:cNvSpPr txBox="1">
              <a:spLocks noChangeArrowheads="1"/>
            </p:cNvSpPr>
            <p:nvPr/>
          </p:nvSpPr>
          <p:spPr bwMode="auto">
            <a:xfrm>
              <a:off x="158" y="3657"/>
              <a:ext cx="5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1600" i="1" dirty="0">
                  <a:solidFill>
                    <a:schemeClr val="hlink"/>
                  </a:solidFill>
                  <a:latin typeface="Times New Roman" panose="02020603050405020304" pitchFamily="18" charset="0"/>
                  <a:cs typeface="Times New Roman" panose="02020603050405020304" pitchFamily="18" charset="0"/>
                </a:rPr>
                <a:t>E</a:t>
              </a:r>
              <a:r>
                <a:rPr lang="en-US" altLang="zh-CN" sz="1600" dirty="0">
                  <a:solidFill>
                    <a:schemeClr val="hlink"/>
                  </a:solidFill>
                  <a:latin typeface="Times New Roman" panose="02020603050405020304" pitchFamily="18" charset="0"/>
                  <a:cs typeface="Times New Roman" panose="02020603050405020304" pitchFamily="18" charset="0"/>
                </a:rPr>
                <a:t>(</a:t>
              </a:r>
              <a:r>
                <a:rPr lang="en-US" altLang="zh-CN" sz="1600" i="1" dirty="0" err="1">
                  <a:solidFill>
                    <a:schemeClr val="hlink"/>
                  </a:solidFill>
                  <a:latin typeface="Times New Roman" panose="02020603050405020304" pitchFamily="18" charset="0"/>
                  <a:cs typeface="Times New Roman" panose="02020603050405020304" pitchFamily="18" charset="0"/>
                </a:rPr>
                <a:t>Y</a:t>
              </a:r>
              <a:r>
                <a:rPr lang="en-US" altLang="zh-CN" sz="1600" i="1" baseline="-25000" dirty="0" err="1">
                  <a:solidFill>
                    <a:schemeClr val="hlink"/>
                  </a:solidFill>
                  <a:latin typeface="Times New Roman" panose="02020603050405020304" pitchFamily="18" charset="0"/>
                  <a:cs typeface="Times New Roman" panose="02020603050405020304" pitchFamily="18" charset="0"/>
                </a:rPr>
                <a:t>i</a:t>
              </a:r>
              <a:r>
                <a:rPr lang="en-US" altLang="zh-CN" sz="1600" dirty="0" err="1">
                  <a:solidFill>
                    <a:schemeClr val="hlink"/>
                  </a:solidFill>
                  <a:latin typeface="Times New Roman" panose="02020603050405020304" pitchFamily="18" charset="0"/>
                  <a:cs typeface="Times New Roman" panose="02020603050405020304" pitchFamily="18" charset="0"/>
                </a:rPr>
                <a:t>|</a:t>
              </a:r>
              <a:r>
                <a:rPr lang="en-US" altLang="zh-CN" sz="1600" i="1" dirty="0" err="1">
                  <a:solidFill>
                    <a:schemeClr val="hlink"/>
                  </a:solidFill>
                  <a:latin typeface="Times New Roman" panose="02020603050405020304" pitchFamily="18" charset="0"/>
                  <a:cs typeface="Times New Roman" panose="02020603050405020304" pitchFamily="18" charset="0"/>
                </a:rPr>
                <a:t>X</a:t>
              </a:r>
              <a:r>
                <a:rPr lang="en-US" altLang="zh-CN" sz="1600" i="1" baseline="-25000" dirty="0" err="1">
                  <a:solidFill>
                    <a:schemeClr val="hlink"/>
                  </a:solidFill>
                  <a:latin typeface="Times New Roman" panose="02020603050405020304" pitchFamily="18" charset="0"/>
                  <a:cs typeface="Times New Roman" panose="02020603050405020304" pitchFamily="18" charset="0"/>
                </a:rPr>
                <a:t>i</a:t>
              </a:r>
              <a:r>
                <a:rPr lang="en-US" altLang="zh-CN" sz="1600" dirty="0">
                  <a:solidFill>
                    <a:schemeClr val="hlink"/>
                  </a:solidFill>
                  <a:latin typeface="Times New Roman" panose="02020603050405020304" pitchFamily="18" charset="0"/>
                  <a:cs typeface="Times New Roman" panose="02020603050405020304" pitchFamily="18" charset="0"/>
                </a:rPr>
                <a:t>)</a:t>
              </a:r>
            </a:p>
          </p:txBody>
        </p:sp>
        <p:sp>
          <p:nvSpPr>
            <p:cNvPr id="16395" name="Line 213"/>
            <p:cNvSpPr>
              <a:spLocks noChangeShapeType="1"/>
            </p:cNvSpPr>
            <p:nvPr/>
          </p:nvSpPr>
          <p:spPr bwMode="auto">
            <a:xfrm flipV="1">
              <a:off x="321" y="1071"/>
              <a:ext cx="5439" cy="2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1"/>
          <p:cNvSpPr>
            <a:spLocks noGrp="1"/>
          </p:cNvSpPr>
          <p:nvPr>
            <p:ph type="dt" sz="quarter" idx="10"/>
          </p:nvPr>
        </p:nvSpPr>
        <p:spPr/>
        <p:txBody>
          <a:bodyPr/>
          <a:lstStyle/>
          <a:p>
            <a:pPr>
              <a:defRPr/>
            </a:pPr>
            <a:fld id="{62D0B8AE-975C-49FA-A9D3-AA0F7DC1F23C}" type="datetime1">
              <a:rPr lang="zh-CN" altLang="en-US"/>
              <a:pPr>
                <a:defRPr/>
              </a:pPr>
              <a:t>2020/4/28</a:t>
            </a:fld>
            <a:endParaRPr lang="en-US" altLang="zh-CN"/>
          </a:p>
        </p:txBody>
      </p:sp>
      <p:sp>
        <p:nvSpPr>
          <p:cNvPr id="34" name="灯片编号占位符 3"/>
          <p:cNvSpPr>
            <a:spLocks noGrp="1"/>
          </p:cNvSpPr>
          <p:nvPr>
            <p:ph type="sldNum" sz="quarter" idx="12"/>
          </p:nvPr>
        </p:nvSpPr>
        <p:spPr/>
        <p:txBody>
          <a:bodyPr/>
          <a:lstStyle/>
          <a:p>
            <a:pPr>
              <a:defRPr/>
            </a:pPr>
            <a:fld id="{323FF91D-1631-41BE-A9C4-EABC7326A3FD}" type="slidenum">
              <a:rPr lang="en-US" altLang="zh-CN"/>
              <a:pPr>
                <a:defRPr/>
              </a:pPr>
              <a:t>13</a:t>
            </a:fld>
            <a:endParaRPr lang="en-US" altLang="zh-CN"/>
          </a:p>
        </p:txBody>
      </p:sp>
      <p:sp>
        <p:nvSpPr>
          <p:cNvPr id="19460" name="Rectangle 3"/>
          <p:cNvSpPr>
            <a:spLocks noChangeArrowheads="1"/>
          </p:cNvSpPr>
          <p:nvPr/>
        </p:nvSpPr>
        <p:spPr bwMode="auto">
          <a:xfrm>
            <a:off x="2424113" y="890588"/>
            <a:ext cx="7993062"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5000"/>
              </a:lnSpc>
              <a:spcBef>
                <a:spcPct val="20000"/>
              </a:spcBef>
              <a:buClr>
                <a:schemeClr val="folHlink"/>
              </a:buClr>
              <a:buSzPct val="60000"/>
              <a:buFont typeface="Wingdings" panose="05000000000000000000" pitchFamily="2" charset="2"/>
              <a:buNone/>
            </a:pPr>
            <a:endParaRPr kumimoji="1" lang="zh-CN" altLang="zh-CN">
              <a:latin typeface="Tahoma" panose="020B0604030504040204" pitchFamily="34" charset="0"/>
            </a:endParaRPr>
          </a:p>
        </p:txBody>
      </p:sp>
      <p:sp>
        <p:nvSpPr>
          <p:cNvPr id="19463" name="Rectangle 28"/>
          <p:cNvSpPr>
            <a:spLocks noChangeArrowheads="1"/>
          </p:cNvSpPr>
          <p:nvPr/>
        </p:nvSpPr>
        <p:spPr bwMode="auto">
          <a:xfrm>
            <a:off x="2209800" y="154921"/>
            <a:ext cx="78790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000" dirty="0" smtClean="0">
                <a:solidFill>
                  <a:srgbClr val="FF0000"/>
                </a:solidFill>
                <a:ea typeface="华文新魏" panose="02010800040101010101" pitchFamily="2" charset="-122"/>
              </a:rPr>
              <a:t>（三）总体</a:t>
            </a:r>
            <a:r>
              <a:rPr lang="zh-CN" altLang="en-US" sz="4000" dirty="0" smtClean="0">
                <a:solidFill>
                  <a:srgbClr val="FF0000"/>
                </a:solidFill>
                <a:latin typeface="Tahoma" panose="020B0604030504040204" pitchFamily="34" charset="0"/>
                <a:ea typeface="华文新魏" panose="02010800040101010101" pitchFamily="2" charset="-122"/>
              </a:rPr>
              <a:t>回归线与总体回归函数</a:t>
            </a:r>
            <a:endParaRPr lang="zh-CN" altLang="en-US" sz="4000" dirty="0">
              <a:solidFill>
                <a:srgbClr val="FF0000"/>
              </a:solidFill>
              <a:latin typeface="Tahoma" panose="020B0604030504040204" pitchFamily="34" charset="0"/>
              <a:ea typeface="华文新魏" panose="0201080004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11713154"/>
              </p:ext>
            </p:extLst>
          </p:nvPr>
        </p:nvGraphicFramePr>
        <p:xfrm>
          <a:off x="363274" y="956623"/>
          <a:ext cx="5565287" cy="2155068"/>
        </p:xfrm>
        <a:graphic>
          <a:graphicData uri="http://schemas.openxmlformats.org/presentationml/2006/ole">
            <mc:AlternateContent xmlns:mc="http://schemas.openxmlformats.org/markup-compatibility/2006">
              <mc:Choice xmlns:v="urn:schemas-microsoft-com:vml" Requires="v">
                <p:oleObj spid="_x0000_s19974" name="Equation" r:id="rId3" imgW="2984400" imgH="1155600" progId="Equation.DSMT4">
                  <p:embed/>
                </p:oleObj>
              </mc:Choice>
              <mc:Fallback>
                <p:oleObj name="Equation" r:id="rId3" imgW="2984400" imgH="1155600" progId="Equation.DSMT4">
                  <p:embed/>
                  <p:pic>
                    <p:nvPicPr>
                      <p:cNvPr id="0" name=""/>
                      <p:cNvPicPr/>
                      <p:nvPr/>
                    </p:nvPicPr>
                    <p:blipFill>
                      <a:blip r:embed="rId4"/>
                      <a:stretch>
                        <a:fillRect/>
                      </a:stretch>
                    </p:blipFill>
                    <p:spPr>
                      <a:xfrm>
                        <a:off x="363274" y="956623"/>
                        <a:ext cx="5565287" cy="2155068"/>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920160989"/>
              </p:ext>
            </p:extLst>
          </p:nvPr>
        </p:nvGraphicFramePr>
        <p:xfrm>
          <a:off x="310722" y="3427971"/>
          <a:ext cx="6346825" cy="2605088"/>
        </p:xfrm>
        <a:graphic>
          <a:graphicData uri="http://schemas.openxmlformats.org/presentationml/2006/ole">
            <mc:AlternateContent xmlns:mc="http://schemas.openxmlformats.org/markup-compatibility/2006">
              <mc:Choice xmlns:v="urn:schemas-microsoft-com:vml" Requires="v">
                <p:oleObj spid="_x0000_s19975" name="Equation" r:id="rId5" imgW="3403440" imgH="1396800" progId="Equation.DSMT4">
                  <p:embed/>
                </p:oleObj>
              </mc:Choice>
              <mc:Fallback>
                <p:oleObj name="Equation" r:id="rId5" imgW="3403440" imgH="1396800" progId="Equation.DSMT4">
                  <p:embed/>
                  <p:pic>
                    <p:nvPicPr>
                      <p:cNvPr id="0" name=""/>
                      <p:cNvPicPr/>
                      <p:nvPr/>
                    </p:nvPicPr>
                    <p:blipFill>
                      <a:blip r:embed="rId6"/>
                      <a:stretch>
                        <a:fillRect/>
                      </a:stretch>
                    </p:blipFill>
                    <p:spPr>
                      <a:xfrm>
                        <a:off x="310722" y="3427971"/>
                        <a:ext cx="6346825" cy="2605088"/>
                      </a:xfrm>
                      <a:prstGeom prst="rect">
                        <a:avLst/>
                      </a:prstGeom>
                    </p:spPr>
                  </p:pic>
                </p:oleObj>
              </mc:Fallback>
            </mc:AlternateContent>
          </a:graphicData>
        </a:graphic>
      </p:graphicFrame>
      <p:grpSp>
        <p:nvGrpSpPr>
          <p:cNvPr id="3" name="组合 2"/>
          <p:cNvGrpSpPr/>
          <p:nvPr/>
        </p:nvGrpSpPr>
        <p:grpSpPr>
          <a:xfrm>
            <a:off x="7263056" y="1719832"/>
            <a:ext cx="4511432" cy="3630642"/>
            <a:chOff x="7263056" y="1719832"/>
            <a:chExt cx="4511432" cy="3630642"/>
          </a:xfrm>
        </p:grpSpPr>
        <p:sp>
          <p:nvSpPr>
            <p:cNvPr id="38" name="Line 5"/>
            <p:cNvSpPr>
              <a:spLocks noChangeShapeType="1"/>
            </p:cNvSpPr>
            <p:nvPr/>
          </p:nvSpPr>
          <p:spPr bwMode="auto">
            <a:xfrm>
              <a:off x="7431331" y="2164181"/>
              <a:ext cx="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6"/>
            <p:cNvSpPr>
              <a:spLocks noChangeShapeType="1"/>
            </p:cNvSpPr>
            <p:nvPr/>
          </p:nvSpPr>
          <p:spPr bwMode="auto">
            <a:xfrm>
              <a:off x="7431331" y="4901031"/>
              <a:ext cx="3384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7"/>
            <p:cNvSpPr>
              <a:spLocks noChangeShapeType="1"/>
            </p:cNvSpPr>
            <p:nvPr/>
          </p:nvSpPr>
          <p:spPr bwMode="auto">
            <a:xfrm>
              <a:off x="9879256" y="3535781"/>
              <a:ext cx="0" cy="1371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8"/>
            <p:cNvSpPr>
              <a:spLocks noChangeShapeType="1"/>
            </p:cNvSpPr>
            <p:nvPr/>
          </p:nvSpPr>
          <p:spPr bwMode="auto">
            <a:xfrm>
              <a:off x="9231556" y="3764381"/>
              <a:ext cx="0" cy="1143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9"/>
            <p:cNvSpPr>
              <a:spLocks noChangeShapeType="1"/>
            </p:cNvSpPr>
            <p:nvPr/>
          </p:nvSpPr>
          <p:spPr bwMode="auto">
            <a:xfrm>
              <a:off x="8582269" y="3916781"/>
              <a:ext cx="0" cy="990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0"/>
            <p:cNvSpPr>
              <a:spLocks noChangeShapeType="1"/>
            </p:cNvSpPr>
            <p:nvPr/>
          </p:nvSpPr>
          <p:spPr bwMode="auto">
            <a:xfrm>
              <a:off x="7863131" y="4145381"/>
              <a:ext cx="0" cy="7620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Freeform 11"/>
            <p:cNvSpPr>
              <a:spLocks/>
            </p:cNvSpPr>
            <p:nvPr/>
          </p:nvSpPr>
          <p:spPr bwMode="auto">
            <a:xfrm>
              <a:off x="9066456" y="2762669"/>
              <a:ext cx="165100" cy="914400"/>
            </a:xfrm>
            <a:custGeom>
              <a:avLst/>
              <a:gdLst>
                <a:gd name="T0" fmla="*/ 96 w 104"/>
                <a:gd name="T1" fmla="*/ 0 h 576"/>
                <a:gd name="T2" fmla="*/ 96 w 104"/>
                <a:gd name="T3" fmla="*/ 96 h 576"/>
                <a:gd name="T4" fmla="*/ 48 w 104"/>
                <a:gd name="T5" fmla="*/ 240 h 576"/>
                <a:gd name="T6" fmla="*/ 0 w 104"/>
                <a:gd name="T7" fmla="*/ 336 h 576"/>
                <a:gd name="T8" fmla="*/ 48 w 104"/>
                <a:gd name="T9" fmla="*/ 432 h 576"/>
                <a:gd name="T10" fmla="*/ 96 w 104"/>
                <a:gd name="T11" fmla="*/ 576 h 5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576">
                  <a:moveTo>
                    <a:pt x="96" y="0"/>
                  </a:moveTo>
                  <a:cubicBezTo>
                    <a:pt x="100" y="28"/>
                    <a:pt x="104" y="56"/>
                    <a:pt x="96" y="96"/>
                  </a:cubicBezTo>
                  <a:cubicBezTo>
                    <a:pt x="88" y="136"/>
                    <a:pt x="64" y="200"/>
                    <a:pt x="48" y="240"/>
                  </a:cubicBezTo>
                  <a:cubicBezTo>
                    <a:pt x="32" y="280"/>
                    <a:pt x="0" y="304"/>
                    <a:pt x="0" y="336"/>
                  </a:cubicBezTo>
                  <a:cubicBezTo>
                    <a:pt x="0" y="368"/>
                    <a:pt x="32" y="392"/>
                    <a:pt x="48" y="432"/>
                  </a:cubicBezTo>
                  <a:cubicBezTo>
                    <a:pt x="64" y="472"/>
                    <a:pt x="88" y="544"/>
                    <a:pt x="96" y="57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Freeform 12"/>
            <p:cNvSpPr>
              <a:spLocks/>
            </p:cNvSpPr>
            <p:nvPr/>
          </p:nvSpPr>
          <p:spPr bwMode="auto">
            <a:xfrm>
              <a:off x="9714156" y="2451519"/>
              <a:ext cx="165100" cy="914400"/>
            </a:xfrm>
            <a:custGeom>
              <a:avLst/>
              <a:gdLst>
                <a:gd name="T0" fmla="*/ 96 w 104"/>
                <a:gd name="T1" fmla="*/ 0 h 576"/>
                <a:gd name="T2" fmla="*/ 96 w 104"/>
                <a:gd name="T3" fmla="*/ 96 h 576"/>
                <a:gd name="T4" fmla="*/ 48 w 104"/>
                <a:gd name="T5" fmla="*/ 240 h 576"/>
                <a:gd name="T6" fmla="*/ 0 w 104"/>
                <a:gd name="T7" fmla="*/ 336 h 576"/>
                <a:gd name="T8" fmla="*/ 48 w 104"/>
                <a:gd name="T9" fmla="*/ 432 h 576"/>
                <a:gd name="T10" fmla="*/ 96 w 104"/>
                <a:gd name="T11" fmla="*/ 576 h 5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576">
                  <a:moveTo>
                    <a:pt x="96" y="0"/>
                  </a:moveTo>
                  <a:cubicBezTo>
                    <a:pt x="100" y="28"/>
                    <a:pt x="104" y="56"/>
                    <a:pt x="96" y="96"/>
                  </a:cubicBezTo>
                  <a:cubicBezTo>
                    <a:pt x="88" y="136"/>
                    <a:pt x="64" y="200"/>
                    <a:pt x="48" y="240"/>
                  </a:cubicBezTo>
                  <a:cubicBezTo>
                    <a:pt x="32" y="280"/>
                    <a:pt x="0" y="304"/>
                    <a:pt x="0" y="336"/>
                  </a:cubicBezTo>
                  <a:cubicBezTo>
                    <a:pt x="0" y="368"/>
                    <a:pt x="32" y="392"/>
                    <a:pt x="48" y="432"/>
                  </a:cubicBezTo>
                  <a:cubicBezTo>
                    <a:pt x="64" y="472"/>
                    <a:pt x="88" y="544"/>
                    <a:pt x="96" y="57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Freeform 13"/>
            <p:cNvSpPr>
              <a:spLocks/>
            </p:cNvSpPr>
            <p:nvPr/>
          </p:nvSpPr>
          <p:spPr bwMode="auto">
            <a:xfrm>
              <a:off x="8350494" y="3050006"/>
              <a:ext cx="231775" cy="914400"/>
            </a:xfrm>
            <a:custGeom>
              <a:avLst/>
              <a:gdLst>
                <a:gd name="T0" fmla="*/ 190 w 104"/>
                <a:gd name="T1" fmla="*/ 0 h 576"/>
                <a:gd name="T2" fmla="*/ 190 w 104"/>
                <a:gd name="T3" fmla="*/ 96 h 576"/>
                <a:gd name="T4" fmla="*/ 94 w 104"/>
                <a:gd name="T5" fmla="*/ 240 h 576"/>
                <a:gd name="T6" fmla="*/ 0 w 104"/>
                <a:gd name="T7" fmla="*/ 336 h 576"/>
                <a:gd name="T8" fmla="*/ 94 w 104"/>
                <a:gd name="T9" fmla="*/ 432 h 576"/>
                <a:gd name="T10" fmla="*/ 190 w 104"/>
                <a:gd name="T11" fmla="*/ 576 h 5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576">
                  <a:moveTo>
                    <a:pt x="96" y="0"/>
                  </a:moveTo>
                  <a:cubicBezTo>
                    <a:pt x="100" y="28"/>
                    <a:pt x="104" y="56"/>
                    <a:pt x="96" y="96"/>
                  </a:cubicBezTo>
                  <a:cubicBezTo>
                    <a:pt x="88" y="136"/>
                    <a:pt x="64" y="200"/>
                    <a:pt x="48" y="240"/>
                  </a:cubicBezTo>
                  <a:cubicBezTo>
                    <a:pt x="32" y="280"/>
                    <a:pt x="0" y="304"/>
                    <a:pt x="0" y="336"/>
                  </a:cubicBezTo>
                  <a:cubicBezTo>
                    <a:pt x="0" y="368"/>
                    <a:pt x="32" y="392"/>
                    <a:pt x="48" y="432"/>
                  </a:cubicBezTo>
                  <a:cubicBezTo>
                    <a:pt x="64" y="472"/>
                    <a:pt x="88" y="544"/>
                    <a:pt x="96" y="57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Freeform 14"/>
            <p:cNvSpPr>
              <a:spLocks/>
            </p:cNvSpPr>
            <p:nvPr/>
          </p:nvSpPr>
          <p:spPr bwMode="auto">
            <a:xfrm>
              <a:off x="7698031" y="3265906"/>
              <a:ext cx="165100" cy="914400"/>
            </a:xfrm>
            <a:custGeom>
              <a:avLst/>
              <a:gdLst>
                <a:gd name="T0" fmla="*/ 96 w 104"/>
                <a:gd name="T1" fmla="*/ 0 h 576"/>
                <a:gd name="T2" fmla="*/ 96 w 104"/>
                <a:gd name="T3" fmla="*/ 96 h 576"/>
                <a:gd name="T4" fmla="*/ 48 w 104"/>
                <a:gd name="T5" fmla="*/ 240 h 576"/>
                <a:gd name="T6" fmla="*/ 0 w 104"/>
                <a:gd name="T7" fmla="*/ 336 h 576"/>
                <a:gd name="T8" fmla="*/ 48 w 104"/>
                <a:gd name="T9" fmla="*/ 432 h 576"/>
                <a:gd name="T10" fmla="*/ 96 w 104"/>
                <a:gd name="T11" fmla="*/ 576 h 5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576">
                  <a:moveTo>
                    <a:pt x="96" y="0"/>
                  </a:moveTo>
                  <a:cubicBezTo>
                    <a:pt x="100" y="28"/>
                    <a:pt x="104" y="56"/>
                    <a:pt x="96" y="96"/>
                  </a:cubicBezTo>
                  <a:cubicBezTo>
                    <a:pt x="88" y="136"/>
                    <a:pt x="64" y="200"/>
                    <a:pt x="48" y="240"/>
                  </a:cubicBezTo>
                  <a:cubicBezTo>
                    <a:pt x="32" y="280"/>
                    <a:pt x="0" y="304"/>
                    <a:pt x="0" y="336"/>
                  </a:cubicBezTo>
                  <a:cubicBezTo>
                    <a:pt x="0" y="368"/>
                    <a:pt x="32" y="392"/>
                    <a:pt x="48" y="432"/>
                  </a:cubicBezTo>
                  <a:cubicBezTo>
                    <a:pt x="64" y="472"/>
                    <a:pt x="88" y="544"/>
                    <a:pt x="96" y="57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9231556" y="2697581"/>
              <a:ext cx="0" cy="1143000"/>
            </a:xfrm>
            <a:prstGeom prst="line">
              <a:avLst/>
            </a:prstGeom>
            <a:noFill/>
            <a:ln w="57150">
              <a:solidFill>
                <a:srgbClr val="FF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8582269" y="3027781"/>
              <a:ext cx="0" cy="914400"/>
            </a:xfrm>
            <a:prstGeom prst="line">
              <a:avLst/>
            </a:prstGeom>
            <a:noFill/>
            <a:ln w="57150">
              <a:solidFill>
                <a:srgbClr val="FF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17"/>
            <p:cNvSpPr>
              <a:spLocks noChangeShapeType="1"/>
            </p:cNvSpPr>
            <p:nvPr/>
          </p:nvSpPr>
          <p:spPr bwMode="auto">
            <a:xfrm>
              <a:off x="7863131" y="3307181"/>
              <a:ext cx="0" cy="914400"/>
            </a:xfrm>
            <a:prstGeom prst="line">
              <a:avLst/>
            </a:prstGeom>
            <a:noFill/>
            <a:ln w="57150">
              <a:solidFill>
                <a:srgbClr val="FF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18"/>
            <p:cNvSpPr>
              <a:spLocks noChangeShapeType="1"/>
            </p:cNvSpPr>
            <p:nvPr/>
          </p:nvSpPr>
          <p:spPr bwMode="auto">
            <a:xfrm>
              <a:off x="9879256" y="2468981"/>
              <a:ext cx="0" cy="1066800"/>
            </a:xfrm>
            <a:prstGeom prst="line">
              <a:avLst/>
            </a:prstGeom>
            <a:noFill/>
            <a:ln w="57150">
              <a:solidFill>
                <a:srgbClr val="FF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19"/>
            <p:cNvSpPr>
              <a:spLocks noChangeShapeType="1"/>
            </p:cNvSpPr>
            <p:nvPr/>
          </p:nvSpPr>
          <p:spPr bwMode="auto">
            <a:xfrm flipV="1">
              <a:off x="7574206" y="2524544"/>
              <a:ext cx="3241675" cy="1439863"/>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20"/>
            <p:cNvSpPr>
              <a:spLocks noChangeShapeType="1"/>
            </p:cNvSpPr>
            <p:nvPr/>
          </p:nvSpPr>
          <p:spPr bwMode="auto">
            <a:xfrm>
              <a:off x="8582269" y="3527844"/>
              <a:ext cx="0" cy="76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21"/>
            <p:cNvSpPr>
              <a:spLocks noChangeShapeType="1"/>
            </p:cNvSpPr>
            <p:nvPr/>
          </p:nvSpPr>
          <p:spPr bwMode="auto">
            <a:xfrm>
              <a:off x="9231556" y="3240506"/>
              <a:ext cx="0" cy="76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22"/>
            <p:cNvSpPr>
              <a:spLocks noChangeShapeType="1"/>
            </p:cNvSpPr>
            <p:nvPr/>
          </p:nvSpPr>
          <p:spPr bwMode="auto">
            <a:xfrm>
              <a:off x="9879256" y="2926181"/>
              <a:ext cx="0" cy="76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23"/>
            <p:cNvSpPr>
              <a:spLocks noChangeShapeType="1"/>
            </p:cNvSpPr>
            <p:nvPr/>
          </p:nvSpPr>
          <p:spPr bwMode="auto">
            <a:xfrm>
              <a:off x="7863131" y="3816769"/>
              <a:ext cx="0" cy="76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9" name="对象 58"/>
            <p:cNvGraphicFramePr>
              <a:graphicFrameLocks noChangeAspect="1"/>
            </p:cNvGraphicFramePr>
            <p:nvPr>
              <p:extLst>
                <p:ext uri="{D42A27DB-BD31-4B8C-83A1-F6EECF244321}">
                  <p14:modId xmlns:p14="http://schemas.microsoft.com/office/powerpoint/2010/main" val="2324962524"/>
                </p:ext>
              </p:extLst>
            </p:nvPr>
          </p:nvGraphicFramePr>
          <p:xfrm>
            <a:off x="7729987" y="4867874"/>
            <a:ext cx="407988" cy="482600"/>
          </p:xfrm>
          <a:graphic>
            <a:graphicData uri="http://schemas.openxmlformats.org/presentationml/2006/ole">
              <mc:AlternateContent xmlns:mc="http://schemas.openxmlformats.org/markup-compatibility/2006">
                <mc:Choice xmlns:v="urn:schemas-microsoft-com:vml" Requires="v">
                  <p:oleObj spid="_x0000_s19976" name="Equation" r:id="rId7" imgW="215640" imgH="253800" progId="Equation.DSMT4">
                    <p:embed/>
                  </p:oleObj>
                </mc:Choice>
                <mc:Fallback>
                  <p:oleObj name="Equation" r:id="rId7" imgW="215640" imgH="253800" progId="Equation.DSMT4">
                    <p:embed/>
                    <p:pic>
                      <p:nvPicPr>
                        <p:cNvPr id="0" name=""/>
                        <p:cNvPicPr/>
                        <p:nvPr/>
                      </p:nvPicPr>
                      <p:blipFill>
                        <a:blip r:embed="rId8"/>
                        <a:stretch>
                          <a:fillRect/>
                        </a:stretch>
                      </p:blipFill>
                      <p:spPr>
                        <a:xfrm>
                          <a:off x="7729987" y="4867874"/>
                          <a:ext cx="407988" cy="482600"/>
                        </a:xfrm>
                        <a:prstGeom prst="rect">
                          <a:avLst/>
                        </a:prstGeom>
                      </p:spPr>
                    </p:pic>
                  </p:oleObj>
                </mc:Fallback>
              </mc:AlternateContent>
            </a:graphicData>
          </a:graphic>
        </p:graphicFrame>
        <p:graphicFrame>
          <p:nvGraphicFramePr>
            <p:cNvPr id="60" name="对象 59"/>
            <p:cNvGraphicFramePr>
              <a:graphicFrameLocks noChangeAspect="1"/>
            </p:cNvGraphicFramePr>
            <p:nvPr>
              <p:extLst>
                <p:ext uri="{D42A27DB-BD31-4B8C-83A1-F6EECF244321}">
                  <p14:modId xmlns:p14="http://schemas.microsoft.com/office/powerpoint/2010/main" val="1132359644"/>
                </p:ext>
              </p:extLst>
            </p:nvPr>
          </p:nvGraphicFramePr>
          <p:xfrm>
            <a:off x="8409437" y="4864699"/>
            <a:ext cx="433388" cy="481013"/>
          </p:xfrm>
          <a:graphic>
            <a:graphicData uri="http://schemas.openxmlformats.org/presentationml/2006/ole">
              <mc:AlternateContent xmlns:mc="http://schemas.openxmlformats.org/markup-compatibility/2006">
                <mc:Choice xmlns:v="urn:schemas-microsoft-com:vml" Requires="v">
                  <p:oleObj spid="_x0000_s19977" name="Equation" r:id="rId9" imgW="228600" imgH="253800" progId="Equation.DSMT4">
                    <p:embed/>
                  </p:oleObj>
                </mc:Choice>
                <mc:Fallback>
                  <p:oleObj name="Equation" r:id="rId9" imgW="228600" imgH="253800" progId="Equation.DSMT4">
                    <p:embed/>
                    <p:pic>
                      <p:nvPicPr>
                        <p:cNvPr id="0" name=""/>
                        <p:cNvPicPr/>
                        <p:nvPr/>
                      </p:nvPicPr>
                      <p:blipFill>
                        <a:blip r:embed="rId10"/>
                        <a:stretch>
                          <a:fillRect/>
                        </a:stretch>
                      </p:blipFill>
                      <p:spPr>
                        <a:xfrm>
                          <a:off x="8409437" y="4864699"/>
                          <a:ext cx="433388" cy="481013"/>
                        </a:xfrm>
                        <a:prstGeom prst="rect">
                          <a:avLst/>
                        </a:prstGeom>
                      </p:spPr>
                    </p:pic>
                  </p:oleObj>
                </mc:Fallback>
              </mc:AlternateContent>
            </a:graphicData>
          </a:graphic>
        </p:graphicFrame>
        <p:graphicFrame>
          <p:nvGraphicFramePr>
            <p:cNvPr id="61" name="对象 60"/>
            <p:cNvGraphicFramePr>
              <a:graphicFrameLocks noChangeAspect="1"/>
            </p:cNvGraphicFramePr>
            <p:nvPr>
              <p:extLst>
                <p:ext uri="{D42A27DB-BD31-4B8C-83A1-F6EECF244321}">
                  <p14:modId xmlns:p14="http://schemas.microsoft.com/office/powerpoint/2010/main" val="4292954353"/>
                </p:ext>
              </p:extLst>
            </p:nvPr>
          </p:nvGraphicFramePr>
          <p:xfrm>
            <a:off x="9046025" y="4867874"/>
            <a:ext cx="431800" cy="481013"/>
          </p:xfrm>
          <a:graphic>
            <a:graphicData uri="http://schemas.openxmlformats.org/presentationml/2006/ole">
              <mc:AlternateContent xmlns:mc="http://schemas.openxmlformats.org/markup-compatibility/2006">
                <mc:Choice xmlns:v="urn:schemas-microsoft-com:vml" Requires="v">
                  <p:oleObj spid="_x0000_s19978" name="Equation" r:id="rId11" imgW="228600" imgH="253800" progId="Equation.DSMT4">
                    <p:embed/>
                  </p:oleObj>
                </mc:Choice>
                <mc:Fallback>
                  <p:oleObj name="Equation" r:id="rId11" imgW="228600" imgH="253800" progId="Equation.DSMT4">
                    <p:embed/>
                    <p:pic>
                      <p:nvPicPr>
                        <p:cNvPr id="0" name=""/>
                        <p:cNvPicPr/>
                        <p:nvPr/>
                      </p:nvPicPr>
                      <p:blipFill>
                        <a:blip r:embed="rId12"/>
                        <a:stretch>
                          <a:fillRect/>
                        </a:stretch>
                      </p:blipFill>
                      <p:spPr>
                        <a:xfrm>
                          <a:off x="9046025" y="4867874"/>
                          <a:ext cx="431800" cy="481013"/>
                        </a:xfrm>
                        <a:prstGeom prst="rect">
                          <a:avLst/>
                        </a:prstGeom>
                      </p:spPr>
                    </p:pic>
                  </p:oleObj>
                </mc:Fallback>
              </mc:AlternateContent>
            </a:graphicData>
          </a:graphic>
        </p:graphicFrame>
        <p:graphicFrame>
          <p:nvGraphicFramePr>
            <p:cNvPr id="62" name="对象 61"/>
            <p:cNvGraphicFramePr>
              <a:graphicFrameLocks noChangeAspect="1"/>
            </p:cNvGraphicFramePr>
            <p:nvPr>
              <p:extLst>
                <p:ext uri="{D42A27DB-BD31-4B8C-83A1-F6EECF244321}">
                  <p14:modId xmlns:p14="http://schemas.microsoft.com/office/powerpoint/2010/main" val="287049517"/>
                </p:ext>
              </p:extLst>
            </p:nvPr>
          </p:nvGraphicFramePr>
          <p:xfrm>
            <a:off x="9719125" y="4861524"/>
            <a:ext cx="434975" cy="482600"/>
          </p:xfrm>
          <a:graphic>
            <a:graphicData uri="http://schemas.openxmlformats.org/presentationml/2006/ole">
              <mc:AlternateContent xmlns:mc="http://schemas.openxmlformats.org/markup-compatibility/2006">
                <mc:Choice xmlns:v="urn:schemas-microsoft-com:vml" Requires="v">
                  <p:oleObj spid="_x0000_s19979" name="Equation" r:id="rId13" imgW="228600" imgH="253800" progId="Equation.DSMT4">
                    <p:embed/>
                  </p:oleObj>
                </mc:Choice>
                <mc:Fallback>
                  <p:oleObj name="Equation" r:id="rId13" imgW="228600" imgH="253800" progId="Equation.DSMT4">
                    <p:embed/>
                    <p:pic>
                      <p:nvPicPr>
                        <p:cNvPr id="0" name=""/>
                        <p:cNvPicPr/>
                        <p:nvPr/>
                      </p:nvPicPr>
                      <p:blipFill>
                        <a:blip r:embed="rId14"/>
                        <a:stretch>
                          <a:fillRect/>
                        </a:stretch>
                      </p:blipFill>
                      <p:spPr>
                        <a:xfrm>
                          <a:off x="9719125" y="4861524"/>
                          <a:ext cx="434975" cy="482600"/>
                        </a:xfrm>
                        <a:prstGeom prst="rect">
                          <a:avLst/>
                        </a:prstGeom>
                      </p:spPr>
                    </p:pic>
                  </p:oleObj>
                </mc:Fallback>
              </mc:AlternateContent>
            </a:graphicData>
          </a:graphic>
        </p:graphicFrame>
        <p:graphicFrame>
          <p:nvGraphicFramePr>
            <p:cNvPr id="63" name="对象 62"/>
            <p:cNvGraphicFramePr>
              <a:graphicFrameLocks noChangeAspect="1"/>
            </p:cNvGraphicFramePr>
            <p:nvPr>
              <p:extLst>
                <p:ext uri="{D42A27DB-BD31-4B8C-83A1-F6EECF244321}">
                  <p14:modId xmlns:p14="http://schemas.microsoft.com/office/powerpoint/2010/main" val="1574031174"/>
                </p:ext>
              </p:extLst>
            </p:nvPr>
          </p:nvGraphicFramePr>
          <p:xfrm>
            <a:off x="7263056" y="1719832"/>
            <a:ext cx="336550" cy="314325"/>
          </p:xfrm>
          <a:graphic>
            <a:graphicData uri="http://schemas.openxmlformats.org/presentationml/2006/ole">
              <mc:AlternateContent xmlns:mc="http://schemas.openxmlformats.org/markup-compatibility/2006">
                <mc:Choice xmlns:v="urn:schemas-microsoft-com:vml" Requires="v">
                  <p:oleObj spid="_x0000_s19980" name="Equation" r:id="rId15" imgW="177480" imgH="164880" progId="Equation.DSMT4">
                    <p:embed/>
                  </p:oleObj>
                </mc:Choice>
                <mc:Fallback>
                  <p:oleObj name="Equation" r:id="rId15" imgW="177480" imgH="164880" progId="Equation.DSMT4">
                    <p:embed/>
                    <p:pic>
                      <p:nvPicPr>
                        <p:cNvPr id="0" name=""/>
                        <p:cNvPicPr/>
                        <p:nvPr/>
                      </p:nvPicPr>
                      <p:blipFill>
                        <a:blip r:embed="rId16"/>
                        <a:stretch>
                          <a:fillRect/>
                        </a:stretch>
                      </p:blipFill>
                      <p:spPr>
                        <a:xfrm>
                          <a:off x="7263056" y="1719832"/>
                          <a:ext cx="336550" cy="314325"/>
                        </a:xfrm>
                        <a:prstGeom prst="rect">
                          <a:avLst/>
                        </a:prstGeom>
                      </p:spPr>
                    </p:pic>
                  </p:oleObj>
                </mc:Fallback>
              </mc:AlternateContent>
            </a:graphicData>
          </a:graphic>
        </p:graphicFrame>
        <p:graphicFrame>
          <p:nvGraphicFramePr>
            <p:cNvPr id="64" name="对象 63"/>
            <p:cNvGraphicFramePr>
              <a:graphicFrameLocks noChangeAspect="1"/>
            </p:cNvGraphicFramePr>
            <p:nvPr>
              <p:extLst>
                <p:ext uri="{D42A27DB-BD31-4B8C-83A1-F6EECF244321}">
                  <p14:modId xmlns:p14="http://schemas.microsoft.com/office/powerpoint/2010/main" val="1071605238"/>
                </p:ext>
              </p:extLst>
            </p:nvPr>
          </p:nvGraphicFramePr>
          <p:xfrm>
            <a:off x="10912475" y="4703763"/>
            <a:ext cx="360363" cy="314325"/>
          </p:xfrm>
          <a:graphic>
            <a:graphicData uri="http://schemas.openxmlformats.org/presentationml/2006/ole">
              <mc:AlternateContent xmlns:mc="http://schemas.openxmlformats.org/markup-compatibility/2006">
                <mc:Choice xmlns:v="urn:schemas-microsoft-com:vml" Requires="v">
                  <p:oleObj spid="_x0000_s19981" name="Equation" r:id="rId17" imgW="190440" imgH="164880" progId="Equation.DSMT4">
                    <p:embed/>
                  </p:oleObj>
                </mc:Choice>
                <mc:Fallback>
                  <p:oleObj name="Equation" r:id="rId17" imgW="190440" imgH="164880" progId="Equation.DSMT4">
                    <p:embed/>
                    <p:pic>
                      <p:nvPicPr>
                        <p:cNvPr id="0" name=""/>
                        <p:cNvPicPr/>
                        <p:nvPr/>
                      </p:nvPicPr>
                      <p:blipFill>
                        <a:blip r:embed="rId18"/>
                        <a:stretch>
                          <a:fillRect/>
                        </a:stretch>
                      </p:blipFill>
                      <p:spPr>
                        <a:xfrm>
                          <a:off x="10912475" y="4703763"/>
                          <a:ext cx="360363" cy="314325"/>
                        </a:xfrm>
                        <a:prstGeom prst="rect">
                          <a:avLst/>
                        </a:prstGeom>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1187286512"/>
                </p:ext>
              </p:extLst>
            </p:nvPr>
          </p:nvGraphicFramePr>
          <p:xfrm>
            <a:off x="10356850" y="2117725"/>
            <a:ext cx="1417638" cy="555625"/>
          </p:xfrm>
          <a:graphic>
            <a:graphicData uri="http://schemas.openxmlformats.org/presentationml/2006/ole">
              <mc:AlternateContent xmlns:mc="http://schemas.openxmlformats.org/markup-compatibility/2006">
                <mc:Choice xmlns:v="urn:schemas-microsoft-com:vml" Requires="v">
                  <p:oleObj spid="_x0000_s19982" name="Equation" r:id="rId19" imgW="749160" imgH="291960" progId="Equation.DSMT4">
                    <p:embed/>
                  </p:oleObj>
                </mc:Choice>
                <mc:Fallback>
                  <p:oleObj name="Equation" r:id="rId19" imgW="749160" imgH="291960" progId="Equation.DSMT4">
                    <p:embed/>
                    <p:pic>
                      <p:nvPicPr>
                        <p:cNvPr id="0" name=""/>
                        <p:cNvPicPr/>
                        <p:nvPr/>
                      </p:nvPicPr>
                      <p:blipFill>
                        <a:blip r:embed="rId20"/>
                        <a:stretch>
                          <a:fillRect/>
                        </a:stretch>
                      </p:blipFill>
                      <p:spPr>
                        <a:xfrm>
                          <a:off x="10356850" y="2117725"/>
                          <a:ext cx="1417638" cy="555625"/>
                        </a:xfrm>
                        <a:prstGeom prst="rect">
                          <a:avLst/>
                        </a:prstGeom>
                      </p:spPr>
                    </p:pic>
                  </p:oleObj>
                </mc:Fallback>
              </mc:AlternateContent>
            </a:graphicData>
          </a:graphic>
        </p:graphicFrame>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1"/>
          <p:cNvSpPr>
            <a:spLocks noGrp="1"/>
          </p:cNvSpPr>
          <p:nvPr>
            <p:ph type="dt" sz="quarter" idx="10"/>
          </p:nvPr>
        </p:nvSpPr>
        <p:spPr/>
        <p:txBody>
          <a:bodyPr/>
          <a:lstStyle/>
          <a:p>
            <a:pPr>
              <a:defRPr/>
            </a:pPr>
            <a:fld id="{62D0B8AE-975C-49FA-A9D3-AA0F7DC1F23C}" type="datetime1">
              <a:rPr lang="zh-CN" altLang="en-US"/>
              <a:pPr>
                <a:defRPr/>
              </a:pPr>
              <a:t>2020/4/28</a:t>
            </a:fld>
            <a:endParaRPr lang="en-US" altLang="zh-CN"/>
          </a:p>
        </p:txBody>
      </p:sp>
      <p:sp>
        <p:nvSpPr>
          <p:cNvPr id="34" name="灯片编号占位符 3"/>
          <p:cNvSpPr>
            <a:spLocks noGrp="1"/>
          </p:cNvSpPr>
          <p:nvPr>
            <p:ph type="sldNum" sz="quarter" idx="12"/>
          </p:nvPr>
        </p:nvSpPr>
        <p:spPr/>
        <p:txBody>
          <a:bodyPr/>
          <a:lstStyle/>
          <a:p>
            <a:pPr>
              <a:defRPr/>
            </a:pPr>
            <a:fld id="{323FF91D-1631-41BE-A9C4-EABC7326A3FD}" type="slidenum">
              <a:rPr lang="en-US" altLang="zh-CN"/>
              <a:pPr>
                <a:defRPr/>
              </a:pPr>
              <a:t>14</a:t>
            </a:fld>
            <a:endParaRPr lang="en-US" altLang="zh-CN"/>
          </a:p>
        </p:txBody>
      </p:sp>
      <p:sp>
        <p:nvSpPr>
          <p:cNvPr id="19460" name="Rectangle 3"/>
          <p:cNvSpPr>
            <a:spLocks noChangeArrowheads="1"/>
          </p:cNvSpPr>
          <p:nvPr/>
        </p:nvSpPr>
        <p:spPr bwMode="auto">
          <a:xfrm>
            <a:off x="2424113" y="890588"/>
            <a:ext cx="7993062"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5000"/>
              </a:lnSpc>
              <a:spcBef>
                <a:spcPct val="20000"/>
              </a:spcBef>
              <a:buClr>
                <a:schemeClr val="folHlink"/>
              </a:buClr>
              <a:buSzPct val="60000"/>
              <a:buFont typeface="Wingdings" panose="05000000000000000000" pitchFamily="2" charset="2"/>
              <a:buNone/>
            </a:pPr>
            <a:endParaRPr kumimoji="1" lang="zh-CN" altLang="zh-CN">
              <a:latin typeface="Tahoma" panose="020B0604030504040204" pitchFamily="34" charset="0"/>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2269658384"/>
              </p:ext>
            </p:extLst>
          </p:nvPr>
        </p:nvGraphicFramePr>
        <p:xfrm>
          <a:off x="838200" y="1313150"/>
          <a:ext cx="6961818" cy="582131"/>
        </p:xfrm>
        <a:graphic>
          <a:graphicData uri="http://schemas.openxmlformats.org/presentationml/2006/ole">
            <mc:AlternateContent xmlns:mc="http://schemas.openxmlformats.org/markup-compatibility/2006">
              <mc:Choice xmlns:v="urn:schemas-microsoft-com:vml" Requires="v">
                <p:oleObj spid="_x0000_s112752" name="Equation" r:id="rId3" imgW="3492360" imgH="291960" progId="Equation.DSMT4">
                  <p:embed/>
                </p:oleObj>
              </mc:Choice>
              <mc:Fallback>
                <p:oleObj name="Equation" r:id="rId3" imgW="3492360" imgH="291960" progId="Equation.DSMT4">
                  <p:embed/>
                  <p:pic>
                    <p:nvPicPr>
                      <p:cNvPr id="0" name=""/>
                      <p:cNvPicPr/>
                      <p:nvPr/>
                    </p:nvPicPr>
                    <p:blipFill>
                      <a:blip r:embed="rId4"/>
                      <a:stretch>
                        <a:fillRect/>
                      </a:stretch>
                    </p:blipFill>
                    <p:spPr>
                      <a:xfrm>
                        <a:off x="838200" y="1313150"/>
                        <a:ext cx="6961818" cy="582131"/>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076549537"/>
              </p:ext>
            </p:extLst>
          </p:nvPr>
        </p:nvGraphicFramePr>
        <p:xfrm>
          <a:off x="838200" y="2573337"/>
          <a:ext cx="10683875" cy="985838"/>
        </p:xfrm>
        <a:graphic>
          <a:graphicData uri="http://schemas.openxmlformats.org/presentationml/2006/ole">
            <mc:AlternateContent xmlns:mc="http://schemas.openxmlformats.org/markup-compatibility/2006">
              <mc:Choice xmlns:v="urn:schemas-microsoft-com:vml" Requires="v">
                <p:oleObj spid="_x0000_s112753" name="Equation" r:id="rId5" imgW="5359320" imgH="495000" progId="Equation.DSMT4">
                  <p:embed/>
                </p:oleObj>
              </mc:Choice>
              <mc:Fallback>
                <p:oleObj name="Equation" r:id="rId5" imgW="5359320" imgH="495000" progId="Equation.DSMT4">
                  <p:embed/>
                  <p:pic>
                    <p:nvPicPr>
                      <p:cNvPr id="0" name=""/>
                      <p:cNvPicPr/>
                      <p:nvPr/>
                    </p:nvPicPr>
                    <p:blipFill>
                      <a:blip r:embed="rId6"/>
                      <a:stretch>
                        <a:fillRect/>
                      </a:stretch>
                    </p:blipFill>
                    <p:spPr>
                      <a:xfrm>
                        <a:off x="838200" y="2573337"/>
                        <a:ext cx="10683875" cy="985838"/>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2440207796"/>
              </p:ext>
            </p:extLst>
          </p:nvPr>
        </p:nvGraphicFramePr>
        <p:xfrm>
          <a:off x="838200" y="4333157"/>
          <a:ext cx="10479088" cy="1062037"/>
        </p:xfrm>
        <a:graphic>
          <a:graphicData uri="http://schemas.openxmlformats.org/presentationml/2006/ole">
            <mc:AlternateContent xmlns:mc="http://schemas.openxmlformats.org/markup-compatibility/2006">
              <mc:Choice xmlns:v="urn:schemas-microsoft-com:vml" Requires="v">
                <p:oleObj spid="_x0000_s112754" name="Equation" r:id="rId7" imgW="5257800" imgH="533160" progId="Equation.DSMT4">
                  <p:embed/>
                </p:oleObj>
              </mc:Choice>
              <mc:Fallback>
                <p:oleObj name="Equation" r:id="rId7" imgW="5257800" imgH="533160" progId="Equation.DSMT4">
                  <p:embed/>
                  <p:pic>
                    <p:nvPicPr>
                      <p:cNvPr id="0" name=""/>
                      <p:cNvPicPr/>
                      <p:nvPr/>
                    </p:nvPicPr>
                    <p:blipFill>
                      <a:blip r:embed="rId8"/>
                      <a:stretch>
                        <a:fillRect/>
                      </a:stretch>
                    </p:blipFill>
                    <p:spPr>
                      <a:xfrm>
                        <a:off x="838200" y="4333157"/>
                        <a:ext cx="10479088" cy="1062037"/>
                      </a:xfrm>
                      <a:prstGeom prst="rect">
                        <a:avLst/>
                      </a:prstGeom>
                    </p:spPr>
                  </p:pic>
                </p:oleObj>
              </mc:Fallback>
            </mc:AlternateContent>
          </a:graphicData>
        </a:graphic>
      </p:graphicFrame>
    </p:spTree>
    <p:extLst>
      <p:ext uri="{BB962C8B-B14F-4D97-AF65-F5344CB8AC3E}">
        <p14:creationId xmlns:p14="http://schemas.microsoft.com/office/powerpoint/2010/main" val="140939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down)">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quarter" idx="10"/>
          </p:nvPr>
        </p:nvSpPr>
        <p:spPr/>
        <p:txBody>
          <a:bodyPr/>
          <a:lstStyle/>
          <a:p>
            <a:pPr>
              <a:defRPr/>
            </a:pPr>
            <a:fld id="{2E389C9C-E9B2-4243-B62E-A51479E707FB}" type="datetime1">
              <a:rPr lang="zh-CN" altLang="en-US"/>
              <a:pPr>
                <a:defRPr/>
              </a:pPr>
              <a:t>2020/4/28</a:t>
            </a:fld>
            <a:endParaRPr lang="en-US" altLang="zh-CN"/>
          </a:p>
        </p:txBody>
      </p:sp>
      <p:sp>
        <p:nvSpPr>
          <p:cNvPr id="12" name="灯片编号占位符 3"/>
          <p:cNvSpPr>
            <a:spLocks noGrp="1"/>
          </p:cNvSpPr>
          <p:nvPr>
            <p:ph type="sldNum" sz="quarter" idx="12"/>
          </p:nvPr>
        </p:nvSpPr>
        <p:spPr/>
        <p:txBody>
          <a:bodyPr/>
          <a:lstStyle/>
          <a:p>
            <a:pPr>
              <a:defRPr/>
            </a:pPr>
            <a:fld id="{D7CAABCD-C506-4D0D-A5B9-A6D2224919A6}" type="slidenum">
              <a:rPr lang="en-US" altLang="zh-CN"/>
              <a:pPr>
                <a:defRPr/>
              </a:pPr>
              <a:t>15</a:t>
            </a:fld>
            <a:endParaRPr lang="en-US" altLang="zh-CN"/>
          </a:p>
        </p:txBody>
      </p:sp>
      <p:grpSp>
        <p:nvGrpSpPr>
          <p:cNvPr id="21508" name="Group 214"/>
          <p:cNvGrpSpPr>
            <a:grpSpLocks/>
          </p:cNvGrpSpPr>
          <p:nvPr/>
        </p:nvGrpSpPr>
        <p:grpSpPr bwMode="auto">
          <a:xfrm>
            <a:off x="379413" y="188913"/>
            <a:ext cx="11511401" cy="6042025"/>
            <a:chOff x="158" y="119"/>
            <a:chExt cx="5675" cy="3795"/>
          </a:xfrm>
        </p:grpSpPr>
        <p:sp>
          <p:nvSpPr>
            <p:cNvPr id="21509" name="Text Box 198"/>
            <p:cNvSpPr txBox="1">
              <a:spLocks noChangeArrowheads="1"/>
            </p:cNvSpPr>
            <p:nvPr/>
          </p:nvSpPr>
          <p:spPr bwMode="auto">
            <a:xfrm>
              <a:off x="295" y="119"/>
              <a:ext cx="5136" cy="36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3200"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3200"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总体回归函数（</a:t>
              </a:r>
              <a:r>
                <a:rPr lang="en-US" altLang="zh-CN" sz="3200"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PRF</a:t>
              </a:r>
              <a:r>
                <a:rPr lang="zh-CN" altLang="en-US" sz="3200"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p>
          </p:txBody>
        </p:sp>
        <p:pic>
          <p:nvPicPr>
            <p:cNvPr id="21510" name="Picture 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 y="527"/>
              <a:ext cx="5424" cy="3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1" name="Line 208"/>
            <p:cNvSpPr>
              <a:spLocks noChangeShapeType="1"/>
            </p:cNvSpPr>
            <p:nvPr/>
          </p:nvSpPr>
          <p:spPr bwMode="auto">
            <a:xfrm flipV="1">
              <a:off x="163" y="3885"/>
              <a:ext cx="5439" cy="2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Line 209"/>
            <p:cNvSpPr>
              <a:spLocks noChangeShapeType="1"/>
            </p:cNvSpPr>
            <p:nvPr/>
          </p:nvSpPr>
          <p:spPr bwMode="auto">
            <a:xfrm>
              <a:off x="757" y="3612"/>
              <a:ext cx="0"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Text Box 210"/>
            <p:cNvSpPr txBox="1">
              <a:spLocks noChangeArrowheads="1"/>
            </p:cNvSpPr>
            <p:nvPr/>
          </p:nvSpPr>
          <p:spPr bwMode="auto">
            <a:xfrm>
              <a:off x="821" y="3629"/>
              <a:ext cx="50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sz="1600" dirty="0">
                  <a:solidFill>
                    <a:schemeClr val="hlink"/>
                  </a:solidFill>
                  <a:latin typeface="Times New Roman" panose="02020603050405020304" pitchFamily="18" charset="0"/>
                  <a:cs typeface="Times New Roman" panose="02020603050405020304" pitchFamily="18" charset="0"/>
                </a:rPr>
                <a:t>　</a:t>
              </a:r>
              <a:r>
                <a:rPr lang="en-US" altLang="zh-CN" sz="1600" dirty="0">
                  <a:solidFill>
                    <a:schemeClr val="hlink"/>
                  </a:solidFill>
                  <a:latin typeface="Times New Roman" panose="02020603050405020304" pitchFamily="18" charset="0"/>
                  <a:cs typeface="Times New Roman" panose="02020603050405020304" pitchFamily="18" charset="0"/>
                </a:rPr>
                <a:t>605      </a:t>
              </a:r>
              <a:r>
                <a:rPr lang="en-US" altLang="zh-CN" sz="1600" dirty="0" smtClean="0">
                  <a:solidFill>
                    <a:schemeClr val="hlink"/>
                  </a:solidFill>
                  <a:latin typeface="Times New Roman" panose="02020603050405020304" pitchFamily="18" charset="0"/>
                  <a:cs typeface="Times New Roman" panose="02020603050405020304" pitchFamily="18" charset="0"/>
                </a:rPr>
                <a:t>       </a:t>
              </a:r>
              <a:r>
                <a:rPr lang="en-US" altLang="zh-CN" sz="1600" dirty="0">
                  <a:solidFill>
                    <a:schemeClr val="hlink"/>
                  </a:solidFill>
                  <a:latin typeface="Times New Roman" panose="02020603050405020304" pitchFamily="18" charset="0"/>
                  <a:cs typeface="Times New Roman" panose="02020603050405020304" pitchFamily="18" charset="0"/>
                </a:rPr>
                <a:t>825     </a:t>
              </a:r>
              <a:r>
                <a:rPr lang="en-US" altLang="zh-CN" sz="1600" dirty="0" smtClean="0">
                  <a:solidFill>
                    <a:schemeClr val="hlink"/>
                  </a:solidFill>
                  <a:latin typeface="Times New Roman" panose="02020603050405020304" pitchFamily="18" charset="0"/>
                  <a:cs typeface="Times New Roman" panose="02020603050405020304" pitchFamily="18" charset="0"/>
                </a:rPr>
                <a:t>      </a:t>
              </a:r>
              <a:r>
                <a:rPr lang="en-US" altLang="zh-CN" sz="1600" dirty="0">
                  <a:solidFill>
                    <a:schemeClr val="hlink"/>
                  </a:solidFill>
                  <a:latin typeface="Times New Roman" panose="02020603050405020304" pitchFamily="18" charset="0"/>
                  <a:cs typeface="Times New Roman" panose="02020603050405020304" pitchFamily="18" charset="0"/>
                </a:rPr>
                <a:t>1045     </a:t>
              </a:r>
              <a:r>
                <a:rPr lang="en-US" altLang="zh-CN" sz="1600" dirty="0" smtClean="0">
                  <a:solidFill>
                    <a:schemeClr val="hlink"/>
                  </a:solidFill>
                  <a:latin typeface="Times New Roman" panose="02020603050405020304" pitchFamily="18" charset="0"/>
                  <a:cs typeface="Times New Roman" panose="02020603050405020304" pitchFamily="18" charset="0"/>
                </a:rPr>
                <a:t>      1265         </a:t>
              </a:r>
              <a:r>
                <a:rPr lang="en-US" altLang="zh-CN" sz="1600" dirty="0">
                  <a:solidFill>
                    <a:schemeClr val="hlink"/>
                  </a:solidFill>
                  <a:latin typeface="Times New Roman" panose="02020603050405020304" pitchFamily="18" charset="0"/>
                  <a:cs typeface="Times New Roman" panose="02020603050405020304" pitchFamily="18" charset="0"/>
                </a:rPr>
                <a:t>1485     </a:t>
              </a:r>
              <a:r>
                <a:rPr lang="en-US" altLang="zh-CN" sz="1600" dirty="0" smtClean="0">
                  <a:solidFill>
                    <a:schemeClr val="hlink"/>
                  </a:solidFill>
                  <a:latin typeface="Times New Roman" panose="02020603050405020304" pitchFamily="18" charset="0"/>
                  <a:cs typeface="Times New Roman" panose="02020603050405020304" pitchFamily="18" charset="0"/>
                </a:rPr>
                <a:t>         </a:t>
              </a:r>
              <a:r>
                <a:rPr lang="en-US" altLang="zh-CN" sz="1600" dirty="0">
                  <a:solidFill>
                    <a:schemeClr val="hlink"/>
                  </a:solidFill>
                  <a:latin typeface="Times New Roman" panose="02020603050405020304" pitchFamily="18" charset="0"/>
                  <a:cs typeface="Times New Roman" panose="02020603050405020304" pitchFamily="18" charset="0"/>
                </a:rPr>
                <a:t>1705       1925       </a:t>
              </a:r>
              <a:r>
                <a:rPr lang="en-US" altLang="zh-CN" sz="1600" dirty="0" smtClean="0">
                  <a:solidFill>
                    <a:schemeClr val="hlink"/>
                  </a:solidFill>
                  <a:latin typeface="Times New Roman" panose="02020603050405020304" pitchFamily="18" charset="0"/>
                  <a:cs typeface="Times New Roman" panose="02020603050405020304" pitchFamily="18" charset="0"/>
                </a:rPr>
                <a:t>         </a:t>
              </a:r>
              <a:r>
                <a:rPr lang="en-US" altLang="zh-CN" sz="1600" dirty="0">
                  <a:solidFill>
                    <a:schemeClr val="hlink"/>
                  </a:solidFill>
                  <a:latin typeface="Times New Roman" panose="02020603050405020304" pitchFamily="18" charset="0"/>
                  <a:cs typeface="Times New Roman" panose="02020603050405020304" pitchFamily="18" charset="0"/>
                </a:rPr>
                <a:t>2145       </a:t>
              </a:r>
              <a:r>
                <a:rPr lang="en-US" altLang="zh-CN" sz="1600" dirty="0" smtClean="0">
                  <a:solidFill>
                    <a:schemeClr val="hlink"/>
                  </a:solidFill>
                  <a:latin typeface="Times New Roman" panose="02020603050405020304" pitchFamily="18" charset="0"/>
                  <a:cs typeface="Times New Roman" panose="02020603050405020304" pitchFamily="18" charset="0"/>
                </a:rPr>
                <a:t>   </a:t>
              </a:r>
              <a:r>
                <a:rPr lang="en-US" altLang="zh-CN" sz="1600" dirty="0">
                  <a:solidFill>
                    <a:schemeClr val="hlink"/>
                  </a:solidFill>
                  <a:latin typeface="Times New Roman" panose="02020603050405020304" pitchFamily="18" charset="0"/>
                  <a:cs typeface="Times New Roman" panose="02020603050405020304" pitchFamily="18" charset="0"/>
                </a:rPr>
                <a:t>2365     </a:t>
              </a:r>
              <a:r>
                <a:rPr lang="en-US" altLang="zh-CN" sz="1600" dirty="0" smtClean="0">
                  <a:solidFill>
                    <a:schemeClr val="hlink"/>
                  </a:solidFill>
                  <a:latin typeface="Times New Roman" panose="02020603050405020304" pitchFamily="18" charset="0"/>
                  <a:cs typeface="Times New Roman" panose="02020603050405020304" pitchFamily="18" charset="0"/>
                </a:rPr>
                <a:t>          </a:t>
              </a:r>
              <a:r>
                <a:rPr lang="en-US" altLang="zh-CN" sz="1600" dirty="0">
                  <a:solidFill>
                    <a:schemeClr val="hlink"/>
                  </a:solidFill>
                  <a:latin typeface="Times New Roman" panose="02020603050405020304" pitchFamily="18" charset="0"/>
                  <a:cs typeface="Times New Roman" panose="02020603050405020304" pitchFamily="18" charset="0"/>
                </a:rPr>
                <a:t>2585</a:t>
              </a:r>
            </a:p>
          </p:txBody>
        </p:sp>
        <p:sp>
          <p:nvSpPr>
            <p:cNvPr id="21514" name="Text Box 211"/>
            <p:cNvSpPr txBox="1">
              <a:spLocks noChangeArrowheads="1"/>
            </p:cNvSpPr>
            <p:nvPr/>
          </p:nvSpPr>
          <p:spPr bwMode="auto">
            <a:xfrm>
              <a:off x="158" y="3657"/>
              <a:ext cx="5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1600" i="1" dirty="0">
                  <a:solidFill>
                    <a:schemeClr val="hlink"/>
                  </a:solidFill>
                  <a:latin typeface="Times New Roman" panose="02020603050405020304" pitchFamily="18" charset="0"/>
                  <a:cs typeface="Times New Roman" panose="02020603050405020304" pitchFamily="18" charset="0"/>
                </a:rPr>
                <a:t>E</a:t>
              </a:r>
              <a:r>
                <a:rPr lang="en-US" altLang="zh-CN" sz="1600" dirty="0">
                  <a:solidFill>
                    <a:schemeClr val="hlink"/>
                  </a:solidFill>
                  <a:latin typeface="Times New Roman" panose="02020603050405020304" pitchFamily="18" charset="0"/>
                  <a:cs typeface="Times New Roman" panose="02020603050405020304" pitchFamily="18" charset="0"/>
                </a:rPr>
                <a:t>(</a:t>
              </a:r>
              <a:r>
                <a:rPr lang="en-US" altLang="zh-CN" sz="1600" i="1" dirty="0" err="1">
                  <a:solidFill>
                    <a:schemeClr val="hlink"/>
                  </a:solidFill>
                  <a:latin typeface="Times New Roman" panose="02020603050405020304" pitchFamily="18" charset="0"/>
                  <a:cs typeface="Times New Roman" panose="02020603050405020304" pitchFamily="18" charset="0"/>
                </a:rPr>
                <a:t>Y</a:t>
              </a:r>
              <a:r>
                <a:rPr lang="en-US" altLang="zh-CN" sz="1600" i="1" baseline="-25000" dirty="0" err="1">
                  <a:solidFill>
                    <a:schemeClr val="hlink"/>
                  </a:solidFill>
                  <a:latin typeface="Times New Roman" panose="02020603050405020304" pitchFamily="18" charset="0"/>
                  <a:cs typeface="Times New Roman" panose="02020603050405020304" pitchFamily="18" charset="0"/>
                </a:rPr>
                <a:t>i</a:t>
              </a:r>
              <a:r>
                <a:rPr lang="en-US" altLang="zh-CN" sz="1600" dirty="0" err="1">
                  <a:solidFill>
                    <a:schemeClr val="hlink"/>
                  </a:solidFill>
                  <a:latin typeface="Times New Roman" panose="02020603050405020304" pitchFamily="18" charset="0"/>
                  <a:cs typeface="Times New Roman" panose="02020603050405020304" pitchFamily="18" charset="0"/>
                </a:rPr>
                <a:t>|</a:t>
              </a:r>
              <a:r>
                <a:rPr lang="en-US" altLang="zh-CN" sz="1600" i="1" dirty="0" err="1">
                  <a:solidFill>
                    <a:schemeClr val="hlink"/>
                  </a:solidFill>
                  <a:latin typeface="Times New Roman" panose="02020603050405020304" pitchFamily="18" charset="0"/>
                  <a:cs typeface="Times New Roman" panose="02020603050405020304" pitchFamily="18" charset="0"/>
                </a:rPr>
                <a:t>X</a:t>
              </a:r>
              <a:r>
                <a:rPr lang="en-US" altLang="zh-CN" sz="1600" i="1" baseline="-25000" dirty="0" err="1">
                  <a:solidFill>
                    <a:schemeClr val="hlink"/>
                  </a:solidFill>
                  <a:latin typeface="Times New Roman" panose="02020603050405020304" pitchFamily="18" charset="0"/>
                  <a:cs typeface="Times New Roman" panose="02020603050405020304" pitchFamily="18" charset="0"/>
                </a:rPr>
                <a:t>i</a:t>
              </a:r>
              <a:r>
                <a:rPr lang="en-US" altLang="zh-CN" sz="1600" dirty="0">
                  <a:solidFill>
                    <a:schemeClr val="hlink"/>
                  </a:solidFill>
                  <a:latin typeface="Times New Roman" panose="02020603050405020304" pitchFamily="18" charset="0"/>
                  <a:cs typeface="Times New Roman" panose="02020603050405020304" pitchFamily="18" charset="0"/>
                </a:rPr>
                <a:t>)</a:t>
              </a:r>
            </a:p>
          </p:txBody>
        </p:sp>
        <p:sp>
          <p:nvSpPr>
            <p:cNvPr id="21515" name="Line 213"/>
            <p:cNvSpPr>
              <a:spLocks noChangeShapeType="1"/>
            </p:cNvSpPr>
            <p:nvPr/>
          </p:nvSpPr>
          <p:spPr bwMode="auto">
            <a:xfrm flipV="1">
              <a:off x="321" y="1071"/>
              <a:ext cx="5439" cy="2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59A43029-1E66-4C06-9A27-179C256444E8}" type="datetime1">
              <a:rPr lang="zh-CN" altLang="en-US"/>
              <a:pPr>
                <a:defRPr/>
              </a:pPr>
              <a:t>2020/4/28</a:t>
            </a:fld>
            <a:endParaRPr lang="en-US" altLang="zh-CN"/>
          </a:p>
        </p:txBody>
      </p:sp>
      <p:sp>
        <p:nvSpPr>
          <p:cNvPr id="8" name="灯片编号占位符 5"/>
          <p:cNvSpPr>
            <a:spLocks noGrp="1"/>
          </p:cNvSpPr>
          <p:nvPr>
            <p:ph type="sldNum" sz="quarter" idx="12"/>
          </p:nvPr>
        </p:nvSpPr>
        <p:spPr/>
        <p:txBody>
          <a:bodyPr/>
          <a:lstStyle/>
          <a:p>
            <a:pPr>
              <a:defRPr/>
            </a:pPr>
            <a:fld id="{7D73DB0F-1DF7-4B0B-978B-C90ACE270E63}" type="slidenum">
              <a:rPr lang="en-US" altLang="zh-CN"/>
              <a:pPr>
                <a:defRPr/>
              </a:pPr>
              <a:t>16</a:t>
            </a:fld>
            <a:endParaRPr lang="en-US" altLang="zh-CN"/>
          </a:p>
        </p:txBody>
      </p:sp>
      <p:sp>
        <p:nvSpPr>
          <p:cNvPr id="841730" name="Rectangle 2"/>
          <p:cNvSpPr>
            <a:spLocks noGrp="1" noChangeArrowheads="1"/>
          </p:cNvSpPr>
          <p:nvPr>
            <p:ph type="body" idx="1"/>
          </p:nvPr>
        </p:nvSpPr>
        <p:spPr>
          <a:xfrm>
            <a:off x="679450" y="1027113"/>
            <a:ext cx="10674350" cy="1223963"/>
          </a:xfrm>
        </p:spPr>
        <p:txBody>
          <a:bodyPr rtlCol="0">
            <a:normAutofit fontScale="92500" lnSpcReduction="10000"/>
          </a:bodyPr>
          <a:lstStyle/>
          <a:p>
            <a:pPr marL="0" indent="0" eaLnBrk="1" fontAlgn="auto" hangingPunct="1">
              <a:lnSpc>
                <a:spcPct val="150000"/>
              </a:lnSpc>
              <a:spcAft>
                <a:spcPts val="0"/>
              </a:spcAft>
              <a:buFont typeface="Wingdings" panose="05000000000000000000" pitchFamily="2" charset="2"/>
              <a:buChar char="Ø"/>
              <a:defRPr/>
            </a:pPr>
            <a:r>
              <a:rPr lang="zh-CN" altLang="en-US" b="1" dirty="0">
                <a:latin typeface="Times New Roman" panose="02020603050405020304" pitchFamily="18" charset="0"/>
                <a:ea typeface="楷体_GB2312" panose="02010609030101010101" pitchFamily="49" charset="-122"/>
              </a:rPr>
              <a:t>（</a:t>
            </a:r>
            <a:r>
              <a:rPr lang="en-US" altLang="zh-CN" b="1" dirty="0">
                <a:latin typeface="Times New Roman" panose="02020603050405020304" pitchFamily="18" charset="0"/>
                <a:ea typeface="楷体_GB2312" panose="02010609030101010101" pitchFamily="49" charset="-122"/>
              </a:rPr>
              <a:t>1</a:t>
            </a:r>
            <a:r>
              <a:rPr lang="zh-CN" altLang="en-US" b="1" dirty="0">
                <a:latin typeface="Times New Roman" panose="02020603050405020304" pitchFamily="18" charset="0"/>
                <a:ea typeface="楷体_GB2312" panose="02010609030101010101" pitchFamily="49" charset="-122"/>
              </a:rPr>
              <a:t>）由于不确定因素的影响，对同一收入水平</a:t>
            </a:r>
            <a:r>
              <a:rPr lang="en-US" altLang="zh-CN" b="1" dirty="0">
                <a:latin typeface="Times New Roman" panose="02020603050405020304" pitchFamily="18" charset="0"/>
                <a:ea typeface="楷体_GB2312" panose="02010609030101010101" pitchFamily="49" charset="-122"/>
              </a:rPr>
              <a:t>X</a:t>
            </a:r>
            <a:r>
              <a:rPr lang="zh-CN" altLang="en-US" b="1" dirty="0">
                <a:latin typeface="Times New Roman" panose="02020603050405020304" pitchFamily="18" charset="0"/>
                <a:ea typeface="楷体_GB2312" panose="02010609030101010101" pitchFamily="49" charset="-122"/>
              </a:rPr>
              <a:t>，不同家庭的消费支出不完全相同；</a:t>
            </a:r>
          </a:p>
        </p:txBody>
      </p:sp>
      <p:sp>
        <p:nvSpPr>
          <p:cNvPr id="841731" name="Text Box 3"/>
          <p:cNvSpPr txBox="1">
            <a:spLocks noChangeArrowheads="1"/>
          </p:cNvSpPr>
          <p:nvPr/>
        </p:nvSpPr>
        <p:spPr bwMode="auto">
          <a:xfrm>
            <a:off x="796131" y="4081193"/>
            <a:ext cx="10674350" cy="10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因此，给定收入</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的任一值</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baseline="-25000" dirty="0">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，可得消费支出</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Y</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的</a:t>
            </a:r>
            <a:r>
              <a:rPr lang="zh-CN" altLang="en-US"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条件均值</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或</a:t>
            </a:r>
            <a:r>
              <a:rPr lang="zh-CN" altLang="en-US"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条件期望</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E</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Y|X=X</a:t>
            </a:r>
            <a:r>
              <a:rPr lang="en-US" altLang="zh-CN" b="1" baseline="-25000" dirty="0">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）。在</a:t>
            </a:r>
            <a:r>
              <a:rPr lang="zh-CN" altLang="zh-CN" b="1" dirty="0">
                <a:latin typeface="Times New Roman" panose="02020603050405020304" pitchFamily="18" charset="0"/>
                <a:ea typeface="楷体_GB2312" panose="02010609030101010101" pitchFamily="49" charset="-122"/>
                <a:cs typeface="Times New Roman" panose="02020603050405020304" pitchFamily="18" charset="0"/>
              </a:rPr>
              <a:t>该例中：</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E</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Y | X=800</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=605</a:t>
            </a:r>
          </a:p>
        </p:txBody>
      </p:sp>
      <p:sp>
        <p:nvSpPr>
          <p:cNvPr id="841733" name="Text Box 5"/>
          <p:cNvSpPr txBox="1">
            <a:spLocks noChangeArrowheads="1"/>
          </p:cNvSpPr>
          <p:nvPr/>
        </p:nvSpPr>
        <p:spPr bwMode="auto">
          <a:xfrm>
            <a:off x="4837113" y="282575"/>
            <a:ext cx="25923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zh-CN" altLang="en-US" sz="3600" b="1" dirty="0">
                <a:solidFill>
                  <a:schemeClr val="accent5">
                    <a:lumMod val="50000"/>
                  </a:schemeClr>
                </a:solidFill>
                <a:latin typeface="楷体_GB2312" panose="02010609030101010101" pitchFamily="49" charset="-122"/>
                <a:ea typeface="楷体_GB2312" panose="02010609030101010101" pitchFamily="49" charset="-122"/>
              </a:rPr>
              <a:t>分  析：</a:t>
            </a:r>
          </a:p>
        </p:txBody>
      </p:sp>
      <p:sp>
        <p:nvSpPr>
          <p:cNvPr id="841735" name="Rectangle 7"/>
          <p:cNvSpPr>
            <a:spLocks noChangeArrowheads="1"/>
          </p:cNvSpPr>
          <p:nvPr/>
        </p:nvSpPr>
        <p:spPr bwMode="auto">
          <a:xfrm>
            <a:off x="679450" y="2473175"/>
            <a:ext cx="1067435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Clr>
                <a:schemeClr val="folHlink"/>
              </a:buClr>
              <a:buFont typeface="Wingdings" panose="05000000000000000000" pitchFamily="2" charset="2"/>
              <a:buChar char="Ø"/>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）但由于调查的完备性，给定</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收入</a:t>
            </a: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后，消费</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支出</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Y</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的分布是确定的，即</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Y</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的条件</a:t>
            </a:r>
            <a:r>
              <a:rPr lang="zh-CN" altLang="en-US"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条件分布</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是已知的，如：</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P</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Y=638|X=800=1/4</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41730">
                                            <p:txEl>
                                              <p:pRg st="0" end="0"/>
                                            </p:txEl>
                                          </p:spTgt>
                                        </p:tgtEl>
                                        <p:attrNameLst>
                                          <p:attrName>style.visibility</p:attrName>
                                        </p:attrNameLst>
                                      </p:cBhvr>
                                      <p:to>
                                        <p:strVal val="visible"/>
                                      </p:to>
                                    </p:set>
                                    <p:anim calcmode="lin" valueType="num">
                                      <p:cBhvr additive="base">
                                        <p:cTn id="7" dur="500" fill="hold"/>
                                        <p:tgtEl>
                                          <p:spTgt spid="84173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173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41735"/>
                                        </p:tgtEl>
                                        <p:attrNameLst>
                                          <p:attrName>style.visibility</p:attrName>
                                        </p:attrNameLst>
                                      </p:cBhvr>
                                      <p:to>
                                        <p:strVal val="visible"/>
                                      </p:to>
                                    </p:set>
                                    <p:anim calcmode="lin" valueType="num">
                                      <p:cBhvr additive="base">
                                        <p:cTn id="13" dur="500" fill="hold"/>
                                        <p:tgtEl>
                                          <p:spTgt spid="841735"/>
                                        </p:tgtEl>
                                        <p:attrNameLst>
                                          <p:attrName>ppt_x</p:attrName>
                                        </p:attrNameLst>
                                      </p:cBhvr>
                                      <p:tavLst>
                                        <p:tav tm="0">
                                          <p:val>
                                            <p:strVal val="#ppt_x"/>
                                          </p:val>
                                        </p:tav>
                                        <p:tav tm="100000">
                                          <p:val>
                                            <p:strVal val="#ppt_x"/>
                                          </p:val>
                                        </p:tav>
                                      </p:tavLst>
                                    </p:anim>
                                    <p:anim calcmode="lin" valueType="num">
                                      <p:cBhvr additive="base">
                                        <p:cTn id="14" dur="500" fill="hold"/>
                                        <p:tgtEl>
                                          <p:spTgt spid="84173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41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0" grpId="0" build="p" autoUpdateAnimBg="0"/>
      <p:bldP spid="841731" grpId="0" autoUpdateAnimBg="0"/>
      <p:bldP spid="84173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2" name="日期占位符 3"/>
          <p:cNvSpPr>
            <a:spLocks noGrp="1"/>
          </p:cNvSpPr>
          <p:nvPr>
            <p:ph type="dt" sz="quarter" idx="10"/>
          </p:nvPr>
        </p:nvSpPr>
        <p:spPr/>
        <p:txBody>
          <a:bodyPr/>
          <a:lstStyle/>
          <a:p>
            <a:pPr>
              <a:defRPr/>
            </a:pPr>
            <a:fld id="{1FE1B236-80B3-4CC2-8E6F-B53B1AD3428C}" type="datetime1">
              <a:rPr lang="zh-CN" altLang="en-US"/>
              <a:pPr>
                <a:defRPr/>
              </a:pPr>
              <a:t>2020/4/28</a:t>
            </a:fld>
            <a:endParaRPr lang="en-US" altLang="zh-CN"/>
          </a:p>
        </p:txBody>
      </p:sp>
      <p:sp>
        <p:nvSpPr>
          <p:cNvPr id="304" name="灯片编号占位符 5"/>
          <p:cNvSpPr>
            <a:spLocks noGrp="1"/>
          </p:cNvSpPr>
          <p:nvPr>
            <p:ph type="sldNum" sz="quarter" idx="12"/>
          </p:nvPr>
        </p:nvSpPr>
        <p:spPr/>
        <p:txBody>
          <a:bodyPr/>
          <a:lstStyle/>
          <a:p>
            <a:pPr>
              <a:defRPr/>
            </a:pPr>
            <a:fld id="{C9828FC0-5DA9-4329-8E4D-9B0CCA82B31E}" type="slidenum">
              <a:rPr lang="en-US" altLang="zh-CN"/>
              <a:pPr>
                <a:defRPr/>
              </a:pPr>
              <a:t>17</a:t>
            </a:fld>
            <a:endParaRPr lang="en-US" altLang="zh-CN"/>
          </a:p>
        </p:txBody>
      </p:sp>
      <p:sp>
        <p:nvSpPr>
          <p:cNvPr id="842754" name="Rectangle 2"/>
          <p:cNvSpPr>
            <a:spLocks noGrp="1" noChangeArrowheads="1"/>
          </p:cNvSpPr>
          <p:nvPr>
            <p:ph type="body" idx="1"/>
          </p:nvPr>
        </p:nvSpPr>
        <p:spPr>
          <a:xfrm>
            <a:off x="4635500" y="188913"/>
            <a:ext cx="3660775" cy="576262"/>
          </a:xfrm>
        </p:spPr>
        <p:txBody>
          <a:bodyPr/>
          <a:lstStyle/>
          <a:p>
            <a:pPr marL="0" indent="0" eaLnBrk="1" hangingPunct="1">
              <a:buFont typeface="Arial" panose="020B0604020202020204" pitchFamily="34" charset="0"/>
              <a:buNone/>
            </a:pPr>
            <a:r>
              <a:rPr lang="zh-CN" altLang="en-US" b="1" smtClean="0">
                <a:latin typeface="Times New Roman" panose="02020603050405020304" pitchFamily="18" charset="0"/>
                <a:ea typeface="楷体_GB2312" panose="02010609030101010101" pitchFamily="49" charset="-122"/>
              </a:rPr>
              <a:t>描出散点图：</a:t>
            </a:r>
            <a:endParaRPr lang="zh-CN" altLang="en-US" sz="3600" b="1" smtClean="0">
              <a:latin typeface="Times New Roman" panose="02020603050405020304" pitchFamily="18" charset="0"/>
              <a:ea typeface="楷体_GB2312" panose="02010609030101010101" pitchFamily="49" charset="-122"/>
            </a:endParaRPr>
          </a:p>
        </p:txBody>
      </p:sp>
      <p:grpSp>
        <p:nvGrpSpPr>
          <p:cNvPr id="842755" name="Group 3"/>
          <p:cNvGrpSpPr>
            <a:grpSpLocks/>
          </p:cNvGrpSpPr>
          <p:nvPr/>
        </p:nvGrpSpPr>
        <p:grpSpPr bwMode="auto">
          <a:xfrm>
            <a:off x="1992313" y="836613"/>
            <a:ext cx="7772400" cy="4114800"/>
            <a:chOff x="578" y="1244"/>
            <a:chExt cx="4718" cy="2552"/>
          </a:xfrm>
        </p:grpSpPr>
        <p:grpSp>
          <p:nvGrpSpPr>
            <p:cNvPr id="23560" name="Group 4"/>
            <p:cNvGrpSpPr>
              <a:grpSpLocks/>
            </p:cNvGrpSpPr>
            <p:nvPr/>
          </p:nvGrpSpPr>
          <p:grpSpPr bwMode="auto">
            <a:xfrm>
              <a:off x="578" y="1244"/>
              <a:ext cx="4718" cy="2552"/>
              <a:chOff x="578" y="1244"/>
              <a:chExt cx="4718" cy="2552"/>
            </a:xfrm>
          </p:grpSpPr>
          <p:sp>
            <p:nvSpPr>
              <p:cNvPr id="23656" name="Rectangle 5"/>
              <p:cNvSpPr>
                <a:spLocks noChangeArrowheads="1"/>
              </p:cNvSpPr>
              <p:nvPr/>
            </p:nvSpPr>
            <p:spPr bwMode="auto">
              <a:xfrm>
                <a:off x="578" y="1244"/>
                <a:ext cx="4718" cy="25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57" name="Rectangle 6"/>
              <p:cNvSpPr>
                <a:spLocks noChangeArrowheads="1"/>
              </p:cNvSpPr>
              <p:nvPr/>
            </p:nvSpPr>
            <p:spPr bwMode="auto">
              <a:xfrm>
                <a:off x="1658" y="1453"/>
                <a:ext cx="3351" cy="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58" name="Rectangle 7"/>
              <p:cNvSpPr>
                <a:spLocks noChangeArrowheads="1"/>
              </p:cNvSpPr>
              <p:nvPr/>
            </p:nvSpPr>
            <p:spPr bwMode="auto">
              <a:xfrm>
                <a:off x="1658" y="1453"/>
                <a:ext cx="3351" cy="1690"/>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59" name="Line 8"/>
              <p:cNvSpPr>
                <a:spLocks noChangeShapeType="1"/>
              </p:cNvSpPr>
              <p:nvPr/>
            </p:nvSpPr>
            <p:spPr bwMode="auto">
              <a:xfrm>
                <a:off x="1658" y="1453"/>
                <a:ext cx="1" cy="16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0" name="Line 9"/>
              <p:cNvSpPr>
                <a:spLocks noChangeShapeType="1"/>
              </p:cNvSpPr>
              <p:nvPr/>
            </p:nvSpPr>
            <p:spPr bwMode="auto">
              <a:xfrm>
                <a:off x="1658" y="3143"/>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1" name="Line 10"/>
              <p:cNvSpPr>
                <a:spLocks noChangeShapeType="1"/>
              </p:cNvSpPr>
              <p:nvPr/>
            </p:nvSpPr>
            <p:spPr bwMode="auto">
              <a:xfrm>
                <a:off x="1658" y="2899"/>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2" name="Line 11"/>
              <p:cNvSpPr>
                <a:spLocks noChangeShapeType="1"/>
              </p:cNvSpPr>
              <p:nvPr/>
            </p:nvSpPr>
            <p:spPr bwMode="auto">
              <a:xfrm>
                <a:off x="1658" y="2663"/>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3" name="Line 12"/>
              <p:cNvSpPr>
                <a:spLocks noChangeShapeType="1"/>
              </p:cNvSpPr>
              <p:nvPr/>
            </p:nvSpPr>
            <p:spPr bwMode="auto">
              <a:xfrm>
                <a:off x="1658" y="2420"/>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4" name="Line 13"/>
              <p:cNvSpPr>
                <a:spLocks noChangeShapeType="1"/>
              </p:cNvSpPr>
              <p:nvPr/>
            </p:nvSpPr>
            <p:spPr bwMode="auto">
              <a:xfrm>
                <a:off x="1658" y="2176"/>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5" name="Line 14"/>
              <p:cNvSpPr>
                <a:spLocks noChangeShapeType="1"/>
              </p:cNvSpPr>
              <p:nvPr/>
            </p:nvSpPr>
            <p:spPr bwMode="auto">
              <a:xfrm>
                <a:off x="1658" y="1932"/>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6" name="Line 15"/>
              <p:cNvSpPr>
                <a:spLocks noChangeShapeType="1"/>
              </p:cNvSpPr>
              <p:nvPr/>
            </p:nvSpPr>
            <p:spPr bwMode="auto">
              <a:xfrm>
                <a:off x="1658" y="1697"/>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7" name="Line 16"/>
              <p:cNvSpPr>
                <a:spLocks noChangeShapeType="1"/>
              </p:cNvSpPr>
              <p:nvPr/>
            </p:nvSpPr>
            <p:spPr bwMode="auto">
              <a:xfrm>
                <a:off x="1658" y="1453"/>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8" name="Line 17"/>
              <p:cNvSpPr>
                <a:spLocks noChangeShapeType="1"/>
              </p:cNvSpPr>
              <p:nvPr/>
            </p:nvSpPr>
            <p:spPr bwMode="auto">
              <a:xfrm>
                <a:off x="1658" y="3143"/>
                <a:ext cx="335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9" name="Line 18"/>
              <p:cNvSpPr>
                <a:spLocks noChangeShapeType="1"/>
              </p:cNvSpPr>
              <p:nvPr/>
            </p:nvSpPr>
            <p:spPr bwMode="auto">
              <a:xfrm flipV="1">
                <a:off x="1658" y="3099"/>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0" name="Line 19"/>
              <p:cNvSpPr>
                <a:spLocks noChangeShapeType="1"/>
              </p:cNvSpPr>
              <p:nvPr/>
            </p:nvSpPr>
            <p:spPr bwMode="auto">
              <a:xfrm flipV="1">
                <a:off x="2134" y="3099"/>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1" name="Line 20"/>
              <p:cNvSpPr>
                <a:spLocks noChangeShapeType="1"/>
              </p:cNvSpPr>
              <p:nvPr/>
            </p:nvSpPr>
            <p:spPr bwMode="auto">
              <a:xfrm flipV="1">
                <a:off x="2620" y="3099"/>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2" name="Line 21"/>
              <p:cNvSpPr>
                <a:spLocks noChangeShapeType="1"/>
              </p:cNvSpPr>
              <p:nvPr/>
            </p:nvSpPr>
            <p:spPr bwMode="auto">
              <a:xfrm flipV="1">
                <a:off x="3096" y="3099"/>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3" name="Line 22"/>
              <p:cNvSpPr>
                <a:spLocks noChangeShapeType="1"/>
              </p:cNvSpPr>
              <p:nvPr/>
            </p:nvSpPr>
            <p:spPr bwMode="auto">
              <a:xfrm flipV="1">
                <a:off x="3571" y="3099"/>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4" name="Line 23"/>
              <p:cNvSpPr>
                <a:spLocks noChangeShapeType="1"/>
              </p:cNvSpPr>
              <p:nvPr/>
            </p:nvSpPr>
            <p:spPr bwMode="auto">
              <a:xfrm flipV="1">
                <a:off x="4047" y="3099"/>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5" name="Line 24"/>
              <p:cNvSpPr>
                <a:spLocks noChangeShapeType="1"/>
              </p:cNvSpPr>
              <p:nvPr/>
            </p:nvSpPr>
            <p:spPr bwMode="auto">
              <a:xfrm flipV="1">
                <a:off x="4533" y="3099"/>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6" name="Line 25"/>
              <p:cNvSpPr>
                <a:spLocks noChangeShapeType="1"/>
              </p:cNvSpPr>
              <p:nvPr/>
            </p:nvSpPr>
            <p:spPr bwMode="auto">
              <a:xfrm flipV="1">
                <a:off x="5009" y="3099"/>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7" name="Line 26"/>
              <p:cNvSpPr>
                <a:spLocks noChangeShapeType="1"/>
              </p:cNvSpPr>
              <p:nvPr/>
            </p:nvSpPr>
            <p:spPr bwMode="auto">
              <a:xfrm flipV="1">
                <a:off x="1946" y="2742"/>
                <a:ext cx="287" cy="10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8" name="Line 27"/>
              <p:cNvSpPr>
                <a:spLocks noChangeShapeType="1"/>
              </p:cNvSpPr>
              <p:nvPr/>
            </p:nvSpPr>
            <p:spPr bwMode="auto">
              <a:xfrm flipV="1">
                <a:off x="2233" y="2637"/>
                <a:ext cx="288" cy="10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79" name="Line 28"/>
              <p:cNvSpPr>
                <a:spLocks noChangeShapeType="1"/>
              </p:cNvSpPr>
              <p:nvPr/>
            </p:nvSpPr>
            <p:spPr bwMode="auto">
              <a:xfrm flipV="1">
                <a:off x="2521" y="2533"/>
                <a:ext cx="287" cy="10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0" name="Line 29"/>
              <p:cNvSpPr>
                <a:spLocks noChangeShapeType="1"/>
              </p:cNvSpPr>
              <p:nvPr/>
            </p:nvSpPr>
            <p:spPr bwMode="auto">
              <a:xfrm flipV="1">
                <a:off x="2808" y="2428"/>
                <a:ext cx="288" cy="10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1" name="Line 30"/>
              <p:cNvSpPr>
                <a:spLocks noChangeShapeType="1"/>
              </p:cNvSpPr>
              <p:nvPr/>
            </p:nvSpPr>
            <p:spPr bwMode="auto">
              <a:xfrm flipV="1">
                <a:off x="3096" y="2315"/>
                <a:ext cx="287" cy="1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2" name="Line 31"/>
              <p:cNvSpPr>
                <a:spLocks noChangeShapeType="1"/>
              </p:cNvSpPr>
              <p:nvPr/>
            </p:nvSpPr>
            <p:spPr bwMode="auto">
              <a:xfrm flipV="1">
                <a:off x="3383" y="2210"/>
                <a:ext cx="288" cy="10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3" name="Line 32"/>
              <p:cNvSpPr>
                <a:spLocks noChangeShapeType="1"/>
              </p:cNvSpPr>
              <p:nvPr/>
            </p:nvSpPr>
            <p:spPr bwMode="auto">
              <a:xfrm flipV="1">
                <a:off x="3671" y="2106"/>
                <a:ext cx="287" cy="10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4" name="Line 33"/>
              <p:cNvSpPr>
                <a:spLocks noChangeShapeType="1"/>
              </p:cNvSpPr>
              <p:nvPr/>
            </p:nvSpPr>
            <p:spPr bwMode="auto">
              <a:xfrm flipV="1">
                <a:off x="3958" y="2001"/>
                <a:ext cx="288" cy="10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5" name="Line 34"/>
              <p:cNvSpPr>
                <a:spLocks noChangeShapeType="1"/>
              </p:cNvSpPr>
              <p:nvPr/>
            </p:nvSpPr>
            <p:spPr bwMode="auto">
              <a:xfrm flipV="1">
                <a:off x="4246" y="1897"/>
                <a:ext cx="287" cy="10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86" name="Freeform 35"/>
              <p:cNvSpPr>
                <a:spLocks/>
              </p:cNvSpPr>
              <p:nvPr/>
            </p:nvSpPr>
            <p:spPr bwMode="auto">
              <a:xfrm>
                <a:off x="1916" y="2846"/>
                <a:ext cx="59" cy="53"/>
              </a:xfrm>
              <a:custGeom>
                <a:avLst/>
                <a:gdLst>
                  <a:gd name="T0" fmla="*/ 30 w 59"/>
                  <a:gd name="T1" fmla="*/ 0 h 53"/>
                  <a:gd name="T2" fmla="*/ 59 w 59"/>
                  <a:gd name="T3" fmla="*/ 27 h 53"/>
                  <a:gd name="T4" fmla="*/ 30 w 59"/>
                  <a:gd name="T5" fmla="*/ 53 h 53"/>
                  <a:gd name="T6" fmla="*/ 0 w 59"/>
                  <a:gd name="T7" fmla="*/ 27 h 53"/>
                  <a:gd name="T8" fmla="*/ 30 w 59"/>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53">
                    <a:moveTo>
                      <a:pt x="30" y="0"/>
                    </a:moveTo>
                    <a:lnTo>
                      <a:pt x="59" y="27"/>
                    </a:lnTo>
                    <a:lnTo>
                      <a:pt x="30" y="53"/>
                    </a:lnTo>
                    <a:lnTo>
                      <a:pt x="0" y="27"/>
                    </a:lnTo>
                    <a:lnTo>
                      <a:pt x="30" y="0"/>
                    </a:lnTo>
                    <a:close/>
                  </a:path>
                </a:pathLst>
              </a:custGeom>
              <a:solidFill>
                <a:srgbClr val="000080"/>
              </a:solidFill>
              <a:ln w="15875">
                <a:solidFill>
                  <a:srgbClr val="000080"/>
                </a:solidFill>
                <a:prstDash val="solid"/>
                <a:round/>
                <a:headEnd/>
                <a:tailEnd/>
              </a:ln>
            </p:spPr>
            <p:txBody>
              <a:bodyPr/>
              <a:lstStyle/>
              <a:p>
                <a:endParaRPr lang="zh-CN" altLang="en-US"/>
              </a:p>
            </p:txBody>
          </p:sp>
          <p:sp>
            <p:nvSpPr>
              <p:cNvPr id="23687" name="Freeform 36"/>
              <p:cNvSpPr>
                <a:spLocks/>
              </p:cNvSpPr>
              <p:nvPr/>
            </p:nvSpPr>
            <p:spPr bwMode="auto">
              <a:xfrm>
                <a:off x="2203" y="2812"/>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6"/>
                    </a:lnTo>
                    <a:lnTo>
                      <a:pt x="30" y="52"/>
                    </a:lnTo>
                    <a:lnTo>
                      <a:pt x="0" y="26"/>
                    </a:lnTo>
                    <a:lnTo>
                      <a:pt x="30" y="0"/>
                    </a:lnTo>
                    <a:close/>
                  </a:path>
                </a:pathLst>
              </a:custGeom>
              <a:solidFill>
                <a:srgbClr val="000080"/>
              </a:solidFill>
              <a:ln w="15875">
                <a:solidFill>
                  <a:srgbClr val="000080"/>
                </a:solidFill>
                <a:prstDash val="solid"/>
                <a:round/>
                <a:headEnd/>
                <a:tailEnd/>
              </a:ln>
            </p:spPr>
            <p:txBody>
              <a:bodyPr/>
              <a:lstStyle/>
              <a:p>
                <a:endParaRPr lang="zh-CN" altLang="en-US"/>
              </a:p>
            </p:txBody>
          </p:sp>
          <p:sp>
            <p:nvSpPr>
              <p:cNvPr id="23688" name="Freeform 37"/>
              <p:cNvSpPr>
                <a:spLocks/>
              </p:cNvSpPr>
              <p:nvPr/>
            </p:nvSpPr>
            <p:spPr bwMode="auto">
              <a:xfrm>
                <a:off x="2491" y="2698"/>
                <a:ext cx="59" cy="53"/>
              </a:xfrm>
              <a:custGeom>
                <a:avLst/>
                <a:gdLst>
                  <a:gd name="T0" fmla="*/ 30 w 59"/>
                  <a:gd name="T1" fmla="*/ 0 h 53"/>
                  <a:gd name="T2" fmla="*/ 59 w 59"/>
                  <a:gd name="T3" fmla="*/ 26 h 53"/>
                  <a:gd name="T4" fmla="*/ 30 w 59"/>
                  <a:gd name="T5" fmla="*/ 53 h 53"/>
                  <a:gd name="T6" fmla="*/ 0 w 59"/>
                  <a:gd name="T7" fmla="*/ 26 h 53"/>
                  <a:gd name="T8" fmla="*/ 30 w 59"/>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53">
                    <a:moveTo>
                      <a:pt x="30" y="0"/>
                    </a:moveTo>
                    <a:lnTo>
                      <a:pt x="59" y="26"/>
                    </a:lnTo>
                    <a:lnTo>
                      <a:pt x="30" y="53"/>
                    </a:lnTo>
                    <a:lnTo>
                      <a:pt x="0" y="26"/>
                    </a:lnTo>
                    <a:lnTo>
                      <a:pt x="30" y="0"/>
                    </a:lnTo>
                    <a:close/>
                  </a:path>
                </a:pathLst>
              </a:custGeom>
              <a:solidFill>
                <a:srgbClr val="000080"/>
              </a:solidFill>
              <a:ln w="15875">
                <a:solidFill>
                  <a:srgbClr val="000080"/>
                </a:solidFill>
                <a:prstDash val="solid"/>
                <a:round/>
                <a:headEnd/>
                <a:tailEnd/>
              </a:ln>
            </p:spPr>
            <p:txBody>
              <a:bodyPr/>
              <a:lstStyle/>
              <a:p>
                <a:endParaRPr lang="zh-CN" altLang="en-US"/>
              </a:p>
            </p:txBody>
          </p:sp>
          <p:sp>
            <p:nvSpPr>
              <p:cNvPr id="23689" name="Freeform 38"/>
              <p:cNvSpPr>
                <a:spLocks/>
              </p:cNvSpPr>
              <p:nvPr/>
            </p:nvSpPr>
            <p:spPr bwMode="auto">
              <a:xfrm>
                <a:off x="2778" y="2620"/>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6"/>
                    </a:lnTo>
                    <a:lnTo>
                      <a:pt x="30" y="52"/>
                    </a:lnTo>
                    <a:lnTo>
                      <a:pt x="0" y="26"/>
                    </a:lnTo>
                    <a:lnTo>
                      <a:pt x="30" y="0"/>
                    </a:lnTo>
                    <a:close/>
                  </a:path>
                </a:pathLst>
              </a:custGeom>
              <a:solidFill>
                <a:srgbClr val="000080"/>
              </a:solidFill>
              <a:ln w="15875">
                <a:solidFill>
                  <a:srgbClr val="000080"/>
                </a:solidFill>
                <a:prstDash val="solid"/>
                <a:round/>
                <a:headEnd/>
                <a:tailEnd/>
              </a:ln>
            </p:spPr>
            <p:txBody>
              <a:bodyPr/>
              <a:lstStyle/>
              <a:p>
                <a:endParaRPr lang="zh-CN" altLang="en-US"/>
              </a:p>
            </p:txBody>
          </p:sp>
          <p:sp>
            <p:nvSpPr>
              <p:cNvPr id="23690" name="Freeform 39"/>
              <p:cNvSpPr>
                <a:spLocks/>
              </p:cNvSpPr>
              <p:nvPr/>
            </p:nvSpPr>
            <p:spPr bwMode="auto">
              <a:xfrm>
                <a:off x="3066" y="2507"/>
                <a:ext cx="59" cy="52"/>
              </a:xfrm>
              <a:custGeom>
                <a:avLst/>
                <a:gdLst>
                  <a:gd name="T0" fmla="*/ 30 w 59"/>
                  <a:gd name="T1" fmla="*/ 0 h 52"/>
                  <a:gd name="T2" fmla="*/ 59 w 59"/>
                  <a:gd name="T3" fmla="*/ 26 h 52"/>
                  <a:gd name="T4" fmla="*/ 30 w 59"/>
                  <a:gd name="T5" fmla="*/ 52 h 52"/>
                  <a:gd name="T6" fmla="*/ 0 w 59"/>
                  <a:gd name="T7" fmla="*/ 26 h 52"/>
                  <a:gd name="T8" fmla="*/ 30 w 59"/>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52">
                    <a:moveTo>
                      <a:pt x="30" y="0"/>
                    </a:moveTo>
                    <a:lnTo>
                      <a:pt x="59" y="26"/>
                    </a:lnTo>
                    <a:lnTo>
                      <a:pt x="30" y="52"/>
                    </a:lnTo>
                    <a:lnTo>
                      <a:pt x="0" y="26"/>
                    </a:lnTo>
                    <a:lnTo>
                      <a:pt x="30" y="0"/>
                    </a:lnTo>
                    <a:close/>
                  </a:path>
                </a:pathLst>
              </a:custGeom>
              <a:solidFill>
                <a:srgbClr val="000080"/>
              </a:solidFill>
              <a:ln w="15875">
                <a:solidFill>
                  <a:srgbClr val="000080"/>
                </a:solidFill>
                <a:prstDash val="solid"/>
                <a:round/>
                <a:headEnd/>
                <a:tailEnd/>
              </a:ln>
            </p:spPr>
            <p:txBody>
              <a:bodyPr/>
              <a:lstStyle/>
              <a:p>
                <a:endParaRPr lang="zh-CN" altLang="en-US"/>
              </a:p>
            </p:txBody>
          </p:sp>
          <p:sp>
            <p:nvSpPr>
              <p:cNvPr id="23691" name="Freeform 40"/>
              <p:cNvSpPr>
                <a:spLocks/>
              </p:cNvSpPr>
              <p:nvPr/>
            </p:nvSpPr>
            <p:spPr bwMode="auto">
              <a:xfrm>
                <a:off x="3353" y="2437"/>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6"/>
                    </a:lnTo>
                    <a:lnTo>
                      <a:pt x="30" y="52"/>
                    </a:lnTo>
                    <a:lnTo>
                      <a:pt x="0" y="26"/>
                    </a:lnTo>
                    <a:lnTo>
                      <a:pt x="30" y="0"/>
                    </a:lnTo>
                    <a:close/>
                  </a:path>
                </a:pathLst>
              </a:custGeom>
              <a:solidFill>
                <a:srgbClr val="000080"/>
              </a:solidFill>
              <a:ln w="15875">
                <a:solidFill>
                  <a:srgbClr val="000080"/>
                </a:solidFill>
                <a:prstDash val="solid"/>
                <a:round/>
                <a:headEnd/>
                <a:tailEnd/>
              </a:ln>
            </p:spPr>
            <p:txBody>
              <a:bodyPr/>
              <a:lstStyle/>
              <a:p>
                <a:endParaRPr lang="zh-CN" altLang="en-US"/>
              </a:p>
            </p:txBody>
          </p:sp>
          <p:sp>
            <p:nvSpPr>
              <p:cNvPr id="23692" name="Freeform 41"/>
              <p:cNvSpPr>
                <a:spLocks/>
              </p:cNvSpPr>
              <p:nvPr/>
            </p:nvSpPr>
            <p:spPr bwMode="auto">
              <a:xfrm>
                <a:off x="3641" y="2324"/>
                <a:ext cx="59" cy="52"/>
              </a:xfrm>
              <a:custGeom>
                <a:avLst/>
                <a:gdLst>
                  <a:gd name="T0" fmla="*/ 30 w 59"/>
                  <a:gd name="T1" fmla="*/ 0 h 52"/>
                  <a:gd name="T2" fmla="*/ 59 w 59"/>
                  <a:gd name="T3" fmla="*/ 26 h 52"/>
                  <a:gd name="T4" fmla="*/ 30 w 59"/>
                  <a:gd name="T5" fmla="*/ 52 h 52"/>
                  <a:gd name="T6" fmla="*/ 0 w 59"/>
                  <a:gd name="T7" fmla="*/ 26 h 52"/>
                  <a:gd name="T8" fmla="*/ 30 w 59"/>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52">
                    <a:moveTo>
                      <a:pt x="30" y="0"/>
                    </a:moveTo>
                    <a:lnTo>
                      <a:pt x="59" y="26"/>
                    </a:lnTo>
                    <a:lnTo>
                      <a:pt x="30" y="52"/>
                    </a:lnTo>
                    <a:lnTo>
                      <a:pt x="0" y="26"/>
                    </a:lnTo>
                    <a:lnTo>
                      <a:pt x="30" y="0"/>
                    </a:lnTo>
                    <a:close/>
                  </a:path>
                </a:pathLst>
              </a:custGeom>
              <a:solidFill>
                <a:srgbClr val="000080"/>
              </a:solidFill>
              <a:ln w="15875">
                <a:solidFill>
                  <a:srgbClr val="000080"/>
                </a:solidFill>
                <a:prstDash val="solid"/>
                <a:round/>
                <a:headEnd/>
                <a:tailEnd/>
              </a:ln>
            </p:spPr>
            <p:txBody>
              <a:bodyPr/>
              <a:lstStyle/>
              <a:p>
                <a:endParaRPr lang="zh-CN" altLang="en-US"/>
              </a:p>
            </p:txBody>
          </p:sp>
          <p:sp>
            <p:nvSpPr>
              <p:cNvPr id="23693" name="Freeform 42"/>
              <p:cNvSpPr>
                <a:spLocks/>
              </p:cNvSpPr>
              <p:nvPr/>
            </p:nvSpPr>
            <p:spPr bwMode="auto">
              <a:xfrm>
                <a:off x="3928" y="2210"/>
                <a:ext cx="60" cy="53"/>
              </a:xfrm>
              <a:custGeom>
                <a:avLst/>
                <a:gdLst>
                  <a:gd name="T0" fmla="*/ 30 w 60"/>
                  <a:gd name="T1" fmla="*/ 0 h 53"/>
                  <a:gd name="T2" fmla="*/ 60 w 60"/>
                  <a:gd name="T3" fmla="*/ 27 h 53"/>
                  <a:gd name="T4" fmla="*/ 30 w 60"/>
                  <a:gd name="T5" fmla="*/ 53 h 53"/>
                  <a:gd name="T6" fmla="*/ 0 w 60"/>
                  <a:gd name="T7" fmla="*/ 27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3">
                    <a:moveTo>
                      <a:pt x="30" y="0"/>
                    </a:moveTo>
                    <a:lnTo>
                      <a:pt x="60" y="27"/>
                    </a:lnTo>
                    <a:lnTo>
                      <a:pt x="30" y="53"/>
                    </a:lnTo>
                    <a:lnTo>
                      <a:pt x="0" y="27"/>
                    </a:lnTo>
                    <a:lnTo>
                      <a:pt x="30" y="0"/>
                    </a:lnTo>
                    <a:close/>
                  </a:path>
                </a:pathLst>
              </a:custGeom>
              <a:solidFill>
                <a:srgbClr val="000080"/>
              </a:solidFill>
              <a:ln w="15875">
                <a:solidFill>
                  <a:srgbClr val="000080"/>
                </a:solidFill>
                <a:prstDash val="solid"/>
                <a:round/>
                <a:headEnd/>
                <a:tailEnd/>
              </a:ln>
            </p:spPr>
            <p:txBody>
              <a:bodyPr/>
              <a:lstStyle/>
              <a:p>
                <a:endParaRPr lang="zh-CN" altLang="en-US"/>
              </a:p>
            </p:txBody>
          </p:sp>
          <p:sp>
            <p:nvSpPr>
              <p:cNvPr id="23694" name="Freeform 43"/>
              <p:cNvSpPr>
                <a:spLocks/>
              </p:cNvSpPr>
              <p:nvPr/>
            </p:nvSpPr>
            <p:spPr bwMode="auto">
              <a:xfrm>
                <a:off x="4216" y="2106"/>
                <a:ext cx="59" cy="52"/>
              </a:xfrm>
              <a:custGeom>
                <a:avLst/>
                <a:gdLst>
                  <a:gd name="T0" fmla="*/ 30 w 59"/>
                  <a:gd name="T1" fmla="*/ 0 h 52"/>
                  <a:gd name="T2" fmla="*/ 59 w 59"/>
                  <a:gd name="T3" fmla="*/ 26 h 52"/>
                  <a:gd name="T4" fmla="*/ 30 w 59"/>
                  <a:gd name="T5" fmla="*/ 52 h 52"/>
                  <a:gd name="T6" fmla="*/ 0 w 59"/>
                  <a:gd name="T7" fmla="*/ 26 h 52"/>
                  <a:gd name="T8" fmla="*/ 30 w 59"/>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52">
                    <a:moveTo>
                      <a:pt x="30" y="0"/>
                    </a:moveTo>
                    <a:lnTo>
                      <a:pt x="59" y="26"/>
                    </a:lnTo>
                    <a:lnTo>
                      <a:pt x="30" y="52"/>
                    </a:lnTo>
                    <a:lnTo>
                      <a:pt x="0" y="26"/>
                    </a:lnTo>
                    <a:lnTo>
                      <a:pt x="30" y="0"/>
                    </a:lnTo>
                    <a:close/>
                  </a:path>
                </a:pathLst>
              </a:custGeom>
              <a:solidFill>
                <a:srgbClr val="000080"/>
              </a:solidFill>
              <a:ln w="15875">
                <a:solidFill>
                  <a:srgbClr val="000080"/>
                </a:solidFill>
                <a:prstDash val="solid"/>
                <a:round/>
                <a:headEnd/>
                <a:tailEnd/>
              </a:ln>
            </p:spPr>
            <p:txBody>
              <a:bodyPr/>
              <a:lstStyle/>
              <a:p>
                <a:endParaRPr lang="zh-CN" altLang="en-US"/>
              </a:p>
            </p:txBody>
          </p:sp>
          <p:sp>
            <p:nvSpPr>
              <p:cNvPr id="23695" name="Freeform 44"/>
              <p:cNvSpPr>
                <a:spLocks/>
              </p:cNvSpPr>
              <p:nvPr/>
            </p:nvSpPr>
            <p:spPr bwMode="auto">
              <a:xfrm>
                <a:off x="4503" y="2010"/>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6"/>
                    </a:lnTo>
                    <a:lnTo>
                      <a:pt x="30" y="52"/>
                    </a:lnTo>
                    <a:lnTo>
                      <a:pt x="0" y="26"/>
                    </a:lnTo>
                    <a:lnTo>
                      <a:pt x="30" y="0"/>
                    </a:lnTo>
                    <a:close/>
                  </a:path>
                </a:pathLst>
              </a:custGeom>
              <a:solidFill>
                <a:srgbClr val="000080"/>
              </a:solidFill>
              <a:ln w="15875">
                <a:solidFill>
                  <a:srgbClr val="000080"/>
                </a:solidFill>
                <a:prstDash val="solid"/>
                <a:round/>
                <a:headEnd/>
                <a:tailEnd/>
              </a:ln>
            </p:spPr>
            <p:txBody>
              <a:bodyPr/>
              <a:lstStyle/>
              <a:p>
                <a:endParaRPr lang="zh-CN" altLang="en-US"/>
              </a:p>
            </p:txBody>
          </p:sp>
          <p:sp>
            <p:nvSpPr>
              <p:cNvPr id="23696" name="Rectangle 45"/>
              <p:cNvSpPr>
                <a:spLocks noChangeArrowheads="1"/>
              </p:cNvSpPr>
              <p:nvPr/>
            </p:nvSpPr>
            <p:spPr bwMode="auto">
              <a:xfrm>
                <a:off x="1916" y="2829"/>
                <a:ext cx="59" cy="52"/>
              </a:xfrm>
              <a:prstGeom prst="rect">
                <a:avLst/>
              </a:prstGeom>
              <a:solidFill>
                <a:srgbClr val="FF00FF"/>
              </a:solidFill>
              <a:ln w="15875">
                <a:solidFill>
                  <a:srgbClr val="FF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97" name="Rectangle 46"/>
              <p:cNvSpPr>
                <a:spLocks noChangeArrowheads="1"/>
              </p:cNvSpPr>
              <p:nvPr/>
            </p:nvSpPr>
            <p:spPr bwMode="auto">
              <a:xfrm>
                <a:off x="2203" y="2759"/>
                <a:ext cx="60" cy="53"/>
              </a:xfrm>
              <a:prstGeom prst="rect">
                <a:avLst/>
              </a:prstGeom>
              <a:solidFill>
                <a:srgbClr val="FF00FF"/>
              </a:solidFill>
              <a:ln w="15875">
                <a:solidFill>
                  <a:srgbClr val="FF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98" name="Rectangle 47"/>
              <p:cNvSpPr>
                <a:spLocks noChangeArrowheads="1"/>
              </p:cNvSpPr>
              <p:nvPr/>
            </p:nvSpPr>
            <p:spPr bwMode="auto">
              <a:xfrm>
                <a:off x="2491" y="2672"/>
                <a:ext cx="59" cy="52"/>
              </a:xfrm>
              <a:prstGeom prst="rect">
                <a:avLst/>
              </a:prstGeom>
              <a:solidFill>
                <a:srgbClr val="FF00FF"/>
              </a:solidFill>
              <a:ln w="15875">
                <a:solidFill>
                  <a:srgbClr val="FF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99" name="Rectangle 48"/>
              <p:cNvSpPr>
                <a:spLocks noChangeArrowheads="1"/>
              </p:cNvSpPr>
              <p:nvPr/>
            </p:nvSpPr>
            <p:spPr bwMode="auto">
              <a:xfrm>
                <a:off x="2778" y="2585"/>
                <a:ext cx="60" cy="52"/>
              </a:xfrm>
              <a:prstGeom prst="rect">
                <a:avLst/>
              </a:prstGeom>
              <a:solidFill>
                <a:srgbClr val="FF00FF"/>
              </a:solidFill>
              <a:ln w="15875">
                <a:solidFill>
                  <a:srgbClr val="FF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00" name="Rectangle 49"/>
              <p:cNvSpPr>
                <a:spLocks noChangeArrowheads="1"/>
              </p:cNvSpPr>
              <p:nvPr/>
            </p:nvSpPr>
            <p:spPr bwMode="auto">
              <a:xfrm>
                <a:off x="3066" y="2481"/>
                <a:ext cx="59" cy="52"/>
              </a:xfrm>
              <a:prstGeom prst="rect">
                <a:avLst/>
              </a:prstGeom>
              <a:solidFill>
                <a:srgbClr val="FF00FF"/>
              </a:solidFill>
              <a:ln w="15875">
                <a:solidFill>
                  <a:srgbClr val="FF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01" name="Rectangle 50"/>
              <p:cNvSpPr>
                <a:spLocks noChangeArrowheads="1"/>
              </p:cNvSpPr>
              <p:nvPr/>
            </p:nvSpPr>
            <p:spPr bwMode="auto">
              <a:xfrm>
                <a:off x="3353" y="2420"/>
                <a:ext cx="60" cy="52"/>
              </a:xfrm>
              <a:prstGeom prst="rect">
                <a:avLst/>
              </a:prstGeom>
              <a:solidFill>
                <a:srgbClr val="FF00FF"/>
              </a:solidFill>
              <a:ln w="15875">
                <a:solidFill>
                  <a:srgbClr val="FF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02" name="Rectangle 51"/>
              <p:cNvSpPr>
                <a:spLocks noChangeArrowheads="1"/>
              </p:cNvSpPr>
              <p:nvPr/>
            </p:nvSpPr>
            <p:spPr bwMode="auto">
              <a:xfrm>
                <a:off x="3641" y="2280"/>
                <a:ext cx="59" cy="52"/>
              </a:xfrm>
              <a:prstGeom prst="rect">
                <a:avLst/>
              </a:prstGeom>
              <a:solidFill>
                <a:srgbClr val="FF00FF"/>
              </a:solidFill>
              <a:ln w="15875">
                <a:solidFill>
                  <a:srgbClr val="FF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03" name="Rectangle 52"/>
              <p:cNvSpPr>
                <a:spLocks noChangeArrowheads="1"/>
              </p:cNvSpPr>
              <p:nvPr/>
            </p:nvSpPr>
            <p:spPr bwMode="auto">
              <a:xfrm>
                <a:off x="3928" y="2176"/>
                <a:ext cx="60" cy="52"/>
              </a:xfrm>
              <a:prstGeom prst="rect">
                <a:avLst/>
              </a:prstGeom>
              <a:solidFill>
                <a:srgbClr val="FF00FF"/>
              </a:solidFill>
              <a:ln w="15875">
                <a:solidFill>
                  <a:srgbClr val="FF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04" name="Rectangle 53"/>
              <p:cNvSpPr>
                <a:spLocks noChangeArrowheads="1"/>
              </p:cNvSpPr>
              <p:nvPr/>
            </p:nvSpPr>
            <p:spPr bwMode="auto">
              <a:xfrm>
                <a:off x="4216" y="2089"/>
                <a:ext cx="59" cy="52"/>
              </a:xfrm>
              <a:prstGeom prst="rect">
                <a:avLst/>
              </a:prstGeom>
              <a:solidFill>
                <a:srgbClr val="FF00FF"/>
              </a:solidFill>
              <a:ln w="15875">
                <a:solidFill>
                  <a:srgbClr val="FF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05" name="Rectangle 54"/>
              <p:cNvSpPr>
                <a:spLocks noChangeArrowheads="1"/>
              </p:cNvSpPr>
              <p:nvPr/>
            </p:nvSpPr>
            <p:spPr bwMode="auto">
              <a:xfrm>
                <a:off x="4503" y="1993"/>
                <a:ext cx="60" cy="52"/>
              </a:xfrm>
              <a:prstGeom prst="rect">
                <a:avLst/>
              </a:prstGeom>
              <a:solidFill>
                <a:srgbClr val="FF00FF"/>
              </a:solidFill>
              <a:ln w="15875">
                <a:solidFill>
                  <a:srgbClr val="FF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06" name="Oval 55"/>
              <p:cNvSpPr>
                <a:spLocks noChangeArrowheads="1"/>
              </p:cNvSpPr>
              <p:nvPr/>
            </p:nvSpPr>
            <p:spPr bwMode="auto">
              <a:xfrm>
                <a:off x="1916" y="2812"/>
                <a:ext cx="59" cy="52"/>
              </a:xfrm>
              <a:prstGeom prst="ellipse">
                <a:avLst/>
              </a:prstGeom>
              <a:solidFill>
                <a:srgbClr val="000000"/>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07" name="Oval 56"/>
              <p:cNvSpPr>
                <a:spLocks noChangeArrowheads="1"/>
              </p:cNvSpPr>
              <p:nvPr/>
            </p:nvSpPr>
            <p:spPr bwMode="auto">
              <a:xfrm>
                <a:off x="2203" y="2724"/>
                <a:ext cx="60" cy="53"/>
              </a:xfrm>
              <a:prstGeom prst="ellipse">
                <a:avLst/>
              </a:prstGeom>
              <a:solidFill>
                <a:srgbClr val="000000"/>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08" name="Oval 57"/>
              <p:cNvSpPr>
                <a:spLocks noChangeArrowheads="1"/>
              </p:cNvSpPr>
              <p:nvPr/>
            </p:nvSpPr>
            <p:spPr bwMode="auto">
              <a:xfrm>
                <a:off x="2491" y="2672"/>
                <a:ext cx="59" cy="52"/>
              </a:xfrm>
              <a:prstGeom prst="ellipse">
                <a:avLst/>
              </a:prstGeom>
              <a:solidFill>
                <a:srgbClr val="000000"/>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09" name="Oval 58"/>
              <p:cNvSpPr>
                <a:spLocks noChangeArrowheads="1"/>
              </p:cNvSpPr>
              <p:nvPr/>
            </p:nvSpPr>
            <p:spPr bwMode="auto">
              <a:xfrm>
                <a:off x="2778" y="2568"/>
                <a:ext cx="60" cy="52"/>
              </a:xfrm>
              <a:prstGeom prst="ellipse">
                <a:avLst/>
              </a:prstGeom>
              <a:solidFill>
                <a:srgbClr val="000000"/>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10" name="Oval 59"/>
              <p:cNvSpPr>
                <a:spLocks noChangeArrowheads="1"/>
              </p:cNvSpPr>
              <p:nvPr/>
            </p:nvSpPr>
            <p:spPr bwMode="auto">
              <a:xfrm>
                <a:off x="3066" y="2454"/>
                <a:ext cx="59" cy="53"/>
              </a:xfrm>
              <a:prstGeom prst="ellipse">
                <a:avLst/>
              </a:prstGeom>
              <a:solidFill>
                <a:srgbClr val="000000"/>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11" name="Oval 60"/>
              <p:cNvSpPr>
                <a:spLocks noChangeArrowheads="1"/>
              </p:cNvSpPr>
              <p:nvPr/>
            </p:nvSpPr>
            <p:spPr bwMode="auto">
              <a:xfrm>
                <a:off x="3353" y="2367"/>
                <a:ext cx="60" cy="53"/>
              </a:xfrm>
              <a:prstGeom prst="ellipse">
                <a:avLst/>
              </a:prstGeom>
              <a:solidFill>
                <a:srgbClr val="000000"/>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12" name="Oval 61"/>
              <p:cNvSpPr>
                <a:spLocks noChangeArrowheads="1"/>
              </p:cNvSpPr>
              <p:nvPr/>
            </p:nvSpPr>
            <p:spPr bwMode="auto">
              <a:xfrm>
                <a:off x="3641" y="2271"/>
                <a:ext cx="59" cy="53"/>
              </a:xfrm>
              <a:prstGeom prst="ellipse">
                <a:avLst/>
              </a:prstGeom>
              <a:solidFill>
                <a:srgbClr val="000000"/>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13" name="Oval 62"/>
              <p:cNvSpPr>
                <a:spLocks noChangeArrowheads="1"/>
              </p:cNvSpPr>
              <p:nvPr/>
            </p:nvSpPr>
            <p:spPr bwMode="auto">
              <a:xfrm>
                <a:off x="3928" y="2132"/>
                <a:ext cx="60" cy="52"/>
              </a:xfrm>
              <a:prstGeom prst="ellipse">
                <a:avLst/>
              </a:prstGeom>
              <a:solidFill>
                <a:srgbClr val="000000"/>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14" name="Oval 63"/>
              <p:cNvSpPr>
                <a:spLocks noChangeArrowheads="1"/>
              </p:cNvSpPr>
              <p:nvPr/>
            </p:nvSpPr>
            <p:spPr bwMode="auto">
              <a:xfrm>
                <a:off x="4216" y="2062"/>
                <a:ext cx="59" cy="53"/>
              </a:xfrm>
              <a:prstGeom prst="ellipse">
                <a:avLst/>
              </a:prstGeom>
              <a:solidFill>
                <a:srgbClr val="000000"/>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15" name="Oval 64"/>
              <p:cNvSpPr>
                <a:spLocks noChangeArrowheads="1"/>
              </p:cNvSpPr>
              <p:nvPr/>
            </p:nvSpPr>
            <p:spPr bwMode="auto">
              <a:xfrm>
                <a:off x="4503" y="1897"/>
                <a:ext cx="60" cy="52"/>
              </a:xfrm>
              <a:prstGeom prst="ellipse">
                <a:avLst/>
              </a:prstGeom>
              <a:solidFill>
                <a:srgbClr val="000000"/>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16" name="Freeform 65"/>
              <p:cNvSpPr>
                <a:spLocks/>
              </p:cNvSpPr>
              <p:nvPr/>
            </p:nvSpPr>
            <p:spPr bwMode="auto">
              <a:xfrm>
                <a:off x="1916" y="2812"/>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 h="52">
                    <a:moveTo>
                      <a:pt x="30" y="0"/>
                    </a:moveTo>
                    <a:lnTo>
                      <a:pt x="59" y="52"/>
                    </a:lnTo>
                    <a:lnTo>
                      <a:pt x="0" y="52"/>
                    </a:lnTo>
                    <a:lnTo>
                      <a:pt x="30" y="0"/>
                    </a:lnTo>
                    <a:close/>
                  </a:path>
                </a:pathLst>
              </a:custGeom>
              <a:solidFill>
                <a:srgbClr val="000000"/>
              </a:solidFill>
              <a:ln w="15875">
                <a:solidFill>
                  <a:srgbClr val="000000"/>
                </a:solidFill>
                <a:prstDash val="solid"/>
                <a:round/>
                <a:headEnd/>
                <a:tailEnd/>
              </a:ln>
            </p:spPr>
            <p:txBody>
              <a:bodyPr/>
              <a:lstStyle/>
              <a:p>
                <a:endParaRPr lang="zh-CN" altLang="en-US"/>
              </a:p>
            </p:txBody>
          </p:sp>
          <p:sp>
            <p:nvSpPr>
              <p:cNvPr id="23717" name="Freeform 66"/>
              <p:cNvSpPr>
                <a:spLocks/>
              </p:cNvSpPr>
              <p:nvPr/>
            </p:nvSpPr>
            <p:spPr bwMode="auto">
              <a:xfrm>
                <a:off x="2203" y="2707"/>
                <a:ext cx="60" cy="52"/>
              </a:xfrm>
              <a:custGeom>
                <a:avLst/>
                <a:gdLst>
                  <a:gd name="T0" fmla="*/ 30 w 60"/>
                  <a:gd name="T1" fmla="*/ 0 h 52"/>
                  <a:gd name="T2" fmla="*/ 60 w 60"/>
                  <a:gd name="T3" fmla="*/ 52 h 52"/>
                  <a:gd name="T4" fmla="*/ 0 w 60"/>
                  <a:gd name="T5" fmla="*/ 52 h 52"/>
                  <a:gd name="T6" fmla="*/ 30 w 60"/>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52">
                    <a:moveTo>
                      <a:pt x="30" y="0"/>
                    </a:moveTo>
                    <a:lnTo>
                      <a:pt x="60" y="52"/>
                    </a:lnTo>
                    <a:lnTo>
                      <a:pt x="0" y="52"/>
                    </a:lnTo>
                    <a:lnTo>
                      <a:pt x="30" y="0"/>
                    </a:lnTo>
                    <a:close/>
                  </a:path>
                </a:pathLst>
              </a:custGeom>
              <a:solidFill>
                <a:srgbClr val="000000"/>
              </a:solidFill>
              <a:ln w="15875">
                <a:solidFill>
                  <a:srgbClr val="000000"/>
                </a:solidFill>
                <a:prstDash val="solid"/>
                <a:round/>
                <a:headEnd/>
                <a:tailEnd/>
              </a:ln>
            </p:spPr>
            <p:txBody>
              <a:bodyPr/>
              <a:lstStyle/>
              <a:p>
                <a:endParaRPr lang="zh-CN" altLang="en-US"/>
              </a:p>
            </p:txBody>
          </p:sp>
          <p:sp>
            <p:nvSpPr>
              <p:cNvPr id="23718" name="Freeform 67"/>
              <p:cNvSpPr>
                <a:spLocks/>
              </p:cNvSpPr>
              <p:nvPr/>
            </p:nvSpPr>
            <p:spPr bwMode="auto">
              <a:xfrm>
                <a:off x="2491" y="2646"/>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 h="52">
                    <a:moveTo>
                      <a:pt x="30" y="0"/>
                    </a:moveTo>
                    <a:lnTo>
                      <a:pt x="59" y="52"/>
                    </a:lnTo>
                    <a:lnTo>
                      <a:pt x="0" y="52"/>
                    </a:lnTo>
                    <a:lnTo>
                      <a:pt x="30" y="0"/>
                    </a:lnTo>
                    <a:close/>
                  </a:path>
                </a:pathLst>
              </a:custGeom>
              <a:solidFill>
                <a:srgbClr val="000000"/>
              </a:solidFill>
              <a:ln w="15875">
                <a:solidFill>
                  <a:srgbClr val="000000"/>
                </a:solidFill>
                <a:prstDash val="solid"/>
                <a:round/>
                <a:headEnd/>
                <a:tailEnd/>
              </a:ln>
            </p:spPr>
            <p:txBody>
              <a:bodyPr/>
              <a:lstStyle/>
              <a:p>
                <a:endParaRPr lang="zh-CN" altLang="en-US"/>
              </a:p>
            </p:txBody>
          </p:sp>
          <p:sp>
            <p:nvSpPr>
              <p:cNvPr id="23719" name="Freeform 68"/>
              <p:cNvSpPr>
                <a:spLocks/>
              </p:cNvSpPr>
              <p:nvPr/>
            </p:nvSpPr>
            <p:spPr bwMode="auto">
              <a:xfrm>
                <a:off x="2778" y="2559"/>
                <a:ext cx="60" cy="52"/>
              </a:xfrm>
              <a:custGeom>
                <a:avLst/>
                <a:gdLst>
                  <a:gd name="T0" fmla="*/ 30 w 60"/>
                  <a:gd name="T1" fmla="*/ 0 h 52"/>
                  <a:gd name="T2" fmla="*/ 60 w 60"/>
                  <a:gd name="T3" fmla="*/ 52 h 52"/>
                  <a:gd name="T4" fmla="*/ 0 w 60"/>
                  <a:gd name="T5" fmla="*/ 52 h 52"/>
                  <a:gd name="T6" fmla="*/ 30 w 60"/>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52">
                    <a:moveTo>
                      <a:pt x="30" y="0"/>
                    </a:moveTo>
                    <a:lnTo>
                      <a:pt x="60" y="52"/>
                    </a:lnTo>
                    <a:lnTo>
                      <a:pt x="0" y="52"/>
                    </a:lnTo>
                    <a:lnTo>
                      <a:pt x="30" y="0"/>
                    </a:lnTo>
                    <a:close/>
                  </a:path>
                </a:pathLst>
              </a:custGeom>
              <a:solidFill>
                <a:srgbClr val="000000"/>
              </a:solidFill>
              <a:ln w="15875">
                <a:solidFill>
                  <a:srgbClr val="000000"/>
                </a:solidFill>
                <a:prstDash val="solid"/>
                <a:round/>
                <a:headEnd/>
                <a:tailEnd/>
              </a:ln>
            </p:spPr>
            <p:txBody>
              <a:bodyPr/>
              <a:lstStyle/>
              <a:p>
                <a:endParaRPr lang="zh-CN" altLang="en-US"/>
              </a:p>
            </p:txBody>
          </p:sp>
          <p:sp>
            <p:nvSpPr>
              <p:cNvPr id="23720" name="Freeform 69"/>
              <p:cNvSpPr>
                <a:spLocks/>
              </p:cNvSpPr>
              <p:nvPr/>
            </p:nvSpPr>
            <p:spPr bwMode="auto">
              <a:xfrm>
                <a:off x="3066" y="2446"/>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 h="52">
                    <a:moveTo>
                      <a:pt x="30" y="0"/>
                    </a:moveTo>
                    <a:lnTo>
                      <a:pt x="59" y="52"/>
                    </a:lnTo>
                    <a:lnTo>
                      <a:pt x="0" y="52"/>
                    </a:lnTo>
                    <a:lnTo>
                      <a:pt x="30" y="0"/>
                    </a:lnTo>
                    <a:close/>
                  </a:path>
                </a:pathLst>
              </a:custGeom>
              <a:solidFill>
                <a:srgbClr val="000000"/>
              </a:solidFill>
              <a:ln w="15875">
                <a:solidFill>
                  <a:srgbClr val="000000"/>
                </a:solidFill>
                <a:prstDash val="solid"/>
                <a:round/>
                <a:headEnd/>
                <a:tailEnd/>
              </a:ln>
            </p:spPr>
            <p:txBody>
              <a:bodyPr/>
              <a:lstStyle/>
              <a:p>
                <a:endParaRPr lang="zh-CN" altLang="en-US"/>
              </a:p>
            </p:txBody>
          </p:sp>
          <p:sp>
            <p:nvSpPr>
              <p:cNvPr id="23721" name="Freeform 70"/>
              <p:cNvSpPr>
                <a:spLocks/>
              </p:cNvSpPr>
              <p:nvPr/>
            </p:nvSpPr>
            <p:spPr bwMode="auto">
              <a:xfrm>
                <a:off x="3353" y="2350"/>
                <a:ext cx="60" cy="52"/>
              </a:xfrm>
              <a:custGeom>
                <a:avLst/>
                <a:gdLst>
                  <a:gd name="T0" fmla="*/ 30 w 60"/>
                  <a:gd name="T1" fmla="*/ 0 h 52"/>
                  <a:gd name="T2" fmla="*/ 60 w 60"/>
                  <a:gd name="T3" fmla="*/ 52 h 52"/>
                  <a:gd name="T4" fmla="*/ 0 w 60"/>
                  <a:gd name="T5" fmla="*/ 52 h 52"/>
                  <a:gd name="T6" fmla="*/ 30 w 60"/>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52">
                    <a:moveTo>
                      <a:pt x="30" y="0"/>
                    </a:moveTo>
                    <a:lnTo>
                      <a:pt x="60" y="52"/>
                    </a:lnTo>
                    <a:lnTo>
                      <a:pt x="0" y="52"/>
                    </a:lnTo>
                    <a:lnTo>
                      <a:pt x="30" y="0"/>
                    </a:lnTo>
                    <a:close/>
                  </a:path>
                </a:pathLst>
              </a:custGeom>
              <a:solidFill>
                <a:srgbClr val="000000"/>
              </a:solidFill>
              <a:ln w="15875">
                <a:solidFill>
                  <a:srgbClr val="000000"/>
                </a:solidFill>
                <a:prstDash val="solid"/>
                <a:round/>
                <a:headEnd/>
                <a:tailEnd/>
              </a:ln>
            </p:spPr>
            <p:txBody>
              <a:bodyPr/>
              <a:lstStyle/>
              <a:p>
                <a:endParaRPr lang="zh-CN" altLang="en-US"/>
              </a:p>
            </p:txBody>
          </p:sp>
          <p:sp>
            <p:nvSpPr>
              <p:cNvPr id="23722" name="Freeform 71"/>
              <p:cNvSpPr>
                <a:spLocks/>
              </p:cNvSpPr>
              <p:nvPr/>
            </p:nvSpPr>
            <p:spPr bwMode="auto">
              <a:xfrm>
                <a:off x="3641" y="2245"/>
                <a:ext cx="59" cy="53"/>
              </a:xfrm>
              <a:custGeom>
                <a:avLst/>
                <a:gdLst>
                  <a:gd name="T0" fmla="*/ 30 w 59"/>
                  <a:gd name="T1" fmla="*/ 0 h 53"/>
                  <a:gd name="T2" fmla="*/ 59 w 59"/>
                  <a:gd name="T3" fmla="*/ 53 h 53"/>
                  <a:gd name="T4" fmla="*/ 0 w 59"/>
                  <a:gd name="T5" fmla="*/ 53 h 53"/>
                  <a:gd name="T6" fmla="*/ 30 w 59"/>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 h="53">
                    <a:moveTo>
                      <a:pt x="30" y="0"/>
                    </a:moveTo>
                    <a:lnTo>
                      <a:pt x="59" y="53"/>
                    </a:lnTo>
                    <a:lnTo>
                      <a:pt x="0" y="53"/>
                    </a:lnTo>
                    <a:lnTo>
                      <a:pt x="30" y="0"/>
                    </a:lnTo>
                    <a:close/>
                  </a:path>
                </a:pathLst>
              </a:custGeom>
              <a:solidFill>
                <a:srgbClr val="000000"/>
              </a:solidFill>
              <a:ln w="15875">
                <a:solidFill>
                  <a:srgbClr val="000000"/>
                </a:solidFill>
                <a:prstDash val="solid"/>
                <a:round/>
                <a:headEnd/>
                <a:tailEnd/>
              </a:ln>
            </p:spPr>
            <p:txBody>
              <a:bodyPr/>
              <a:lstStyle/>
              <a:p>
                <a:endParaRPr lang="zh-CN" altLang="en-US"/>
              </a:p>
            </p:txBody>
          </p:sp>
          <p:sp>
            <p:nvSpPr>
              <p:cNvPr id="23723" name="Freeform 72"/>
              <p:cNvSpPr>
                <a:spLocks/>
              </p:cNvSpPr>
              <p:nvPr/>
            </p:nvSpPr>
            <p:spPr bwMode="auto">
              <a:xfrm>
                <a:off x="3928" y="2115"/>
                <a:ext cx="60" cy="52"/>
              </a:xfrm>
              <a:custGeom>
                <a:avLst/>
                <a:gdLst>
                  <a:gd name="T0" fmla="*/ 30 w 60"/>
                  <a:gd name="T1" fmla="*/ 0 h 52"/>
                  <a:gd name="T2" fmla="*/ 60 w 60"/>
                  <a:gd name="T3" fmla="*/ 52 h 52"/>
                  <a:gd name="T4" fmla="*/ 0 w 60"/>
                  <a:gd name="T5" fmla="*/ 52 h 52"/>
                  <a:gd name="T6" fmla="*/ 30 w 60"/>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52">
                    <a:moveTo>
                      <a:pt x="30" y="0"/>
                    </a:moveTo>
                    <a:lnTo>
                      <a:pt x="60" y="52"/>
                    </a:lnTo>
                    <a:lnTo>
                      <a:pt x="0" y="52"/>
                    </a:lnTo>
                    <a:lnTo>
                      <a:pt x="30" y="0"/>
                    </a:lnTo>
                    <a:close/>
                  </a:path>
                </a:pathLst>
              </a:custGeom>
              <a:solidFill>
                <a:srgbClr val="000000"/>
              </a:solidFill>
              <a:ln w="15875">
                <a:solidFill>
                  <a:srgbClr val="000000"/>
                </a:solidFill>
                <a:prstDash val="solid"/>
                <a:round/>
                <a:headEnd/>
                <a:tailEnd/>
              </a:ln>
            </p:spPr>
            <p:txBody>
              <a:bodyPr/>
              <a:lstStyle/>
              <a:p>
                <a:endParaRPr lang="zh-CN" altLang="en-US"/>
              </a:p>
            </p:txBody>
          </p:sp>
          <p:sp>
            <p:nvSpPr>
              <p:cNvPr id="23724" name="Freeform 73"/>
              <p:cNvSpPr>
                <a:spLocks/>
              </p:cNvSpPr>
              <p:nvPr/>
            </p:nvSpPr>
            <p:spPr bwMode="auto">
              <a:xfrm>
                <a:off x="4216" y="2019"/>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 h="52">
                    <a:moveTo>
                      <a:pt x="30" y="0"/>
                    </a:moveTo>
                    <a:lnTo>
                      <a:pt x="59" y="52"/>
                    </a:lnTo>
                    <a:lnTo>
                      <a:pt x="0" y="52"/>
                    </a:lnTo>
                    <a:lnTo>
                      <a:pt x="30" y="0"/>
                    </a:lnTo>
                    <a:close/>
                  </a:path>
                </a:pathLst>
              </a:custGeom>
              <a:solidFill>
                <a:srgbClr val="000000"/>
              </a:solidFill>
              <a:ln w="15875">
                <a:solidFill>
                  <a:srgbClr val="000000"/>
                </a:solidFill>
                <a:prstDash val="solid"/>
                <a:round/>
                <a:headEnd/>
                <a:tailEnd/>
              </a:ln>
            </p:spPr>
            <p:txBody>
              <a:bodyPr/>
              <a:lstStyle/>
              <a:p>
                <a:endParaRPr lang="zh-CN" altLang="en-US"/>
              </a:p>
            </p:txBody>
          </p:sp>
          <p:sp>
            <p:nvSpPr>
              <p:cNvPr id="23725" name="Freeform 74"/>
              <p:cNvSpPr>
                <a:spLocks/>
              </p:cNvSpPr>
              <p:nvPr/>
            </p:nvSpPr>
            <p:spPr bwMode="auto">
              <a:xfrm>
                <a:off x="4503" y="1845"/>
                <a:ext cx="60" cy="52"/>
              </a:xfrm>
              <a:custGeom>
                <a:avLst/>
                <a:gdLst>
                  <a:gd name="T0" fmla="*/ 30 w 60"/>
                  <a:gd name="T1" fmla="*/ 0 h 52"/>
                  <a:gd name="T2" fmla="*/ 60 w 60"/>
                  <a:gd name="T3" fmla="*/ 52 h 52"/>
                  <a:gd name="T4" fmla="*/ 0 w 60"/>
                  <a:gd name="T5" fmla="*/ 52 h 52"/>
                  <a:gd name="T6" fmla="*/ 30 w 60"/>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52">
                    <a:moveTo>
                      <a:pt x="30" y="0"/>
                    </a:moveTo>
                    <a:lnTo>
                      <a:pt x="60" y="52"/>
                    </a:lnTo>
                    <a:lnTo>
                      <a:pt x="0" y="52"/>
                    </a:lnTo>
                    <a:lnTo>
                      <a:pt x="30" y="0"/>
                    </a:lnTo>
                    <a:close/>
                  </a:path>
                </a:pathLst>
              </a:custGeom>
              <a:solidFill>
                <a:srgbClr val="000000"/>
              </a:solidFill>
              <a:ln w="15875">
                <a:solidFill>
                  <a:srgbClr val="000000"/>
                </a:solidFill>
                <a:prstDash val="solid"/>
                <a:round/>
                <a:headEnd/>
                <a:tailEnd/>
              </a:ln>
            </p:spPr>
            <p:txBody>
              <a:bodyPr/>
              <a:lstStyle/>
              <a:p>
                <a:endParaRPr lang="zh-CN" altLang="en-US"/>
              </a:p>
            </p:txBody>
          </p:sp>
          <p:sp>
            <p:nvSpPr>
              <p:cNvPr id="23726" name="Rectangle 75"/>
              <p:cNvSpPr>
                <a:spLocks noChangeArrowheads="1"/>
              </p:cNvSpPr>
              <p:nvPr/>
            </p:nvSpPr>
            <p:spPr bwMode="auto">
              <a:xfrm>
                <a:off x="2193" y="2655"/>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27" name="Line 76"/>
              <p:cNvSpPr>
                <a:spLocks noChangeShapeType="1"/>
              </p:cNvSpPr>
              <p:nvPr/>
            </p:nvSpPr>
            <p:spPr bwMode="auto">
              <a:xfrm flipH="1" flipV="1">
                <a:off x="2203" y="2663"/>
                <a:ext cx="30" cy="27"/>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28" name="Line 77"/>
              <p:cNvSpPr>
                <a:spLocks noChangeShapeType="1"/>
              </p:cNvSpPr>
              <p:nvPr/>
            </p:nvSpPr>
            <p:spPr bwMode="auto">
              <a:xfrm>
                <a:off x="2233" y="2690"/>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29" name="Line 78"/>
              <p:cNvSpPr>
                <a:spLocks noChangeShapeType="1"/>
              </p:cNvSpPr>
              <p:nvPr/>
            </p:nvSpPr>
            <p:spPr bwMode="auto">
              <a:xfrm flipH="1">
                <a:off x="2203" y="2690"/>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0" name="Line 79"/>
              <p:cNvSpPr>
                <a:spLocks noChangeShapeType="1"/>
              </p:cNvSpPr>
              <p:nvPr/>
            </p:nvSpPr>
            <p:spPr bwMode="auto">
              <a:xfrm flipV="1">
                <a:off x="2233" y="2663"/>
                <a:ext cx="30" cy="27"/>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1" name="Line 80"/>
              <p:cNvSpPr>
                <a:spLocks noChangeShapeType="1"/>
              </p:cNvSpPr>
              <p:nvPr/>
            </p:nvSpPr>
            <p:spPr bwMode="auto">
              <a:xfrm flipV="1">
                <a:off x="2233" y="2663"/>
                <a:ext cx="1" cy="27"/>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2" name="Line 81"/>
              <p:cNvSpPr>
                <a:spLocks noChangeShapeType="1"/>
              </p:cNvSpPr>
              <p:nvPr/>
            </p:nvSpPr>
            <p:spPr bwMode="auto">
              <a:xfrm>
                <a:off x="2233" y="2690"/>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3" name="Rectangle 82"/>
              <p:cNvSpPr>
                <a:spLocks noChangeArrowheads="1"/>
              </p:cNvSpPr>
              <p:nvPr/>
            </p:nvSpPr>
            <p:spPr bwMode="auto">
              <a:xfrm>
                <a:off x="2481" y="2620"/>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34" name="Line 83"/>
              <p:cNvSpPr>
                <a:spLocks noChangeShapeType="1"/>
              </p:cNvSpPr>
              <p:nvPr/>
            </p:nvSpPr>
            <p:spPr bwMode="auto">
              <a:xfrm flipH="1" flipV="1">
                <a:off x="2491" y="2629"/>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5" name="Line 84"/>
              <p:cNvSpPr>
                <a:spLocks noChangeShapeType="1"/>
              </p:cNvSpPr>
              <p:nvPr/>
            </p:nvSpPr>
            <p:spPr bwMode="auto">
              <a:xfrm>
                <a:off x="2521" y="2655"/>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6" name="Line 85"/>
              <p:cNvSpPr>
                <a:spLocks noChangeShapeType="1"/>
              </p:cNvSpPr>
              <p:nvPr/>
            </p:nvSpPr>
            <p:spPr bwMode="auto">
              <a:xfrm flipH="1">
                <a:off x="2491" y="2655"/>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7" name="Line 86"/>
              <p:cNvSpPr>
                <a:spLocks noChangeShapeType="1"/>
              </p:cNvSpPr>
              <p:nvPr/>
            </p:nvSpPr>
            <p:spPr bwMode="auto">
              <a:xfrm flipV="1">
                <a:off x="2521" y="2629"/>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8" name="Line 87"/>
              <p:cNvSpPr>
                <a:spLocks noChangeShapeType="1"/>
              </p:cNvSpPr>
              <p:nvPr/>
            </p:nvSpPr>
            <p:spPr bwMode="auto">
              <a:xfrm flipV="1">
                <a:off x="2521" y="2629"/>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9" name="Line 88"/>
              <p:cNvSpPr>
                <a:spLocks noChangeShapeType="1"/>
              </p:cNvSpPr>
              <p:nvPr/>
            </p:nvSpPr>
            <p:spPr bwMode="auto">
              <a:xfrm>
                <a:off x="2521" y="2655"/>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0" name="Rectangle 89"/>
              <p:cNvSpPr>
                <a:spLocks noChangeArrowheads="1"/>
              </p:cNvSpPr>
              <p:nvPr/>
            </p:nvSpPr>
            <p:spPr bwMode="auto">
              <a:xfrm>
                <a:off x="2768" y="2524"/>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41" name="Line 90"/>
              <p:cNvSpPr>
                <a:spLocks noChangeShapeType="1"/>
              </p:cNvSpPr>
              <p:nvPr/>
            </p:nvSpPr>
            <p:spPr bwMode="auto">
              <a:xfrm flipH="1" flipV="1">
                <a:off x="2778" y="2533"/>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2" name="Line 91"/>
              <p:cNvSpPr>
                <a:spLocks noChangeShapeType="1"/>
              </p:cNvSpPr>
              <p:nvPr/>
            </p:nvSpPr>
            <p:spPr bwMode="auto">
              <a:xfrm>
                <a:off x="2808" y="2559"/>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3" name="Line 92"/>
              <p:cNvSpPr>
                <a:spLocks noChangeShapeType="1"/>
              </p:cNvSpPr>
              <p:nvPr/>
            </p:nvSpPr>
            <p:spPr bwMode="auto">
              <a:xfrm flipH="1">
                <a:off x="2778" y="2559"/>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4" name="Line 93"/>
              <p:cNvSpPr>
                <a:spLocks noChangeShapeType="1"/>
              </p:cNvSpPr>
              <p:nvPr/>
            </p:nvSpPr>
            <p:spPr bwMode="auto">
              <a:xfrm flipV="1">
                <a:off x="2808" y="2533"/>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5" name="Line 94"/>
              <p:cNvSpPr>
                <a:spLocks noChangeShapeType="1"/>
              </p:cNvSpPr>
              <p:nvPr/>
            </p:nvSpPr>
            <p:spPr bwMode="auto">
              <a:xfrm flipV="1">
                <a:off x="2808" y="2533"/>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6" name="Line 95"/>
              <p:cNvSpPr>
                <a:spLocks noChangeShapeType="1"/>
              </p:cNvSpPr>
              <p:nvPr/>
            </p:nvSpPr>
            <p:spPr bwMode="auto">
              <a:xfrm>
                <a:off x="2808" y="2559"/>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7" name="Rectangle 96"/>
              <p:cNvSpPr>
                <a:spLocks noChangeArrowheads="1"/>
              </p:cNvSpPr>
              <p:nvPr/>
            </p:nvSpPr>
            <p:spPr bwMode="auto">
              <a:xfrm>
                <a:off x="3056" y="2428"/>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48" name="Line 97"/>
              <p:cNvSpPr>
                <a:spLocks noChangeShapeType="1"/>
              </p:cNvSpPr>
              <p:nvPr/>
            </p:nvSpPr>
            <p:spPr bwMode="auto">
              <a:xfrm flipH="1" flipV="1">
                <a:off x="3066" y="2437"/>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49" name="Line 98"/>
              <p:cNvSpPr>
                <a:spLocks noChangeShapeType="1"/>
              </p:cNvSpPr>
              <p:nvPr/>
            </p:nvSpPr>
            <p:spPr bwMode="auto">
              <a:xfrm>
                <a:off x="3096" y="2463"/>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0" name="Line 99"/>
              <p:cNvSpPr>
                <a:spLocks noChangeShapeType="1"/>
              </p:cNvSpPr>
              <p:nvPr/>
            </p:nvSpPr>
            <p:spPr bwMode="auto">
              <a:xfrm flipH="1">
                <a:off x="3066" y="2463"/>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1" name="Line 100"/>
              <p:cNvSpPr>
                <a:spLocks noChangeShapeType="1"/>
              </p:cNvSpPr>
              <p:nvPr/>
            </p:nvSpPr>
            <p:spPr bwMode="auto">
              <a:xfrm flipV="1">
                <a:off x="3096" y="2437"/>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2" name="Line 101"/>
              <p:cNvSpPr>
                <a:spLocks noChangeShapeType="1"/>
              </p:cNvSpPr>
              <p:nvPr/>
            </p:nvSpPr>
            <p:spPr bwMode="auto">
              <a:xfrm flipV="1">
                <a:off x="3096" y="2437"/>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3" name="Line 102"/>
              <p:cNvSpPr>
                <a:spLocks noChangeShapeType="1"/>
              </p:cNvSpPr>
              <p:nvPr/>
            </p:nvSpPr>
            <p:spPr bwMode="auto">
              <a:xfrm>
                <a:off x="3096" y="2463"/>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4" name="Rectangle 103"/>
              <p:cNvSpPr>
                <a:spLocks noChangeArrowheads="1"/>
              </p:cNvSpPr>
              <p:nvPr/>
            </p:nvSpPr>
            <p:spPr bwMode="auto">
              <a:xfrm>
                <a:off x="3343" y="2315"/>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55" name="Line 104"/>
              <p:cNvSpPr>
                <a:spLocks noChangeShapeType="1"/>
              </p:cNvSpPr>
              <p:nvPr/>
            </p:nvSpPr>
            <p:spPr bwMode="auto">
              <a:xfrm flipH="1" flipV="1">
                <a:off x="3353" y="2324"/>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6" name="Line 105"/>
              <p:cNvSpPr>
                <a:spLocks noChangeShapeType="1"/>
              </p:cNvSpPr>
              <p:nvPr/>
            </p:nvSpPr>
            <p:spPr bwMode="auto">
              <a:xfrm>
                <a:off x="3383" y="2350"/>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7" name="Line 106"/>
              <p:cNvSpPr>
                <a:spLocks noChangeShapeType="1"/>
              </p:cNvSpPr>
              <p:nvPr/>
            </p:nvSpPr>
            <p:spPr bwMode="auto">
              <a:xfrm flipH="1">
                <a:off x="3353" y="2350"/>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8" name="Line 107"/>
              <p:cNvSpPr>
                <a:spLocks noChangeShapeType="1"/>
              </p:cNvSpPr>
              <p:nvPr/>
            </p:nvSpPr>
            <p:spPr bwMode="auto">
              <a:xfrm flipV="1">
                <a:off x="3383" y="2324"/>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59" name="Line 108"/>
              <p:cNvSpPr>
                <a:spLocks noChangeShapeType="1"/>
              </p:cNvSpPr>
              <p:nvPr/>
            </p:nvSpPr>
            <p:spPr bwMode="auto">
              <a:xfrm flipV="1">
                <a:off x="3383" y="2324"/>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0" name="Line 109"/>
              <p:cNvSpPr>
                <a:spLocks noChangeShapeType="1"/>
              </p:cNvSpPr>
              <p:nvPr/>
            </p:nvSpPr>
            <p:spPr bwMode="auto">
              <a:xfrm>
                <a:off x="3383" y="2350"/>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1" name="Rectangle 110"/>
              <p:cNvSpPr>
                <a:spLocks noChangeArrowheads="1"/>
              </p:cNvSpPr>
              <p:nvPr/>
            </p:nvSpPr>
            <p:spPr bwMode="auto">
              <a:xfrm>
                <a:off x="3631" y="2219"/>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62" name="Line 111"/>
              <p:cNvSpPr>
                <a:spLocks noChangeShapeType="1"/>
              </p:cNvSpPr>
              <p:nvPr/>
            </p:nvSpPr>
            <p:spPr bwMode="auto">
              <a:xfrm flipH="1" flipV="1">
                <a:off x="3641" y="2228"/>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3" name="Line 112"/>
              <p:cNvSpPr>
                <a:spLocks noChangeShapeType="1"/>
              </p:cNvSpPr>
              <p:nvPr/>
            </p:nvSpPr>
            <p:spPr bwMode="auto">
              <a:xfrm>
                <a:off x="3671" y="2254"/>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4" name="Line 113"/>
              <p:cNvSpPr>
                <a:spLocks noChangeShapeType="1"/>
              </p:cNvSpPr>
              <p:nvPr/>
            </p:nvSpPr>
            <p:spPr bwMode="auto">
              <a:xfrm flipH="1">
                <a:off x="3641" y="2254"/>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5" name="Line 114"/>
              <p:cNvSpPr>
                <a:spLocks noChangeShapeType="1"/>
              </p:cNvSpPr>
              <p:nvPr/>
            </p:nvSpPr>
            <p:spPr bwMode="auto">
              <a:xfrm flipV="1">
                <a:off x="3671" y="2228"/>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6" name="Line 115"/>
              <p:cNvSpPr>
                <a:spLocks noChangeShapeType="1"/>
              </p:cNvSpPr>
              <p:nvPr/>
            </p:nvSpPr>
            <p:spPr bwMode="auto">
              <a:xfrm flipV="1">
                <a:off x="3671" y="2228"/>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7" name="Line 116"/>
              <p:cNvSpPr>
                <a:spLocks noChangeShapeType="1"/>
              </p:cNvSpPr>
              <p:nvPr/>
            </p:nvSpPr>
            <p:spPr bwMode="auto">
              <a:xfrm>
                <a:off x="3671" y="2254"/>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68" name="Rectangle 117"/>
              <p:cNvSpPr>
                <a:spLocks noChangeArrowheads="1"/>
              </p:cNvSpPr>
              <p:nvPr/>
            </p:nvSpPr>
            <p:spPr bwMode="auto">
              <a:xfrm>
                <a:off x="3918" y="2089"/>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69" name="Line 118"/>
              <p:cNvSpPr>
                <a:spLocks noChangeShapeType="1"/>
              </p:cNvSpPr>
              <p:nvPr/>
            </p:nvSpPr>
            <p:spPr bwMode="auto">
              <a:xfrm flipH="1" flipV="1">
                <a:off x="3928" y="2097"/>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0" name="Line 119"/>
              <p:cNvSpPr>
                <a:spLocks noChangeShapeType="1"/>
              </p:cNvSpPr>
              <p:nvPr/>
            </p:nvSpPr>
            <p:spPr bwMode="auto">
              <a:xfrm>
                <a:off x="3958" y="2123"/>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1" name="Line 120"/>
              <p:cNvSpPr>
                <a:spLocks noChangeShapeType="1"/>
              </p:cNvSpPr>
              <p:nvPr/>
            </p:nvSpPr>
            <p:spPr bwMode="auto">
              <a:xfrm flipH="1">
                <a:off x="3928" y="2123"/>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2" name="Line 121"/>
              <p:cNvSpPr>
                <a:spLocks noChangeShapeType="1"/>
              </p:cNvSpPr>
              <p:nvPr/>
            </p:nvSpPr>
            <p:spPr bwMode="auto">
              <a:xfrm flipV="1">
                <a:off x="3958" y="2097"/>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3" name="Line 122"/>
              <p:cNvSpPr>
                <a:spLocks noChangeShapeType="1"/>
              </p:cNvSpPr>
              <p:nvPr/>
            </p:nvSpPr>
            <p:spPr bwMode="auto">
              <a:xfrm flipV="1">
                <a:off x="3958" y="2097"/>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4" name="Line 123"/>
              <p:cNvSpPr>
                <a:spLocks noChangeShapeType="1"/>
              </p:cNvSpPr>
              <p:nvPr/>
            </p:nvSpPr>
            <p:spPr bwMode="auto">
              <a:xfrm>
                <a:off x="3958" y="2123"/>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5" name="Rectangle 124"/>
              <p:cNvSpPr>
                <a:spLocks noChangeArrowheads="1"/>
              </p:cNvSpPr>
              <p:nvPr/>
            </p:nvSpPr>
            <p:spPr bwMode="auto">
              <a:xfrm>
                <a:off x="4206" y="1975"/>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76" name="Line 125"/>
              <p:cNvSpPr>
                <a:spLocks noChangeShapeType="1"/>
              </p:cNvSpPr>
              <p:nvPr/>
            </p:nvSpPr>
            <p:spPr bwMode="auto">
              <a:xfrm flipH="1" flipV="1">
                <a:off x="4216" y="1984"/>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7" name="Line 126"/>
              <p:cNvSpPr>
                <a:spLocks noChangeShapeType="1"/>
              </p:cNvSpPr>
              <p:nvPr/>
            </p:nvSpPr>
            <p:spPr bwMode="auto">
              <a:xfrm>
                <a:off x="4246" y="2010"/>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8" name="Line 127"/>
              <p:cNvSpPr>
                <a:spLocks noChangeShapeType="1"/>
              </p:cNvSpPr>
              <p:nvPr/>
            </p:nvSpPr>
            <p:spPr bwMode="auto">
              <a:xfrm flipH="1">
                <a:off x="4216" y="2010"/>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79" name="Line 128"/>
              <p:cNvSpPr>
                <a:spLocks noChangeShapeType="1"/>
              </p:cNvSpPr>
              <p:nvPr/>
            </p:nvSpPr>
            <p:spPr bwMode="auto">
              <a:xfrm flipV="1">
                <a:off x="4246" y="1984"/>
                <a:ext cx="29"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0" name="Line 129"/>
              <p:cNvSpPr>
                <a:spLocks noChangeShapeType="1"/>
              </p:cNvSpPr>
              <p:nvPr/>
            </p:nvSpPr>
            <p:spPr bwMode="auto">
              <a:xfrm flipV="1">
                <a:off x="4246" y="1984"/>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1" name="Line 130"/>
              <p:cNvSpPr>
                <a:spLocks noChangeShapeType="1"/>
              </p:cNvSpPr>
              <p:nvPr/>
            </p:nvSpPr>
            <p:spPr bwMode="auto">
              <a:xfrm>
                <a:off x="4246" y="2010"/>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2" name="Rectangle 131"/>
              <p:cNvSpPr>
                <a:spLocks noChangeArrowheads="1"/>
              </p:cNvSpPr>
              <p:nvPr/>
            </p:nvSpPr>
            <p:spPr bwMode="auto">
              <a:xfrm>
                <a:off x="4493" y="1723"/>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83" name="Line 132"/>
              <p:cNvSpPr>
                <a:spLocks noChangeShapeType="1"/>
              </p:cNvSpPr>
              <p:nvPr/>
            </p:nvSpPr>
            <p:spPr bwMode="auto">
              <a:xfrm flipH="1" flipV="1">
                <a:off x="4503" y="1731"/>
                <a:ext cx="30" cy="27"/>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4" name="Line 133"/>
              <p:cNvSpPr>
                <a:spLocks noChangeShapeType="1"/>
              </p:cNvSpPr>
              <p:nvPr/>
            </p:nvSpPr>
            <p:spPr bwMode="auto">
              <a:xfrm>
                <a:off x="4533" y="1758"/>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5" name="Line 134"/>
              <p:cNvSpPr>
                <a:spLocks noChangeShapeType="1"/>
              </p:cNvSpPr>
              <p:nvPr/>
            </p:nvSpPr>
            <p:spPr bwMode="auto">
              <a:xfrm flipH="1">
                <a:off x="4503" y="1758"/>
                <a:ext cx="30"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6" name="Line 135"/>
              <p:cNvSpPr>
                <a:spLocks noChangeShapeType="1"/>
              </p:cNvSpPr>
              <p:nvPr/>
            </p:nvSpPr>
            <p:spPr bwMode="auto">
              <a:xfrm flipV="1">
                <a:off x="4533" y="1731"/>
                <a:ext cx="30" cy="27"/>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7" name="Line 136"/>
              <p:cNvSpPr>
                <a:spLocks noChangeShapeType="1"/>
              </p:cNvSpPr>
              <p:nvPr/>
            </p:nvSpPr>
            <p:spPr bwMode="auto">
              <a:xfrm flipV="1">
                <a:off x="4533" y="1731"/>
                <a:ext cx="1" cy="27"/>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8" name="Line 137"/>
              <p:cNvSpPr>
                <a:spLocks noChangeShapeType="1"/>
              </p:cNvSpPr>
              <p:nvPr/>
            </p:nvSpPr>
            <p:spPr bwMode="auto">
              <a:xfrm>
                <a:off x="4533" y="1758"/>
                <a:ext cx="1" cy="26"/>
              </a:xfrm>
              <a:prstGeom prst="line">
                <a:avLst/>
              </a:prstGeom>
              <a:noFill/>
              <a:ln w="158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89" name="Oval 138"/>
              <p:cNvSpPr>
                <a:spLocks noChangeArrowheads="1"/>
              </p:cNvSpPr>
              <p:nvPr/>
            </p:nvSpPr>
            <p:spPr bwMode="auto">
              <a:xfrm>
                <a:off x="2203" y="2646"/>
                <a:ext cx="60" cy="52"/>
              </a:xfrm>
              <a:prstGeom prst="ellipse">
                <a:avLst/>
              </a:prstGeom>
              <a:solidFill>
                <a:srgbClr val="800000"/>
              </a:solidFill>
              <a:ln w="15875">
                <a:solidFill>
                  <a:srgbClr val="8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90" name="Oval 139"/>
              <p:cNvSpPr>
                <a:spLocks noChangeArrowheads="1"/>
              </p:cNvSpPr>
              <p:nvPr/>
            </p:nvSpPr>
            <p:spPr bwMode="auto">
              <a:xfrm>
                <a:off x="2491" y="2611"/>
                <a:ext cx="59" cy="52"/>
              </a:xfrm>
              <a:prstGeom prst="ellipse">
                <a:avLst/>
              </a:prstGeom>
              <a:solidFill>
                <a:srgbClr val="800000"/>
              </a:solidFill>
              <a:ln w="15875">
                <a:solidFill>
                  <a:srgbClr val="8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91" name="Oval 140"/>
              <p:cNvSpPr>
                <a:spLocks noChangeArrowheads="1"/>
              </p:cNvSpPr>
              <p:nvPr/>
            </p:nvSpPr>
            <p:spPr bwMode="auto">
              <a:xfrm>
                <a:off x="2778" y="2515"/>
                <a:ext cx="60" cy="53"/>
              </a:xfrm>
              <a:prstGeom prst="ellipse">
                <a:avLst/>
              </a:prstGeom>
              <a:solidFill>
                <a:srgbClr val="800000"/>
              </a:solidFill>
              <a:ln w="15875">
                <a:solidFill>
                  <a:srgbClr val="8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92" name="Oval 141"/>
              <p:cNvSpPr>
                <a:spLocks noChangeArrowheads="1"/>
              </p:cNvSpPr>
              <p:nvPr/>
            </p:nvSpPr>
            <p:spPr bwMode="auto">
              <a:xfrm>
                <a:off x="3066" y="2402"/>
                <a:ext cx="59" cy="52"/>
              </a:xfrm>
              <a:prstGeom prst="ellipse">
                <a:avLst/>
              </a:prstGeom>
              <a:solidFill>
                <a:srgbClr val="800000"/>
              </a:solidFill>
              <a:ln w="15875">
                <a:solidFill>
                  <a:srgbClr val="8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93" name="Oval 142"/>
              <p:cNvSpPr>
                <a:spLocks noChangeArrowheads="1"/>
              </p:cNvSpPr>
              <p:nvPr/>
            </p:nvSpPr>
            <p:spPr bwMode="auto">
              <a:xfrm>
                <a:off x="3353" y="2306"/>
                <a:ext cx="60" cy="53"/>
              </a:xfrm>
              <a:prstGeom prst="ellipse">
                <a:avLst/>
              </a:prstGeom>
              <a:solidFill>
                <a:srgbClr val="800000"/>
              </a:solidFill>
              <a:ln w="15875">
                <a:solidFill>
                  <a:srgbClr val="8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94" name="Oval 143"/>
              <p:cNvSpPr>
                <a:spLocks noChangeArrowheads="1"/>
              </p:cNvSpPr>
              <p:nvPr/>
            </p:nvSpPr>
            <p:spPr bwMode="auto">
              <a:xfrm>
                <a:off x="3641" y="2210"/>
                <a:ext cx="59" cy="53"/>
              </a:xfrm>
              <a:prstGeom prst="ellipse">
                <a:avLst/>
              </a:prstGeom>
              <a:solidFill>
                <a:srgbClr val="800000"/>
              </a:solidFill>
              <a:ln w="15875">
                <a:solidFill>
                  <a:srgbClr val="8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95" name="Oval 144"/>
              <p:cNvSpPr>
                <a:spLocks noChangeArrowheads="1"/>
              </p:cNvSpPr>
              <p:nvPr/>
            </p:nvSpPr>
            <p:spPr bwMode="auto">
              <a:xfrm>
                <a:off x="3928" y="2062"/>
                <a:ext cx="60" cy="53"/>
              </a:xfrm>
              <a:prstGeom prst="ellipse">
                <a:avLst/>
              </a:prstGeom>
              <a:solidFill>
                <a:srgbClr val="800000"/>
              </a:solidFill>
              <a:ln w="15875">
                <a:solidFill>
                  <a:srgbClr val="8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96" name="Oval 145"/>
              <p:cNvSpPr>
                <a:spLocks noChangeArrowheads="1"/>
              </p:cNvSpPr>
              <p:nvPr/>
            </p:nvSpPr>
            <p:spPr bwMode="auto">
              <a:xfrm>
                <a:off x="4216" y="1914"/>
                <a:ext cx="59" cy="53"/>
              </a:xfrm>
              <a:prstGeom prst="ellipse">
                <a:avLst/>
              </a:prstGeom>
              <a:solidFill>
                <a:srgbClr val="800000"/>
              </a:solidFill>
              <a:ln w="15875">
                <a:solidFill>
                  <a:srgbClr val="8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97" name="Oval 146"/>
              <p:cNvSpPr>
                <a:spLocks noChangeArrowheads="1"/>
              </p:cNvSpPr>
              <p:nvPr/>
            </p:nvSpPr>
            <p:spPr bwMode="auto">
              <a:xfrm>
                <a:off x="4503" y="1731"/>
                <a:ext cx="60" cy="53"/>
              </a:xfrm>
              <a:prstGeom prst="ellipse">
                <a:avLst/>
              </a:prstGeom>
              <a:solidFill>
                <a:srgbClr val="800000"/>
              </a:solidFill>
              <a:ln w="15875">
                <a:solidFill>
                  <a:srgbClr val="8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98" name="Rectangle 147"/>
              <p:cNvSpPr>
                <a:spLocks noChangeArrowheads="1"/>
              </p:cNvSpPr>
              <p:nvPr/>
            </p:nvSpPr>
            <p:spPr bwMode="auto">
              <a:xfrm>
                <a:off x="2481" y="2585"/>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799" name="Line 148"/>
              <p:cNvSpPr>
                <a:spLocks noChangeShapeType="1"/>
              </p:cNvSpPr>
              <p:nvPr/>
            </p:nvSpPr>
            <p:spPr bwMode="auto">
              <a:xfrm flipV="1">
                <a:off x="2521" y="2594"/>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0" name="Line 149"/>
              <p:cNvSpPr>
                <a:spLocks noChangeShapeType="1"/>
              </p:cNvSpPr>
              <p:nvPr/>
            </p:nvSpPr>
            <p:spPr bwMode="auto">
              <a:xfrm>
                <a:off x="2521" y="2620"/>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1" name="Line 150"/>
              <p:cNvSpPr>
                <a:spLocks noChangeShapeType="1"/>
              </p:cNvSpPr>
              <p:nvPr/>
            </p:nvSpPr>
            <p:spPr bwMode="auto">
              <a:xfrm flipH="1">
                <a:off x="2491" y="2620"/>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2" name="Line 151"/>
              <p:cNvSpPr>
                <a:spLocks noChangeShapeType="1"/>
              </p:cNvSpPr>
              <p:nvPr/>
            </p:nvSpPr>
            <p:spPr bwMode="auto">
              <a:xfrm>
                <a:off x="2521" y="2620"/>
                <a:ext cx="29"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3" name="Rectangle 152"/>
              <p:cNvSpPr>
                <a:spLocks noChangeArrowheads="1"/>
              </p:cNvSpPr>
              <p:nvPr/>
            </p:nvSpPr>
            <p:spPr bwMode="auto">
              <a:xfrm>
                <a:off x="2768" y="2498"/>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04" name="Line 153"/>
              <p:cNvSpPr>
                <a:spLocks noChangeShapeType="1"/>
              </p:cNvSpPr>
              <p:nvPr/>
            </p:nvSpPr>
            <p:spPr bwMode="auto">
              <a:xfrm flipV="1">
                <a:off x="2808" y="2507"/>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5" name="Line 154"/>
              <p:cNvSpPr>
                <a:spLocks noChangeShapeType="1"/>
              </p:cNvSpPr>
              <p:nvPr/>
            </p:nvSpPr>
            <p:spPr bwMode="auto">
              <a:xfrm>
                <a:off x="2808" y="2533"/>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6" name="Line 155"/>
              <p:cNvSpPr>
                <a:spLocks noChangeShapeType="1"/>
              </p:cNvSpPr>
              <p:nvPr/>
            </p:nvSpPr>
            <p:spPr bwMode="auto">
              <a:xfrm flipH="1">
                <a:off x="2778" y="2533"/>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7" name="Line 156"/>
              <p:cNvSpPr>
                <a:spLocks noChangeShapeType="1"/>
              </p:cNvSpPr>
              <p:nvPr/>
            </p:nvSpPr>
            <p:spPr bwMode="auto">
              <a:xfrm>
                <a:off x="2808" y="2533"/>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08" name="Rectangle 157"/>
              <p:cNvSpPr>
                <a:spLocks noChangeArrowheads="1"/>
              </p:cNvSpPr>
              <p:nvPr/>
            </p:nvSpPr>
            <p:spPr bwMode="auto">
              <a:xfrm>
                <a:off x="3056" y="2385"/>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09" name="Line 158"/>
              <p:cNvSpPr>
                <a:spLocks noChangeShapeType="1"/>
              </p:cNvSpPr>
              <p:nvPr/>
            </p:nvSpPr>
            <p:spPr bwMode="auto">
              <a:xfrm flipV="1">
                <a:off x="3096" y="2393"/>
                <a:ext cx="1" cy="27"/>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0" name="Line 159"/>
              <p:cNvSpPr>
                <a:spLocks noChangeShapeType="1"/>
              </p:cNvSpPr>
              <p:nvPr/>
            </p:nvSpPr>
            <p:spPr bwMode="auto">
              <a:xfrm>
                <a:off x="3096" y="2420"/>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1" name="Line 160"/>
              <p:cNvSpPr>
                <a:spLocks noChangeShapeType="1"/>
              </p:cNvSpPr>
              <p:nvPr/>
            </p:nvSpPr>
            <p:spPr bwMode="auto">
              <a:xfrm flipH="1">
                <a:off x="3066" y="2420"/>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2" name="Line 161"/>
              <p:cNvSpPr>
                <a:spLocks noChangeShapeType="1"/>
              </p:cNvSpPr>
              <p:nvPr/>
            </p:nvSpPr>
            <p:spPr bwMode="auto">
              <a:xfrm>
                <a:off x="3096" y="2420"/>
                <a:ext cx="29"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3" name="Rectangle 162"/>
              <p:cNvSpPr>
                <a:spLocks noChangeArrowheads="1"/>
              </p:cNvSpPr>
              <p:nvPr/>
            </p:nvSpPr>
            <p:spPr bwMode="auto">
              <a:xfrm>
                <a:off x="3343" y="2298"/>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14" name="Line 163"/>
              <p:cNvSpPr>
                <a:spLocks noChangeShapeType="1"/>
              </p:cNvSpPr>
              <p:nvPr/>
            </p:nvSpPr>
            <p:spPr bwMode="auto">
              <a:xfrm flipV="1">
                <a:off x="3383" y="2306"/>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5" name="Line 164"/>
              <p:cNvSpPr>
                <a:spLocks noChangeShapeType="1"/>
              </p:cNvSpPr>
              <p:nvPr/>
            </p:nvSpPr>
            <p:spPr bwMode="auto">
              <a:xfrm>
                <a:off x="3383" y="2332"/>
                <a:ext cx="1" cy="27"/>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6" name="Line 165"/>
              <p:cNvSpPr>
                <a:spLocks noChangeShapeType="1"/>
              </p:cNvSpPr>
              <p:nvPr/>
            </p:nvSpPr>
            <p:spPr bwMode="auto">
              <a:xfrm flipH="1">
                <a:off x="3353" y="2332"/>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7" name="Line 166"/>
              <p:cNvSpPr>
                <a:spLocks noChangeShapeType="1"/>
              </p:cNvSpPr>
              <p:nvPr/>
            </p:nvSpPr>
            <p:spPr bwMode="auto">
              <a:xfrm>
                <a:off x="3383" y="2332"/>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18" name="Rectangle 167"/>
              <p:cNvSpPr>
                <a:spLocks noChangeArrowheads="1"/>
              </p:cNvSpPr>
              <p:nvPr/>
            </p:nvSpPr>
            <p:spPr bwMode="auto">
              <a:xfrm>
                <a:off x="3631" y="2176"/>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19" name="Line 168"/>
              <p:cNvSpPr>
                <a:spLocks noChangeShapeType="1"/>
              </p:cNvSpPr>
              <p:nvPr/>
            </p:nvSpPr>
            <p:spPr bwMode="auto">
              <a:xfrm flipV="1">
                <a:off x="3671" y="2184"/>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0" name="Line 169"/>
              <p:cNvSpPr>
                <a:spLocks noChangeShapeType="1"/>
              </p:cNvSpPr>
              <p:nvPr/>
            </p:nvSpPr>
            <p:spPr bwMode="auto">
              <a:xfrm>
                <a:off x="3671" y="2210"/>
                <a:ext cx="1" cy="27"/>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1" name="Line 170"/>
              <p:cNvSpPr>
                <a:spLocks noChangeShapeType="1"/>
              </p:cNvSpPr>
              <p:nvPr/>
            </p:nvSpPr>
            <p:spPr bwMode="auto">
              <a:xfrm flipH="1">
                <a:off x="3641" y="2210"/>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2" name="Line 171"/>
              <p:cNvSpPr>
                <a:spLocks noChangeShapeType="1"/>
              </p:cNvSpPr>
              <p:nvPr/>
            </p:nvSpPr>
            <p:spPr bwMode="auto">
              <a:xfrm>
                <a:off x="3671" y="2210"/>
                <a:ext cx="29"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3" name="Rectangle 172"/>
              <p:cNvSpPr>
                <a:spLocks noChangeArrowheads="1"/>
              </p:cNvSpPr>
              <p:nvPr/>
            </p:nvSpPr>
            <p:spPr bwMode="auto">
              <a:xfrm>
                <a:off x="3918" y="2028"/>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24" name="Line 173"/>
              <p:cNvSpPr>
                <a:spLocks noChangeShapeType="1"/>
              </p:cNvSpPr>
              <p:nvPr/>
            </p:nvSpPr>
            <p:spPr bwMode="auto">
              <a:xfrm flipV="1">
                <a:off x="3958" y="2036"/>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5" name="Line 174"/>
              <p:cNvSpPr>
                <a:spLocks noChangeShapeType="1"/>
              </p:cNvSpPr>
              <p:nvPr/>
            </p:nvSpPr>
            <p:spPr bwMode="auto">
              <a:xfrm>
                <a:off x="3958" y="2062"/>
                <a:ext cx="1" cy="27"/>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6" name="Line 175"/>
              <p:cNvSpPr>
                <a:spLocks noChangeShapeType="1"/>
              </p:cNvSpPr>
              <p:nvPr/>
            </p:nvSpPr>
            <p:spPr bwMode="auto">
              <a:xfrm flipH="1">
                <a:off x="3928" y="2062"/>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7" name="Line 176"/>
              <p:cNvSpPr>
                <a:spLocks noChangeShapeType="1"/>
              </p:cNvSpPr>
              <p:nvPr/>
            </p:nvSpPr>
            <p:spPr bwMode="auto">
              <a:xfrm>
                <a:off x="3958" y="2062"/>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28" name="Rectangle 177"/>
              <p:cNvSpPr>
                <a:spLocks noChangeArrowheads="1"/>
              </p:cNvSpPr>
              <p:nvPr/>
            </p:nvSpPr>
            <p:spPr bwMode="auto">
              <a:xfrm>
                <a:off x="4206" y="1879"/>
                <a:ext cx="99"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29" name="Line 178"/>
              <p:cNvSpPr>
                <a:spLocks noChangeShapeType="1"/>
              </p:cNvSpPr>
              <p:nvPr/>
            </p:nvSpPr>
            <p:spPr bwMode="auto">
              <a:xfrm flipV="1">
                <a:off x="4246" y="1888"/>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30" name="Line 179"/>
              <p:cNvSpPr>
                <a:spLocks noChangeShapeType="1"/>
              </p:cNvSpPr>
              <p:nvPr/>
            </p:nvSpPr>
            <p:spPr bwMode="auto">
              <a:xfrm>
                <a:off x="4246" y="1914"/>
                <a:ext cx="1" cy="26"/>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31" name="Line 180"/>
              <p:cNvSpPr>
                <a:spLocks noChangeShapeType="1"/>
              </p:cNvSpPr>
              <p:nvPr/>
            </p:nvSpPr>
            <p:spPr bwMode="auto">
              <a:xfrm flipH="1">
                <a:off x="4216" y="1914"/>
                <a:ext cx="30"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32" name="Line 181"/>
              <p:cNvSpPr>
                <a:spLocks noChangeShapeType="1"/>
              </p:cNvSpPr>
              <p:nvPr/>
            </p:nvSpPr>
            <p:spPr bwMode="auto">
              <a:xfrm>
                <a:off x="4246" y="1914"/>
                <a:ext cx="29" cy="1"/>
              </a:xfrm>
              <a:prstGeom prst="line">
                <a:avLst/>
              </a:prstGeom>
              <a:noFill/>
              <a:ln w="15875">
                <a:solidFill>
                  <a:srgbClr val="0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33" name="Rectangle 182"/>
              <p:cNvSpPr>
                <a:spLocks noChangeArrowheads="1"/>
              </p:cNvSpPr>
              <p:nvPr/>
            </p:nvSpPr>
            <p:spPr bwMode="auto">
              <a:xfrm>
                <a:off x="2521" y="2594"/>
                <a:ext cx="39" cy="17"/>
              </a:xfrm>
              <a:prstGeom prst="rect">
                <a:avLst/>
              </a:prstGeom>
              <a:solidFill>
                <a:srgbClr val="0000FF"/>
              </a:solidFill>
              <a:ln w="15875">
                <a:solidFill>
                  <a:srgbClr val="00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34" name="Rectangle 183"/>
              <p:cNvSpPr>
                <a:spLocks noChangeArrowheads="1"/>
              </p:cNvSpPr>
              <p:nvPr/>
            </p:nvSpPr>
            <p:spPr bwMode="auto">
              <a:xfrm>
                <a:off x="2808" y="2507"/>
                <a:ext cx="40" cy="17"/>
              </a:xfrm>
              <a:prstGeom prst="rect">
                <a:avLst/>
              </a:prstGeom>
              <a:solidFill>
                <a:srgbClr val="0000FF"/>
              </a:solidFill>
              <a:ln w="15875">
                <a:solidFill>
                  <a:srgbClr val="00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35" name="Rectangle 184"/>
              <p:cNvSpPr>
                <a:spLocks noChangeArrowheads="1"/>
              </p:cNvSpPr>
              <p:nvPr/>
            </p:nvSpPr>
            <p:spPr bwMode="auto">
              <a:xfrm>
                <a:off x="3096" y="2411"/>
                <a:ext cx="39" cy="17"/>
              </a:xfrm>
              <a:prstGeom prst="rect">
                <a:avLst/>
              </a:prstGeom>
              <a:solidFill>
                <a:srgbClr val="0000FF"/>
              </a:solidFill>
              <a:ln w="15875">
                <a:solidFill>
                  <a:srgbClr val="00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36" name="Rectangle 185"/>
              <p:cNvSpPr>
                <a:spLocks noChangeArrowheads="1"/>
              </p:cNvSpPr>
              <p:nvPr/>
            </p:nvSpPr>
            <p:spPr bwMode="auto">
              <a:xfrm>
                <a:off x="3383" y="2306"/>
                <a:ext cx="40" cy="18"/>
              </a:xfrm>
              <a:prstGeom prst="rect">
                <a:avLst/>
              </a:prstGeom>
              <a:solidFill>
                <a:srgbClr val="0000FF"/>
              </a:solidFill>
              <a:ln w="15875">
                <a:solidFill>
                  <a:srgbClr val="00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37" name="Rectangle 186"/>
              <p:cNvSpPr>
                <a:spLocks noChangeArrowheads="1"/>
              </p:cNvSpPr>
              <p:nvPr/>
            </p:nvSpPr>
            <p:spPr bwMode="auto">
              <a:xfrm>
                <a:off x="3671" y="2184"/>
                <a:ext cx="39" cy="18"/>
              </a:xfrm>
              <a:prstGeom prst="rect">
                <a:avLst/>
              </a:prstGeom>
              <a:solidFill>
                <a:srgbClr val="0000FF"/>
              </a:solidFill>
              <a:ln w="15875">
                <a:solidFill>
                  <a:srgbClr val="00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38" name="Rectangle 187"/>
              <p:cNvSpPr>
                <a:spLocks noChangeArrowheads="1"/>
              </p:cNvSpPr>
              <p:nvPr/>
            </p:nvSpPr>
            <p:spPr bwMode="auto">
              <a:xfrm>
                <a:off x="3958" y="2028"/>
                <a:ext cx="40" cy="17"/>
              </a:xfrm>
              <a:prstGeom prst="rect">
                <a:avLst/>
              </a:prstGeom>
              <a:solidFill>
                <a:srgbClr val="0000FF"/>
              </a:solidFill>
              <a:ln w="15875">
                <a:solidFill>
                  <a:srgbClr val="00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39" name="Rectangle 188"/>
              <p:cNvSpPr>
                <a:spLocks noChangeArrowheads="1"/>
              </p:cNvSpPr>
              <p:nvPr/>
            </p:nvSpPr>
            <p:spPr bwMode="auto">
              <a:xfrm>
                <a:off x="4246" y="1888"/>
                <a:ext cx="39" cy="18"/>
              </a:xfrm>
              <a:prstGeom prst="rect">
                <a:avLst/>
              </a:prstGeom>
              <a:solidFill>
                <a:srgbClr val="0000FF"/>
              </a:solidFill>
              <a:ln w="15875">
                <a:solidFill>
                  <a:srgbClr val="0000FF"/>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40" name="Rectangle 189"/>
              <p:cNvSpPr>
                <a:spLocks noChangeArrowheads="1"/>
              </p:cNvSpPr>
              <p:nvPr/>
            </p:nvSpPr>
            <p:spPr bwMode="auto">
              <a:xfrm>
                <a:off x="2481" y="2550"/>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41" name="Line 190"/>
              <p:cNvSpPr>
                <a:spLocks noChangeShapeType="1"/>
              </p:cNvSpPr>
              <p:nvPr/>
            </p:nvSpPr>
            <p:spPr bwMode="auto">
              <a:xfrm flipV="1">
                <a:off x="2521" y="2559"/>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2" name="Line 191"/>
              <p:cNvSpPr>
                <a:spLocks noChangeShapeType="1"/>
              </p:cNvSpPr>
              <p:nvPr/>
            </p:nvSpPr>
            <p:spPr bwMode="auto">
              <a:xfrm>
                <a:off x="2521" y="2585"/>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3" name="Line 192"/>
              <p:cNvSpPr>
                <a:spLocks noChangeShapeType="1"/>
              </p:cNvSpPr>
              <p:nvPr/>
            </p:nvSpPr>
            <p:spPr bwMode="auto">
              <a:xfrm flipH="1">
                <a:off x="2491" y="2585"/>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4" name="Line 193"/>
              <p:cNvSpPr>
                <a:spLocks noChangeShapeType="1"/>
              </p:cNvSpPr>
              <p:nvPr/>
            </p:nvSpPr>
            <p:spPr bwMode="auto">
              <a:xfrm>
                <a:off x="2521" y="2585"/>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5" name="Rectangle 194"/>
              <p:cNvSpPr>
                <a:spLocks noChangeArrowheads="1"/>
              </p:cNvSpPr>
              <p:nvPr/>
            </p:nvSpPr>
            <p:spPr bwMode="auto">
              <a:xfrm>
                <a:off x="2768" y="2463"/>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46" name="Line 195"/>
              <p:cNvSpPr>
                <a:spLocks noChangeShapeType="1"/>
              </p:cNvSpPr>
              <p:nvPr/>
            </p:nvSpPr>
            <p:spPr bwMode="auto">
              <a:xfrm flipV="1">
                <a:off x="2808" y="2472"/>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7" name="Line 196"/>
              <p:cNvSpPr>
                <a:spLocks noChangeShapeType="1"/>
              </p:cNvSpPr>
              <p:nvPr/>
            </p:nvSpPr>
            <p:spPr bwMode="auto">
              <a:xfrm>
                <a:off x="2808" y="2498"/>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8" name="Line 197"/>
              <p:cNvSpPr>
                <a:spLocks noChangeShapeType="1"/>
              </p:cNvSpPr>
              <p:nvPr/>
            </p:nvSpPr>
            <p:spPr bwMode="auto">
              <a:xfrm flipH="1">
                <a:off x="2778" y="2498"/>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49" name="Line 198"/>
              <p:cNvSpPr>
                <a:spLocks noChangeShapeType="1"/>
              </p:cNvSpPr>
              <p:nvPr/>
            </p:nvSpPr>
            <p:spPr bwMode="auto">
              <a:xfrm>
                <a:off x="2808" y="2498"/>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50" name="Rectangle 199"/>
              <p:cNvSpPr>
                <a:spLocks noChangeArrowheads="1"/>
              </p:cNvSpPr>
              <p:nvPr/>
            </p:nvSpPr>
            <p:spPr bwMode="auto">
              <a:xfrm>
                <a:off x="3056" y="2350"/>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851" name="Line 200"/>
              <p:cNvSpPr>
                <a:spLocks noChangeShapeType="1"/>
              </p:cNvSpPr>
              <p:nvPr/>
            </p:nvSpPr>
            <p:spPr bwMode="auto">
              <a:xfrm flipV="1">
                <a:off x="3096" y="2359"/>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52" name="Line 201"/>
              <p:cNvSpPr>
                <a:spLocks noChangeShapeType="1"/>
              </p:cNvSpPr>
              <p:nvPr/>
            </p:nvSpPr>
            <p:spPr bwMode="auto">
              <a:xfrm>
                <a:off x="3096" y="2385"/>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53" name="Line 202"/>
              <p:cNvSpPr>
                <a:spLocks noChangeShapeType="1"/>
              </p:cNvSpPr>
              <p:nvPr/>
            </p:nvSpPr>
            <p:spPr bwMode="auto">
              <a:xfrm flipH="1">
                <a:off x="3066" y="2385"/>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54" name="Line 203"/>
              <p:cNvSpPr>
                <a:spLocks noChangeShapeType="1"/>
              </p:cNvSpPr>
              <p:nvPr/>
            </p:nvSpPr>
            <p:spPr bwMode="auto">
              <a:xfrm>
                <a:off x="3096" y="2385"/>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55" name="Rectangle 204"/>
              <p:cNvSpPr>
                <a:spLocks noChangeArrowheads="1"/>
              </p:cNvSpPr>
              <p:nvPr/>
            </p:nvSpPr>
            <p:spPr bwMode="auto">
              <a:xfrm>
                <a:off x="3343" y="2263"/>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grpSp>
        <p:sp>
          <p:nvSpPr>
            <p:cNvPr id="23561" name="Line 205"/>
            <p:cNvSpPr>
              <a:spLocks noChangeShapeType="1"/>
            </p:cNvSpPr>
            <p:nvPr/>
          </p:nvSpPr>
          <p:spPr bwMode="auto">
            <a:xfrm flipV="1">
              <a:off x="3383" y="2271"/>
              <a:ext cx="1" cy="2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2" name="Line 206"/>
            <p:cNvSpPr>
              <a:spLocks noChangeShapeType="1"/>
            </p:cNvSpPr>
            <p:nvPr/>
          </p:nvSpPr>
          <p:spPr bwMode="auto">
            <a:xfrm>
              <a:off x="3383" y="2298"/>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3" name="Line 207"/>
            <p:cNvSpPr>
              <a:spLocks noChangeShapeType="1"/>
            </p:cNvSpPr>
            <p:nvPr/>
          </p:nvSpPr>
          <p:spPr bwMode="auto">
            <a:xfrm flipH="1">
              <a:off x="3353" y="2298"/>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4" name="Line 208"/>
            <p:cNvSpPr>
              <a:spLocks noChangeShapeType="1"/>
            </p:cNvSpPr>
            <p:nvPr/>
          </p:nvSpPr>
          <p:spPr bwMode="auto">
            <a:xfrm>
              <a:off x="3383" y="2298"/>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Rectangle 209"/>
            <p:cNvSpPr>
              <a:spLocks noChangeArrowheads="1"/>
            </p:cNvSpPr>
            <p:nvPr/>
          </p:nvSpPr>
          <p:spPr bwMode="auto">
            <a:xfrm>
              <a:off x="3631" y="2132"/>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566" name="Line 210"/>
            <p:cNvSpPr>
              <a:spLocks noChangeShapeType="1"/>
            </p:cNvSpPr>
            <p:nvPr/>
          </p:nvSpPr>
          <p:spPr bwMode="auto">
            <a:xfrm flipV="1">
              <a:off x="3671" y="2141"/>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Line 211"/>
            <p:cNvSpPr>
              <a:spLocks noChangeShapeType="1"/>
            </p:cNvSpPr>
            <p:nvPr/>
          </p:nvSpPr>
          <p:spPr bwMode="auto">
            <a:xfrm>
              <a:off x="3671" y="2167"/>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Line 212"/>
            <p:cNvSpPr>
              <a:spLocks noChangeShapeType="1"/>
            </p:cNvSpPr>
            <p:nvPr/>
          </p:nvSpPr>
          <p:spPr bwMode="auto">
            <a:xfrm flipH="1">
              <a:off x="3641" y="2167"/>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Line 213"/>
            <p:cNvSpPr>
              <a:spLocks noChangeShapeType="1"/>
            </p:cNvSpPr>
            <p:nvPr/>
          </p:nvSpPr>
          <p:spPr bwMode="auto">
            <a:xfrm>
              <a:off x="3671" y="2167"/>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Rectangle 214"/>
            <p:cNvSpPr>
              <a:spLocks noChangeArrowheads="1"/>
            </p:cNvSpPr>
            <p:nvPr/>
          </p:nvSpPr>
          <p:spPr bwMode="auto">
            <a:xfrm>
              <a:off x="3918" y="1984"/>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571" name="Line 215"/>
            <p:cNvSpPr>
              <a:spLocks noChangeShapeType="1"/>
            </p:cNvSpPr>
            <p:nvPr/>
          </p:nvSpPr>
          <p:spPr bwMode="auto">
            <a:xfrm flipV="1">
              <a:off x="3958" y="1993"/>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216"/>
            <p:cNvSpPr>
              <a:spLocks noChangeShapeType="1"/>
            </p:cNvSpPr>
            <p:nvPr/>
          </p:nvSpPr>
          <p:spPr bwMode="auto">
            <a:xfrm>
              <a:off x="3958" y="2019"/>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Line 217"/>
            <p:cNvSpPr>
              <a:spLocks noChangeShapeType="1"/>
            </p:cNvSpPr>
            <p:nvPr/>
          </p:nvSpPr>
          <p:spPr bwMode="auto">
            <a:xfrm flipH="1">
              <a:off x="3928" y="2019"/>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218"/>
            <p:cNvSpPr>
              <a:spLocks noChangeShapeType="1"/>
            </p:cNvSpPr>
            <p:nvPr/>
          </p:nvSpPr>
          <p:spPr bwMode="auto">
            <a:xfrm>
              <a:off x="3958" y="2019"/>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Rectangle 219"/>
            <p:cNvSpPr>
              <a:spLocks noChangeArrowheads="1"/>
            </p:cNvSpPr>
            <p:nvPr/>
          </p:nvSpPr>
          <p:spPr bwMode="auto">
            <a:xfrm>
              <a:off x="4206" y="1836"/>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576" name="Line 220"/>
            <p:cNvSpPr>
              <a:spLocks noChangeShapeType="1"/>
            </p:cNvSpPr>
            <p:nvPr/>
          </p:nvSpPr>
          <p:spPr bwMode="auto">
            <a:xfrm flipV="1">
              <a:off x="4246" y="1845"/>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7" name="Line 221"/>
            <p:cNvSpPr>
              <a:spLocks noChangeShapeType="1"/>
            </p:cNvSpPr>
            <p:nvPr/>
          </p:nvSpPr>
          <p:spPr bwMode="auto">
            <a:xfrm>
              <a:off x="4246" y="1871"/>
              <a:ext cx="1"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8" name="Line 222"/>
            <p:cNvSpPr>
              <a:spLocks noChangeShapeType="1"/>
            </p:cNvSpPr>
            <p:nvPr/>
          </p:nvSpPr>
          <p:spPr bwMode="auto">
            <a:xfrm flipH="1">
              <a:off x="4216" y="1871"/>
              <a:ext cx="3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9" name="Line 223"/>
            <p:cNvSpPr>
              <a:spLocks noChangeShapeType="1"/>
            </p:cNvSpPr>
            <p:nvPr/>
          </p:nvSpPr>
          <p:spPr bwMode="auto">
            <a:xfrm>
              <a:off x="4246" y="1871"/>
              <a:ext cx="2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Freeform 224"/>
            <p:cNvSpPr>
              <a:spLocks/>
            </p:cNvSpPr>
            <p:nvPr/>
          </p:nvSpPr>
          <p:spPr bwMode="auto">
            <a:xfrm>
              <a:off x="2491" y="2541"/>
              <a:ext cx="59" cy="53"/>
            </a:xfrm>
            <a:custGeom>
              <a:avLst/>
              <a:gdLst>
                <a:gd name="T0" fmla="*/ 30 w 59"/>
                <a:gd name="T1" fmla="*/ 0 h 53"/>
                <a:gd name="T2" fmla="*/ 59 w 59"/>
                <a:gd name="T3" fmla="*/ 27 h 53"/>
                <a:gd name="T4" fmla="*/ 30 w 59"/>
                <a:gd name="T5" fmla="*/ 53 h 53"/>
                <a:gd name="T6" fmla="*/ 0 w 59"/>
                <a:gd name="T7" fmla="*/ 27 h 53"/>
                <a:gd name="T8" fmla="*/ 30 w 59"/>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53">
                  <a:moveTo>
                    <a:pt x="30" y="0"/>
                  </a:moveTo>
                  <a:lnTo>
                    <a:pt x="59" y="27"/>
                  </a:lnTo>
                  <a:lnTo>
                    <a:pt x="30" y="53"/>
                  </a:lnTo>
                  <a:lnTo>
                    <a:pt x="0" y="27"/>
                  </a:lnTo>
                  <a:lnTo>
                    <a:pt x="30" y="0"/>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23581" name="Freeform 225"/>
            <p:cNvSpPr>
              <a:spLocks/>
            </p:cNvSpPr>
            <p:nvPr/>
          </p:nvSpPr>
          <p:spPr bwMode="auto">
            <a:xfrm>
              <a:off x="2778" y="2454"/>
              <a:ext cx="60" cy="53"/>
            </a:xfrm>
            <a:custGeom>
              <a:avLst/>
              <a:gdLst>
                <a:gd name="T0" fmla="*/ 30 w 60"/>
                <a:gd name="T1" fmla="*/ 0 h 53"/>
                <a:gd name="T2" fmla="*/ 60 w 60"/>
                <a:gd name="T3" fmla="*/ 27 h 53"/>
                <a:gd name="T4" fmla="*/ 30 w 60"/>
                <a:gd name="T5" fmla="*/ 53 h 53"/>
                <a:gd name="T6" fmla="*/ 0 w 60"/>
                <a:gd name="T7" fmla="*/ 27 h 53"/>
                <a:gd name="T8" fmla="*/ 30 w 6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3">
                  <a:moveTo>
                    <a:pt x="30" y="0"/>
                  </a:moveTo>
                  <a:lnTo>
                    <a:pt x="60" y="27"/>
                  </a:lnTo>
                  <a:lnTo>
                    <a:pt x="30" y="53"/>
                  </a:lnTo>
                  <a:lnTo>
                    <a:pt x="0" y="27"/>
                  </a:lnTo>
                  <a:lnTo>
                    <a:pt x="30" y="0"/>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23582" name="Freeform 226"/>
            <p:cNvSpPr>
              <a:spLocks/>
            </p:cNvSpPr>
            <p:nvPr/>
          </p:nvSpPr>
          <p:spPr bwMode="auto">
            <a:xfrm>
              <a:off x="3066" y="2359"/>
              <a:ext cx="59" cy="52"/>
            </a:xfrm>
            <a:custGeom>
              <a:avLst/>
              <a:gdLst>
                <a:gd name="T0" fmla="*/ 30 w 59"/>
                <a:gd name="T1" fmla="*/ 0 h 52"/>
                <a:gd name="T2" fmla="*/ 59 w 59"/>
                <a:gd name="T3" fmla="*/ 26 h 52"/>
                <a:gd name="T4" fmla="*/ 30 w 59"/>
                <a:gd name="T5" fmla="*/ 52 h 52"/>
                <a:gd name="T6" fmla="*/ 0 w 59"/>
                <a:gd name="T7" fmla="*/ 26 h 52"/>
                <a:gd name="T8" fmla="*/ 30 w 59"/>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52">
                  <a:moveTo>
                    <a:pt x="30" y="0"/>
                  </a:moveTo>
                  <a:lnTo>
                    <a:pt x="59" y="26"/>
                  </a:lnTo>
                  <a:lnTo>
                    <a:pt x="30" y="52"/>
                  </a:lnTo>
                  <a:lnTo>
                    <a:pt x="0" y="26"/>
                  </a:lnTo>
                  <a:lnTo>
                    <a:pt x="30" y="0"/>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23583" name="Freeform 227"/>
            <p:cNvSpPr>
              <a:spLocks/>
            </p:cNvSpPr>
            <p:nvPr/>
          </p:nvSpPr>
          <p:spPr bwMode="auto">
            <a:xfrm>
              <a:off x="3353" y="2263"/>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6"/>
                  </a:lnTo>
                  <a:lnTo>
                    <a:pt x="30" y="52"/>
                  </a:lnTo>
                  <a:lnTo>
                    <a:pt x="0" y="26"/>
                  </a:lnTo>
                  <a:lnTo>
                    <a:pt x="30" y="0"/>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23584" name="Freeform 228"/>
            <p:cNvSpPr>
              <a:spLocks/>
            </p:cNvSpPr>
            <p:nvPr/>
          </p:nvSpPr>
          <p:spPr bwMode="auto">
            <a:xfrm>
              <a:off x="3641" y="2132"/>
              <a:ext cx="59" cy="52"/>
            </a:xfrm>
            <a:custGeom>
              <a:avLst/>
              <a:gdLst>
                <a:gd name="T0" fmla="*/ 30 w 59"/>
                <a:gd name="T1" fmla="*/ 0 h 52"/>
                <a:gd name="T2" fmla="*/ 59 w 59"/>
                <a:gd name="T3" fmla="*/ 26 h 52"/>
                <a:gd name="T4" fmla="*/ 30 w 59"/>
                <a:gd name="T5" fmla="*/ 52 h 52"/>
                <a:gd name="T6" fmla="*/ 0 w 59"/>
                <a:gd name="T7" fmla="*/ 26 h 52"/>
                <a:gd name="T8" fmla="*/ 30 w 59"/>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 h="52">
                  <a:moveTo>
                    <a:pt x="30" y="0"/>
                  </a:moveTo>
                  <a:lnTo>
                    <a:pt x="59" y="26"/>
                  </a:lnTo>
                  <a:lnTo>
                    <a:pt x="30" y="52"/>
                  </a:lnTo>
                  <a:lnTo>
                    <a:pt x="0" y="26"/>
                  </a:lnTo>
                  <a:lnTo>
                    <a:pt x="30" y="0"/>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23585" name="Freeform 229"/>
            <p:cNvSpPr>
              <a:spLocks/>
            </p:cNvSpPr>
            <p:nvPr/>
          </p:nvSpPr>
          <p:spPr bwMode="auto">
            <a:xfrm>
              <a:off x="3928" y="1984"/>
              <a:ext cx="60" cy="52"/>
            </a:xfrm>
            <a:custGeom>
              <a:avLst/>
              <a:gdLst>
                <a:gd name="T0" fmla="*/ 30 w 60"/>
                <a:gd name="T1" fmla="*/ 0 h 52"/>
                <a:gd name="T2" fmla="*/ 60 w 60"/>
                <a:gd name="T3" fmla="*/ 26 h 52"/>
                <a:gd name="T4" fmla="*/ 30 w 60"/>
                <a:gd name="T5" fmla="*/ 52 h 52"/>
                <a:gd name="T6" fmla="*/ 0 w 60"/>
                <a:gd name="T7" fmla="*/ 26 h 52"/>
                <a:gd name="T8" fmla="*/ 30 w 60"/>
                <a:gd name="T9" fmla="*/ 0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52">
                  <a:moveTo>
                    <a:pt x="30" y="0"/>
                  </a:moveTo>
                  <a:lnTo>
                    <a:pt x="60" y="26"/>
                  </a:lnTo>
                  <a:lnTo>
                    <a:pt x="30" y="52"/>
                  </a:lnTo>
                  <a:lnTo>
                    <a:pt x="0" y="26"/>
                  </a:lnTo>
                  <a:lnTo>
                    <a:pt x="30" y="0"/>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23586" name="Rectangle 230"/>
            <p:cNvSpPr>
              <a:spLocks noChangeArrowheads="1"/>
            </p:cNvSpPr>
            <p:nvPr/>
          </p:nvSpPr>
          <p:spPr bwMode="auto">
            <a:xfrm>
              <a:off x="2491" y="2533"/>
              <a:ext cx="59" cy="52"/>
            </a:xfrm>
            <a:prstGeom prst="rect">
              <a:avLst/>
            </a:prstGeom>
            <a:solidFill>
              <a:srgbClr val="000000"/>
            </a:solidFill>
            <a:ln w="1587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587" name="Rectangle 231"/>
            <p:cNvSpPr>
              <a:spLocks noChangeArrowheads="1"/>
            </p:cNvSpPr>
            <p:nvPr/>
          </p:nvSpPr>
          <p:spPr bwMode="auto">
            <a:xfrm>
              <a:off x="2778" y="2437"/>
              <a:ext cx="60" cy="52"/>
            </a:xfrm>
            <a:prstGeom prst="rect">
              <a:avLst/>
            </a:prstGeom>
            <a:solidFill>
              <a:srgbClr val="000000"/>
            </a:solidFill>
            <a:ln w="1587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588" name="Rectangle 232"/>
            <p:cNvSpPr>
              <a:spLocks noChangeArrowheads="1"/>
            </p:cNvSpPr>
            <p:nvPr/>
          </p:nvSpPr>
          <p:spPr bwMode="auto">
            <a:xfrm>
              <a:off x="3066" y="2341"/>
              <a:ext cx="59" cy="52"/>
            </a:xfrm>
            <a:prstGeom prst="rect">
              <a:avLst/>
            </a:prstGeom>
            <a:solidFill>
              <a:srgbClr val="000000"/>
            </a:solidFill>
            <a:ln w="1587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589" name="Rectangle 233"/>
            <p:cNvSpPr>
              <a:spLocks noChangeArrowheads="1"/>
            </p:cNvSpPr>
            <p:nvPr/>
          </p:nvSpPr>
          <p:spPr bwMode="auto">
            <a:xfrm>
              <a:off x="3353" y="2245"/>
              <a:ext cx="60" cy="53"/>
            </a:xfrm>
            <a:prstGeom prst="rect">
              <a:avLst/>
            </a:prstGeom>
            <a:solidFill>
              <a:srgbClr val="000000"/>
            </a:solidFill>
            <a:ln w="1587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590" name="Rectangle 234"/>
            <p:cNvSpPr>
              <a:spLocks noChangeArrowheads="1"/>
            </p:cNvSpPr>
            <p:nvPr/>
          </p:nvSpPr>
          <p:spPr bwMode="auto">
            <a:xfrm>
              <a:off x="3641" y="2106"/>
              <a:ext cx="59" cy="52"/>
            </a:xfrm>
            <a:prstGeom prst="rect">
              <a:avLst/>
            </a:prstGeom>
            <a:solidFill>
              <a:srgbClr val="000000"/>
            </a:solidFill>
            <a:ln w="15875">
              <a:solidFill>
                <a:srgbClr val="00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591" name="Freeform 235"/>
            <p:cNvSpPr>
              <a:spLocks/>
            </p:cNvSpPr>
            <p:nvPr/>
          </p:nvSpPr>
          <p:spPr bwMode="auto">
            <a:xfrm>
              <a:off x="2778" y="2428"/>
              <a:ext cx="60" cy="53"/>
            </a:xfrm>
            <a:custGeom>
              <a:avLst/>
              <a:gdLst>
                <a:gd name="T0" fmla="*/ 30 w 60"/>
                <a:gd name="T1" fmla="*/ 0 h 53"/>
                <a:gd name="T2" fmla="*/ 60 w 60"/>
                <a:gd name="T3" fmla="*/ 53 h 53"/>
                <a:gd name="T4" fmla="*/ 0 w 60"/>
                <a:gd name="T5" fmla="*/ 53 h 53"/>
                <a:gd name="T6" fmla="*/ 30 w 60"/>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53">
                  <a:moveTo>
                    <a:pt x="30" y="0"/>
                  </a:moveTo>
                  <a:lnTo>
                    <a:pt x="60" y="53"/>
                  </a:lnTo>
                  <a:lnTo>
                    <a:pt x="0" y="53"/>
                  </a:lnTo>
                  <a:lnTo>
                    <a:pt x="30" y="0"/>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23592" name="Freeform 236"/>
            <p:cNvSpPr>
              <a:spLocks/>
            </p:cNvSpPr>
            <p:nvPr/>
          </p:nvSpPr>
          <p:spPr bwMode="auto">
            <a:xfrm>
              <a:off x="3066" y="2324"/>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 h="52">
                  <a:moveTo>
                    <a:pt x="30" y="0"/>
                  </a:moveTo>
                  <a:lnTo>
                    <a:pt x="59" y="52"/>
                  </a:lnTo>
                  <a:lnTo>
                    <a:pt x="0" y="52"/>
                  </a:lnTo>
                  <a:lnTo>
                    <a:pt x="30" y="0"/>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23593" name="Freeform 237"/>
            <p:cNvSpPr>
              <a:spLocks/>
            </p:cNvSpPr>
            <p:nvPr/>
          </p:nvSpPr>
          <p:spPr bwMode="auto">
            <a:xfrm>
              <a:off x="3353" y="2210"/>
              <a:ext cx="60" cy="53"/>
            </a:xfrm>
            <a:custGeom>
              <a:avLst/>
              <a:gdLst>
                <a:gd name="T0" fmla="*/ 30 w 60"/>
                <a:gd name="T1" fmla="*/ 0 h 53"/>
                <a:gd name="T2" fmla="*/ 60 w 60"/>
                <a:gd name="T3" fmla="*/ 53 h 53"/>
                <a:gd name="T4" fmla="*/ 0 w 60"/>
                <a:gd name="T5" fmla="*/ 53 h 53"/>
                <a:gd name="T6" fmla="*/ 30 w 60"/>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53">
                  <a:moveTo>
                    <a:pt x="30" y="0"/>
                  </a:moveTo>
                  <a:lnTo>
                    <a:pt x="60" y="53"/>
                  </a:lnTo>
                  <a:lnTo>
                    <a:pt x="0" y="53"/>
                  </a:lnTo>
                  <a:lnTo>
                    <a:pt x="30" y="0"/>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23594" name="Freeform 238"/>
            <p:cNvSpPr>
              <a:spLocks/>
            </p:cNvSpPr>
            <p:nvPr/>
          </p:nvSpPr>
          <p:spPr bwMode="auto">
            <a:xfrm>
              <a:off x="3641" y="2097"/>
              <a:ext cx="59" cy="52"/>
            </a:xfrm>
            <a:custGeom>
              <a:avLst/>
              <a:gdLst>
                <a:gd name="T0" fmla="*/ 30 w 59"/>
                <a:gd name="T1" fmla="*/ 0 h 52"/>
                <a:gd name="T2" fmla="*/ 59 w 59"/>
                <a:gd name="T3" fmla="*/ 52 h 52"/>
                <a:gd name="T4" fmla="*/ 0 w 59"/>
                <a:gd name="T5" fmla="*/ 52 h 52"/>
                <a:gd name="T6" fmla="*/ 30 w 59"/>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 h="52">
                  <a:moveTo>
                    <a:pt x="30" y="0"/>
                  </a:moveTo>
                  <a:lnTo>
                    <a:pt x="59" y="52"/>
                  </a:lnTo>
                  <a:lnTo>
                    <a:pt x="0" y="52"/>
                  </a:lnTo>
                  <a:lnTo>
                    <a:pt x="30" y="0"/>
                  </a:lnTo>
                  <a:close/>
                </a:path>
              </a:pathLst>
            </a:custGeom>
            <a:solidFill>
              <a:srgbClr val="FFFFFF"/>
            </a:solidFill>
            <a:ln w="15875">
              <a:solidFill>
                <a:srgbClr val="000000"/>
              </a:solidFill>
              <a:prstDash val="solid"/>
              <a:round/>
              <a:headEnd/>
              <a:tailEnd/>
            </a:ln>
          </p:spPr>
          <p:txBody>
            <a:bodyPr/>
            <a:lstStyle/>
            <a:p>
              <a:endParaRPr lang="zh-CN" altLang="en-US"/>
            </a:p>
          </p:txBody>
        </p:sp>
        <p:sp>
          <p:nvSpPr>
            <p:cNvPr id="23595" name="Rectangle 239"/>
            <p:cNvSpPr>
              <a:spLocks noChangeArrowheads="1"/>
            </p:cNvSpPr>
            <p:nvPr/>
          </p:nvSpPr>
          <p:spPr bwMode="auto">
            <a:xfrm>
              <a:off x="2768" y="2393"/>
              <a:ext cx="10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596" name="Line 240"/>
            <p:cNvSpPr>
              <a:spLocks noChangeShapeType="1"/>
            </p:cNvSpPr>
            <p:nvPr/>
          </p:nvSpPr>
          <p:spPr bwMode="auto">
            <a:xfrm flipH="1" flipV="1">
              <a:off x="2778" y="2402"/>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7" name="Line 241"/>
            <p:cNvSpPr>
              <a:spLocks noChangeShapeType="1"/>
            </p:cNvSpPr>
            <p:nvPr/>
          </p:nvSpPr>
          <p:spPr bwMode="auto">
            <a:xfrm>
              <a:off x="2808" y="2428"/>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8" name="Line 242"/>
            <p:cNvSpPr>
              <a:spLocks noChangeShapeType="1"/>
            </p:cNvSpPr>
            <p:nvPr/>
          </p:nvSpPr>
          <p:spPr bwMode="auto">
            <a:xfrm flipH="1">
              <a:off x="2778" y="2428"/>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9" name="Line 243"/>
            <p:cNvSpPr>
              <a:spLocks noChangeShapeType="1"/>
            </p:cNvSpPr>
            <p:nvPr/>
          </p:nvSpPr>
          <p:spPr bwMode="auto">
            <a:xfrm flipV="1">
              <a:off x="2808" y="2402"/>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0" name="Rectangle 244"/>
            <p:cNvSpPr>
              <a:spLocks noChangeArrowheads="1"/>
            </p:cNvSpPr>
            <p:nvPr/>
          </p:nvSpPr>
          <p:spPr bwMode="auto">
            <a:xfrm>
              <a:off x="3056" y="2280"/>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01" name="Line 245"/>
            <p:cNvSpPr>
              <a:spLocks noChangeShapeType="1"/>
            </p:cNvSpPr>
            <p:nvPr/>
          </p:nvSpPr>
          <p:spPr bwMode="auto">
            <a:xfrm flipH="1" flipV="1">
              <a:off x="3066" y="2289"/>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2" name="Line 246"/>
            <p:cNvSpPr>
              <a:spLocks noChangeShapeType="1"/>
            </p:cNvSpPr>
            <p:nvPr/>
          </p:nvSpPr>
          <p:spPr bwMode="auto">
            <a:xfrm>
              <a:off x="3096" y="2315"/>
              <a:ext cx="29"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3" name="Line 247"/>
            <p:cNvSpPr>
              <a:spLocks noChangeShapeType="1"/>
            </p:cNvSpPr>
            <p:nvPr/>
          </p:nvSpPr>
          <p:spPr bwMode="auto">
            <a:xfrm flipH="1">
              <a:off x="3066" y="2315"/>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4" name="Line 248"/>
            <p:cNvSpPr>
              <a:spLocks noChangeShapeType="1"/>
            </p:cNvSpPr>
            <p:nvPr/>
          </p:nvSpPr>
          <p:spPr bwMode="auto">
            <a:xfrm flipV="1">
              <a:off x="3096" y="2289"/>
              <a:ext cx="29"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5" name="Rectangle 249"/>
            <p:cNvSpPr>
              <a:spLocks noChangeArrowheads="1"/>
            </p:cNvSpPr>
            <p:nvPr/>
          </p:nvSpPr>
          <p:spPr bwMode="auto">
            <a:xfrm>
              <a:off x="3343" y="2167"/>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06" name="Line 250"/>
            <p:cNvSpPr>
              <a:spLocks noChangeShapeType="1"/>
            </p:cNvSpPr>
            <p:nvPr/>
          </p:nvSpPr>
          <p:spPr bwMode="auto">
            <a:xfrm flipH="1" flipV="1">
              <a:off x="3353" y="2176"/>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7" name="Line 251"/>
            <p:cNvSpPr>
              <a:spLocks noChangeShapeType="1"/>
            </p:cNvSpPr>
            <p:nvPr/>
          </p:nvSpPr>
          <p:spPr bwMode="auto">
            <a:xfrm>
              <a:off x="3383" y="2202"/>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8" name="Line 252"/>
            <p:cNvSpPr>
              <a:spLocks noChangeShapeType="1"/>
            </p:cNvSpPr>
            <p:nvPr/>
          </p:nvSpPr>
          <p:spPr bwMode="auto">
            <a:xfrm flipH="1">
              <a:off x="3353" y="2202"/>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9" name="Line 253"/>
            <p:cNvSpPr>
              <a:spLocks noChangeShapeType="1"/>
            </p:cNvSpPr>
            <p:nvPr/>
          </p:nvSpPr>
          <p:spPr bwMode="auto">
            <a:xfrm flipV="1">
              <a:off x="3383" y="2176"/>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0" name="Rectangle 254"/>
            <p:cNvSpPr>
              <a:spLocks noChangeArrowheads="1"/>
            </p:cNvSpPr>
            <p:nvPr/>
          </p:nvSpPr>
          <p:spPr bwMode="auto">
            <a:xfrm>
              <a:off x="3631" y="2045"/>
              <a:ext cx="9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11" name="Line 255"/>
            <p:cNvSpPr>
              <a:spLocks noChangeShapeType="1"/>
            </p:cNvSpPr>
            <p:nvPr/>
          </p:nvSpPr>
          <p:spPr bwMode="auto">
            <a:xfrm flipH="1" flipV="1">
              <a:off x="3641" y="2054"/>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2" name="Line 256"/>
            <p:cNvSpPr>
              <a:spLocks noChangeShapeType="1"/>
            </p:cNvSpPr>
            <p:nvPr/>
          </p:nvSpPr>
          <p:spPr bwMode="auto">
            <a:xfrm>
              <a:off x="3671" y="2080"/>
              <a:ext cx="29"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3" name="Line 257"/>
            <p:cNvSpPr>
              <a:spLocks noChangeShapeType="1"/>
            </p:cNvSpPr>
            <p:nvPr/>
          </p:nvSpPr>
          <p:spPr bwMode="auto">
            <a:xfrm flipH="1">
              <a:off x="3641" y="2080"/>
              <a:ext cx="30"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4" name="Line 258"/>
            <p:cNvSpPr>
              <a:spLocks noChangeShapeType="1"/>
            </p:cNvSpPr>
            <p:nvPr/>
          </p:nvSpPr>
          <p:spPr bwMode="auto">
            <a:xfrm flipV="1">
              <a:off x="3671" y="2054"/>
              <a:ext cx="29" cy="2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5" name="Rectangle 259"/>
            <p:cNvSpPr>
              <a:spLocks noChangeArrowheads="1"/>
            </p:cNvSpPr>
            <p:nvPr/>
          </p:nvSpPr>
          <p:spPr bwMode="auto">
            <a:xfrm>
              <a:off x="3343" y="2141"/>
              <a:ext cx="10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16" name="Line 260"/>
            <p:cNvSpPr>
              <a:spLocks noChangeShapeType="1"/>
            </p:cNvSpPr>
            <p:nvPr/>
          </p:nvSpPr>
          <p:spPr bwMode="auto">
            <a:xfrm flipH="1" flipV="1">
              <a:off x="3353" y="2149"/>
              <a:ext cx="30" cy="27"/>
            </a:xfrm>
            <a:prstGeom prst="line">
              <a:avLst/>
            </a:prstGeom>
            <a:noFill/>
            <a:ln w="15875">
              <a:solidFill>
                <a:srgbClr val="FF99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7" name="Line 261"/>
            <p:cNvSpPr>
              <a:spLocks noChangeShapeType="1"/>
            </p:cNvSpPr>
            <p:nvPr/>
          </p:nvSpPr>
          <p:spPr bwMode="auto">
            <a:xfrm>
              <a:off x="3383" y="2176"/>
              <a:ext cx="30" cy="26"/>
            </a:xfrm>
            <a:prstGeom prst="line">
              <a:avLst/>
            </a:prstGeom>
            <a:noFill/>
            <a:ln w="15875">
              <a:solidFill>
                <a:srgbClr val="FF99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8" name="Line 262"/>
            <p:cNvSpPr>
              <a:spLocks noChangeShapeType="1"/>
            </p:cNvSpPr>
            <p:nvPr/>
          </p:nvSpPr>
          <p:spPr bwMode="auto">
            <a:xfrm flipH="1">
              <a:off x="3353" y="2176"/>
              <a:ext cx="30" cy="26"/>
            </a:xfrm>
            <a:prstGeom prst="line">
              <a:avLst/>
            </a:prstGeom>
            <a:noFill/>
            <a:ln w="15875">
              <a:solidFill>
                <a:srgbClr val="FF99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9" name="Line 263"/>
            <p:cNvSpPr>
              <a:spLocks noChangeShapeType="1"/>
            </p:cNvSpPr>
            <p:nvPr/>
          </p:nvSpPr>
          <p:spPr bwMode="auto">
            <a:xfrm flipV="1">
              <a:off x="3383" y="2149"/>
              <a:ext cx="30" cy="27"/>
            </a:xfrm>
            <a:prstGeom prst="line">
              <a:avLst/>
            </a:prstGeom>
            <a:noFill/>
            <a:ln w="15875">
              <a:solidFill>
                <a:srgbClr val="FF99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0" name="Line 264"/>
            <p:cNvSpPr>
              <a:spLocks noChangeShapeType="1"/>
            </p:cNvSpPr>
            <p:nvPr/>
          </p:nvSpPr>
          <p:spPr bwMode="auto">
            <a:xfrm flipV="1">
              <a:off x="3383" y="2149"/>
              <a:ext cx="1" cy="27"/>
            </a:xfrm>
            <a:prstGeom prst="line">
              <a:avLst/>
            </a:prstGeom>
            <a:noFill/>
            <a:ln w="15875">
              <a:solidFill>
                <a:srgbClr val="FF99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1" name="Line 265"/>
            <p:cNvSpPr>
              <a:spLocks noChangeShapeType="1"/>
            </p:cNvSpPr>
            <p:nvPr/>
          </p:nvSpPr>
          <p:spPr bwMode="auto">
            <a:xfrm>
              <a:off x="3383" y="2176"/>
              <a:ext cx="1" cy="26"/>
            </a:xfrm>
            <a:prstGeom prst="line">
              <a:avLst/>
            </a:prstGeom>
            <a:noFill/>
            <a:ln w="15875">
              <a:solidFill>
                <a:srgbClr val="FF99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2" name="Oval 266"/>
            <p:cNvSpPr>
              <a:spLocks noChangeArrowheads="1"/>
            </p:cNvSpPr>
            <p:nvPr/>
          </p:nvSpPr>
          <p:spPr bwMode="auto">
            <a:xfrm>
              <a:off x="1916" y="2820"/>
              <a:ext cx="59" cy="53"/>
            </a:xfrm>
            <a:prstGeom prst="ellipse">
              <a:avLst/>
            </a:prstGeom>
            <a:solidFill>
              <a:srgbClr val="FFFFFF"/>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23" name="Oval 267"/>
            <p:cNvSpPr>
              <a:spLocks noChangeArrowheads="1"/>
            </p:cNvSpPr>
            <p:nvPr/>
          </p:nvSpPr>
          <p:spPr bwMode="auto">
            <a:xfrm>
              <a:off x="2203" y="2716"/>
              <a:ext cx="60" cy="52"/>
            </a:xfrm>
            <a:prstGeom prst="ellipse">
              <a:avLst/>
            </a:prstGeom>
            <a:solidFill>
              <a:srgbClr val="FFFFFF"/>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24" name="Oval 268"/>
            <p:cNvSpPr>
              <a:spLocks noChangeArrowheads="1"/>
            </p:cNvSpPr>
            <p:nvPr/>
          </p:nvSpPr>
          <p:spPr bwMode="auto">
            <a:xfrm>
              <a:off x="2491" y="2611"/>
              <a:ext cx="59" cy="52"/>
            </a:xfrm>
            <a:prstGeom prst="ellipse">
              <a:avLst/>
            </a:prstGeom>
            <a:solidFill>
              <a:srgbClr val="FFFFFF"/>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25" name="Oval 269"/>
            <p:cNvSpPr>
              <a:spLocks noChangeArrowheads="1"/>
            </p:cNvSpPr>
            <p:nvPr/>
          </p:nvSpPr>
          <p:spPr bwMode="auto">
            <a:xfrm>
              <a:off x="2778" y="2507"/>
              <a:ext cx="60" cy="52"/>
            </a:xfrm>
            <a:prstGeom prst="ellipse">
              <a:avLst/>
            </a:prstGeom>
            <a:solidFill>
              <a:srgbClr val="FFFFFF"/>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26" name="Oval 270"/>
            <p:cNvSpPr>
              <a:spLocks noChangeArrowheads="1"/>
            </p:cNvSpPr>
            <p:nvPr/>
          </p:nvSpPr>
          <p:spPr bwMode="auto">
            <a:xfrm>
              <a:off x="3066" y="2402"/>
              <a:ext cx="59" cy="52"/>
            </a:xfrm>
            <a:prstGeom prst="ellipse">
              <a:avLst/>
            </a:prstGeom>
            <a:solidFill>
              <a:srgbClr val="FFFFFF"/>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27" name="Oval 271"/>
            <p:cNvSpPr>
              <a:spLocks noChangeArrowheads="1"/>
            </p:cNvSpPr>
            <p:nvPr/>
          </p:nvSpPr>
          <p:spPr bwMode="auto">
            <a:xfrm>
              <a:off x="3353" y="2289"/>
              <a:ext cx="60" cy="52"/>
            </a:xfrm>
            <a:prstGeom prst="ellipse">
              <a:avLst/>
            </a:prstGeom>
            <a:solidFill>
              <a:srgbClr val="FFFFFF"/>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28" name="Oval 272"/>
            <p:cNvSpPr>
              <a:spLocks noChangeArrowheads="1"/>
            </p:cNvSpPr>
            <p:nvPr/>
          </p:nvSpPr>
          <p:spPr bwMode="auto">
            <a:xfrm>
              <a:off x="3641" y="2184"/>
              <a:ext cx="59" cy="53"/>
            </a:xfrm>
            <a:prstGeom prst="ellipse">
              <a:avLst/>
            </a:prstGeom>
            <a:solidFill>
              <a:srgbClr val="FFFFFF"/>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29" name="Oval 273"/>
            <p:cNvSpPr>
              <a:spLocks noChangeArrowheads="1"/>
            </p:cNvSpPr>
            <p:nvPr/>
          </p:nvSpPr>
          <p:spPr bwMode="auto">
            <a:xfrm>
              <a:off x="3928" y="2080"/>
              <a:ext cx="60" cy="52"/>
            </a:xfrm>
            <a:prstGeom prst="ellipse">
              <a:avLst/>
            </a:prstGeom>
            <a:solidFill>
              <a:srgbClr val="FFFFFF"/>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30" name="Oval 274"/>
            <p:cNvSpPr>
              <a:spLocks noChangeArrowheads="1"/>
            </p:cNvSpPr>
            <p:nvPr/>
          </p:nvSpPr>
          <p:spPr bwMode="auto">
            <a:xfrm>
              <a:off x="4216" y="1975"/>
              <a:ext cx="59" cy="53"/>
            </a:xfrm>
            <a:prstGeom prst="ellipse">
              <a:avLst/>
            </a:prstGeom>
            <a:solidFill>
              <a:srgbClr val="FFFFFF"/>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31" name="Oval 275"/>
            <p:cNvSpPr>
              <a:spLocks noChangeArrowheads="1"/>
            </p:cNvSpPr>
            <p:nvPr/>
          </p:nvSpPr>
          <p:spPr bwMode="auto">
            <a:xfrm>
              <a:off x="4503" y="1871"/>
              <a:ext cx="60" cy="52"/>
            </a:xfrm>
            <a:prstGeom prst="ellipse">
              <a:avLst/>
            </a:prstGeom>
            <a:solidFill>
              <a:srgbClr val="FFFFFF"/>
            </a:solidFill>
            <a:ln w="15875">
              <a:solidFill>
                <a:srgbClr val="000000"/>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32" name="Rectangle 276"/>
            <p:cNvSpPr>
              <a:spLocks noChangeArrowheads="1"/>
            </p:cNvSpPr>
            <p:nvPr/>
          </p:nvSpPr>
          <p:spPr bwMode="auto">
            <a:xfrm>
              <a:off x="1460" y="3064"/>
              <a:ext cx="6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33" name="Rectangle 277"/>
            <p:cNvSpPr>
              <a:spLocks noChangeArrowheads="1"/>
            </p:cNvSpPr>
            <p:nvPr/>
          </p:nvSpPr>
          <p:spPr bwMode="auto">
            <a:xfrm>
              <a:off x="1301" y="2820"/>
              <a:ext cx="201"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500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34" name="Rectangle 278"/>
            <p:cNvSpPr>
              <a:spLocks noChangeArrowheads="1"/>
            </p:cNvSpPr>
            <p:nvPr/>
          </p:nvSpPr>
          <p:spPr bwMode="auto">
            <a:xfrm>
              <a:off x="1222" y="2585"/>
              <a:ext cx="26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1000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35" name="Rectangle 279"/>
            <p:cNvSpPr>
              <a:spLocks noChangeArrowheads="1"/>
            </p:cNvSpPr>
            <p:nvPr/>
          </p:nvSpPr>
          <p:spPr bwMode="auto">
            <a:xfrm>
              <a:off x="1222" y="2341"/>
              <a:ext cx="26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1500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36" name="Rectangle 280"/>
            <p:cNvSpPr>
              <a:spLocks noChangeArrowheads="1"/>
            </p:cNvSpPr>
            <p:nvPr/>
          </p:nvSpPr>
          <p:spPr bwMode="auto">
            <a:xfrm>
              <a:off x="1222" y="2097"/>
              <a:ext cx="26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2000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37" name="Rectangle 281"/>
            <p:cNvSpPr>
              <a:spLocks noChangeArrowheads="1"/>
            </p:cNvSpPr>
            <p:nvPr/>
          </p:nvSpPr>
          <p:spPr bwMode="auto">
            <a:xfrm>
              <a:off x="1222" y="1853"/>
              <a:ext cx="26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2500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38" name="Rectangle 282"/>
            <p:cNvSpPr>
              <a:spLocks noChangeArrowheads="1"/>
            </p:cNvSpPr>
            <p:nvPr/>
          </p:nvSpPr>
          <p:spPr bwMode="auto">
            <a:xfrm>
              <a:off x="1222" y="1618"/>
              <a:ext cx="26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3000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39" name="Rectangle 283"/>
            <p:cNvSpPr>
              <a:spLocks noChangeArrowheads="1"/>
            </p:cNvSpPr>
            <p:nvPr/>
          </p:nvSpPr>
          <p:spPr bwMode="auto">
            <a:xfrm>
              <a:off x="1222" y="1374"/>
              <a:ext cx="26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3500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40" name="Rectangle 284"/>
            <p:cNvSpPr>
              <a:spLocks noChangeArrowheads="1"/>
            </p:cNvSpPr>
            <p:nvPr/>
          </p:nvSpPr>
          <p:spPr bwMode="auto">
            <a:xfrm>
              <a:off x="1539" y="3273"/>
              <a:ext cx="201"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500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41" name="Rectangle 285"/>
            <p:cNvSpPr>
              <a:spLocks noChangeArrowheads="1"/>
            </p:cNvSpPr>
            <p:nvPr/>
          </p:nvSpPr>
          <p:spPr bwMode="auto">
            <a:xfrm>
              <a:off x="1975" y="3273"/>
              <a:ext cx="26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1000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42" name="Rectangle 286"/>
            <p:cNvSpPr>
              <a:spLocks noChangeArrowheads="1"/>
            </p:cNvSpPr>
            <p:nvPr/>
          </p:nvSpPr>
          <p:spPr bwMode="auto">
            <a:xfrm>
              <a:off x="2461" y="3273"/>
              <a:ext cx="26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1500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43" name="Rectangle 287"/>
            <p:cNvSpPr>
              <a:spLocks noChangeArrowheads="1"/>
            </p:cNvSpPr>
            <p:nvPr/>
          </p:nvSpPr>
          <p:spPr bwMode="auto">
            <a:xfrm>
              <a:off x="2937" y="3273"/>
              <a:ext cx="26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2000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44" name="Rectangle 288"/>
            <p:cNvSpPr>
              <a:spLocks noChangeArrowheads="1"/>
            </p:cNvSpPr>
            <p:nvPr/>
          </p:nvSpPr>
          <p:spPr bwMode="auto">
            <a:xfrm>
              <a:off x="3413" y="3273"/>
              <a:ext cx="26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2500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45" name="Rectangle 289"/>
            <p:cNvSpPr>
              <a:spLocks noChangeArrowheads="1"/>
            </p:cNvSpPr>
            <p:nvPr/>
          </p:nvSpPr>
          <p:spPr bwMode="auto">
            <a:xfrm>
              <a:off x="3889" y="3273"/>
              <a:ext cx="26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3000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46" name="Rectangle 290"/>
            <p:cNvSpPr>
              <a:spLocks noChangeArrowheads="1"/>
            </p:cNvSpPr>
            <p:nvPr/>
          </p:nvSpPr>
          <p:spPr bwMode="auto">
            <a:xfrm>
              <a:off x="4374" y="3273"/>
              <a:ext cx="26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3500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47" name="Rectangle 291"/>
            <p:cNvSpPr>
              <a:spLocks noChangeArrowheads="1"/>
            </p:cNvSpPr>
            <p:nvPr/>
          </p:nvSpPr>
          <p:spPr bwMode="auto">
            <a:xfrm>
              <a:off x="4850" y="3273"/>
              <a:ext cx="26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4000</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48" name="Rectangle 292"/>
            <p:cNvSpPr>
              <a:spLocks noChangeArrowheads="1"/>
            </p:cNvSpPr>
            <p:nvPr/>
          </p:nvSpPr>
          <p:spPr bwMode="auto">
            <a:xfrm>
              <a:off x="2540" y="3517"/>
              <a:ext cx="142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每月可支配收入</a:t>
              </a: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（元）</a:t>
              </a: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49" name="Rectangle 293"/>
            <p:cNvSpPr>
              <a:spLocks noChangeArrowheads="1"/>
            </p:cNvSpPr>
            <p:nvPr/>
          </p:nvSpPr>
          <p:spPr bwMode="auto">
            <a:xfrm>
              <a:off x="865" y="1740"/>
              <a:ext cx="13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每</a:t>
              </a: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50" name="Rectangle 294"/>
            <p:cNvSpPr>
              <a:spLocks noChangeArrowheads="1"/>
            </p:cNvSpPr>
            <p:nvPr/>
          </p:nvSpPr>
          <p:spPr bwMode="auto">
            <a:xfrm>
              <a:off x="865" y="1906"/>
              <a:ext cx="13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月</a:t>
              </a: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51" name="Rectangle 295"/>
            <p:cNvSpPr>
              <a:spLocks noChangeArrowheads="1"/>
            </p:cNvSpPr>
            <p:nvPr/>
          </p:nvSpPr>
          <p:spPr bwMode="auto">
            <a:xfrm>
              <a:off x="865" y="2071"/>
              <a:ext cx="13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消</a:t>
              </a: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52" name="Rectangle 296"/>
            <p:cNvSpPr>
              <a:spLocks noChangeArrowheads="1"/>
            </p:cNvSpPr>
            <p:nvPr/>
          </p:nvSpPr>
          <p:spPr bwMode="auto">
            <a:xfrm>
              <a:off x="865" y="2237"/>
              <a:ext cx="13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费</a:t>
              </a: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53" name="Rectangle 297"/>
            <p:cNvSpPr>
              <a:spLocks noChangeArrowheads="1"/>
            </p:cNvSpPr>
            <p:nvPr/>
          </p:nvSpPr>
          <p:spPr bwMode="auto">
            <a:xfrm>
              <a:off x="865" y="2402"/>
              <a:ext cx="13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支</a:t>
              </a: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54" name="Rectangle 298"/>
            <p:cNvSpPr>
              <a:spLocks noChangeArrowheads="1"/>
            </p:cNvSpPr>
            <p:nvPr/>
          </p:nvSpPr>
          <p:spPr bwMode="auto">
            <a:xfrm>
              <a:off x="865" y="2568"/>
              <a:ext cx="13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出</a:t>
              </a:r>
            </a:p>
            <a:p>
              <a:pPr eaLnBrk="1" hangingPunct="1">
                <a:lnSpc>
                  <a:spcPct val="100000"/>
                </a:lnSpc>
                <a:spcBef>
                  <a:spcPct val="0"/>
                </a:spcBef>
                <a:buFontTx/>
                <a:buNone/>
              </a:pPr>
              <a:r>
                <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Y</a:t>
              </a:r>
              <a:endParaRPr lang="en-US" altLang="zh-CN" sz="1800"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3655" name="Rectangle 299"/>
            <p:cNvSpPr>
              <a:spLocks noChangeArrowheads="1"/>
            </p:cNvSpPr>
            <p:nvPr/>
          </p:nvSpPr>
          <p:spPr bwMode="auto">
            <a:xfrm>
              <a:off x="706" y="2733"/>
              <a:ext cx="397"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en-US" altLang="zh-CN"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p>
              <a:pPr eaLnBrk="1" hangingPunct="1">
                <a:lnSpc>
                  <a:spcPct val="100000"/>
                </a:lnSpc>
                <a:spcBef>
                  <a:spcPct val="0"/>
                </a:spcBef>
                <a:buFontTx/>
                <a:buNone/>
              </a:pPr>
              <a:r>
                <a:rPr lang="zh-CN" altLang="en-US" sz="1700" b="1">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（元）</a:t>
              </a:r>
              <a:endParaRPr lang="zh-CN" altLang="en-US" sz="1800" b="1">
                <a:latin typeface="Times New Roman" panose="02020603050405020304" pitchFamily="18" charset="0"/>
                <a:ea typeface="楷体_GB2312" panose="02010609030101010101" pitchFamily="49" charset="-122"/>
                <a:cs typeface="Times New Roman" panose="02020603050405020304" pitchFamily="18" charset="0"/>
              </a:endParaRPr>
            </a:p>
          </p:txBody>
        </p:sp>
      </p:grpSp>
      <p:sp>
        <p:nvSpPr>
          <p:cNvPr id="23558" name="Rectangle 300"/>
          <p:cNvSpPr>
            <a:spLocks noChangeArrowheads="1"/>
          </p:cNvSpPr>
          <p:nvPr/>
        </p:nvSpPr>
        <p:spPr bwMode="auto">
          <a:xfrm>
            <a:off x="10245725" y="6181725"/>
            <a:ext cx="46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a:solidFill>
                  <a:srgbClr val="000000"/>
                </a:solidFill>
              </a:rPr>
              <a:t> </a:t>
            </a:r>
            <a:endParaRPr lang="en-US" altLang="zh-CN" sz="1800"/>
          </a:p>
        </p:txBody>
      </p:sp>
      <p:sp>
        <p:nvSpPr>
          <p:cNvPr id="843054" name="Rectangle 302"/>
          <p:cNvSpPr>
            <a:spLocks noChangeArrowheads="1"/>
          </p:cNvSpPr>
          <p:nvPr/>
        </p:nvSpPr>
        <p:spPr bwMode="auto">
          <a:xfrm>
            <a:off x="744538" y="4889500"/>
            <a:ext cx="10609262"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随着收入的增加，“平均而言”消费也在增加，且</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Y</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的条件均值均落在一根正斜率的直线上。这条直线称为</a:t>
            </a:r>
            <a:r>
              <a:rPr lang="zh-CN" altLang="en-US"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总体回归线</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842754">
                                            <p:txEl>
                                              <p:pRg st="0" end="0"/>
                                            </p:txEl>
                                          </p:spTgt>
                                        </p:tgtEl>
                                        <p:attrNameLst>
                                          <p:attrName>style.visibility</p:attrName>
                                        </p:attrNameLst>
                                      </p:cBhvr>
                                      <p:to>
                                        <p:strVal val="visible"/>
                                      </p:to>
                                    </p:set>
                                    <p:animEffect transition="in" filter="wipe(up)">
                                      <p:cBhvr>
                                        <p:cTn id="7" dur="75"/>
                                        <p:tgtEl>
                                          <p:spTgt spid="8427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842755"/>
                                        </p:tgtEl>
                                        <p:attrNameLst>
                                          <p:attrName>style.visibility</p:attrName>
                                        </p:attrNameLst>
                                      </p:cBhvr>
                                      <p:to>
                                        <p:strVal val="visible"/>
                                      </p:to>
                                    </p:set>
                                    <p:anim calcmode="lin" valueType="num">
                                      <p:cBhvr additive="base">
                                        <p:cTn id="12" dur="500" fill="hold"/>
                                        <p:tgtEl>
                                          <p:spTgt spid="842755"/>
                                        </p:tgtEl>
                                        <p:attrNameLst>
                                          <p:attrName>ppt_x</p:attrName>
                                        </p:attrNameLst>
                                      </p:cBhvr>
                                      <p:tavLst>
                                        <p:tav tm="0">
                                          <p:val>
                                            <p:strVal val="#ppt_x"/>
                                          </p:val>
                                        </p:tav>
                                        <p:tav tm="100000">
                                          <p:val>
                                            <p:strVal val="#ppt_x"/>
                                          </p:val>
                                        </p:tav>
                                      </p:tavLst>
                                    </p:anim>
                                    <p:anim calcmode="lin" valueType="num">
                                      <p:cBhvr additive="base">
                                        <p:cTn id="13" dur="500" fill="hold"/>
                                        <p:tgtEl>
                                          <p:spTgt spid="84275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43054"/>
                                        </p:tgtEl>
                                        <p:attrNameLst>
                                          <p:attrName>style.visibility</p:attrName>
                                        </p:attrNameLst>
                                      </p:cBhvr>
                                      <p:to>
                                        <p:strVal val="visible"/>
                                      </p:to>
                                    </p:set>
                                    <p:anim calcmode="lin" valueType="num">
                                      <p:cBhvr additive="base">
                                        <p:cTn id="18" dur="500" fill="hold"/>
                                        <p:tgtEl>
                                          <p:spTgt spid="843054"/>
                                        </p:tgtEl>
                                        <p:attrNameLst>
                                          <p:attrName>ppt_x</p:attrName>
                                        </p:attrNameLst>
                                      </p:cBhvr>
                                      <p:tavLst>
                                        <p:tav tm="0">
                                          <p:val>
                                            <p:strVal val="#ppt_x"/>
                                          </p:val>
                                        </p:tav>
                                        <p:tav tm="100000">
                                          <p:val>
                                            <p:strVal val="#ppt_x"/>
                                          </p:val>
                                        </p:tav>
                                      </p:tavLst>
                                    </p:anim>
                                    <p:anim calcmode="lin" valueType="num">
                                      <p:cBhvr additive="base">
                                        <p:cTn id="19" dur="500" fill="hold"/>
                                        <p:tgtEl>
                                          <p:spTgt spid="843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754" grpId="0" build="p" autoUpdateAnimBg="0"/>
      <p:bldP spid="8430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quarter" idx="10"/>
          </p:nvPr>
        </p:nvSpPr>
        <p:spPr/>
        <p:txBody>
          <a:bodyPr/>
          <a:lstStyle/>
          <a:p>
            <a:pPr>
              <a:defRPr/>
            </a:pPr>
            <a:fld id="{3825EAEE-0BC3-432B-88B7-F166986450D7}" type="datetime1">
              <a:rPr lang="zh-CN" altLang="en-US"/>
              <a:pPr>
                <a:defRPr/>
              </a:pPr>
              <a:t>2020/4/28</a:t>
            </a:fld>
            <a:endParaRPr lang="en-US" altLang="zh-CN"/>
          </a:p>
        </p:txBody>
      </p:sp>
      <p:sp>
        <p:nvSpPr>
          <p:cNvPr id="11" name="灯片编号占位符 6"/>
          <p:cNvSpPr>
            <a:spLocks noGrp="1"/>
          </p:cNvSpPr>
          <p:nvPr>
            <p:ph type="sldNum" sz="quarter" idx="12"/>
          </p:nvPr>
        </p:nvSpPr>
        <p:spPr/>
        <p:txBody>
          <a:bodyPr/>
          <a:lstStyle/>
          <a:p>
            <a:pPr>
              <a:defRPr/>
            </a:pPr>
            <a:fld id="{742C34D0-CC8B-4DBC-9FA5-F7690BCD9BD4}" type="slidenum">
              <a:rPr lang="en-US" altLang="zh-CN"/>
              <a:pPr>
                <a:defRPr/>
              </a:pPr>
              <a:t>18</a:t>
            </a:fld>
            <a:endParaRPr lang="en-US" altLang="zh-CN"/>
          </a:p>
        </p:txBody>
      </p:sp>
      <p:sp>
        <p:nvSpPr>
          <p:cNvPr id="848901" name="Text Box 5"/>
          <p:cNvSpPr txBox="1">
            <a:spLocks noChangeArrowheads="1"/>
          </p:cNvSpPr>
          <p:nvPr/>
        </p:nvSpPr>
        <p:spPr bwMode="auto">
          <a:xfrm>
            <a:off x="632634" y="400649"/>
            <a:ext cx="101901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根据总体回归线，可将同一收入水平下居民的平均消费</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支出看成是其可支配收入的线性</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函数，即总体</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回归函数为</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 </a:t>
            </a:r>
          </a:p>
        </p:txBody>
      </p:sp>
      <p:graphicFrame>
        <p:nvGraphicFramePr>
          <p:cNvPr id="848904" name="Object 8"/>
          <p:cNvGraphicFramePr>
            <a:graphicFrameLocks noGrp="1" noChangeAspect="1"/>
          </p:cNvGraphicFramePr>
          <p:nvPr>
            <p:ph sz="half" idx="2"/>
            <p:extLst>
              <p:ext uri="{D42A27DB-BD31-4B8C-83A1-F6EECF244321}">
                <p14:modId xmlns:p14="http://schemas.microsoft.com/office/powerpoint/2010/main" val="48498520"/>
              </p:ext>
            </p:extLst>
          </p:nvPr>
        </p:nvGraphicFramePr>
        <p:xfrm>
          <a:off x="3309459" y="1597624"/>
          <a:ext cx="4525962" cy="596900"/>
        </p:xfrm>
        <a:graphic>
          <a:graphicData uri="http://schemas.openxmlformats.org/presentationml/2006/ole">
            <mc:AlternateContent xmlns:mc="http://schemas.openxmlformats.org/markup-compatibility/2006">
              <mc:Choice xmlns:v="urn:schemas-microsoft-com:vml" Requires="v">
                <p:oleObj spid="_x0000_s25717" name="Equation" r:id="rId3" imgW="1930320" imgH="253800" progId="Equation.DSMT4">
                  <p:embed/>
                </p:oleObj>
              </mc:Choice>
              <mc:Fallback>
                <p:oleObj name="Equation" r:id="rId3" imgW="1930320" imgH="253800" progId="Equation.DSMT4">
                  <p:embed/>
                  <p:pic>
                    <p:nvPicPr>
                      <p:cNvPr id="0" name="Object 8"/>
                      <p:cNvPicPr>
                        <a:picLocks noGrp="1" noChangeAspect="1" noChangeArrowheads="1"/>
                      </p:cNvPicPr>
                      <p:nvPr/>
                    </p:nvPicPr>
                    <p:blipFill>
                      <a:blip r:embed="rId4"/>
                      <a:srcRect/>
                      <a:stretch>
                        <a:fillRect/>
                      </a:stretch>
                    </p:blipFill>
                    <p:spPr bwMode="auto">
                      <a:xfrm>
                        <a:off x="3309459" y="1597624"/>
                        <a:ext cx="4525962"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solidFill>
                              <a:schemeClr val="hlink"/>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8914" name="Object 18"/>
          <p:cNvGraphicFramePr>
            <a:graphicFrameLocks noChangeAspect="1"/>
          </p:cNvGraphicFramePr>
          <p:nvPr>
            <p:extLst>
              <p:ext uri="{D42A27DB-BD31-4B8C-83A1-F6EECF244321}">
                <p14:modId xmlns:p14="http://schemas.microsoft.com/office/powerpoint/2010/main" val="271202645"/>
              </p:ext>
            </p:extLst>
          </p:nvPr>
        </p:nvGraphicFramePr>
        <p:xfrm>
          <a:off x="3309459" y="3502489"/>
          <a:ext cx="4287837" cy="596900"/>
        </p:xfrm>
        <a:graphic>
          <a:graphicData uri="http://schemas.openxmlformats.org/presentationml/2006/ole">
            <mc:AlternateContent xmlns:mc="http://schemas.openxmlformats.org/markup-compatibility/2006">
              <mc:Choice xmlns:v="urn:schemas-microsoft-com:vml" Requires="v">
                <p:oleObj spid="_x0000_s25718" name="Equation" r:id="rId5" imgW="1828800" imgH="254000" progId="Equation.DSMT4">
                  <p:embed/>
                </p:oleObj>
              </mc:Choice>
              <mc:Fallback>
                <p:oleObj name="Equation" r:id="rId5" imgW="1828800" imgH="254000"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9459" y="3502489"/>
                        <a:ext cx="4287837"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5"/>
          <p:cNvSpPr txBox="1">
            <a:spLocks noChangeArrowheads="1"/>
          </p:cNvSpPr>
          <p:nvPr/>
        </p:nvSpPr>
        <p:spPr bwMode="auto">
          <a:xfrm>
            <a:off x="744778" y="2325286"/>
            <a:ext cx="104005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任意代入两组</a:t>
            </a: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baseline="-25000" dirty="0" smtClean="0">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和</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E</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dirty="0" err="1" smtClean="0">
                <a:latin typeface="Times New Roman" panose="02020603050405020304" pitchFamily="18" charset="0"/>
                <a:ea typeface="楷体_GB2312" panose="02010609030101010101" pitchFamily="49" charset="-122"/>
                <a:cs typeface="Times New Roman" panose="02020603050405020304" pitchFamily="18" charset="0"/>
              </a:rPr>
              <a:t>Y|X</a:t>
            </a:r>
            <a:r>
              <a:rPr lang="en-US" altLang="zh-CN" b="1" baseline="-25000" dirty="0" err="1" smtClean="0">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）的值，即可解出</a:t>
            </a:r>
            <a:r>
              <a:rPr lang="el-GR"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β</a:t>
            </a:r>
            <a:r>
              <a:rPr lang="en-US" altLang="zh-CN" b="1" baseline="-25000" dirty="0" smtClean="0">
                <a:latin typeface="Times New Roman" panose="02020603050405020304" pitchFamily="18" charset="0"/>
                <a:ea typeface="楷体_GB2312" panose="02010609030101010101" pitchFamily="49" charset="-122"/>
                <a:cs typeface="Times New Roman" panose="02020603050405020304" pitchFamily="18" charset="0"/>
              </a:rPr>
              <a:t>1</a:t>
            </a: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=18.333</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l-GR"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β</a:t>
            </a:r>
            <a:r>
              <a:rPr lang="en-US" altLang="zh-CN" b="1" baseline="-25000" dirty="0" smtClean="0">
                <a:latin typeface="Times New Roman" panose="02020603050405020304" pitchFamily="18" charset="0"/>
                <a:ea typeface="楷体_GB2312" panose="02010609030101010101" pitchFamily="49" charset="-122"/>
                <a:cs typeface="Times New Roman" panose="02020603050405020304" pitchFamily="18" charset="0"/>
              </a:rPr>
              <a:t>2</a:t>
            </a: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=0.733</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，即总体回归函数为：</a:t>
            </a:r>
            <a:endParaRPr lang="en-US" altLang="zh-CN"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3" name="Text Box 5"/>
          <p:cNvSpPr txBox="1">
            <a:spLocks noChangeArrowheads="1"/>
          </p:cNvSpPr>
          <p:nvPr/>
        </p:nvSpPr>
        <p:spPr bwMode="auto">
          <a:xfrm>
            <a:off x="744778" y="4322485"/>
            <a:ext cx="104005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其中</a:t>
            </a:r>
            <a:r>
              <a:rPr lang="el-GR"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β</a:t>
            </a:r>
            <a:r>
              <a:rPr lang="en-US" altLang="zh-CN" b="1" baseline="-25000" dirty="0" smtClean="0">
                <a:latin typeface="Times New Roman" panose="02020603050405020304" pitchFamily="18" charset="0"/>
                <a:ea typeface="楷体_GB2312" panose="02010609030101010101" pitchFamily="49" charset="-122"/>
                <a:cs typeface="Times New Roman" panose="02020603050405020304" pitchFamily="18" charset="0"/>
              </a:rPr>
              <a:t>2</a:t>
            </a: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=0.733</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的含义是：居民人均可支配收入每增加</a:t>
            </a: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元，消费支出</a:t>
            </a:r>
            <a:r>
              <a:rPr lang="zh-CN" altLang="en-US"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平均</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将增加</a:t>
            </a: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0.733</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元。即边际消费倾向为</a:t>
            </a: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0.733</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b="1"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8901"/>
                                        </p:tgtEl>
                                        <p:attrNameLst>
                                          <p:attrName>style.visibility</p:attrName>
                                        </p:attrNameLst>
                                      </p:cBhvr>
                                      <p:to>
                                        <p:strVal val="visible"/>
                                      </p:to>
                                    </p:set>
                                    <p:anim calcmode="lin" valueType="num">
                                      <p:cBhvr additive="base">
                                        <p:cTn id="7" dur="500" fill="hold"/>
                                        <p:tgtEl>
                                          <p:spTgt spid="848901"/>
                                        </p:tgtEl>
                                        <p:attrNameLst>
                                          <p:attrName>ppt_x</p:attrName>
                                        </p:attrNameLst>
                                      </p:cBhvr>
                                      <p:tavLst>
                                        <p:tav tm="0">
                                          <p:val>
                                            <p:strVal val="#ppt_x"/>
                                          </p:val>
                                        </p:tav>
                                        <p:tav tm="100000">
                                          <p:val>
                                            <p:strVal val="#ppt_x"/>
                                          </p:val>
                                        </p:tav>
                                      </p:tavLst>
                                    </p:anim>
                                    <p:anim calcmode="lin" valueType="num">
                                      <p:cBhvr additive="base">
                                        <p:cTn id="8" dur="500" fill="hold"/>
                                        <p:tgtEl>
                                          <p:spTgt spid="84890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48904"/>
                                        </p:tgtEl>
                                        <p:attrNameLst>
                                          <p:attrName>style.visibility</p:attrName>
                                        </p:attrNameLst>
                                      </p:cBhvr>
                                      <p:to>
                                        <p:strVal val="visible"/>
                                      </p:to>
                                    </p:set>
                                    <p:anim calcmode="lin" valueType="num">
                                      <p:cBhvr additive="base">
                                        <p:cTn id="13" dur="500" fill="hold"/>
                                        <p:tgtEl>
                                          <p:spTgt spid="848904"/>
                                        </p:tgtEl>
                                        <p:attrNameLst>
                                          <p:attrName>ppt_x</p:attrName>
                                        </p:attrNameLst>
                                      </p:cBhvr>
                                      <p:tavLst>
                                        <p:tav tm="0">
                                          <p:val>
                                            <p:strVal val="#ppt_x"/>
                                          </p:val>
                                        </p:tav>
                                        <p:tav tm="100000">
                                          <p:val>
                                            <p:strVal val="#ppt_x"/>
                                          </p:val>
                                        </p:tav>
                                      </p:tavLst>
                                    </p:anim>
                                    <p:anim calcmode="lin" valueType="num">
                                      <p:cBhvr additive="base">
                                        <p:cTn id="14" dur="500" fill="hold"/>
                                        <p:tgtEl>
                                          <p:spTgt spid="84890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48914"/>
                                        </p:tgtEl>
                                        <p:attrNameLst>
                                          <p:attrName>style.visibility</p:attrName>
                                        </p:attrNameLst>
                                      </p:cBhvr>
                                      <p:to>
                                        <p:strVal val="visible"/>
                                      </p:to>
                                    </p:set>
                                    <p:anim calcmode="lin" valueType="num">
                                      <p:cBhvr additive="base">
                                        <p:cTn id="25" dur="500" fill="hold"/>
                                        <p:tgtEl>
                                          <p:spTgt spid="848914"/>
                                        </p:tgtEl>
                                        <p:attrNameLst>
                                          <p:attrName>ppt_x</p:attrName>
                                        </p:attrNameLst>
                                      </p:cBhvr>
                                      <p:tavLst>
                                        <p:tav tm="0">
                                          <p:val>
                                            <p:strVal val="#ppt_x"/>
                                          </p:val>
                                        </p:tav>
                                        <p:tav tm="100000">
                                          <p:val>
                                            <p:strVal val="#ppt_x"/>
                                          </p:val>
                                        </p:tav>
                                      </p:tavLst>
                                    </p:anim>
                                    <p:anim calcmode="lin" valueType="num">
                                      <p:cBhvr additive="base">
                                        <p:cTn id="26" dur="500" fill="hold"/>
                                        <p:tgtEl>
                                          <p:spTgt spid="8489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90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日期占位符 4"/>
          <p:cNvSpPr>
            <a:spLocks noGrp="1"/>
          </p:cNvSpPr>
          <p:nvPr>
            <p:ph type="dt" sz="quarter" idx="10"/>
          </p:nvPr>
        </p:nvSpPr>
        <p:spPr/>
        <p:txBody>
          <a:bodyPr/>
          <a:lstStyle/>
          <a:p>
            <a:pPr>
              <a:defRPr/>
            </a:pPr>
            <a:fld id="{B796FB56-3DDE-4798-8E6B-64C1BFC79CC3}" type="datetime1">
              <a:rPr lang="zh-CN" altLang="en-US"/>
              <a:pPr>
                <a:defRPr/>
              </a:pPr>
              <a:t>2020/4/28</a:t>
            </a:fld>
            <a:endParaRPr lang="en-US" altLang="zh-CN"/>
          </a:p>
        </p:txBody>
      </p:sp>
      <p:sp>
        <p:nvSpPr>
          <p:cNvPr id="27" name="灯片编号占位符 6"/>
          <p:cNvSpPr>
            <a:spLocks noGrp="1"/>
          </p:cNvSpPr>
          <p:nvPr>
            <p:ph type="sldNum" sz="quarter" idx="12"/>
          </p:nvPr>
        </p:nvSpPr>
        <p:spPr/>
        <p:txBody>
          <a:bodyPr/>
          <a:lstStyle/>
          <a:p>
            <a:pPr>
              <a:defRPr/>
            </a:pPr>
            <a:fld id="{B163DAD6-7ED0-4A64-9983-FD122573CE32}" type="slidenum">
              <a:rPr lang="en-US" altLang="zh-CN"/>
              <a:pPr>
                <a:defRPr/>
              </a:pPr>
              <a:t>19</a:t>
            </a:fld>
            <a:endParaRPr lang="en-US" altLang="zh-CN"/>
          </a:p>
        </p:txBody>
      </p:sp>
      <p:sp>
        <p:nvSpPr>
          <p:cNvPr id="26628" name="Rectangle 2"/>
          <p:cNvSpPr>
            <a:spLocks noGrp="1" noChangeArrowheads="1"/>
          </p:cNvSpPr>
          <p:nvPr>
            <p:ph type="title"/>
          </p:nvPr>
        </p:nvSpPr>
        <p:spPr>
          <a:xfrm>
            <a:off x="4841875" y="160338"/>
            <a:ext cx="2519363" cy="1143000"/>
          </a:xfrm>
          <a:solidFill>
            <a:srgbClr val="CCFFCC"/>
          </a:solidFill>
        </p:spPr>
        <p:txBody>
          <a:bodyPr/>
          <a:lstStyle/>
          <a:p>
            <a:pPr eaLnBrk="1" hangingPunct="1"/>
            <a:r>
              <a:rPr lang="zh-CN" altLang="en-US" sz="3600" b="1" smtClean="0">
                <a:solidFill>
                  <a:srgbClr val="FF0000"/>
                </a:solidFill>
                <a:latin typeface="Times New Roman" panose="02020603050405020304" pitchFamily="18" charset="0"/>
                <a:ea typeface="楷体_GB2312" panose="02010609030101010101" pitchFamily="49" charset="-122"/>
              </a:rPr>
              <a:t>随机误差项</a:t>
            </a:r>
            <a:endParaRPr lang="zh-CN" altLang="en-US" sz="3600" smtClean="0">
              <a:solidFill>
                <a:srgbClr val="FF0000"/>
              </a:solidFill>
              <a:latin typeface="Times New Roman" panose="02020603050405020304" pitchFamily="18" charset="0"/>
            </a:endParaRPr>
          </a:p>
        </p:txBody>
      </p:sp>
      <p:sp>
        <p:nvSpPr>
          <p:cNvPr id="849923" name="Rectangle 3"/>
          <p:cNvSpPr>
            <a:spLocks noGrp="1" noChangeArrowheads="1"/>
          </p:cNvSpPr>
          <p:nvPr>
            <p:ph type="body" sz="half" idx="1"/>
          </p:nvPr>
        </p:nvSpPr>
        <p:spPr>
          <a:xfrm>
            <a:off x="496888" y="1557338"/>
            <a:ext cx="6535737" cy="2447925"/>
          </a:xfrm>
        </p:spPr>
        <p:txBody>
          <a:bodyPr/>
          <a:lstStyle/>
          <a:p>
            <a:pPr marL="0" indent="0" eaLnBrk="1" hangingPunct="1">
              <a:lnSpc>
                <a:spcPct val="115000"/>
              </a:lnSpc>
              <a:buFont typeface="Arial" panose="020B0604020202020204" pitchFamily="34" charset="0"/>
              <a:buNone/>
            </a:pPr>
            <a:r>
              <a:rPr lang="zh-CN" altLang="en-US" b="1" smtClean="0">
                <a:latin typeface="Times New Roman" panose="02020603050405020304" pitchFamily="18" charset="0"/>
                <a:ea typeface="楷体_GB2312" panose="02010609030101010101" pitchFamily="49" charset="-122"/>
              </a:rPr>
              <a:t>总体回归函数说明在给定的收入水平</a:t>
            </a:r>
            <a:r>
              <a:rPr lang="en-US" altLang="zh-CN" b="1" smtClean="0">
                <a:latin typeface="Times New Roman" panose="02020603050405020304" pitchFamily="18" charset="0"/>
                <a:ea typeface="楷体_GB2312" panose="02010609030101010101" pitchFamily="49" charset="-122"/>
              </a:rPr>
              <a:t>X</a:t>
            </a:r>
            <a:r>
              <a:rPr lang="en-US" altLang="zh-CN" b="1" baseline="-25000" smtClean="0">
                <a:latin typeface="Times New Roman" panose="02020603050405020304" pitchFamily="18" charset="0"/>
                <a:ea typeface="楷体_GB2312" panose="02010609030101010101" pitchFamily="49" charset="-122"/>
              </a:rPr>
              <a:t>i</a:t>
            </a:r>
            <a:r>
              <a:rPr lang="zh-CN" altLang="zh-CN" b="1" smtClean="0">
                <a:latin typeface="Times New Roman" panose="02020603050405020304" pitchFamily="18" charset="0"/>
                <a:ea typeface="楷体_GB2312" panose="02010609030101010101" pitchFamily="49" charset="-122"/>
              </a:rPr>
              <a:t>下，该社区家庭平均的消费支出水平。</a:t>
            </a:r>
            <a:endParaRPr lang="zh-CN" altLang="en-US" b="1" smtClean="0">
              <a:latin typeface="Times New Roman" panose="02020603050405020304" pitchFamily="18" charset="0"/>
              <a:ea typeface="楷体_GB2312" panose="02010609030101010101" pitchFamily="49" charset="-122"/>
            </a:endParaRPr>
          </a:p>
          <a:p>
            <a:pPr marL="0" indent="0" eaLnBrk="1" hangingPunct="1">
              <a:lnSpc>
                <a:spcPct val="115000"/>
              </a:lnSpc>
              <a:buFont typeface="Arial" panose="020B0604020202020204" pitchFamily="34" charset="0"/>
              <a:buNone/>
            </a:pPr>
            <a:r>
              <a:rPr lang="zh-CN" altLang="zh-CN" b="1" smtClean="0">
                <a:latin typeface="Times New Roman" panose="02020603050405020304" pitchFamily="18" charset="0"/>
                <a:ea typeface="楷体_GB2312" panose="02010609030101010101" pitchFamily="49" charset="-122"/>
              </a:rPr>
              <a:t>但对某一个别的家庭，其消费支出可能与该平均水平有偏差。</a:t>
            </a:r>
            <a:endParaRPr lang="zh-CN" altLang="en-US" b="1" smtClean="0">
              <a:latin typeface="Times New Roman" panose="02020603050405020304" pitchFamily="18" charset="0"/>
              <a:ea typeface="楷体_GB2312" panose="02010609030101010101" pitchFamily="49" charset="-122"/>
            </a:endParaRPr>
          </a:p>
        </p:txBody>
      </p:sp>
      <p:sp>
        <p:nvSpPr>
          <p:cNvPr id="849925" name="Text Box 5"/>
          <p:cNvSpPr txBox="1">
            <a:spLocks noChangeArrowheads="1"/>
          </p:cNvSpPr>
          <p:nvPr/>
        </p:nvSpPr>
        <p:spPr bwMode="auto">
          <a:xfrm>
            <a:off x="750888" y="5087938"/>
            <a:ext cx="10691812"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buFontTx/>
              <a:buNone/>
            </a:pPr>
            <a:r>
              <a:rPr lang="zh-CN" altLang="en-US" b="1">
                <a:latin typeface="Times New Roman" panose="02020603050405020304" pitchFamily="18" charset="0"/>
                <a:ea typeface="楷体_GB2312" panose="02010609030101010101" pitchFamily="49" charset="-122"/>
                <a:cs typeface="Times New Roman" panose="02020603050405020304" pitchFamily="18" charset="0"/>
              </a:rPr>
              <a:t>称</a:t>
            </a:r>
            <a:r>
              <a:rPr lang="en-US" altLang="zh-CN" b="1" i="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u</a:t>
            </a:r>
            <a:r>
              <a:rPr lang="en-US" altLang="zh-CN" b="1" baseline="-250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i</a:t>
            </a:r>
            <a:r>
              <a:rPr lang="zh-CN" altLang="en-US" b="1">
                <a:latin typeface="Times New Roman" panose="02020603050405020304" pitchFamily="18" charset="0"/>
                <a:ea typeface="楷体_GB2312" panose="02010609030101010101" pitchFamily="49" charset="-122"/>
                <a:cs typeface="Times New Roman" panose="02020603050405020304" pitchFamily="18" charset="0"/>
              </a:rPr>
              <a:t>为</a:t>
            </a:r>
            <a:r>
              <a:rPr lang="en-US" altLang="zh-CN" b="1" i="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b="1" baseline="-250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a:latin typeface="Times New Roman" panose="02020603050405020304" pitchFamily="18" charset="0"/>
                <a:ea typeface="楷体_GB2312" panose="02010609030101010101" pitchFamily="49" charset="-122"/>
                <a:cs typeface="Times New Roman" panose="02020603050405020304" pitchFamily="18" charset="0"/>
              </a:rPr>
              <a:t>围绕它的期望值</a:t>
            </a:r>
            <a:r>
              <a:rPr lang="en-US" altLang="zh-CN"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b="1" i="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i="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baseline="-2500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i</a:t>
            </a:r>
            <a:r>
              <a:rPr lang="en-US" altLang="zh-CN"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b="1">
                <a:latin typeface="Times New Roman" panose="02020603050405020304" pitchFamily="18" charset="0"/>
                <a:ea typeface="楷体_GB2312" panose="02010609030101010101" pitchFamily="49" charset="-122"/>
                <a:cs typeface="Times New Roman" panose="02020603050405020304" pitchFamily="18" charset="0"/>
              </a:rPr>
              <a:t>的</a:t>
            </a:r>
            <a:r>
              <a:rPr lang="zh-CN" altLang="en-US"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离差，</a:t>
            </a:r>
            <a:r>
              <a:rPr lang="zh-CN" altLang="en-US" b="1">
                <a:latin typeface="Times New Roman" panose="02020603050405020304" pitchFamily="18" charset="0"/>
                <a:ea typeface="楷体_GB2312" panose="02010609030101010101" pitchFamily="49" charset="-122"/>
                <a:cs typeface="Times New Roman" panose="02020603050405020304" pitchFamily="18" charset="0"/>
              </a:rPr>
              <a:t>是一个不可观测的随机变量，又称为</a:t>
            </a:r>
            <a:r>
              <a:rPr lang="zh-CN" altLang="en-US"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随机干扰项</a:t>
            </a:r>
            <a:r>
              <a:rPr lang="zh-CN" altLang="en-US" b="1">
                <a:latin typeface="Times New Roman" panose="02020603050405020304" pitchFamily="18" charset="0"/>
                <a:ea typeface="楷体_GB2312" panose="02010609030101010101" pitchFamily="49" charset="-122"/>
                <a:cs typeface="Times New Roman" panose="02020603050405020304" pitchFamily="18" charset="0"/>
              </a:rPr>
              <a:t>或</a:t>
            </a:r>
            <a:r>
              <a:rPr lang="zh-CN" altLang="en-US"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随机误差项</a:t>
            </a:r>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849929" name="Group 9"/>
          <p:cNvGrpSpPr>
            <a:grpSpLocks/>
          </p:cNvGrpSpPr>
          <p:nvPr/>
        </p:nvGrpSpPr>
        <p:grpSpPr bwMode="auto">
          <a:xfrm>
            <a:off x="3287713" y="4292600"/>
            <a:ext cx="3743325" cy="585788"/>
            <a:chOff x="1429" y="2432"/>
            <a:chExt cx="2358" cy="369"/>
          </a:xfrm>
        </p:grpSpPr>
        <p:sp>
          <p:nvSpPr>
            <p:cNvPr id="26649" name="Text Box 6"/>
            <p:cNvSpPr txBox="1">
              <a:spLocks noChangeArrowheads="1"/>
            </p:cNvSpPr>
            <p:nvPr/>
          </p:nvSpPr>
          <p:spPr bwMode="auto">
            <a:xfrm>
              <a:off x="1429" y="2432"/>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zh-CN" b="1">
                  <a:latin typeface="楷体_GB2312" panose="02010609030101010101" pitchFamily="49" charset="-122"/>
                  <a:ea typeface="楷体_GB2312" panose="02010609030101010101" pitchFamily="49" charset="-122"/>
                </a:rPr>
                <a:t>记</a:t>
              </a:r>
              <a:endParaRPr lang="zh-CN" altLang="en-US" b="1">
                <a:latin typeface="楷体_GB2312" panose="02010609030101010101" pitchFamily="49" charset="-122"/>
                <a:ea typeface="楷体_GB2312" panose="02010609030101010101" pitchFamily="49" charset="-122"/>
              </a:endParaRPr>
            </a:p>
          </p:txBody>
        </p:sp>
        <p:graphicFrame>
          <p:nvGraphicFramePr>
            <p:cNvPr id="26650" name="Object 7"/>
            <p:cNvGraphicFramePr>
              <a:graphicFrameLocks noChangeAspect="1"/>
            </p:cNvGraphicFramePr>
            <p:nvPr/>
          </p:nvGraphicFramePr>
          <p:xfrm>
            <a:off x="1882" y="2432"/>
            <a:ext cx="1905" cy="369"/>
          </p:xfrm>
          <a:graphic>
            <a:graphicData uri="http://schemas.openxmlformats.org/presentationml/2006/ole">
              <mc:AlternateContent xmlns:mc="http://schemas.openxmlformats.org/markup-compatibility/2006">
                <mc:Choice xmlns:v="urn:schemas-microsoft-com:vml" Requires="v">
                  <p:oleObj spid="_x0000_s27191" name="公式" r:id="rId3" imgW="1181100" imgH="228600" progId="Equation.3">
                    <p:embed/>
                  </p:oleObj>
                </mc:Choice>
                <mc:Fallback>
                  <p:oleObj name="公式" r:id="rId3" imgW="118110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2432"/>
                          <a:ext cx="1905"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49930" name="Group 10"/>
          <p:cNvGrpSpPr>
            <a:grpSpLocks/>
          </p:cNvGrpSpPr>
          <p:nvPr/>
        </p:nvGrpSpPr>
        <p:grpSpPr bwMode="auto">
          <a:xfrm>
            <a:off x="6865938" y="1484313"/>
            <a:ext cx="3802062" cy="2965450"/>
            <a:chOff x="3284" y="1009"/>
            <a:chExt cx="2395" cy="1868"/>
          </a:xfrm>
        </p:grpSpPr>
        <p:graphicFrame>
          <p:nvGraphicFramePr>
            <p:cNvPr id="26633" name="Object 11"/>
            <p:cNvGraphicFramePr>
              <a:graphicFrameLocks noChangeAspect="1"/>
            </p:cNvGraphicFramePr>
            <p:nvPr/>
          </p:nvGraphicFramePr>
          <p:xfrm>
            <a:off x="4862" y="2064"/>
            <a:ext cx="120" cy="122"/>
          </p:xfrm>
          <a:graphic>
            <a:graphicData uri="http://schemas.openxmlformats.org/presentationml/2006/ole">
              <mc:AlternateContent xmlns:mc="http://schemas.openxmlformats.org/markup-compatibility/2006">
                <mc:Choice xmlns:v="urn:schemas-microsoft-com:vml" Requires="v">
                  <p:oleObj spid="_x0000_s27192" name="公式" r:id="rId5" imgW="114102" imgH="114102" progId="Equation.3">
                    <p:embed/>
                  </p:oleObj>
                </mc:Choice>
                <mc:Fallback>
                  <p:oleObj name="公式" r:id="rId5" imgW="114102" imgH="114102"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2" y="2064"/>
                          <a:ext cx="120" cy="12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4" name="Line 12"/>
            <p:cNvSpPr>
              <a:spLocks noChangeShapeType="1"/>
            </p:cNvSpPr>
            <p:nvPr/>
          </p:nvSpPr>
          <p:spPr bwMode="auto">
            <a:xfrm>
              <a:off x="3910" y="2551"/>
              <a:ext cx="176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5" name="Line 13"/>
            <p:cNvSpPr>
              <a:spLocks noChangeShapeType="1"/>
            </p:cNvSpPr>
            <p:nvPr/>
          </p:nvSpPr>
          <p:spPr bwMode="auto">
            <a:xfrm flipV="1">
              <a:off x="3955" y="1364"/>
              <a:ext cx="1588" cy="998"/>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636" name="Object 14"/>
            <p:cNvGraphicFramePr>
              <a:graphicFrameLocks noChangeAspect="1"/>
            </p:cNvGraphicFramePr>
            <p:nvPr/>
          </p:nvGraphicFramePr>
          <p:xfrm>
            <a:off x="4862" y="1455"/>
            <a:ext cx="121" cy="123"/>
          </p:xfrm>
          <a:graphic>
            <a:graphicData uri="http://schemas.openxmlformats.org/presentationml/2006/ole">
              <mc:AlternateContent xmlns:mc="http://schemas.openxmlformats.org/markup-compatibility/2006">
                <mc:Choice xmlns:v="urn:schemas-microsoft-com:vml" Requires="v">
                  <p:oleObj spid="_x0000_s27193" name="公式" r:id="rId7" imgW="114102" imgH="114102" progId="Equation.3">
                    <p:embed/>
                  </p:oleObj>
                </mc:Choice>
                <mc:Fallback>
                  <p:oleObj name="公式" r:id="rId7" imgW="114102" imgH="114102"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2" y="1455"/>
                          <a:ext cx="121" cy="12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7" name="Object 15"/>
            <p:cNvGraphicFramePr>
              <a:graphicFrameLocks noChangeAspect="1"/>
            </p:cNvGraphicFramePr>
            <p:nvPr/>
          </p:nvGraphicFramePr>
          <p:xfrm>
            <a:off x="3284" y="2294"/>
            <a:ext cx="72" cy="136"/>
          </p:xfrm>
          <a:graphic>
            <a:graphicData uri="http://schemas.openxmlformats.org/presentationml/2006/ole">
              <mc:AlternateContent xmlns:mc="http://schemas.openxmlformats.org/markup-compatibility/2006">
                <mc:Choice xmlns:v="urn:schemas-microsoft-com:vml" Requires="v">
                  <p:oleObj spid="_x0000_s27194" name="公式" r:id="rId8" imgW="114151" imgH="215619" progId="Equation.3">
                    <p:embed/>
                  </p:oleObj>
                </mc:Choice>
                <mc:Fallback>
                  <p:oleObj name="公式" r:id="rId8" imgW="114151" imgH="215619"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4" y="2294"/>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8" name="Object 16"/>
            <p:cNvGraphicFramePr>
              <a:graphicFrameLocks noChangeAspect="1"/>
            </p:cNvGraphicFramePr>
            <p:nvPr/>
          </p:nvGraphicFramePr>
          <p:xfrm>
            <a:off x="5069" y="1746"/>
            <a:ext cx="248" cy="371"/>
          </p:xfrm>
          <a:graphic>
            <a:graphicData uri="http://schemas.openxmlformats.org/presentationml/2006/ole">
              <mc:AlternateContent xmlns:mc="http://schemas.openxmlformats.org/markup-compatibility/2006">
                <mc:Choice xmlns:v="urn:schemas-microsoft-com:vml" Requires="v">
                  <p:oleObj spid="_x0000_s27195" name="公式" r:id="rId10" imgW="152334" imgH="228501" progId="Equation.3">
                    <p:embed/>
                  </p:oleObj>
                </mc:Choice>
                <mc:Fallback>
                  <p:oleObj name="公式" r:id="rId10" imgW="152334" imgH="228501"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69" y="1746"/>
                          <a:ext cx="248"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9" name="Object 17"/>
            <p:cNvGraphicFramePr>
              <a:graphicFrameLocks noChangeAspect="1"/>
            </p:cNvGraphicFramePr>
            <p:nvPr/>
          </p:nvGraphicFramePr>
          <p:xfrm>
            <a:off x="4772" y="2551"/>
            <a:ext cx="290" cy="326"/>
          </p:xfrm>
          <a:graphic>
            <a:graphicData uri="http://schemas.openxmlformats.org/presentationml/2006/ole">
              <mc:AlternateContent xmlns:mc="http://schemas.openxmlformats.org/markup-compatibility/2006">
                <mc:Choice xmlns:v="urn:schemas-microsoft-com:vml" Requires="v">
                  <p:oleObj spid="_x0000_s27196" name="公式" r:id="rId12" imgW="203112" imgH="228501" progId="Equation.3">
                    <p:embed/>
                  </p:oleObj>
                </mc:Choice>
                <mc:Fallback>
                  <p:oleObj name="公式" r:id="rId12" imgW="203112" imgH="228501"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72" y="2551"/>
                          <a:ext cx="2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40" name="Object 18"/>
            <p:cNvGraphicFramePr>
              <a:graphicFrameLocks noChangeAspect="1"/>
            </p:cNvGraphicFramePr>
            <p:nvPr/>
          </p:nvGraphicFramePr>
          <p:xfrm>
            <a:off x="5375" y="2551"/>
            <a:ext cx="272" cy="253"/>
          </p:xfrm>
          <a:graphic>
            <a:graphicData uri="http://schemas.openxmlformats.org/presentationml/2006/ole">
              <mc:AlternateContent xmlns:mc="http://schemas.openxmlformats.org/markup-compatibility/2006">
                <mc:Choice xmlns:v="urn:schemas-microsoft-com:vml" Requires="v">
                  <p:oleObj spid="_x0000_s27197" name="公式" r:id="rId14" imgW="177492" imgH="164814" progId="Equation.3">
                    <p:embed/>
                  </p:oleObj>
                </mc:Choice>
                <mc:Fallback>
                  <p:oleObj name="公式" r:id="rId14" imgW="177492" imgH="164814" progId="Equation.3">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75" y="2551"/>
                          <a:ext cx="27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41" name="Object 19"/>
            <p:cNvGraphicFramePr>
              <a:graphicFrameLocks noChangeAspect="1"/>
            </p:cNvGraphicFramePr>
            <p:nvPr/>
          </p:nvGraphicFramePr>
          <p:xfrm>
            <a:off x="3596" y="1047"/>
            <a:ext cx="230" cy="272"/>
          </p:xfrm>
          <a:graphic>
            <a:graphicData uri="http://schemas.openxmlformats.org/presentationml/2006/ole">
              <mc:AlternateContent xmlns:mc="http://schemas.openxmlformats.org/markup-compatibility/2006">
                <mc:Choice xmlns:v="urn:schemas-microsoft-com:vml" Requires="v">
                  <p:oleObj spid="_x0000_s27198" name="公式" r:id="rId16" imgW="139579" imgH="164957" progId="Equation.3">
                    <p:embed/>
                  </p:oleObj>
                </mc:Choice>
                <mc:Fallback>
                  <p:oleObj name="公式" r:id="rId16" imgW="139579" imgH="164957" progId="Equation.3">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6" y="1047"/>
                          <a:ext cx="23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2" name="Line 20"/>
            <p:cNvSpPr>
              <a:spLocks noChangeShapeType="1"/>
            </p:cNvSpPr>
            <p:nvPr/>
          </p:nvSpPr>
          <p:spPr bwMode="auto">
            <a:xfrm flipH="1">
              <a:off x="3910" y="1772"/>
              <a:ext cx="998" cy="0"/>
            </a:xfrm>
            <a:prstGeom prst="line">
              <a:avLst/>
            </a:prstGeom>
            <a:noFill/>
            <a:ln w="254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3" name="AutoShape 21"/>
            <p:cNvSpPr>
              <a:spLocks/>
            </p:cNvSpPr>
            <p:nvPr/>
          </p:nvSpPr>
          <p:spPr bwMode="auto">
            <a:xfrm>
              <a:off x="4954" y="1772"/>
              <a:ext cx="90" cy="318"/>
            </a:xfrm>
            <a:prstGeom prst="rightBrace">
              <a:avLst>
                <a:gd name="adj1" fmla="val 294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aphicFrame>
          <p:nvGraphicFramePr>
            <p:cNvPr id="26644" name="Object 22"/>
            <p:cNvGraphicFramePr>
              <a:graphicFrameLocks noChangeAspect="1"/>
            </p:cNvGraphicFramePr>
            <p:nvPr/>
          </p:nvGraphicFramePr>
          <p:xfrm>
            <a:off x="3411" y="1676"/>
            <a:ext cx="499" cy="232"/>
          </p:xfrm>
          <a:graphic>
            <a:graphicData uri="http://schemas.openxmlformats.org/presentationml/2006/ole">
              <mc:AlternateContent xmlns:mc="http://schemas.openxmlformats.org/markup-compatibility/2006">
                <mc:Choice xmlns:v="urn:schemas-microsoft-com:vml" Requires="v">
                  <p:oleObj spid="_x0000_s27199" name="公式" r:id="rId18" imgW="545626" imgH="253780" progId="Equation.3">
                    <p:embed/>
                  </p:oleObj>
                </mc:Choice>
                <mc:Fallback>
                  <p:oleObj name="公式" r:id="rId18" imgW="545626" imgH="253780" progId="Equation.3">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11" y="1676"/>
                          <a:ext cx="49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45" name="Object 23"/>
            <p:cNvGraphicFramePr>
              <a:graphicFrameLocks noChangeAspect="1"/>
            </p:cNvGraphicFramePr>
            <p:nvPr/>
          </p:nvGraphicFramePr>
          <p:xfrm>
            <a:off x="3713" y="2044"/>
            <a:ext cx="151" cy="227"/>
          </p:xfrm>
          <a:graphic>
            <a:graphicData uri="http://schemas.openxmlformats.org/presentationml/2006/ole">
              <mc:AlternateContent xmlns:mc="http://schemas.openxmlformats.org/markup-compatibility/2006">
                <mc:Choice xmlns:v="urn:schemas-microsoft-com:vml" Requires="v">
                  <p:oleObj spid="_x0000_s27200" name="Equation" r:id="rId20" imgW="152334" imgH="228501" progId="Equation.3">
                    <p:embed/>
                  </p:oleObj>
                </mc:Choice>
                <mc:Fallback>
                  <p:oleObj name="Equation" r:id="rId20" imgW="152334" imgH="228501" progId="Equation.3">
                    <p:embed/>
                    <p:pic>
                      <p:nvPicPr>
                        <p:cNvPr id="0"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13" y="2044"/>
                          <a:ext cx="15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6" name="Line 24"/>
            <p:cNvSpPr>
              <a:spLocks noChangeShapeType="1"/>
            </p:cNvSpPr>
            <p:nvPr/>
          </p:nvSpPr>
          <p:spPr bwMode="auto">
            <a:xfrm flipH="1">
              <a:off x="3910" y="2135"/>
              <a:ext cx="952" cy="0"/>
            </a:xfrm>
            <a:prstGeom prst="line">
              <a:avLst/>
            </a:prstGeom>
            <a:noFill/>
            <a:ln w="2540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7" name="Line 25"/>
            <p:cNvSpPr>
              <a:spLocks noChangeShapeType="1"/>
            </p:cNvSpPr>
            <p:nvPr/>
          </p:nvSpPr>
          <p:spPr bwMode="auto">
            <a:xfrm flipV="1">
              <a:off x="3924" y="1009"/>
              <a:ext cx="0" cy="15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8" name="Line 26"/>
            <p:cNvSpPr>
              <a:spLocks noChangeShapeType="1"/>
            </p:cNvSpPr>
            <p:nvPr/>
          </p:nvSpPr>
          <p:spPr bwMode="auto">
            <a:xfrm flipV="1">
              <a:off x="4921" y="1507"/>
              <a:ext cx="0" cy="1044"/>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23">
                                            <p:txEl>
                                              <p:pRg st="0" end="0"/>
                                            </p:txEl>
                                          </p:spTgt>
                                        </p:tgtEl>
                                        <p:attrNameLst>
                                          <p:attrName>style.visibility</p:attrName>
                                        </p:attrNameLst>
                                      </p:cBhvr>
                                      <p:to>
                                        <p:strVal val="visible"/>
                                      </p:to>
                                    </p:set>
                                    <p:anim calcmode="lin" valueType="num">
                                      <p:cBhvr additive="base">
                                        <p:cTn id="7" dur="500" fill="hold"/>
                                        <p:tgtEl>
                                          <p:spTgt spid="849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23">
                                            <p:txEl>
                                              <p:pRg st="1" end="1"/>
                                            </p:txEl>
                                          </p:spTgt>
                                        </p:tgtEl>
                                        <p:attrNameLst>
                                          <p:attrName>style.visibility</p:attrName>
                                        </p:attrNameLst>
                                      </p:cBhvr>
                                      <p:to>
                                        <p:strVal val="visible"/>
                                      </p:to>
                                    </p:set>
                                    <p:anim calcmode="lin" valueType="num">
                                      <p:cBhvr additive="base">
                                        <p:cTn id="13" dur="500" fill="hold"/>
                                        <p:tgtEl>
                                          <p:spTgt spid="849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849930"/>
                                        </p:tgtEl>
                                        <p:attrNameLst>
                                          <p:attrName>style.visibility</p:attrName>
                                        </p:attrNameLst>
                                      </p:cBhvr>
                                      <p:to>
                                        <p:strVal val="visible"/>
                                      </p:to>
                                    </p:set>
                                    <p:anim calcmode="lin" valueType="num">
                                      <p:cBhvr additive="base">
                                        <p:cTn id="19" dur="500" fill="hold"/>
                                        <p:tgtEl>
                                          <p:spTgt spid="849930"/>
                                        </p:tgtEl>
                                        <p:attrNameLst>
                                          <p:attrName>ppt_x</p:attrName>
                                        </p:attrNameLst>
                                      </p:cBhvr>
                                      <p:tavLst>
                                        <p:tav tm="0">
                                          <p:val>
                                            <p:strVal val="1+#ppt_w/2"/>
                                          </p:val>
                                        </p:tav>
                                        <p:tav tm="100000">
                                          <p:val>
                                            <p:strVal val="#ppt_x"/>
                                          </p:val>
                                        </p:tav>
                                      </p:tavLst>
                                    </p:anim>
                                    <p:anim calcmode="lin" valueType="num">
                                      <p:cBhvr additive="base">
                                        <p:cTn id="20" dur="500" fill="hold"/>
                                        <p:tgtEl>
                                          <p:spTgt spid="84993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49929"/>
                                        </p:tgtEl>
                                        <p:attrNameLst>
                                          <p:attrName>style.visibility</p:attrName>
                                        </p:attrNameLst>
                                      </p:cBhvr>
                                      <p:to>
                                        <p:strVal val="visible"/>
                                      </p:to>
                                    </p:set>
                                    <p:anim calcmode="lin" valueType="num">
                                      <p:cBhvr additive="base">
                                        <p:cTn id="25" dur="500" fill="hold"/>
                                        <p:tgtEl>
                                          <p:spTgt spid="849929"/>
                                        </p:tgtEl>
                                        <p:attrNameLst>
                                          <p:attrName>ppt_x</p:attrName>
                                        </p:attrNameLst>
                                      </p:cBhvr>
                                      <p:tavLst>
                                        <p:tav tm="0">
                                          <p:val>
                                            <p:strVal val="#ppt_x"/>
                                          </p:val>
                                        </p:tav>
                                        <p:tav tm="100000">
                                          <p:val>
                                            <p:strVal val="#ppt_x"/>
                                          </p:val>
                                        </p:tav>
                                      </p:tavLst>
                                    </p:anim>
                                    <p:anim calcmode="lin" valueType="num">
                                      <p:cBhvr additive="base">
                                        <p:cTn id="26" dur="500" fill="hold"/>
                                        <p:tgtEl>
                                          <p:spTgt spid="84992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849925"/>
                                        </p:tgtEl>
                                        <p:attrNameLst>
                                          <p:attrName>style.visibility</p:attrName>
                                        </p:attrNameLst>
                                      </p:cBhvr>
                                      <p:to>
                                        <p:strVal val="visible"/>
                                      </p:to>
                                    </p:set>
                                    <p:anim calcmode="lin" valueType="num">
                                      <p:cBhvr>
                                        <p:cTn id="31" dur="500" fill="hold"/>
                                        <p:tgtEl>
                                          <p:spTgt spid="849925"/>
                                        </p:tgtEl>
                                        <p:attrNameLst>
                                          <p:attrName>ppt_x</p:attrName>
                                        </p:attrNameLst>
                                      </p:cBhvr>
                                      <p:tavLst>
                                        <p:tav tm="0">
                                          <p:val>
                                            <p:strVal val="#ppt_x-#ppt_w/2"/>
                                          </p:val>
                                        </p:tav>
                                        <p:tav tm="100000">
                                          <p:val>
                                            <p:strVal val="#ppt_x"/>
                                          </p:val>
                                        </p:tav>
                                      </p:tavLst>
                                    </p:anim>
                                    <p:anim calcmode="lin" valueType="num">
                                      <p:cBhvr>
                                        <p:cTn id="32" dur="500" fill="hold"/>
                                        <p:tgtEl>
                                          <p:spTgt spid="849925"/>
                                        </p:tgtEl>
                                        <p:attrNameLst>
                                          <p:attrName>ppt_y</p:attrName>
                                        </p:attrNameLst>
                                      </p:cBhvr>
                                      <p:tavLst>
                                        <p:tav tm="0">
                                          <p:val>
                                            <p:strVal val="#ppt_y"/>
                                          </p:val>
                                        </p:tav>
                                        <p:tav tm="100000">
                                          <p:val>
                                            <p:strVal val="#ppt_y"/>
                                          </p:val>
                                        </p:tav>
                                      </p:tavLst>
                                    </p:anim>
                                    <p:anim calcmode="lin" valueType="num">
                                      <p:cBhvr>
                                        <p:cTn id="33" dur="500" fill="hold"/>
                                        <p:tgtEl>
                                          <p:spTgt spid="849925"/>
                                        </p:tgtEl>
                                        <p:attrNameLst>
                                          <p:attrName>ppt_w</p:attrName>
                                        </p:attrNameLst>
                                      </p:cBhvr>
                                      <p:tavLst>
                                        <p:tav tm="0">
                                          <p:val>
                                            <p:fltVal val="0"/>
                                          </p:val>
                                        </p:tav>
                                        <p:tav tm="100000">
                                          <p:val>
                                            <p:strVal val="#ppt_w"/>
                                          </p:val>
                                        </p:tav>
                                      </p:tavLst>
                                    </p:anim>
                                    <p:anim calcmode="lin" valueType="num">
                                      <p:cBhvr>
                                        <p:cTn id="34" dur="500" fill="hold"/>
                                        <p:tgtEl>
                                          <p:spTgt spid="8499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3" grpId="0" build="p" autoUpdateAnimBg="0"/>
      <p:bldP spid="84992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0DB407B-B3CE-46EC-90AC-90A92CFB08BE}" type="datetime1">
              <a:rPr lang="zh-CN" altLang="en-US"/>
              <a:pPr>
                <a:defRPr/>
              </a:pPr>
              <a:t>2020/4/28</a:t>
            </a:fld>
            <a:endParaRPr lang="en-US" altLang="zh-CN"/>
          </a:p>
        </p:txBody>
      </p:sp>
      <p:sp>
        <p:nvSpPr>
          <p:cNvPr id="6" name="灯片编号占位符 5"/>
          <p:cNvSpPr>
            <a:spLocks noGrp="1"/>
          </p:cNvSpPr>
          <p:nvPr>
            <p:ph type="sldNum" sz="quarter" idx="12"/>
          </p:nvPr>
        </p:nvSpPr>
        <p:spPr/>
        <p:txBody>
          <a:bodyPr/>
          <a:lstStyle/>
          <a:p>
            <a:pPr>
              <a:defRPr/>
            </a:pPr>
            <a:fld id="{7A9B0E2C-0151-4FBA-932C-2861165A0477}" type="slidenum">
              <a:rPr lang="en-US" altLang="zh-CN"/>
              <a:pPr>
                <a:defRPr/>
              </a:pPr>
              <a:t>2</a:t>
            </a:fld>
            <a:endParaRPr lang="en-US" altLang="zh-CN"/>
          </a:p>
        </p:txBody>
      </p:sp>
      <p:sp>
        <p:nvSpPr>
          <p:cNvPr id="7172" name="Rectangle 2"/>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4800" smtClean="0">
                <a:solidFill>
                  <a:srgbClr val="FF0000"/>
                </a:solidFill>
                <a:ea typeface="华文楷体" panose="02010600040101010101" pitchFamily="2" charset="-122"/>
              </a:rPr>
              <a:t>主要内容</a:t>
            </a:r>
          </a:p>
        </p:txBody>
      </p:sp>
      <p:sp>
        <p:nvSpPr>
          <p:cNvPr id="7173" name="Rectangle 3"/>
          <p:cNvSpPr>
            <a:spLocks noGrp="1" noChangeArrowheads="1"/>
          </p:cNvSpPr>
          <p:nvPr>
            <p:ph type="body" idx="1"/>
          </p:nvPr>
        </p:nvSpPr>
        <p:spPr>
          <a:xfrm>
            <a:off x="2208213" y="2133600"/>
            <a:ext cx="7772400" cy="3240088"/>
          </a:xfrm>
          <a:extLst>
            <a:ext uri="{909E8E84-426E-40DD-AFC4-6F175D3DCCD1}">
              <a14:hiddenFill xmlns:a14="http://schemas.microsoft.com/office/drawing/2010/main">
                <a:solidFill>
                  <a:srgbClr val="CC99FF">
                    <a:alpha val="49019"/>
                  </a:srgbClr>
                </a:solidFill>
              </a14:hiddenFill>
            </a:ext>
          </a:extLst>
        </p:spPr>
        <p:txBody>
          <a:bodyPr/>
          <a:lstStyle/>
          <a:p>
            <a:pPr eaLnBrk="1" hangingPunct="1">
              <a:lnSpc>
                <a:spcPct val="120000"/>
              </a:lnSpc>
              <a:buClr>
                <a:schemeClr val="hlink"/>
              </a:buClr>
            </a:pPr>
            <a:r>
              <a:rPr lang="zh-CN" altLang="en-US" sz="3600" b="1" dirty="0" smtClean="0">
                <a:solidFill>
                  <a:schemeClr val="tx2"/>
                </a:solidFill>
                <a:ea typeface="楷体_GB2312" panose="02010609030101010101" pitchFamily="49" charset="-122"/>
              </a:rPr>
              <a:t>一、模型的建立及其假定条件</a:t>
            </a:r>
          </a:p>
          <a:p>
            <a:pPr eaLnBrk="1" hangingPunct="1">
              <a:lnSpc>
                <a:spcPct val="120000"/>
              </a:lnSpc>
              <a:buClr>
                <a:schemeClr val="hlink"/>
              </a:buClr>
            </a:pPr>
            <a:r>
              <a:rPr lang="zh-CN" altLang="en-US" sz="3600" b="1" dirty="0" smtClean="0">
                <a:solidFill>
                  <a:schemeClr val="tx2"/>
                </a:solidFill>
                <a:ea typeface="楷体_GB2312" panose="02010609030101010101" pitchFamily="49" charset="-122"/>
              </a:rPr>
              <a:t>二、简单线性回归模型的参数估计</a:t>
            </a:r>
          </a:p>
          <a:p>
            <a:pPr eaLnBrk="1" hangingPunct="1">
              <a:lnSpc>
                <a:spcPct val="120000"/>
              </a:lnSpc>
              <a:buClr>
                <a:schemeClr val="hlink"/>
              </a:buClr>
            </a:pPr>
            <a:r>
              <a:rPr lang="zh-CN" altLang="en-US" sz="3600" b="1" dirty="0" smtClean="0">
                <a:solidFill>
                  <a:schemeClr val="tx2"/>
                </a:solidFill>
                <a:ea typeface="楷体_GB2312" panose="02010609030101010101" pitchFamily="49" charset="-122"/>
              </a:rPr>
              <a:t>三</a:t>
            </a:r>
            <a:r>
              <a:rPr lang="zh-CN" altLang="en-US" sz="3600" b="1" dirty="0">
                <a:solidFill>
                  <a:schemeClr val="tx2"/>
                </a:solidFill>
                <a:ea typeface="楷体_GB2312" panose="02010609030101010101" pitchFamily="49" charset="-122"/>
              </a:rPr>
              <a:t>、简单线性回归</a:t>
            </a:r>
            <a:r>
              <a:rPr lang="zh-CN" altLang="en-US" sz="3600" b="1" dirty="0" smtClean="0">
                <a:solidFill>
                  <a:schemeClr val="tx2"/>
                </a:solidFill>
                <a:ea typeface="楷体_GB2312" panose="02010609030101010101" pitchFamily="49" charset="-122"/>
              </a:rPr>
              <a:t>模型的统计检验</a:t>
            </a:r>
          </a:p>
          <a:p>
            <a:pPr eaLnBrk="1" hangingPunct="1">
              <a:lnSpc>
                <a:spcPct val="120000"/>
              </a:lnSpc>
              <a:buClr>
                <a:schemeClr val="hlink"/>
              </a:buClr>
            </a:pPr>
            <a:r>
              <a:rPr lang="zh-CN" altLang="en-US" sz="3600" b="1" dirty="0" smtClean="0">
                <a:solidFill>
                  <a:schemeClr val="tx2"/>
                </a:solidFill>
                <a:ea typeface="楷体_GB2312" panose="02010609030101010101" pitchFamily="49" charset="-122"/>
              </a:rPr>
              <a:t>四、</a:t>
            </a:r>
            <a:r>
              <a:rPr lang="zh-CN" altLang="en-US" sz="3600" b="1" dirty="0" smtClean="0">
                <a:solidFill>
                  <a:schemeClr val="tx2"/>
                </a:solidFill>
                <a:latin typeface="Times New Roman" panose="02020603050405020304" pitchFamily="18" charset="0"/>
                <a:ea typeface="楷体_GB2312" panose="02010609030101010101" pitchFamily="49" charset="-122"/>
              </a:rPr>
              <a:t>回归预测</a:t>
            </a:r>
            <a:endParaRPr lang="zh-CN" altLang="en-US" sz="3600" b="1" dirty="0" smtClean="0">
              <a:solidFill>
                <a:schemeClr val="tx2"/>
              </a:solidFill>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4"/>
          <p:cNvSpPr>
            <a:spLocks noGrp="1"/>
          </p:cNvSpPr>
          <p:nvPr>
            <p:ph type="dt" sz="quarter" idx="10"/>
          </p:nvPr>
        </p:nvSpPr>
        <p:spPr/>
        <p:txBody>
          <a:bodyPr/>
          <a:lstStyle/>
          <a:p>
            <a:pPr>
              <a:defRPr/>
            </a:pPr>
            <a:fld id="{682DB75E-39A0-45F6-A474-05ABFCC7167B}" type="datetime1">
              <a:rPr lang="zh-CN" altLang="en-US"/>
              <a:pPr>
                <a:defRPr/>
              </a:pPr>
              <a:t>2020/4/28</a:t>
            </a:fld>
            <a:endParaRPr lang="en-US" altLang="zh-CN"/>
          </a:p>
        </p:txBody>
      </p:sp>
      <p:sp>
        <p:nvSpPr>
          <p:cNvPr id="10" name="灯片编号占位符 6"/>
          <p:cNvSpPr>
            <a:spLocks noGrp="1"/>
          </p:cNvSpPr>
          <p:nvPr>
            <p:ph type="sldNum" sz="quarter" idx="12"/>
          </p:nvPr>
        </p:nvSpPr>
        <p:spPr/>
        <p:txBody>
          <a:bodyPr/>
          <a:lstStyle/>
          <a:p>
            <a:pPr>
              <a:defRPr/>
            </a:pPr>
            <a:fld id="{8F4AEB00-CB2A-43D6-A090-0A05A91684BF}" type="slidenum">
              <a:rPr lang="en-US" altLang="zh-CN"/>
              <a:pPr>
                <a:defRPr/>
              </a:pPr>
              <a:t>20</a:t>
            </a:fld>
            <a:endParaRPr lang="en-US" altLang="zh-CN"/>
          </a:p>
        </p:txBody>
      </p:sp>
      <p:graphicFrame>
        <p:nvGraphicFramePr>
          <p:cNvPr id="850954" name="Object 10"/>
          <p:cNvGraphicFramePr>
            <a:graphicFrameLocks noGrp="1" noChangeAspect="1"/>
          </p:cNvGraphicFramePr>
          <p:nvPr>
            <p:ph sz="half" idx="2"/>
            <p:extLst>
              <p:ext uri="{D42A27DB-BD31-4B8C-83A1-F6EECF244321}">
                <p14:modId xmlns:p14="http://schemas.microsoft.com/office/powerpoint/2010/main" val="1215326118"/>
              </p:ext>
            </p:extLst>
          </p:nvPr>
        </p:nvGraphicFramePr>
        <p:xfrm>
          <a:off x="3232150" y="1144588"/>
          <a:ext cx="6335713" cy="571500"/>
        </p:xfrm>
        <a:graphic>
          <a:graphicData uri="http://schemas.openxmlformats.org/presentationml/2006/ole">
            <mc:AlternateContent xmlns:mc="http://schemas.openxmlformats.org/markup-compatibility/2006">
              <mc:Choice xmlns:v="urn:schemas-microsoft-com:vml" Requires="v">
                <p:oleObj spid="_x0000_s27842" name="Equation" r:id="rId3" imgW="2831760" imgH="253800" progId="Equation.DSMT4">
                  <p:embed/>
                </p:oleObj>
              </mc:Choice>
              <mc:Fallback>
                <p:oleObj name="Equation" r:id="rId3" imgW="2831760" imgH="253800" progId="Equation.DSMT4">
                  <p:embed/>
                  <p:pic>
                    <p:nvPicPr>
                      <p:cNvPr id="0" name="Object 10"/>
                      <p:cNvPicPr>
                        <a:picLocks noGrp="1" noChangeAspect="1" noChangeArrowheads="1"/>
                      </p:cNvPicPr>
                      <p:nvPr/>
                    </p:nvPicPr>
                    <p:blipFill>
                      <a:blip r:embed="rId4"/>
                      <a:srcRect/>
                      <a:stretch>
                        <a:fillRect/>
                      </a:stretch>
                    </p:blipFill>
                    <p:spPr bwMode="auto">
                      <a:xfrm>
                        <a:off x="3232150" y="1144588"/>
                        <a:ext cx="633571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4375422"/>
              </p:ext>
            </p:extLst>
          </p:nvPr>
        </p:nvGraphicFramePr>
        <p:xfrm>
          <a:off x="561975" y="238124"/>
          <a:ext cx="7305802" cy="641349"/>
        </p:xfrm>
        <a:graphic>
          <a:graphicData uri="http://schemas.openxmlformats.org/presentationml/2006/ole">
            <mc:AlternateContent xmlns:mc="http://schemas.openxmlformats.org/markup-compatibility/2006">
              <mc:Choice xmlns:v="urn:schemas-microsoft-com:vml" Requires="v">
                <p:oleObj spid="_x0000_s27843" name="Equation" r:id="rId5" imgW="3327120" imgH="291960" progId="Equation.DSMT4">
                  <p:embed/>
                </p:oleObj>
              </mc:Choice>
              <mc:Fallback>
                <p:oleObj name="Equation" r:id="rId5" imgW="3327120" imgH="291960" progId="Equation.DSMT4">
                  <p:embed/>
                  <p:pic>
                    <p:nvPicPr>
                      <p:cNvPr id="0" name=""/>
                      <p:cNvPicPr/>
                      <p:nvPr/>
                    </p:nvPicPr>
                    <p:blipFill>
                      <a:blip r:embed="rId6"/>
                      <a:stretch>
                        <a:fillRect/>
                      </a:stretch>
                    </p:blipFill>
                    <p:spPr>
                      <a:xfrm>
                        <a:off x="561975" y="238124"/>
                        <a:ext cx="7305802" cy="641349"/>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263091783"/>
              </p:ext>
            </p:extLst>
          </p:nvPr>
        </p:nvGraphicFramePr>
        <p:xfrm>
          <a:off x="453230" y="1810544"/>
          <a:ext cx="10952708" cy="977837"/>
        </p:xfrm>
        <a:graphic>
          <a:graphicData uri="http://schemas.openxmlformats.org/presentationml/2006/ole">
            <mc:AlternateContent xmlns:mc="http://schemas.openxmlformats.org/markup-compatibility/2006">
              <mc:Choice xmlns:v="urn:schemas-microsoft-com:vml" Requires="v">
                <p:oleObj spid="_x0000_s27844" name="Equation" r:id="rId7" imgW="5117760" imgH="457200" progId="Equation.DSMT4">
                  <p:embed/>
                </p:oleObj>
              </mc:Choice>
              <mc:Fallback>
                <p:oleObj name="Equation" r:id="rId7" imgW="5117760" imgH="457200" progId="Equation.DSMT4">
                  <p:embed/>
                  <p:pic>
                    <p:nvPicPr>
                      <p:cNvPr id="3" name="对象 2"/>
                      <p:cNvPicPr/>
                      <p:nvPr/>
                    </p:nvPicPr>
                    <p:blipFill>
                      <a:blip r:embed="rId8"/>
                      <a:stretch>
                        <a:fillRect/>
                      </a:stretch>
                    </p:blipFill>
                    <p:spPr>
                      <a:xfrm>
                        <a:off x="453230" y="1810544"/>
                        <a:ext cx="10952708" cy="977837"/>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511640852"/>
              </p:ext>
            </p:extLst>
          </p:nvPr>
        </p:nvGraphicFramePr>
        <p:xfrm>
          <a:off x="521493" y="3105164"/>
          <a:ext cx="11525250" cy="1630362"/>
        </p:xfrm>
        <a:graphic>
          <a:graphicData uri="http://schemas.openxmlformats.org/presentationml/2006/ole">
            <mc:AlternateContent xmlns:mc="http://schemas.openxmlformats.org/markup-compatibility/2006">
              <mc:Choice xmlns:v="urn:schemas-microsoft-com:vml" Requires="v">
                <p:oleObj spid="_x0000_s27845" name="Equation" r:id="rId9" imgW="5384520" imgH="761760" progId="Equation.DSMT4">
                  <p:embed/>
                </p:oleObj>
              </mc:Choice>
              <mc:Fallback>
                <p:oleObj name="Equation" r:id="rId9" imgW="5384520" imgH="761760" progId="Equation.DSMT4">
                  <p:embed/>
                  <p:pic>
                    <p:nvPicPr>
                      <p:cNvPr id="15" name="对象 14"/>
                      <p:cNvPicPr/>
                      <p:nvPr/>
                    </p:nvPicPr>
                    <p:blipFill>
                      <a:blip r:embed="rId10"/>
                      <a:stretch>
                        <a:fillRect/>
                      </a:stretch>
                    </p:blipFill>
                    <p:spPr>
                      <a:xfrm>
                        <a:off x="521493" y="3105164"/>
                        <a:ext cx="11525250" cy="1630362"/>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120954756"/>
              </p:ext>
            </p:extLst>
          </p:nvPr>
        </p:nvGraphicFramePr>
        <p:xfrm>
          <a:off x="452241" y="5052309"/>
          <a:ext cx="11444287" cy="1004887"/>
        </p:xfrm>
        <a:graphic>
          <a:graphicData uri="http://schemas.openxmlformats.org/presentationml/2006/ole">
            <mc:AlternateContent xmlns:mc="http://schemas.openxmlformats.org/markup-compatibility/2006">
              <mc:Choice xmlns:v="urn:schemas-microsoft-com:vml" Requires="v">
                <p:oleObj spid="_x0000_s27846" name="Equation" r:id="rId11" imgW="5346360" imgH="469800" progId="Equation.DSMT4">
                  <p:embed/>
                </p:oleObj>
              </mc:Choice>
              <mc:Fallback>
                <p:oleObj name="Equation" r:id="rId11" imgW="5346360" imgH="469800" progId="Equation.DSMT4">
                  <p:embed/>
                  <p:pic>
                    <p:nvPicPr>
                      <p:cNvPr id="16" name="对象 15"/>
                      <p:cNvPicPr/>
                      <p:nvPr/>
                    </p:nvPicPr>
                    <p:blipFill>
                      <a:blip r:embed="rId12"/>
                      <a:stretch>
                        <a:fillRect/>
                      </a:stretch>
                    </p:blipFill>
                    <p:spPr>
                      <a:xfrm>
                        <a:off x="452241" y="5052309"/>
                        <a:ext cx="11444287" cy="1004887"/>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50954"/>
                                        </p:tgtEl>
                                        <p:attrNameLst>
                                          <p:attrName>style.visibility</p:attrName>
                                        </p:attrNameLst>
                                      </p:cBhvr>
                                      <p:to>
                                        <p:strVal val="visible"/>
                                      </p:to>
                                    </p:set>
                                    <p:anim calcmode="lin" valueType="num">
                                      <p:cBhvr additive="base">
                                        <p:cTn id="12" dur="500" fill="hold"/>
                                        <p:tgtEl>
                                          <p:spTgt spid="850954"/>
                                        </p:tgtEl>
                                        <p:attrNameLst>
                                          <p:attrName>ppt_x</p:attrName>
                                        </p:attrNameLst>
                                      </p:cBhvr>
                                      <p:tavLst>
                                        <p:tav tm="0">
                                          <p:val>
                                            <p:strVal val="#ppt_x"/>
                                          </p:val>
                                        </p:tav>
                                        <p:tav tm="100000">
                                          <p:val>
                                            <p:strVal val="#ppt_x"/>
                                          </p:val>
                                        </p:tav>
                                      </p:tavLst>
                                    </p:anim>
                                    <p:anim calcmode="lin" valueType="num">
                                      <p:cBhvr additive="base">
                                        <p:cTn id="13" dur="500" fill="hold"/>
                                        <p:tgtEl>
                                          <p:spTgt spid="85095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5C1C974-9368-4549-9BB5-0D017E801DD4}" type="datetime1">
              <a:rPr lang="zh-CN" altLang="en-US"/>
              <a:pPr>
                <a:defRPr/>
              </a:pPr>
              <a:t>2020/4/28</a:t>
            </a:fld>
            <a:endParaRPr lang="en-US" altLang="zh-CN"/>
          </a:p>
        </p:txBody>
      </p:sp>
      <p:sp>
        <p:nvSpPr>
          <p:cNvPr id="6" name="灯片编号占位符 5"/>
          <p:cNvSpPr>
            <a:spLocks noGrp="1"/>
          </p:cNvSpPr>
          <p:nvPr>
            <p:ph type="sldNum" sz="quarter" idx="12"/>
          </p:nvPr>
        </p:nvSpPr>
        <p:spPr/>
        <p:txBody>
          <a:bodyPr/>
          <a:lstStyle/>
          <a:p>
            <a:pPr>
              <a:defRPr/>
            </a:pPr>
            <a:fld id="{8C1D264B-11AF-46F6-A7E3-4B220DEB5ACC}" type="slidenum">
              <a:rPr lang="en-US" altLang="zh-CN"/>
              <a:pPr>
                <a:defRPr/>
              </a:pPr>
              <a:t>21</a:t>
            </a:fld>
            <a:endParaRPr lang="en-US" altLang="zh-CN"/>
          </a:p>
        </p:txBody>
      </p:sp>
      <p:sp>
        <p:nvSpPr>
          <p:cNvPr id="28676" name="Rectangle 2"/>
          <p:cNvSpPr>
            <a:spLocks noGrp="1" noChangeArrowheads="1"/>
          </p:cNvSpPr>
          <p:nvPr>
            <p:ph type="title"/>
          </p:nvPr>
        </p:nvSpPr>
        <p:spPr>
          <a:xfrm>
            <a:off x="1566863" y="333375"/>
            <a:ext cx="8720137" cy="782638"/>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600" smtClean="0">
                <a:solidFill>
                  <a:srgbClr val="FF0000"/>
                </a:solidFill>
                <a:ea typeface="华文新魏" panose="02010800040101010101" pitchFamily="2" charset="-122"/>
              </a:rPr>
              <a:t>为什么回归模型中必须包含随机误差项？</a:t>
            </a:r>
          </a:p>
        </p:txBody>
      </p:sp>
      <p:sp>
        <p:nvSpPr>
          <p:cNvPr id="48131" name="Rectangle 3"/>
          <p:cNvSpPr>
            <a:spLocks noChangeArrowheads="1"/>
          </p:cNvSpPr>
          <p:nvPr/>
        </p:nvSpPr>
        <p:spPr bwMode="auto">
          <a:xfrm>
            <a:off x="1870075" y="1276350"/>
            <a:ext cx="7508875"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Clr>
                <a:schemeClr val="folHlink"/>
              </a:buClr>
              <a:buSzPct val="60000"/>
              <a:buFont typeface="Wingdings" panose="05000000000000000000" pitchFamily="2" charset="2"/>
              <a:buChar char="n"/>
            </a:pPr>
            <a:r>
              <a:rPr kumimoji="1" lang="zh-CN" altLang="en-US" sz="3200" b="1" dirty="0">
                <a:solidFill>
                  <a:srgbClr val="FF0000"/>
                </a:solidFill>
                <a:latin typeface="楷体_GB2312" panose="02010609030101010101" pitchFamily="49" charset="-122"/>
                <a:ea typeface="楷体_GB2312" panose="02010609030101010101" pitchFamily="49" charset="-122"/>
              </a:rPr>
              <a:t>随机误差项主要包括下列因素：</a:t>
            </a:r>
          </a:p>
          <a:p>
            <a:pPr lvl="1" eaLnBrk="1" hangingPunct="1">
              <a:lnSpc>
                <a:spcPct val="100000"/>
              </a:lnSpc>
              <a:spcBef>
                <a:spcPct val="50000"/>
              </a:spcBef>
              <a:buClr>
                <a:schemeClr val="hlink"/>
              </a:buClr>
              <a:buSzPct val="55000"/>
              <a:buFont typeface="Wingdings" panose="05000000000000000000" pitchFamily="2" charset="2"/>
              <a:buChar char="n"/>
            </a:pPr>
            <a:r>
              <a:rPr kumimoji="1" lang="zh-CN" altLang="en-US" sz="2800" b="1" dirty="0">
                <a:latin typeface="楷体_GB2312" panose="02010609030101010101" pitchFamily="49" charset="-122"/>
                <a:ea typeface="楷体_GB2312" panose="02010609030101010101" pitchFamily="49" charset="-122"/>
              </a:rPr>
              <a:t>在解释变量中被忽略的因素的影响；</a:t>
            </a:r>
          </a:p>
          <a:p>
            <a:pPr lvl="2" eaLnBrk="1" hangingPunct="1">
              <a:lnSpc>
                <a:spcPct val="100000"/>
              </a:lnSpc>
              <a:spcBef>
                <a:spcPct val="20000"/>
              </a:spcBef>
              <a:buClr>
                <a:schemeClr val="folHlink"/>
              </a:buClr>
              <a:buSzPct val="50000"/>
              <a:buFont typeface="Wingdings" panose="05000000000000000000" pitchFamily="2" charset="2"/>
              <a:buChar char="n"/>
            </a:pPr>
            <a:r>
              <a:rPr kumimoji="1" lang="zh-CN" altLang="en-US" sz="2400" b="1" dirty="0">
                <a:latin typeface="楷体_GB2312" panose="02010609030101010101" pitchFamily="49" charset="-122"/>
                <a:ea typeface="楷体_GB2312" panose="02010609030101010101" pitchFamily="49" charset="-122"/>
              </a:rPr>
              <a:t>影响不显著的因素</a:t>
            </a:r>
          </a:p>
          <a:p>
            <a:pPr lvl="2" eaLnBrk="1" hangingPunct="1">
              <a:lnSpc>
                <a:spcPct val="100000"/>
              </a:lnSpc>
              <a:spcBef>
                <a:spcPct val="20000"/>
              </a:spcBef>
              <a:buClr>
                <a:schemeClr val="folHlink"/>
              </a:buClr>
              <a:buSzPct val="50000"/>
              <a:buFont typeface="Wingdings" panose="05000000000000000000" pitchFamily="2" charset="2"/>
              <a:buChar char="n"/>
            </a:pPr>
            <a:r>
              <a:rPr kumimoji="1" lang="zh-CN" altLang="en-US" sz="2400" b="1" dirty="0">
                <a:latin typeface="楷体_GB2312" panose="02010609030101010101" pitchFamily="49" charset="-122"/>
                <a:ea typeface="楷体_GB2312" panose="02010609030101010101" pitchFamily="49" charset="-122"/>
              </a:rPr>
              <a:t>未知的影响因素</a:t>
            </a:r>
          </a:p>
          <a:p>
            <a:pPr lvl="2" eaLnBrk="1" hangingPunct="1">
              <a:lnSpc>
                <a:spcPct val="100000"/>
              </a:lnSpc>
              <a:spcBef>
                <a:spcPct val="20000"/>
              </a:spcBef>
              <a:buClr>
                <a:schemeClr val="folHlink"/>
              </a:buClr>
              <a:buSzPct val="50000"/>
              <a:buFont typeface="Wingdings" panose="05000000000000000000" pitchFamily="2" charset="2"/>
              <a:buChar char="n"/>
            </a:pPr>
            <a:r>
              <a:rPr kumimoji="1" lang="zh-CN" altLang="en-US" sz="2400" b="1" dirty="0">
                <a:latin typeface="楷体_GB2312" panose="02010609030101010101" pitchFamily="49" charset="-122"/>
                <a:ea typeface="楷体_GB2312" panose="02010609030101010101" pitchFamily="49" charset="-122"/>
              </a:rPr>
              <a:t>无法获得数据的因素</a:t>
            </a:r>
          </a:p>
          <a:p>
            <a:pPr lvl="1" eaLnBrk="1" hangingPunct="1">
              <a:lnSpc>
                <a:spcPct val="100000"/>
              </a:lnSpc>
              <a:spcBef>
                <a:spcPct val="50000"/>
              </a:spcBef>
              <a:buClr>
                <a:schemeClr val="hlink"/>
              </a:buClr>
              <a:buSzPct val="55000"/>
              <a:buFont typeface="Wingdings" panose="05000000000000000000" pitchFamily="2" charset="2"/>
              <a:buChar char="n"/>
            </a:pPr>
            <a:r>
              <a:rPr kumimoji="1" lang="zh-CN" altLang="en-US" sz="2800" b="1" dirty="0">
                <a:latin typeface="楷体_GB2312" panose="02010609030101010101" pitchFamily="49" charset="-122"/>
                <a:ea typeface="楷体_GB2312" panose="02010609030101010101" pitchFamily="49" charset="-122"/>
              </a:rPr>
              <a:t>变量观测值的观测误差的影响；</a:t>
            </a:r>
          </a:p>
          <a:p>
            <a:pPr lvl="1" eaLnBrk="1" hangingPunct="1">
              <a:lnSpc>
                <a:spcPct val="100000"/>
              </a:lnSpc>
              <a:spcBef>
                <a:spcPct val="50000"/>
              </a:spcBef>
              <a:buClr>
                <a:schemeClr val="hlink"/>
              </a:buClr>
              <a:buSzPct val="55000"/>
              <a:buFont typeface="Wingdings" panose="05000000000000000000" pitchFamily="2" charset="2"/>
              <a:buChar char="n"/>
            </a:pPr>
            <a:r>
              <a:rPr kumimoji="1" lang="zh-CN" altLang="en-US" sz="2800" b="1" dirty="0">
                <a:latin typeface="楷体_GB2312" panose="02010609030101010101" pitchFamily="49" charset="-122"/>
                <a:ea typeface="楷体_GB2312" panose="02010609030101010101" pitchFamily="49" charset="-122"/>
              </a:rPr>
              <a:t>模型关系的设定误差的影响；</a:t>
            </a:r>
          </a:p>
          <a:p>
            <a:pPr lvl="1" eaLnBrk="1" hangingPunct="1">
              <a:lnSpc>
                <a:spcPct val="100000"/>
              </a:lnSpc>
              <a:spcBef>
                <a:spcPct val="50000"/>
              </a:spcBef>
              <a:buClr>
                <a:schemeClr val="hlink"/>
              </a:buClr>
              <a:buSzPct val="55000"/>
              <a:buFont typeface="Wingdings" panose="05000000000000000000" pitchFamily="2" charset="2"/>
              <a:buChar char="n"/>
            </a:pPr>
            <a:r>
              <a:rPr kumimoji="1" lang="zh-CN" altLang="en-US" sz="2800" b="1" dirty="0" smtClean="0">
                <a:latin typeface="楷体_GB2312" panose="02010609030101010101" pitchFamily="49" charset="-122"/>
                <a:ea typeface="楷体_GB2312" panose="02010609030101010101" pitchFamily="49" charset="-122"/>
              </a:rPr>
              <a:t>经济现象的内在随机性</a:t>
            </a:r>
            <a:r>
              <a:rPr kumimoji="1" lang="zh-CN" altLang="en-US" sz="2800" b="1" dirty="0">
                <a:latin typeface="楷体_GB2312" panose="02010609030101010101" pitchFamily="49" charset="-122"/>
                <a:ea typeface="楷体_GB2312" panose="02010609030101010101" pitchFamily="49" charset="-122"/>
              </a:rPr>
              <a:t>。</a:t>
            </a:r>
          </a:p>
        </p:txBody>
      </p:sp>
    </p:spTree>
  </p:cSld>
  <p:clrMapOvr>
    <a:masterClrMapping/>
  </p:clrMapOvr>
  <p:timing>
    <p:tnLst>
      <p:par>
        <p:cTn id="1" dur="indefinite" restart="never" nodeType="tmRoot"/>
      </p:par>
    </p:tnLst>
    <p:bldLst>
      <p:bldP spid="4813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fld id="{776FD5A7-75E5-4650-B993-8FFC5641B058}" type="datetime1">
              <a:rPr lang="zh-CN" altLang="en-US"/>
              <a:pPr>
                <a:defRPr/>
              </a:pPr>
              <a:t>2020/4/28</a:t>
            </a:fld>
            <a:endParaRPr lang="en-US" altLang="zh-CN" dirty="0"/>
          </a:p>
        </p:txBody>
      </p:sp>
      <p:sp>
        <p:nvSpPr>
          <p:cNvPr id="11" name="灯片编号占位符 5"/>
          <p:cNvSpPr>
            <a:spLocks noGrp="1"/>
          </p:cNvSpPr>
          <p:nvPr>
            <p:ph type="sldNum" sz="quarter" idx="12"/>
          </p:nvPr>
        </p:nvSpPr>
        <p:spPr/>
        <p:txBody>
          <a:bodyPr/>
          <a:lstStyle/>
          <a:p>
            <a:pPr>
              <a:defRPr/>
            </a:pPr>
            <a:fld id="{FBBC3822-5A9E-41B8-9718-73885C67BB6C}" type="slidenum">
              <a:rPr lang="en-US" altLang="zh-CN"/>
              <a:pPr>
                <a:defRPr/>
              </a:pPr>
              <a:t>22</a:t>
            </a:fld>
            <a:endParaRPr lang="en-US" altLang="zh-CN"/>
          </a:p>
        </p:txBody>
      </p:sp>
      <p:sp>
        <p:nvSpPr>
          <p:cNvPr id="29700" name="Rectangle 2"/>
          <p:cNvSpPr>
            <a:spLocks noGrp="1" noChangeArrowheads="1"/>
          </p:cNvSpPr>
          <p:nvPr>
            <p:ph type="title"/>
          </p:nvPr>
        </p:nvSpPr>
        <p:spPr>
          <a:xfrm>
            <a:off x="2773363" y="238125"/>
            <a:ext cx="6491287" cy="747713"/>
          </a:xfrm>
          <a:solidFill>
            <a:srgbClr val="CCFFCC"/>
          </a:solidFill>
        </p:spPr>
        <p:txBody>
          <a:bodyPr/>
          <a:lstStyle/>
          <a:p>
            <a:pPr algn="ctr" eaLnBrk="1" hangingPunct="1"/>
            <a:r>
              <a:rPr lang="zh-CN" altLang="en-US" sz="3600" b="1" smtClean="0">
                <a:solidFill>
                  <a:srgbClr val="FF0000"/>
                </a:solidFill>
                <a:latin typeface="Times New Roman" panose="02020603050405020304" pitchFamily="18" charset="0"/>
                <a:ea typeface="楷体_GB2312" panose="02010609030101010101" pitchFamily="49" charset="-122"/>
              </a:rPr>
              <a:t>样本回归函数（</a:t>
            </a:r>
            <a:r>
              <a:rPr lang="en-US" altLang="zh-CN" sz="3600" b="1" smtClean="0">
                <a:solidFill>
                  <a:srgbClr val="FF0000"/>
                </a:solidFill>
                <a:latin typeface="Times New Roman" panose="02020603050405020304" pitchFamily="18" charset="0"/>
                <a:ea typeface="楷体_GB2312" panose="02010609030101010101" pitchFamily="49" charset="-122"/>
              </a:rPr>
              <a:t>SRF</a:t>
            </a:r>
            <a:r>
              <a:rPr lang="zh-CN" altLang="en-US" sz="3600" b="1" smtClean="0">
                <a:solidFill>
                  <a:srgbClr val="FF0000"/>
                </a:solidFill>
                <a:latin typeface="Times New Roman" panose="02020603050405020304" pitchFamily="18" charset="0"/>
                <a:ea typeface="楷体_GB2312" panose="02010609030101010101" pitchFamily="49" charset="-122"/>
              </a:rPr>
              <a:t>）</a:t>
            </a:r>
            <a:endParaRPr lang="zh-CN" altLang="en-US" sz="3600" smtClean="0">
              <a:latin typeface="Times New Roman" panose="02020603050405020304" pitchFamily="18" charset="0"/>
            </a:endParaRPr>
          </a:p>
        </p:txBody>
      </p:sp>
      <p:sp>
        <p:nvSpPr>
          <p:cNvPr id="856067" name="Rectangle 3"/>
          <p:cNvSpPr>
            <a:spLocks noGrp="1" noChangeArrowheads="1"/>
          </p:cNvSpPr>
          <p:nvPr>
            <p:ph type="body" idx="1"/>
          </p:nvPr>
        </p:nvSpPr>
        <p:spPr>
          <a:xfrm>
            <a:off x="882650" y="2370138"/>
            <a:ext cx="10471150" cy="990600"/>
          </a:xfrm>
        </p:spPr>
        <p:txBody>
          <a:bodyPr/>
          <a:lstStyle/>
          <a:p>
            <a:pPr marL="0" indent="0" eaLnBrk="1" hangingPunct="1">
              <a:lnSpc>
                <a:spcPct val="115000"/>
              </a:lnSpc>
              <a:buFont typeface="Arial" panose="020B0604020202020204" pitchFamily="34" charset="0"/>
              <a:buNone/>
            </a:pPr>
            <a:r>
              <a:rPr lang="zh-CN" altLang="en-US" sz="2400" b="1" smtClean="0">
                <a:solidFill>
                  <a:srgbClr val="FF0000"/>
                </a:solidFill>
                <a:latin typeface="Times New Roman" panose="02020603050405020304" pitchFamily="18" charset="0"/>
                <a:ea typeface="楷体_GB2312" panose="02010609030101010101" pitchFamily="49" charset="-122"/>
              </a:rPr>
              <a:t>问题：</a:t>
            </a:r>
            <a:r>
              <a:rPr lang="zh-CN" altLang="en-US" sz="2400" b="1" smtClean="0">
                <a:latin typeface="Times New Roman" panose="02020603050405020304" pitchFamily="18" charset="0"/>
                <a:ea typeface="楷体_GB2312" panose="02010609030101010101" pitchFamily="49" charset="-122"/>
              </a:rPr>
              <a:t>能从一次抽样中获得总体的近似的信息吗？如果可以，如何从抽样中获得总体的近似信息？</a:t>
            </a:r>
          </a:p>
        </p:txBody>
      </p:sp>
      <p:sp>
        <p:nvSpPr>
          <p:cNvPr id="29702" name="Text Box 4"/>
          <p:cNvSpPr txBox="1">
            <a:spLocks noChangeArrowheads="1"/>
          </p:cNvSpPr>
          <p:nvPr/>
        </p:nvSpPr>
        <p:spPr bwMode="auto">
          <a:xfrm>
            <a:off x="1981200" y="350520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a:solidFill>
                  <a:schemeClr val="accent2"/>
                </a:solidFill>
                <a:latin typeface="楷体_GB2312" panose="02010609030101010101" pitchFamily="49" charset="-122"/>
              </a:rPr>
              <a:t>     </a:t>
            </a:r>
            <a:endParaRPr lang="en-US" altLang="zh-CN" sz="1800">
              <a:solidFill>
                <a:schemeClr val="accent2"/>
              </a:solidFill>
              <a:latin typeface="楷体_GB2312" panose="02010609030101010101" pitchFamily="49" charset="-122"/>
            </a:endParaRPr>
          </a:p>
        </p:txBody>
      </p:sp>
      <p:sp>
        <p:nvSpPr>
          <p:cNvPr id="856069" name="Text Box 5"/>
          <p:cNvSpPr txBox="1">
            <a:spLocks noChangeArrowheads="1"/>
          </p:cNvSpPr>
          <p:nvPr/>
        </p:nvSpPr>
        <p:spPr bwMode="auto">
          <a:xfrm>
            <a:off x="4381886" y="6198048"/>
            <a:ext cx="2057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sz="2400" b="1" dirty="0">
                <a:latin typeface="楷体_GB2312" panose="02010609030101010101" pitchFamily="49" charset="-122"/>
                <a:ea typeface="楷体_GB2312" panose="02010609030101010101" pitchFamily="49" charset="-122"/>
              </a:rPr>
              <a:t>回答：能</a:t>
            </a:r>
          </a:p>
        </p:txBody>
      </p:sp>
      <p:sp>
        <p:nvSpPr>
          <p:cNvPr id="856070" name="Text Box 6"/>
          <p:cNvSpPr txBox="1">
            <a:spLocks noChangeArrowheads="1"/>
          </p:cNvSpPr>
          <p:nvPr/>
        </p:nvSpPr>
        <p:spPr bwMode="auto">
          <a:xfrm>
            <a:off x="882650" y="3500438"/>
            <a:ext cx="10471150"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15000"/>
              </a:lnSpc>
              <a:spcBef>
                <a:spcPct val="50000"/>
              </a:spcBef>
              <a:buFontTx/>
              <a:buNone/>
            </a:pP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例</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2.1.2</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：在例</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2.1.1</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的总体中有如下一个样本，问：能否从该样本估计总体回归函数</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PRF</a:t>
            </a:r>
            <a:r>
              <a:rPr lang="zh-CN" altLang="en-US" sz="2400" b="1" dirty="0">
                <a:latin typeface="Times New Roman" panose="02020603050405020304" pitchFamily="18" charset="0"/>
                <a:ea typeface="楷体_GB2312" panose="02010609030101010101" pitchFamily="49" charset="-122"/>
                <a:cs typeface="Times New Roman" panose="02020603050405020304" pitchFamily="18" charset="0"/>
              </a:rPr>
              <a:t>？</a:t>
            </a:r>
          </a:p>
        </p:txBody>
      </p:sp>
      <p:sp>
        <p:nvSpPr>
          <p:cNvPr id="856072" name="Text Box 8"/>
          <p:cNvSpPr txBox="1">
            <a:spLocks noChangeArrowheads="1"/>
          </p:cNvSpPr>
          <p:nvPr/>
        </p:nvSpPr>
        <p:spPr bwMode="auto">
          <a:xfrm>
            <a:off x="882650" y="1196975"/>
            <a:ext cx="10471150"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15000"/>
              </a:lnSpc>
              <a:spcBef>
                <a:spcPct val="50000"/>
              </a:spcBef>
              <a:buFontTx/>
              <a:buNone/>
            </a:pPr>
            <a:r>
              <a:rPr lang="zh-CN" altLang="en-US" b="1">
                <a:latin typeface="楷体_GB2312" panose="02010609030101010101" pitchFamily="49" charset="-122"/>
                <a:ea typeface="楷体_GB2312" panose="02010609030101010101" pitchFamily="49" charset="-122"/>
              </a:rPr>
              <a:t>总体的信息往往无法掌握，现实的情况只能是在一次观测中得到总体的一个样本。</a:t>
            </a:r>
          </a:p>
        </p:txBody>
      </p:sp>
      <p:sp>
        <p:nvSpPr>
          <p:cNvPr id="29755" name="Rectangle 120"/>
          <p:cNvSpPr>
            <a:spLocks noChangeArrowheads="1"/>
          </p:cNvSpPr>
          <p:nvPr/>
        </p:nvSpPr>
        <p:spPr bwMode="auto">
          <a:xfrm>
            <a:off x="665163" y="5919788"/>
            <a:ext cx="17621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smtClean="0">
                <a:ln>
                  <a:noFill/>
                </a:ln>
                <a:solidFill>
                  <a:srgbClr val="000000"/>
                </a:solidFill>
                <a:effectLst/>
                <a:latin typeface="Times New Roman" panose="02020603050405020304" pitchFamily="18"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29757" name="图片 29756"/>
          <p:cNvPicPr>
            <a:picLocks noChangeAspect="1"/>
          </p:cNvPicPr>
          <p:nvPr/>
        </p:nvPicPr>
        <p:blipFill>
          <a:blip r:embed="rId2"/>
          <a:stretch>
            <a:fillRect/>
          </a:stretch>
        </p:blipFill>
        <p:spPr>
          <a:xfrm>
            <a:off x="753269" y="4581525"/>
            <a:ext cx="11089585" cy="14814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60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5606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560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56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7" grpId="0" build="p" autoUpdateAnimBg="0"/>
      <p:bldP spid="856069" grpId="0" autoUpdateAnimBg="0"/>
      <p:bldP spid="856070" grpId="0" autoUpdateAnimBg="0"/>
      <p:bldP spid="85607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266F5346-C730-4DEC-9C8B-B68FEB7870AD}" type="datetime1">
              <a:rPr lang="zh-CN" altLang="en-US"/>
              <a:pPr>
                <a:defRPr/>
              </a:pPr>
              <a:t>2020/4/28</a:t>
            </a:fld>
            <a:endParaRPr lang="en-US" altLang="zh-CN"/>
          </a:p>
        </p:txBody>
      </p:sp>
      <p:sp>
        <p:nvSpPr>
          <p:cNvPr id="9" name="灯片编号占位符 5"/>
          <p:cNvSpPr>
            <a:spLocks noGrp="1"/>
          </p:cNvSpPr>
          <p:nvPr>
            <p:ph type="sldNum" sz="quarter" idx="12"/>
          </p:nvPr>
        </p:nvSpPr>
        <p:spPr/>
        <p:txBody>
          <a:bodyPr/>
          <a:lstStyle/>
          <a:p>
            <a:pPr>
              <a:defRPr/>
            </a:pPr>
            <a:fld id="{0541B390-2406-4C35-9138-FE9D5FC5C4C5}" type="slidenum">
              <a:rPr lang="en-US" altLang="zh-CN"/>
              <a:pPr>
                <a:defRPr/>
              </a:pPr>
              <a:t>23</a:t>
            </a:fld>
            <a:endParaRPr lang="en-US" altLang="zh-CN"/>
          </a:p>
        </p:txBody>
      </p:sp>
      <p:sp>
        <p:nvSpPr>
          <p:cNvPr id="857090" name="Rectangle 2"/>
          <p:cNvSpPr>
            <a:spLocks noGrp="1" noChangeArrowheads="1"/>
          </p:cNvSpPr>
          <p:nvPr>
            <p:ph type="title"/>
          </p:nvPr>
        </p:nvSpPr>
        <p:spPr>
          <a:xfrm>
            <a:off x="2700338" y="357188"/>
            <a:ext cx="6729412" cy="671512"/>
          </a:xfrm>
        </p:spPr>
        <p:txBody>
          <a:bodyPr/>
          <a:lstStyle/>
          <a:p>
            <a:pPr eaLnBrk="1" hangingPunct="1"/>
            <a:r>
              <a:rPr lang="zh-CN" altLang="en-US" sz="2800" b="1" smtClean="0">
                <a:latin typeface="Times New Roman" panose="02020603050405020304" pitchFamily="18" charset="0"/>
                <a:ea typeface="楷体_GB2312" panose="02010609030101010101" pitchFamily="49" charset="-122"/>
              </a:rPr>
              <a:t>描绘出核样本的散点图（</a:t>
            </a:r>
            <a:r>
              <a:rPr lang="en-US" altLang="zh-CN" sz="2800" b="1" smtClean="0">
                <a:latin typeface="Times New Roman" panose="02020603050405020304" pitchFamily="18" charset="0"/>
                <a:ea typeface="楷体_GB2312" panose="02010609030101010101" pitchFamily="49" charset="-122"/>
              </a:rPr>
              <a:t>scatter diagram)</a:t>
            </a:r>
            <a:r>
              <a:rPr lang="zh-CN" altLang="en-US" sz="2800" b="1" smtClean="0">
                <a:latin typeface="Times New Roman" panose="02020603050405020304" pitchFamily="18" charset="0"/>
                <a:ea typeface="楷体_GB2312" panose="02010609030101010101" pitchFamily="49" charset="-122"/>
              </a:rPr>
              <a:t>：</a:t>
            </a:r>
          </a:p>
        </p:txBody>
      </p:sp>
      <p:sp>
        <p:nvSpPr>
          <p:cNvPr id="857091" name="Rectangle 3"/>
          <p:cNvSpPr>
            <a:spLocks noGrp="1" noChangeArrowheads="1"/>
          </p:cNvSpPr>
          <p:nvPr>
            <p:ph type="body" idx="1"/>
          </p:nvPr>
        </p:nvSpPr>
        <p:spPr>
          <a:xfrm>
            <a:off x="687388" y="4881563"/>
            <a:ext cx="10817225" cy="1657350"/>
          </a:xfrm>
        </p:spPr>
        <p:txBody>
          <a:bodyPr/>
          <a:lstStyle/>
          <a:p>
            <a:pPr marL="0" indent="0" eaLnBrk="1" hangingPunct="1">
              <a:lnSpc>
                <a:spcPct val="120000"/>
              </a:lnSpc>
              <a:buFont typeface="Arial" panose="020B0604020202020204" pitchFamily="34" charset="0"/>
              <a:buNone/>
            </a:pPr>
            <a:r>
              <a:rPr lang="zh-CN" altLang="en-US" sz="2400" b="1" dirty="0" smtClean="0">
                <a:latin typeface="Times New Roman" panose="02020603050405020304" pitchFamily="18" charset="0"/>
                <a:ea typeface="楷体_GB2312" panose="02010609030101010101" pitchFamily="49" charset="-122"/>
              </a:rPr>
              <a:t>样本散点图近似于一条直线，画一条直线以尽好地拟合该散点图，由于样本取自总体，可以该线近似地代表总体回归线。该线称为</a:t>
            </a:r>
            <a:r>
              <a:rPr lang="zh-CN" altLang="en-US" sz="2400" b="1" dirty="0" smtClean="0">
                <a:solidFill>
                  <a:srgbClr val="FF0000"/>
                </a:solidFill>
                <a:latin typeface="Times New Roman" panose="02020603050405020304" pitchFamily="18" charset="0"/>
                <a:ea typeface="楷体_GB2312" panose="02010609030101010101" pitchFamily="49" charset="-122"/>
              </a:rPr>
              <a:t>样本回归线</a:t>
            </a:r>
            <a:r>
              <a:rPr lang="zh-CN" altLang="en-US" sz="2400" b="1" dirty="0" smtClean="0">
                <a:latin typeface="Times New Roman" panose="02020603050405020304" pitchFamily="18" charset="0"/>
                <a:ea typeface="楷体_GB2312" panose="02010609030101010101" pitchFamily="49" charset="-122"/>
              </a:rPr>
              <a:t>（</a:t>
            </a:r>
            <a:r>
              <a:rPr lang="en-US" altLang="zh-CN" sz="2400" b="1" dirty="0" smtClean="0">
                <a:latin typeface="Times New Roman" panose="02020603050405020304" pitchFamily="18" charset="0"/>
                <a:ea typeface="楷体_GB2312" panose="02010609030101010101" pitchFamily="49" charset="-122"/>
              </a:rPr>
              <a:t>sample regression lines</a:t>
            </a:r>
            <a:r>
              <a:rPr lang="zh-CN" altLang="en-US" sz="2400" b="1" dirty="0" smtClean="0">
                <a:latin typeface="Times New Roman" panose="02020603050405020304" pitchFamily="18" charset="0"/>
                <a:ea typeface="楷体_GB2312" panose="02010609030101010101" pitchFamily="49" charset="-122"/>
              </a:rPr>
              <a:t>）。</a:t>
            </a:r>
          </a:p>
        </p:txBody>
      </p:sp>
      <p:grpSp>
        <p:nvGrpSpPr>
          <p:cNvPr id="857097" name="Group 9"/>
          <p:cNvGrpSpPr>
            <a:grpSpLocks/>
          </p:cNvGrpSpPr>
          <p:nvPr/>
        </p:nvGrpSpPr>
        <p:grpSpPr bwMode="auto">
          <a:xfrm>
            <a:off x="2700338" y="1238250"/>
            <a:ext cx="6729412" cy="3568700"/>
            <a:chOff x="930" y="845"/>
            <a:chExt cx="3855" cy="2018"/>
          </a:xfrm>
        </p:grpSpPr>
        <p:pic>
          <p:nvPicPr>
            <p:cNvPr id="307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 y="845"/>
              <a:ext cx="3855" cy="2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8" name="Line 5"/>
            <p:cNvSpPr>
              <a:spLocks noChangeShapeType="1"/>
            </p:cNvSpPr>
            <p:nvPr/>
          </p:nvSpPr>
          <p:spPr bwMode="auto">
            <a:xfrm flipV="1">
              <a:off x="1474" y="1117"/>
              <a:ext cx="3039" cy="1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57090"/>
                                        </p:tgtEl>
                                        <p:attrNameLst>
                                          <p:attrName>style.visibility</p:attrName>
                                        </p:attrNameLst>
                                      </p:cBhvr>
                                      <p:to>
                                        <p:strVal val="visible"/>
                                      </p:to>
                                    </p:set>
                                    <p:anim calcmode="lin" valueType="num">
                                      <p:cBhvr additive="base">
                                        <p:cTn id="7" dur="500" fill="hold"/>
                                        <p:tgtEl>
                                          <p:spTgt spid="857090"/>
                                        </p:tgtEl>
                                        <p:attrNameLst>
                                          <p:attrName>ppt_x</p:attrName>
                                        </p:attrNameLst>
                                      </p:cBhvr>
                                      <p:tavLst>
                                        <p:tav tm="0">
                                          <p:val>
                                            <p:strVal val="#ppt_x"/>
                                          </p:val>
                                        </p:tav>
                                        <p:tav tm="100000">
                                          <p:val>
                                            <p:strVal val="#ppt_x"/>
                                          </p:val>
                                        </p:tav>
                                      </p:tavLst>
                                    </p:anim>
                                    <p:anim calcmode="lin" valueType="num">
                                      <p:cBhvr additive="base">
                                        <p:cTn id="8" dur="500" fill="hold"/>
                                        <p:tgtEl>
                                          <p:spTgt spid="85709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857097"/>
                                        </p:tgtEl>
                                        <p:attrNameLst>
                                          <p:attrName>style.visibility</p:attrName>
                                        </p:attrNameLst>
                                      </p:cBhvr>
                                      <p:to>
                                        <p:strVal val="visible"/>
                                      </p:to>
                                    </p:set>
                                    <p:animEffect transition="in" filter="wipe(down)">
                                      <p:cBhvr>
                                        <p:cTn id="13" dur="500"/>
                                        <p:tgtEl>
                                          <p:spTgt spid="85709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8570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0" grpId="0"/>
      <p:bldP spid="85709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266F5346-C730-4DEC-9C8B-B68FEB7870AD}" type="datetime1">
              <a:rPr lang="zh-CN" altLang="en-US"/>
              <a:pPr>
                <a:defRPr/>
              </a:pPr>
              <a:t>2020/4/28</a:t>
            </a:fld>
            <a:endParaRPr lang="en-US" altLang="zh-CN"/>
          </a:p>
        </p:txBody>
      </p:sp>
      <p:sp>
        <p:nvSpPr>
          <p:cNvPr id="9" name="灯片编号占位符 5"/>
          <p:cNvSpPr>
            <a:spLocks noGrp="1"/>
          </p:cNvSpPr>
          <p:nvPr>
            <p:ph type="sldNum" sz="quarter" idx="12"/>
          </p:nvPr>
        </p:nvSpPr>
        <p:spPr/>
        <p:txBody>
          <a:bodyPr/>
          <a:lstStyle/>
          <a:p>
            <a:pPr>
              <a:defRPr/>
            </a:pPr>
            <a:fld id="{0541B390-2406-4C35-9138-FE9D5FC5C4C5}" type="slidenum">
              <a:rPr lang="en-US" altLang="zh-CN"/>
              <a:pPr>
                <a:defRPr/>
              </a:pPr>
              <a:t>24</a:t>
            </a:fld>
            <a:endParaRPr lang="en-US" altLang="zh-CN"/>
          </a:p>
        </p:txBody>
      </p:sp>
      <p:grpSp>
        <p:nvGrpSpPr>
          <p:cNvPr id="24" name="组合 23"/>
          <p:cNvGrpSpPr/>
          <p:nvPr/>
        </p:nvGrpSpPr>
        <p:grpSpPr>
          <a:xfrm>
            <a:off x="2512291" y="64655"/>
            <a:ext cx="6747212" cy="3592945"/>
            <a:chOff x="2512291" y="64655"/>
            <a:chExt cx="7426469" cy="4054764"/>
          </a:xfrm>
        </p:grpSpPr>
        <p:cxnSp>
          <p:nvCxnSpPr>
            <p:cNvPr id="5" name="直接箭头连接符 4"/>
            <p:cNvCxnSpPr/>
            <p:nvPr/>
          </p:nvCxnSpPr>
          <p:spPr>
            <a:xfrm flipV="1">
              <a:off x="2512291" y="64655"/>
              <a:ext cx="0" cy="40547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p:nvPr/>
          </p:nvCxnSpPr>
          <p:spPr>
            <a:xfrm>
              <a:off x="2512291" y="4119419"/>
              <a:ext cx="530167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flipV="1">
              <a:off x="3486856" y="877457"/>
              <a:ext cx="3717508" cy="3033299"/>
            </a:xfrm>
            <a:prstGeom prst="line">
              <a:avLst/>
            </a:prstGeom>
            <a:ln w="28575">
              <a:solidFill>
                <a:srgbClr val="0000FF"/>
              </a:solidFill>
            </a:ln>
          </p:spPr>
          <p:style>
            <a:lnRef idx="1">
              <a:schemeClr val="accent5"/>
            </a:lnRef>
            <a:fillRef idx="0">
              <a:schemeClr val="accent5"/>
            </a:fillRef>
            <a:effectRef idx="0">
              <a:schemeClr val="accent5"/>
            </a:effectRef>
            <a:fontRef idx="minor">
              <a:schemeClr val="tx1"/>
            </a:fontRef>
          </p:style>
        </p:cxnSp>
        <p:cxnSp>
          <p:nvCxnSpPr>
            <p:cNvPr id="17" name="直接连接符 16"/>
            <p:cNvCxnSpPr/>
            <p:nvPr/>
          </p:nvCxnSpPr>
          <p:spPr>
            <a:xfrm flipV="1">
              <a:off x="3084274" y="1219202"/>
              <a:ext cx="4350999" cy="1718710"/>
            </a:xfrm>
            <a:prstGeom prst="line">
              <a:avLst/>
            </a:prstGeom>
            <a:ln w="28575">
              <a:solidFill>
                <a:srgbClr val="FF0000"/>
              </a:solidFill>
              <a:prstDash val="sysDot"/>
            </a:ln>
          </p:spPr>
          <p:style>
            <a:lnRef idx="1">
              <a:schemeClr val="accent5"/>
            </a:lnRef>
            <a:fillRef idx="0">
              <a:schemeClr val="accent5"/>
            </a:fillRef>
            <a:effectRef idx="0">
              <a:schemeClr val="accent5"/>
            </a:effectRef>
            <a:fontRef idx="minor">
              <a:schemeClr val="tx1"/>
            </a:fontRef>
          </p:style>
        </p:cxnSp>
        <p:graphicFrame>
          <p:nvGraphicFramePr>
            <p:cNvPr id="22" name="对象 21"/>
            <p:cNvGraphicFramePr>
              <a:graphicFrameLocks noChangeAspect="1"/>
            </p:cNvGraphicFramePr>
            <p:nvPr>
              <p:extLst>
                <p:ext uri="{D42A27DB-BD31-4B8C-83A1-F6EECF244321}">
                  <p14:modId xmlns:p14="http://schemas.microsoft.com/office/powerpoint/2010/main" val="3445697558"/>
                </p:ext>
              </p:extLst>
            </p:nvPr>
          </p:nvGraphicFramePr>
          <p:xfrm>
            <a:off x="7352146" y="465643"/>
            <a:ext cx="1630615" cy="472642"/>
          </p:xfrm>
          <a:graphic>
            <a:graphicData uri="http://schemas.openxmlformats.org/presentationml/2006/ole">
              <mc:AlternateContent xmlns:mc="http://schemas.openxmlformats.org/markup-compatibility/2006">
                <mc:Choice xmlns:v="urn:schemas-microsoft-com:vml" Requires="v">
                  <p:oleObj spid="_x0000_s115012" name="Equation" r:id="rId3" imgW="876240" imgH="253800" progId="Equation.DSMT4">
                    <p:embed/>
                  </p:oleObj>
                </mc:Choice>
                <mc:Fallback>
                  <p:oleObj name="Equation" r:id="rId3" imgW="876240" imgH="253800" progId="Equation.DSMT4">
                    <p:embed/>
                    <p:pic>
                      <p:nvPicPr>
                        <p:cNvPr id="0" name=""/>
                        <p:cNvPicPr/>
                        <p:nvPr/>
                      </p:nvPicPr>
                      <p:blipFill>
                        <a:blip r:embed="rId4"/>
                        <a:stretch>
                          <a:fillRect/>
                        </a:stretch>
                      </p:blipFill>
                      <p:spPr>
                        <a:xfrm>
                          <a:off x="7352146" y="465643"/>
                          <a:ext cx="1630615" cy="472642"/>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4035667808"/>
                </p:ext>
              </p:extLst>
            </p:nvPr>
          </p:nvGraphicFramePr>
          <p:xfrm>
            <a:off x="7435273" y="1043492"/>
            <a:ext cx="2503487" cy="473075"/>
          </p:xfrm>
          <a:graphic>
            <a:graphicData uri="http://schemas.openxmlformats.org/presentationml/2006/ole">
              <mc:AlternateContent xmlns:mc="http://schemas.openxmlformats.org/markup-compatibility/2006">
                <mc:Choice xmlns:v="urn:schemas-microsoft-com:vml" Requires="v">
                  <p:oleObj spid="_x0000_s115013" name="Equation" r:id="rId5" imgW="1346040" imgH="253800" progId="Equation.DSMT4">
                    <p:embed/>
                  </p:oleObj>
                </mc:Choice>
                <mc:Fallback>
                  <p:oleObj name="Equation" r:id="rId5" imgW="1346040" imgH="253800" progId="Equation.DSMT4">
                    <p:embed/>
                    <p:pic>
                      <p:nvPicPr>
                        <p:cNvPr id="22" name="对象 21"/>
                        <p:cNvPicPr/>
                        <p:nvPr/>
                      </p:nvPicPr>
                      <p:blipFill>
                        <a:blip r:embed="rId6"/>
                        <a:stretch>
                          <a:fillRect/>
                        </a:stretch>
                      </p:blipFill>
                      <p:spPr>
                        <a:xfrm>
                          <a:off x="7435273" y="1043492"/>
                          <a:ext cx="2503487" cy="473075"/>
                        </a:xfrm>
                        <a:prstGeom prst="rect">
                          <a:avLst/>
                        </a:prstGeom>
                      </p:spPr>
                    </p:pic>
                  </p:oleObj>
                </mc:Fallback>
              </mc:AlternateContent>
            </a:graphicData>
          </a:graphic>
        </p:graphicFrame>
      </p:grpSp>
      <p:grpSp>
        <p:nvGrpSpPr>
          <p:cNvPr id="48" name="组合 47"/>
          <p:cNvGrpSpPr/>
          <p:nvPr/>
        </p:nvGrpSpPr>
        <p:grpSpPr>
          <a:xfrm>
            <a:off x="2070100" y="877456"/>
            <a:ext cx="2648309" cy="3351075"/>
            <a:chOff x="2070100" y="877456"/>
            <a:chExt cx="2648309" cy="3888509"/>
          </a:xfrm>
        </p:grpSpPr>
        <p:graphicFrame>
          <p:nvGraphicFramePr>
            <p:cNvPr id="21" name="对象 20"/>
            <p:cNvGraphicFramePr>
              <a:graphicFrameLocks noChangeAspect="1"/>
            </p:cNvGraphicFramePr>
            <p:nvPr>
              <p:extLst>
                <p:ext uri="{D42A27DB-BD31-4B8C-83A1-F6EECF244321}">
                  <p14:modId xmlns:p14="http://schemas.microsoft.com/office/powerpoint/2010/main" val="2277584407"/>
                </p:ext>
              </p:extLst>
            </p:nvPr>
          </p:nvGraphicFramePr>
          <p:xfrm>
            <a:off x="4277806" y="4247608"/>
            <a:ext cx="440603" cy="518357"/>
          </p:xfrm>
          <a:graphic>
            <a:graphicData uri="http://schemas.openxmlformats.org/presentationml/2006/ole">
              <mc:AlternateContent xmlns:mc="http://schemas.openxmlformats.org/markup-compatibility/2006">
                <mc:Choice xmlns:v="urn:schemas-microsoft-com:vml" Requires="v">
                  <p:oleObj spid="_x0000_s115014" name="Equation" r:id="rId7" imgW="215640" imgH="253800" progId="Equation.DSMT4">
                    <p:embed/>
                  </p:oleObj>
                </mc:Choice>
                <mc:Fallback>
                  <p:oleObj name="Equation" r:id="rId7" imgW="215640" imgH="253800" progId="Equation.DSMT4">
                    <p:embed/>
                    <p:pic>
                      <p:nvPicPr>
                        <p:cNvPr id="0" name=""/>
                        <p:cNvPicPr/>
                        <p:nvPr/>
                      </p:nvPicPr>
                      <p:blipFill>
                        <a:blip r:embed="rId8"/>
                        <a:stretch>
                          <a:fillRect/>
                        </a:stretch>
                      </p:blipFill>
                      <p:spPr>
                        <a:xfrm>
                          <a:off x="4277806" y="4247608"/>
                          <a:ext cx="440603" cy="518357"/>
                        </a:xfrm>
                        <a:prstGeom prst="rect">
                          <a:avLst/>
                        </a:prstGeom>
                      </p:spPr>
                    </p:pic>
                  </p:oleObj>
                </mc:Fallback>
              </mc:AlternateContent>
            </a:graphicData>
          </a:graphic>
        </p:graphicFrame>
        <p:sp>
          <p:nvSpPr>
            <p:cNvPr id="15" name="椭圆 14"/>
            <p:cNvSpPr/>
            <p:nvPr/>
          </p:nvSpPr>
          <p:spPr>
            <a:xfrm>
              <a:off x="4414982" y="1072750"/>
              <a:ext cx="166253" cy="198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4498109" y="1270972"/>
              <a:ext cx="0" cy="2857683"/>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26" name="直接连接符 25"/>
            <p:cNvCxnSpPr>
              <a:stCxn id="15" idx="2"/>
            </p:cNvCxnSpPr>
            <p:nvPr/>
          </p:nvCxnSpPr>
          <p:spPr>
            <a:xfrm flipH="1">
              <a:off x="2503055" y="1171862"/>
              <a:ext cx="1911927" cy="27531"/>
            </a:xfrm>
            <a:prstGeom prst="line">
              <a:avLst/>
            </a:prstGeom>
            <a:ln w="19050">
              <a:prstDash val="sysDash"/>
            </a:ln>
          </p:spPr>
          <p:style>
            <a:lnRef idx="1">
              <a:schemeClr val="dk1"/>
            </a:lnRef>
            <a:fillRef idx="0">
              <a:schemeClr val="dk1"/>
            </a:fillRef>
            <a:effectRef idx="0">
              <a:schemeClr val="dk1"/>
            </a:effectRef>
            <a:fontRef idx="minor">
              <a:schemeClr val="tx1"/>
            </a:fontRef>
          </p:style>
        </p:cxnSp>
        <p:graphicFrame>
          <p:nvGraphicFramePr>
            <p:cNvPr id="35" name="对象 34"/>
            <p:cNvGraphicFramePr>
              <a:graphicFrameLocks noChangeAspect="1"/>
            </p:cNvGraphicFramePr>
            <p:nvPr>
              <p:extLst>
                <p:ext uri="{D42A27DB-BD31-4B8C-83A1-F6EECF244321}">
                  <p14:modId xmlns:p14="http://schemas.microsoft.com/office/powerpoint/2010/main" val="68614537"/>
                </p:ext>
              </p:extLst>
            </p:nvPr>
          </p:nvGraphicFramePr>
          <p:xfrm>
            <a:off x="2070100" y="877456"/>
            <a:ext cx="361950" cy="617031"/>
          </p:xfrm>
          <a:graphic>
            <a:graphicData uri="http://schemas.openxmlformats.org/presentationml/2006/ole">
              <mc:AlternateContent xmlns:mc="http://schemas.openxmlformats.org/markup-compatibility/2006">
                <mc:Choice xmlns:v="urn:schemas-microsoft-com:vml" Requires="v">
                  <p:oleObj spid="_x0000_s115015" name="Equation" r:id="rId9" imgW="177480" imgH="253800" progId="Equation.DSMT4">
                    <p:embed/>
                  </p:oleObj>
                </mc:Choice>
                <mc:Fallback>
                  <p:oleObj name="Equation" r:id="rId9" imgW="177480" imgH="253800" progId="Equation.DSMT4">
                    <p:embed/>
                    <p:pic>
                      <p:nvPicPr>
                        <p:cNvPr id="21" name="对象 20"/>
                        <p:cNvPicPr/>
                        <p:nvPr/>
                      </p:nvPicPr>
                      <p:blipFill>
                        <a:blip r:embed="rId10"/>
                        <a:stretch>
                          <a:fillRect/>
                        </a:stretch>
                      </p:blipFill>
                      <p:spPr>
                        <a:xfrm>
                          <a:off x="2070100" y="877456"/>
                          <a:ext cx="361950" cy="617031"/>
                        </a:xfrm>
                        <a:prstGeom prst="rect">
                          <a:avLst/>
                        </a:prstGeom>
                      </p:spPr>
                    </p:pic>
                  </p:oleObj>
                </mc:Fallback>
              </mc:AlternateContent>
            </a:graphicData>
          </a:graphic>
        </p:graphicFrame>
      </p:grpSp>
      <p:grpSp>
        <p:nvGrpSpPr>
          <p:cNvPr id="47" name="组合 46"/>
          <p:cNvGrpSpPr/>
          <p:nvPr/>
        </p:nvGrpSpPr>
        <p:grpSpPr>
          <a:xfrm>
            <a:off x="2035105" y="2437353"/>
            <a:ext cx="2498793" cy="608517"/>
            <a:chOff x="2035105" y="2437353"/>
            <a:chExt cx="2498793" cy="608517"/>
          </a:xfrm>
        </p:grpSpPr>
        <p:cxnSp>
          <p:nvCxnSpPr>
            <p:cNvPr id="44" name="直接连接符 43"/>
            <p:cNvCxnSpPr/>
            <p:nvPr/>
          </p:nvCxnSpPr>
          <p:spPr>
            <a:xfrm flipV="1">
              <a:off x="2467263" y="2632364"/>
              <a:ext cx="2066635" cy="110836"/>
            </a:xfrm>
            <a:prstGeom prst="line">
              <a:avLst/>
            </a:prstGeom>
            <a:ln w="19050">
              <a:solidFill>
                <a:srgbClr val="0000FF"/>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42" name="对象 41"/>
            <p:cNvGraphicFramePr>
              <a:graphicFrameLocks noChangeAspect="1"/>
            </p:cNvGraphicFramePr>
            <p:nvPr>
              <p:extLst>
                <p:ext uri="{D42A27DB-BD31-4B8C-83A1-F6EECF244321}">
                  <p14:modId xmlns:p14="http://schemas.microsoft.com/office/powerpoint/2010/main" val="2277071752"/>
                </p:ext>
              </p:extLst>
            </p:nvPr>
          </p:nvGraphicFramePr>
          <p:xfrm>
            <a:off x="2035105" y="2437353"/>
            <a:ext cx="405678" cy="608517"/>
          </p:xfrm>
          <a:graphic>
            <a:graphicData uri="http://schemas.openxmlformats.org/presentationml/2006/ole">
              <mc:AlternateContent xmlns:mc="http://schemas.openxmlformats.org/markup-compatibility/2006">
                <mc:Choice xmlns:v="urn:schemas-microsoft-com:vml" Requires="v">
                  <p:oleObj spid="_x0000_s115016" name="Equation" r:id="rId11" imgW="177480" imgH="266400" progId="Equation.DSMT4">
                    <p:embed/>
                  </p:oleObj>
                </mc:Choice>
                <mc:Fallback>
                  <p:oleObj name="Equation" r:id="rId11" imgW="177480" imgH="266400" progId="Equation.DSMT4">
                    <p:embed/>
                    <p:pic>
                      <p:nvPicPr>
                        <p:cNvPr id="0" name=""/>
                        <p:cNvPicPr/>
                        <p:nvPr/>
                      </p:nvPicPr>
                      <p:blipFill>
                        <a:blip r:embed="rId12"/>
                        <a:stretch>
                          <a:fillRect/>
                        </a:stretch>
                      </p:blipFill>
                      <p:spPr>
                        <a:xfrm>
                          <a:off x="2035105" y="2437353"/>
                          <a:ext cx="405678" cy="608517"/>
                        </a:xfrm>
                        <a:prstGeom prst="rect">
                          <a:avLst/>
                        </a:prstGeom>
                      </p:spPr>
                    </p:pic>
                  </p:oleObj>
                </mc:Fallback>
              </mc:AlternateContent>
            </a:graphicData>
          </a:graphic>
        </p:graphicFrame>
      </p:grpSp>
      <p:grpSp>
        <p:nvGrpSpPr>
          <p:cNvPr id="43" name="组合 42"/>
          <p:cNvGrpSpPr/>
          <p:nvPr/>
        </p:nvGrpSpPr>
        <p:grpSpPr>
          <a:xfrm>
            <a:off x="1214984" y="1826924"/>
            <a:ext cx="3269270" cy="489527"/>
            <a:chOff x="1214984" y="1826924"/>
            <a:chExt cx="3269270" cy="489527"/>
          </a:xfrm>
        </p:grpSpPr>
        <p:cxnSp>
          <p:nvCxnSpPr>
            <p:cNvPr id="46" name="直接连接符 45"/>
            <p:cNvCxnSpPr/>
            <p:nvPr/>
          </p:nvCxnSpPr>
          <p:spPr>
            <a:xfrm flipV="1">
              <a:off x="2503055" y="2039326"/>
              <a:ext cx="1981199" cy="57329"/>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50" name="对象 49"/>
            <p:cNvGraphicFramePr>
              <a:graphicFrameLocks noChangeAspect="1"/>
            </p:cNvGraphicFramePr>
            <p:nvPr>
              <p:extLst>
                <p:ext uri="{D42A27DB-BD31-4B8C-83A1-F6EECF244321}">
                  <p14:modId xmlns:p14="http://schemas.microsoft.com/office/powerpoint/2010/main" val="1456503141"/>
                </p:ext>
              </p:extLst>
            </p:nvPr>
          </p:nvGraphicFramePr>
          <p:xfrm>
            <a:off x="1214984" y="1826924"/>
            <a:ext cx="1255744" cy="489527"/>
          </p:xfrm>
          <a:graphic>
            <a:graphicData uri="http://schemas.openxmlformats.org/presentationml/2006/ole">
              <mc:AlternateContent xmlns:mc="http://schemas.openxmlformats.org/markup-compatibility/2006">
                <mc:Choice xmlns:v="urn:schemas-microsoft-com:vml" Requires="v">
                  <p:oleObj spid="_x0000_s115017" name="Equation" r:id="rId13" imgW="749160" imgH="291960" progId="Equation.DSMT4">
                    <p:embed/>
                  </p:oleObj>
                </mc:Choice>
                <mc:Fallback>
                  <p:oleObj name="Equation" r:id="rId13" imgW="749160" imgH="291960" progId="Equation.DSMT4">
                    <p:embed/>
                    <p:pic>
                      <p:nvPicPr>
                        <p:cNvPr id="42" name="对象 41"/>
                        <p:cNvPicPr/>
                        <p:nvPr/>
                      </p:nvPicPr>
                      <p:blipFill>
                        <a:blip r:embed="rId14"/>
                        <a:stretch>
                          <a:fillRect/>
                        </a:stretch>
                      </p:blipFill>
                      <p:spPr>
                        <a:xfrm>
                          <a:off x="1214984" y="1826924"/>
                          <a:ext cx="1255744" cy="489527"/>
                        </a:xfrm>
                        <a:prstGeom prst="rect">
                          <a:avLst/>
                        </a:prstGeom>
                      </p:spPr>
                    </p:pic>
                  </p:oleObj>
                </mc:Fallback>
              </mc:AlternateContent>
            </a:graphicData>
          </a:graphic>
        </p:graphicFrame>
      </p:grpSp>
      <p:graphicFrame>
        <p:nvGraphicFramePr>
          <p:cNvPr id="49" name="对象 48"/>
          <p:cNvGraphicFramePr>
            <a:graphicFrameLocks noChangeAspect="1"/>
          </p:cNvGraphicFramePr>
          <p:nvPr>
            <p:extLst>
              <p:ext uri="{D42A27DB-BD31-4B8C-83A1-F6EECF244321}">
                <p14:modId xmlns:p14="http://schemas.microsoft.com/office/powerpoint/2010/main" val="2233128613"/>
              </p:ext>
            </p:extLst>
          </p:nvPr>
        </p:nvGraphicFramePr>
        <p:xfrm>
          <a:off x="670526" y="4018739"/>
          <a:ext cx="10458450" cy="1371600"/>
        </p:xfrm>
        <a:graphic>
          <a:graphicData uri="http://schemas.openxmlformats.org/presentationml/2006/ole">
            <mc:AlternateContent xmlns:mc="http://schemas.openxmlformats.org/markup-compatibility/2006">
              <mc:Choice xmlns:v="urn:schemas-microsoft-com:vml" Requires="v">
                <p:oleObj spid="_x0000_s115018" name="Equation" r:id="rId15" imgW="5626080" imgH="736560" progId="Equation.DSMT4">
                  <p:embed/>
                </p:oleObj>
              </mc:Choice>
              <mc:Fallback>
                <p:oleObj name="Equation" r:id="rId15" imgW="5626080" imgH="736560" progId="Equation.DSMT4">
                  <p:embed/>
                  <p:pic>
                    <p:nvPicPr>
                      <p:cNvPr id="0" name=""/>
                      <p:cNvPicPr/>
                      <p:nvPr/>
                    </p:nvPicPr>
                    <p:blipFill>
                      <a:blip r:embed="rId16"/>
                      <a:stretch>
                        <a:fillRect/>
                      </a:stretch>
                    </p:blipFill>
                    <p:spPr>
                      <a:xfrm>
                        <a:off x="670526" y="4018739"/>
                        <a:ext cx="10458450" cy="1371600"/>
                      </a:xfrm>
                      <a:prstGeom prst="rect">
                        <a:avLst/>
                      </a:prstGeom>
                    </p:spPr>
                  </p:pic>
                </p:oleObj>
              </mc:Fallback>
            </mc:AlternateContent>
          </a:graphicData>
        </a:graphic>
      </p:graphicFrame>
      <p:graphicFrame>
        <p:nvGraphicFramePr>
          <p:cNvPr id="64" name="对象 63"/>
          <p:cNvGraphicFramePr>
            <a:graphicFrameLocks noChangeAspect="1"/>
          </p:cNvGraphicFramePr>
          <p:nvPr>
            <p:extLst>
              <p:ext uri="{D42A27DB-BD31-4B8C-83A1-F6EECF244321}">
                <p14:modId xmlns:p14="http://schemas.microsoft.com/office/powerpoint/2010/main" val="2350327512"/>
              </p:ext>
            </p:extLst>
          </p:nvPr>
        </p:nvGraphicFramePr>
        <p:xfrm>
          <a:off x="672114" y="5390339"/>
          <a:ext cx="10456862" cy="542925"/>
        </p:xfrm>
        <a:graphic>
          <a:graphicData uri="http://schemas.openxmlformats.org/presentationml/2006/ole">
            <mc:AlternateContent xmlns:mc="http://schemas.openxmlformats.org/markup-compatibility/2006">
              <mc:Choice xmlns:v="urn:schemas-microsoft-com:vml" Requires="v">
                <p:oleObj spid="_x0000_s115019" name="Equation" r:id="rId17" imgW="5626080" imgH="291960" progId="Equation.DSMT4">
                  <p:embed/>
                </p:oleObj>
              </mc:Choice>
              <mc:Fallback>
                <p:oleObj name="Equation" r:id="rId17" imgW="5626080" imgH="291960" progId="Equation.DSMT4">
                  <p:embed/>
                  <p:pic>
                    <p:nvPicPr>
                      <p:cNvPr id="49" name="对象 48"/>
                      <p:cNvPicPr/>
                      <p:nvPr/>
                    </p:nvPicPr>
                    <p:blipFill>
                      <a:blip r:embed="rId18"/>
                      <a:stretch>
                        <a:fillRect/>
                      </a:stretch>
                    </p:blipFill>
                    <p:spPr>
                      <a:xfrm>
                        <a:off x="672114" y="5390339"/>
                        <a:ext cx="10456862" cy="542925"/>
                      </a:xfrm>
                      <a:prstGeom prst="rect">
                        <a:avLst/>
                      </a:prstGeom>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1684997281"/>
              </p:ext>
            </p:extLst>
          </p:nvPr>
        </p:nvGraphicFramePr>
        <p:xfrm>
          <a:off x="698166" y="6018614"/>
          <a:ext cx="10150475" cy="495300"/>
        </p:xfrm>
        <a:graphic>
          <a:graphicData uri="http://schemas.openxmlformats.org/presentationml/2006/ole">
            <mc:AlternateContent xmlns:mc="http://schemas.openxmlformats.org/markup-compatibility/2006">
              <mc:Choice xmlns:v="urn:schemas-microsoft-com:vml" Requires="v">
                <p:oleObj spid="_x0000_s115020" name="Equation" r:id="rId19" imgW="5460840" imgH="266400" progId="Equation.DSMT4">
                  <p:embed/>
                </p:oleObj>
              </mc:Choice>
              <mc:Fallback>
                <p:oleObj name="Equation" r:id="rId19" imgW="5460840" imgH="266400" progId="Equation.DSMT4">
                  <p:embed/>
                  <p:pic>
                    <p:nvPicPr>
                      <p:cNvPr id="64" name="对象 63"/>
                      <p:cNvPicPr/>
                      <p:nvPr/>
                    </p:nvPicPr>
                    <p:blipFill>
                      <a:blip r:embed="rId20"/>
                      <a:stretch>
                        <a:fillRect/>
                      </a:stretch>
                    </p:blipFill>
                    <p:spPr>
                      <a:xfrm>
                        <a:off x="698166" y="6018614"/>
                        <a:ext cx="10150475" cy="495300"/>
                      </a:xfrm>
                      <a:prstGeom prst="rect">
                        <a:avLst/>
                      </a:prstGeom>
                    </p:spPr>
                  </p:pic>
                </p:oleObj>
              </mc:Fallback>
            </mc:AlternateContent>
          </a:graphicData>
        </a:graphic>
      </p:graphicFrame>
    </p:spTree>
    <p:extLst>
      <p:ext uri="{BB962C8B-B14F-4D97-AF65-F5344CB8AC3E}">
        <p14:creationId xmlns:p14="http://schemas.microsoft.com/office/powerpoint/2010/main" val="88386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0"/>
                                        <p:tgtEl>
                                          <p:spTgt spid="48"/>
                                        </p:tgtEl>
                                      </p:cBhvr>
                                    </p:animEffect>
                                    <p:anim calcmode="lin" valueType="num">
                                      <p:cBhvr>
                                        <p:cTn id="13" dur="1000" fill="hold"/>
                                        <p:tgtEl>
                                          <p:spTgt spid="48"/>
                                        </p:tgtEl>
                                        <p:attrNameLst>
                                          <p:attrName>ppt_x</p:attrName>
                                        </p:attrNameLst>
                                      </p:cBhvr>
                                      <p:tavLst>
                                        <p:tav tm="0">
                                          <p:val>
                                            <p:strVal val="#ppt_x"/>
                                          </p:val>
                                        </p:tav>
                                        <p:tav tm="100000">
                                          <p:val>
                                            <p:strVal val="#ppt_x"/>
                                          </p:val>
                                        </p:tav>
                                      </p:tavLst>
                                    </p:anim>
                                    <p:anim calcmode="lin" valueType="num">
                                      <p:cBhvr>
                                        <p:cTn id="1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1000"/>
                                        <p:tgtEl>
                                          <p:spTgt spid="47"/>
                                        </p:tgtEl>
                                      </p:cBhvr>
                                    </p:animEffect>
                                    <p:anim calcmode="lin" valueType="num">
                                      <p:cBhvr>
                                        <p:cTn id="26" dur="1000" fill="hold"/>
                                        <p:tgtEl>
                                          <p:spTgt spid="47"/>
                                        </p:tgtEl>
                                        <p:attrNameLst>
                                          <p:attrName>ppt_x</p:attrName>
                                        </p:attrNameLst>
                                      </p:cBhvr>
                                      <p:tavLst>
                                        <p:tav tm="0">
                                          <p:val>
                                            <p:strVal val="#ppt_x"/>
                                          </p:val>
                                        </p:tav>
                                        <p:tav tm="100000">
                                          <p:val>
                                            <p:strVal val="#ppt_x"/>
                                          </p:val>
                                        </p:tav>
                                      </p:tavLst>
                                    </p:anim>
                                    <p:anim calcmode="lin" valueType="num">
                                      <p:cBhvr>
                                        <p:cTn id="2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additive="base">
                                        <p:cTn id="32" dur="500" fill="hold"/>
                                        <p:tgtEl>
                                          <p:spTgt spid="49"/>
                                        </p:tgtEl>
                                        <p:attrNameLst>
                                          <p:attrName>ppt_x</p:attrName>
                                        </p:attrNameLst>
                                      </p:cBhvr>
                                      <p:tavLst>
                                        <p:tav tm="0">
                                          <p:val>
                                            <p:strVal val="#ppt_x"/>
                                          </p:val>
                                        </p:tav>
                                        <p:tav tm="100000">
                                          <p:val>
                                            <p:strVal val="#ppt_x"/>
                                          </p:val>
                                        </p:tav>
                                      </p:tavLst>
                                    </p:anim>
                                    <p:anim calcmode="lin" valueType="num">
                                      <p:cBhvr additive="base">
                                        <p:cTn id="33"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cBhvr additive="base">
                                        <p:cTn id="38" dur="500" fill="hold"/>
                                        <p:tgtEl>
                                          <p:spTgt spid="64"/>
                                        </p:tgtEl>
                                        <p:attrNameLst>
                                          <p:attrName>ppt_x</p:attrName>
                                        </p:attrNameLst>
                                      </p:cBhvr>
                                      <p:tavLst>
                                        <p:tav tm="0">
                                          <p:val>
                                            <p:strVal val="#ppt_x"/>
                                          </p:val>
                                        </p:tav>
                                        <p:tav tm="100000">
                                          <p:val>
                                            <p:strVal val="#ppt_x"/>
                                          </p:val>
                                        </p:tav>
                                      </p:tavLst>
                                    </p:anim>
                                    <p:anim calcmode="lin" valueType="num">
                                      <p:cBhvr additive="base">
                                        <p:cTn id="3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5"/>
                                        </p:tgtEl>
                                        <p:attrNameLst>
                                          <p:attrName>style.visibility</p:attrName>
                                        </p:attrNameLst>
                                      </p:cBhvr>
                                      <p:to>
                                        <p:strVal val="visible"/>
                                      </p:to>
                                    </p:set>
                                    <p:anim calcmode="lin" valueType="num">
                                      <p:cBhvr additive="base">
                                        <p:cTn id="44" dur="500" fill="hold"/>
                                        <p:tgtEl>
                                          <p:spTgt spid="65"/>
                                        </p:tgtEl>
                                        <p:attrNameLst>
                                          <p:attrName>ppt_x</p:attrName>
                                        </p:attrNameLst>
                                      </p:cBhvr>
                                      <p:tavLst>
                                        <p:tav tm="0">
                                          <p:val>
                                            <p:strVal val="#ppt_x"/>
                                          </p:val>
                                        </p:tav>
                                        <p:tav tm="100000">
                                          <p:val>
                                            <p:strVal val="#ppt_x"/>
                                          </p:val>
                                        </p:tav>
                                      </p:tavLst>
                                    </p:anim>
                                    <p:anim calcmode="lin" valueType="num">
                                      <p:cBhvr additive="base">
                                        <p:cTn id="45"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日期占位符 4"/>
          <p:cNvSpPr>
            <a:spLocks noGrp="1"/>
          </p:cNvSpPr>
          <p:nvPr>
            <p:ph type="dt" sz="quarter" idx="10"/>
          </p:nvPr>
        </p:nvSpPr>
        <p:spPr/>
        <p:txBody>
          <a:bodyPr/>
          <a:lstStyle/>
          <a:p>
            <a:pPr>
              <a:defRPr/>
            </a:pPr>
            <a:fld id="{57E3DCAB-26B3-4442-B5B5-E02F5CD9C573}" type="datetime1">
              <a:rPr lang="zh-CN" altLang="en-US"/>
              <a:pPr>
                <a:defRPr/>
              </a:pPr>
              <a:t>2020/4/28</a:t>
            </a:fld>
            <a:endParaRPr lang="en-US" altLang="zh-CN"/>
          </a:p>
        </p:txBody>
      </p:sp>
      <p:sp>
        <p:nvSpPr>
          <p:cNvPr id="21" name="灯片编号占位符 6"/>
          <p:cNvSpPr>
            <a:spLocks noGrp="1"/>
          </p:cNvSpPr>
          <p:nvPr>
            <p:ph type="sldNum" sz="quarter" idx="12"/>
          </p:nvPr>
        </p:nvSpPr>
        <p:spPr/>
        <p:txBody>
          <a:bodyPr/>
          <a:lstStyle/>
          <a:p>
            <a:pPr>
              <a:defRPr/>
            </a:pPr>
            <a:fld id="{3574F898-C575-4964-A495-246856B947ED}" type="slidenum">
              <a:rPr lang="en-US" altLang="zh-CN"/>
              <a:pPr>
                <a:defRPr/>
              </a:pPr>
              <a:t>25</a:t>
            </a:fld>
            <a:endParaRPr lang="en-US" altLang="zh-CN"/>
          </a:p>
        </p:txBody>
      </p:sp>
      <p:sp>
        <p:nvSpPr>
          <p:cNvPr id="861190" name="Text Box 6"/>
          <p:cNvSpPr txBox="1">
            <a:spLocks noChangeArrowheads="1"/>
          </p:cNvSpPr>
          <p:nvPr/>
        </p:nvSpPr>
        <p:spPr bwMode="auto">
          <a:xfrm>
            <a:off x="548596" y="981868"/>
            <a:ext cx="5715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Tx/>
              <a:buNone/>
            </a:pPr>
            <a:r>
              <a:rPr lang="zh-CN" altLang="en-US" b="1" dirty="0">
                <a:latin typeface="楷体_GB2312" panose="02010609030101010101" pitchFamily="49" charset="-122"/>
                <a:ea typeface="楷体_GB2312" panose="02010609030101010101" pitchFamily="49" charset="-122"/>
              </a:rPr>
              <a:t>记样本回归线的函数形式为：</a:t>
            </a:r>
          </a:p>
        </p:txBody>
      </p:sp>
      <p:sp>
        <p:nvSpPr>
          <p:cNvPr id="861192" name="Text Box 8"/>
          <p:cNvSpPr txBox="1">
            <a:spLocks noChangeArrowheads="1"/>
          </p:cNvSpPr>
          <p:nvPr/>
        </p:nvSpPr>
        <p:spPr bwMode="auto">
          <a:xfrm>
            <a:off x="695325" y="1570614"/>
            <a:ext cx="10515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则称其</a:t>
            </a:r>
            <a:r>
              <a:rPr lang="zh-CN" altLang="en-US"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样本回归函数</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sample regression function</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SRF</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p>
        </p:txBody>
      </p:sp>
      <p:graphicFrame>
        <p:nvGraphicFramePr>
          <p:cNvPr id="861207" name="Object 23"/>
          <p:cNvGraphicFramePr>
            <a:graphicFrameLocks noChangeAspect="1"/>
          </p:cNvGraphicFramePr>
          <p:nvPr>
            <p:extLst>
              <p:ext uri="{D42A27DB-BD31-4B8C-83A1-F6EECF244321}">
                <p14:modId xmlns:p14="http://schemas.microsoft.com/office/powerpoint/2010/main" val="2970151232"/>
              </p:ext>
            </p:extLst>
          </p:nvPr>
        </p:nvGraphicFramePr>
        <p:xfrm>
          <a:off x="5195888" y="1084261"/>
          <a:ext cx="2919413" cy="509588"/>
        </p:xfrm>
        <a:graphic>
          <a:graphicData uri="http://schemas.openxmlformats.org/presentationml/2006/ole">
            <mc:AlternateContent xmlns:mc="http://schemas.openxmlformats.org/markup-compatibility/2006">
              <mc:Choice xmlns:v="urn:schemas-microsoft-com:vml" Requires="v">
                <p:oleObj spid="_x0000_s32019" name="Equation" r:id="rId3" imgW="1523880" imgH="266400" progId="Equation.DSMT4">
                  <p:embed/>
                </p:oleObj>
              </mc:Choice>
              <mc:Fallback>
                <p:oleObj name="Equation" r:id="rId3" imgW="1523880" imgH="266400" progId="Equation.DSMT4">
                  <p:embed/>
                  <p:pic>
                    <p:nvPicPr>
                      <p:cNvPr id="0" name="Object 23"/>
                      <p:cNvPicPr>
                        <a:picLocks noChangeAspect="1" noChangeArrowheads="1"/>
                      </p:cNvPicPr>
                      <p:nvPr/>
                    </p:nvPicPr>
                    <p:blipFill>
                      <a:blip r:embed="rId4"/>
                      <a:srcRect/>
                      <a:stretch>
                        <a:fillRect/>
                      </a:stretch>
                    </p:blipFill>
                    <p:spPr bwMode="auto">
                      <a:xfrm>
                        <a:off x="5195888" y="1084261"/>
                        <a:ext cx="2919413"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6" name="Rectangle 32"/>
          <p:cNvSpPr>
            <a:spLocks noGrp="1" noChangeArrowheads="1"/>
          </p:cNvSpPr>
          <p:nvPr>
            <p:ph type="title"/>
          </p:nvPr>
        </p:nvSpPr>
        <p:spPr>
          <a:xfrm>
            <a:off x="3252274" y="121443"/>
            <a:ext cx="5645150" cy="908050"/>
          </a:xfrm>
        </p:spPr>
        <p:txBody>
          <a:bodyPr anchorCtr="1"/>
          <a:lstStyle/>
          <a:p>
            <a:pPr eaLnBrk="1" hangingPunct="1"/>
            <a:r>
              <a:rPr lang="zh-CN" altLang="en-US" sz="4000" b="1" dirty="0" smtClean="0">
                <a:solidFill>
                  <a:srgbClr val="FF0000"/>
                </a:solidFill>
                <a:latin typeface="Times New Roman" panose="02020603050405020304" pitchFamily="18" charset="0"/>
                <a:ea typeface="楷体_GB2312" panose="02010609030101010101" pitchFamily="49" charset="-122"/>
              </a:rPr>
              <a:t>样本回归函数</a:t>
            </a:r>
            <a:r>
              <a:rPr lang="en-US" altLang="zh-CN" sz="4000" b="1" dirty="0" smtClean="0">
                <a:solidFill>
                  <a:srgbClr val="FF0000"/>
                </a:solidFill>
                <a:latin typeface="Times New Roman" panose="02020603050405020304" pitchFamily="18" charset="0"/>
                <a:ea typeface="楷体_GB2312" panose="02010609030101010101" pitchFamily="49" charset="-122"/>
              </a:rPr>
              <a:t>SRF</a:t>
            </a:r>
          </a:p>
        </p:txBody>
      </p:sp>
      <p:sp>
        <p:nvSpPr>
          <p:cNvPr id="23" name="Rectangle 3"/>
          <p:cNvSpPr txBox="1">
            <a:spLocks noChangeArrowheads="1"/>
          </p:cNvSpPr>
          <p:nvPr/>
        </p:nvSpPr>
        <p:spPr bwMode="auto">
          <a:xfrm>
            <a:off x="548596" y="2278929"/>
            <a:ext cx="10475912" cy="1074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buFont typeface="Wingdings" panose="05000000000000000000" pitchFamily="2" charset="2"/>
              <a:buNone/>
            </a:pPr>
            <a:r>
              <a:rPr lang="en-US" altLang="zh-CN" b="1" smtClean="0">
                <a:latin typeface="Times New Roman" panose="02020603050405020304" pitchFamily="18" charset="0"/>
                <a:ea typeface="楷体_GB2312" panose="02010609030101010101" pitchFamily="49" charset="-122"/>
              </a:rPr>
              <a:t>●</a:t>
            </a:r>
            <a:r>
              <a:rPr lang="zh-CN" altLang="en-US" b="1" smtClean="0">
                <a:latin typeface="Times New Roman" panose="02020603050405020304" pitchFamily="18" charset="0"/>
                <a:ea typeface="楷体_GB2312" panose="02010609030101010101" pitchFamily="49" charset="-122"/>
              </a:rPr>
              <a:t>每次抽样都能获得一个样本，就可以拟合一条样本回 归线，所以样本回归线随抽样变化而变化，可以有许多条</a:t>
            </a:r>
            <a:r>
              <a:rPr lang="zh-CN" altLang="en-US" b="1" smtClean="0">
                <a:solidFill>
                  <a:schemeClr val="folHlink"/>
                </a:solidFill>
                <a:latin typeface="Times New Roman" panose="02020603050405020304" pitchFamily="18" charset="0"/>
                <a:ea typeface="楷体_GB2312" panose="02010609030101010101" pitchFamily="49" charset="-122"/>
              </a:rPr>
              <a:t>（</a:t>
            </a:r>
            <a:r>
              <a:rPr lang="en-US" altLang="zh-CN" b="1" smtClean="0">
                <a:solidFill>
                  <a:schemeClr val="folHlink"/>
                </a:solidFill>
                <a:latin typeface="Times New Roman" panose="02020603050405020304" pitchFamily="18" charset="0"/>
                <a:ea typeface="楷体_GB2312" panose="02010609030101010101" pitchFamily="49" charset="-122"/>
              </a:rPr>
              <a:t>SRF</a:t>
            </a:r>
            <a:r>
              <a:rPr lang="zh-CN" altLang="en-US" b="1" smtClean="0">
                <a:solidFill>
                  <a:schemeClr val="folHlink"/>
                </a:solidFill>
                <a:latin typeface="Times New Roman" panose="02020603050405020304" pitchFamily="18" charset="0"/>
                <a:ea typeface="楷体_GB2312" panose="02010609030101010101" pitchFamily="49" charset="-122"/>
              </a:rPr>
              <a:t>不唯一）</a:t>
            </a:r>
            <a:endParaRPr lang="zh-CN" altLang="en-US" i="1" dirty="0" smtClean="0">
              <a:latin typeface="Times New Roman" panose="02020603050405020304" pitchFamily="18" charset="0"/>
              <a:ea typeface="楷体_GB2312" panose="02010609030101010101" pitchFamily="49" charset="-122"/>
            </a:endParaRPr>
          </a:p>
        </p:txBody>
      </p:sp>
      <p:sp>
        <p:nvSpPr>
          <p:cNvPr id="24" name="Rectangle 3"/>
          <p:cNvSpPr txBox="1">
            <a:spLocks noChangeArrowheads="1"/>
          </p:cNvSpPr>
          <p:nvPr/>
        </p:nvSpPr>
        <p:spPr>
          <a:xfrm>
            <a:off x="720565" y="3796822"/>
            <a:ext cx="5330825" cy="2432050"/>
          </a:xfrm>
          <a:prstGeom prst="rect">
            <a:avLst/>
          </a:prstGeom>
          <a:noFill/>
          <a:ln/>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10000"/>
              </a:lnSpc>
              <a:spcAft>
                <a:spcPts val="0"/>
              </a:spcAft>
              <a:buFont typeface="Wingdings" panose="05000000000000000000" pitchFamily="2" charset="2"/>
              <a:buNone/>
              <a:defRPr/>
            </a:pPr>
            <a:r>
              <a:rPr lang="en-US" altLang="zh-CN" b="1" dirty="0" smtClean="0">
                <a:latin typeface="Times New Roman" panose="02020603050405020304" pitchFamily="18" charset="0"/>
                <a:ea typeface="楷体_GB2312" panose="02010609030101010101" pitchFamily="49" charset="-122"/>
              </a:rPr>
              <a:t>●</a:t>
            </a:r>
            <a:r>
              <a:rPr lang="zh-CN" altLang="en-US" b="1" dirty="0" smtClean="0">
                <a:latin typeface="Times New Roman" panose="02020603050405020304" pitchFamily="18" charset="0"/>
                <a:ea typeface="楷体_GB2312" panose="02010609030101010101" pitchFamily="49" charset="-122"/>
              </a:rPr>
              <a:t>每一条样本回 归线与总体回归线</a:t>
            </a:r>
            <a:endParaRPr lang="en-US" altLang="zh-CN" b="1" dirty="0" smtClean="0">
              <a:latin typeface="Times New Roman" panose="02020603050405020304" pitchFamily="18" charset="0"/>
              <a:ea typeface="楷体_GB2312" panose="02010609030101010101" pitchFamily="49" charset="-122"/>
            </a:endParaRPr>
          </a:p>
          <a:p>
            <a:pPr fontAlgn="auto">
              <a:lnSpc>
                <a:spcPct val="110000"/>
              </a:lnSpc>
              <a:spcAft>
                <a:spcPts val="0"/>
              </a:spcAft>
              <a:buFont typeface="Wingdings" panose="05000000000000000000" pitchFamily="2" charset="2"/>
              <a:buNone/>
              <a:defRPr/>
            </a:pPr>
            <a:r>
              <a:rPr lang="zh-CN" altLang="en-US" b="1" dirty="0" smtClean="0">
                <a:latin typeface="Times New Roman" panose="02020603050405020304" pitchFamily="18" charset="0"/>
                <a:ea typeface="楷体_GB2312" panose="02010609030101010101" pitchFamily="49" charset="-122"/>
              </a:rPr>
              <a:t>都有偏离，但若对多条样本回归线</a:t>
            </a:r>
            <a:endParaRPr lang="en-US" altLang="zh-CN" b="1" dirty="0" smtClean="0">
              <a:latin typeface="Times New Roman" panose="02020603050405020304" pitchFamily="18" charset="0"/>
              <a:ea typeface="楷体_GB2312" panose="02010609030101010101" pitchFamily="49" charset="-122"/>
            </a:endParaRPr>
          </a:p>
          <a:p>
            <a:pPr fontAlgn="auto">
              <a:lnSpc>
                <a:spcPct val="110000"/>
              </a:lnSpc>
              <a:spcAft>
                <a:spcPts val="0"/>
              </a:spcAft>
              <a:buFont typeface="Wingdings" panose="05000000000000000000" pitchFamily="2" charset="2"/>
              <a:buNone/>
              <a:defRPr/>
            </a:pPr>
            <a:r>
              <a:rPr lang="zh-CN" altLang="en-US" b="1" dirty="0" smtClean="0">
                <a:latin typeface="Times New Roman" panose="02020603050405020304" pitchFamily="18" charset="0"/>
                <a:ea typeface="楷体_GB2312" panose="02010609030101010101" pitchFamily="49" charset="-122"/>
              </a:rPr>
              <a:t>的位置进行平均，则平均后的样本</a:t>
            </a:r>
            <a:endParaRPr lang="en-US" altLang="zh-CN" b="1" dirty="0" smtClean="0">
              <a:latin typeface="Times New Roman" panose="02020603050405020304" pitchFamily="18" charset="0"/>
              <a:ea typeface="楷体_GB2312" panose="02010609030101010101" pitchFamily="49" charset="-122"/>
            </a:endParaRPr>
          </a:p>
          <a:p>
            <a:pPr fontAlgn="auto">
              <a:lnSpc>
                <a:spcPct val="110000"/>
              </a:lnSpc>
              <a:spcAft>
                <a:spcPts val="0"/>
              </a:spcAft>
              <a:buFont typeface="Wingdings" panose="05000000000000000000" pitchFamily="2" charset="2"/>
              <a:buNone/>
              <a:defRPr/>
            </a:pPr>
            <a:r>
              <a:rPr lang="zh-CN" altLang="en-US" b="1" dirty="0" smtClean="0">
                <a:latin typeface="Times New Roman" panose="02020603050405020304" pitchFamily="18" charset="0"/>
                <a:ea typeface="楷体_GB2312" panose="02010609030101010101" pitchFamily="49" charset="-122"/>
              </a:rPr>
              <a:t>回归线将与总体回归线重合。</a:t>
            </a:r>
            <a:endParaRPr lang="zh-CN" altLang="en-US" i="1" dirty="0">
              <a:latin typeface="Times New Roman" panose="02020603050405020304" pitchFamily="18" charset="0"/>
              <a:ea typeface="楷体_GB2312" panose="02010609030101010101" pitchFamily="49" charset="-122"/>
            </a:endParaRPr>
          </a:p>
        </p:txBody>
      </p:sp>
      <p:grpSp>
        <p:nvGrpSpPr>
          <p:cNvPr id="25" name="组合 24"/>
          <p:cNvGrpSpPr>
            <a:grpSpLocks/>
          </p:cNvGrpSpPr>
          <p:nvPr/>
        </p:nvGrpSpPr>
        <p:grpSpPr bwMode="auto">
          <a:xfrm>
            <a:off x="6860661" y="3659187"/>
            <a:ext cx="4073525" cy="2697163"/>
            <a:chOff x="7280275" y="3513477"/>
            <a:chExt cx="4073525" cy="2697548"/>
          </a:xfrm>
        </p:grpSpPr>
        <p:sp>
          <p:nvSpPr>
            <p:cNvPr id="26" name="Rectangle 4"/>
            <p:cNvSpPr>
              <a:spLocks noChangeArrowheads="1"/>
            </p:cNvSpPr>
            <p:nvPr/>
          </p:nvSpPr>
          <p:spPr bwMode="auto">
            <a:xfrm>
              <a:off x="10231438" y="4398100"/>
              <a:ext cx="6381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a:t>SRF2</a:t>
              </a:r>
            </a:p>
          </p:txBody>
        </p:sp>
        <p:sp>
          <p:nvSpPr>
            <p:cNvPr id="27" name="Line 6"/>
            <p:cNvSpPr>
              <a:spLocks noChangeShapeType="1"/>
            </p:cNvSpPr>
            <p:nvPr/>
          </p:nvSpPr>
          <p:spPr bwMode="auto">
            <a:xfrm>
              <a:off x="7716838" y="5850663"/>
              <a:ext cx="31972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7"/>
            <p:cNvSpPr>
              <a:spLocks noChangeShapeType="1"/>
            </p:cNvSpPr>
            <p:nvPr/>
          </p:nvSpPr>
          <p:spPr bwMode="auto">
            <a:xfrm>
              <a:off x="7716838" y="3834538"/>
              <a:ext cx="0" cy="198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8"/>
            <p:cNvSpPr>
              <a:spLocks noChangeShapeType="1"/>
            </p:cNvSpPr>
            <p:nvPr/>
          </p:nvSpPr>
          <p:spPr bwMode="auto">
            <a:xfrm flipV="1">
              <a:off x="7707086" y="4130788"/>
              <a:ext cx="2233748" cy="1473177"/>
            </a:xfrm>
            <a:prstGeom prst="line">
              <a:avLst/>
            </a:prstGeom>
            <a:noFill/>
            <a:ln w="444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9"/>
            <p:cNvSpPr>
              <a:spLocks noChangeShapeType="1"/>
            </p:cNvSpPr>
            <p:nvPr/>
          </p:nvSpPr>
          <p:spPr bwMode="auto">
            <a:xfrm flipV="1">
              <a:off x="7716838" y="4656863"/>
              <a:ext cx="2422525"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Rectangle 10"/>
            <p:cNvSpPr>
              <a:spLocks noChangeArrowheads="1"/>
            </p:cNvSpPr>
            <p:nvPr/>
          </p:nvSpPr>
          <p:spPr bwMode="auto">
            <a:xfrm>
              <a:off x="9138424" y="3513477"/>
              <a:ext cx="6381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1800">
                  <a:solidFill>
                    <a:schemeClr val="hlink"/>
                  </a:solidFill>
                </a:rPr>
                <a:t>SRF1</a:t>
              </a:r>
            </a:p>
          </p:txBody>
        </p:sp>
        <p:graphicFrame>
          <p:nvGraphicFramePr>
            <p:cNvPr id="32" name="Object 11"/>
            <p:cNvGraphicFramePr>
              <a:graphicFrameLocks noChangeAspect="1"/>
            </p:cNvGraphicFramePr>
            <p:nvPr/>
          </p:nvGraphicFramePr>
          <p:xfrm>
            <a:off x="7280275" y="3742463"/>
            <a:ext cx="260350" cy="307975"/>
          </p:xfrm>
          <a:graphic>
            <a:graphicData uri="http://schemas.openxmlformats.org/presentationml/2006/ole">
              <mc:AlternateContent xmlns:mc="http://schemas.openxmlformats.org/markup-compatibility/2006">
                <mc:Choice xmlns:v="urn:schemas-microsoft-com:vml" Requires="v">
                  <p:oleObj spid="_x0000_s32020" name="Equation" r:id="rId5" imgW="139579" imgH="164957" progId="Equation.DSMT4">
                    <p:embed/>
                  </p:oleObj>
                </mc:Choice>
                <mc:Fallback>
                  <p:oleObj name="Equation" r:id="rId5" imgW="139579" imgH="164957" progId="Equation.DSMT4">
                    <p:embed/>
                    <p:pic>
                      <p:nvPicPr>
                        <p:cNvPr id="3278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0275" y="3742463"/>
                          <a:ext cx="26035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2"/>
            <p:cNvGraphicFramePr>
              <a:graphicFrameLocks noChangeAspect="1"/>
            </p:cNvGraphicFramePr>
            <p:nvPr/>
          </p:nvGraphicFramePr>
          <p:xfrm>
            <a:off x="11023600" y="5903050"/>
            <a:ext cx="330200" cy="307975"/>
          </p:xfrm>
          <a:graphic>
            <a:graphicData uri="http://schemas.openxmlformats.org/presentationml/2006/ole">
              <mc:AlternateContent xmlns:mc="http://schemas.openxmlformats.org/markup-compatibility/2006">
                <mc:Choice xmlns:v="urn:schemas-microsoft-com:vml" Requires="v">
                  <p:oleObj spid="_x0000_s32021" name="Equation" r:id="rId7" imgW="177492" imgH="164814" progId="Equation.DSMT4">
                    <p:embed/>
                  </p:oleObj>
                </mc:Choice>
                <mc:Fallback>
                  <p:oleObj name="Equation" r:id="rId7" imgW="177492" imgH="164814" progId="Equation.DSMT4">
                    <p:embed/>
                    <p:pic>
                      <p:nvPicPr>
                        <p:cNvPr id="32783"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23600" y="5903050"/>
                          <a:ext cx="3302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Line 8"/>
            <p:cNvSpPr>
              <a:spLocks noChangeShapeType="1"/>
            </p:cNvSpPr>
            <p:nvPr/>
          </p:nvSpPr>
          <p:spPr bwMode="auto">
            <a:xfrm flipV="1">
              <a:off x="7984397" y="3901461"/>
              <a:ext cx="1267097" cy="1931739"/>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Rectangle 10"/>
            <p:cNvSpPr>
              <a:spLocks noChangeArrowheads="1"/>
            </p:cNvSpPr>
            <p:nvPr/>
          </p:nvSpPr>
          <p:spPr bwMode="auto">
            <a:xfrm>
              <a:off x="10013451" y="3834538"/>
              <a:ext cx="543739"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1800" b="1">
                  <a:solidFill>
                    <a:srgbClr val="FF0000"/>
                  </a:solidFill>
                </a:rPr>
                <a:t>PRF</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1190"/>
                                        </p:tgtEl>
                                        <p:attrNameLst>
                                          <p:attrName>style.visibility</p:attrName>
                                        </p:attrNameLst>
                                      </p:cBhvr>
                                      <p:to>
                                        <p:strVal val="visible"/>
                                      </p:to>
                                    </p:set>
                                    <p:anim calcmode="lin" valueType="num">
                                      <p:cBhvr additive="base">
                                        <p:cTn id="7" dur="500" fill="hold"/>
                                        <p:tgtEl>
                                          <p:spTgt spid="861190"/>
                                        </p:tgtEl>
                                        <p:attrNameLst>
                                          <p:attrName>ppt_x</p:attrName>
                                        </p:attrNameLst>
                                      </p:cBhvr>
                                      <p:tavLst>
                                        <p:tav tm="0">
                                          <p:val>
                                            <p:strVal val="0-#ppt_w/2"/>
                                          </p:val>
                                        </p:tav>
                                        <p:tav tm="100000">
                                          <p:val>
                                            <p:strVal val="#ppt_x"/>
                                          </p:val>
                                        </p:tav>
                                      </p:tavLst>
                                    </p:anim>
                                    <p:anim calcmode="lin" valueType="num">
                                      <p:cBhvr additive="base">
                                        <p:cTn id="8" dur="500" fill="hold"/>
                                        <p:tgtEl>
                                          <p:spTgt spid="8611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61207"/>
                                        </p:tgtEl>
                                        <p:attrNameLst>
                                          <p:attrName>style.visibility</p:attrName>
                                        </p:attrNameLst>
                                      </p:cBhvr>
                                      <p:to>
                                        <p:strVal val="visible"/>
                                      </p:to>
                                    </p:set>
                                    <p:anim calcmode="lin" valueType="num">
                                      <p:cBhvr additive="base">
                                        <p:cTn id="13" dur="500" fill="hold"/>
                                        <p:tgtEl>
                                          <p:spTgt spid="861207"/>
                                        </p:tgtEl>
                                        <p:attrNameLst>
                                          <p:attrName>ppt_x</p:attrName>
                                        </p:attrNameLst>
                                      </p:cBhvr>
                                      <p:tavLst>
                                        <p:tav tm="0">
                                          <p:val>
                                            <p:strVal val="1+#ppt_w/2"/>
                                          </p:val>
                                        </p:tav>
                                        <p:tav tm="100000">
                                          <p:val>
                                            <p:strVal val="#ppt_x"/>
                                          </p:val>
                                        </p:tav>
                                      </p:tavLst>
                                    </p:anim>
                                    <p:anim calcmode="lin" valueType="num">
                                      <p:cBhvr additive="base">
                                        <p:cTn id="14" dur="500" fill="hold"/>
                                        <p:tgtEl>
                                          <p:spTgt spid="86120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1192"/>
                                        </p:tgtEl>
                                        <p:attrNameLst>
                                          <p:attrName>style.visibility</p:attrName>
                                        </p:attrNameLst>
                                      </p:cBhvr>
                                      <p:to>
                                        <p:strVal val="visible"/>
                                      </p:to>
                                    </p:set>
                                    <p:anim calcmode="lin" valueType="num">
                                      <p:cBhvr additive="base">
                                        <p:cTn id="19" dur="500" fill="hold"/>
                                        <p:tgtEl>
                                          <p:spTgt spid="861192"/>
                                        </p:tgtEl>
                                        <p:attrNameLst>
                                          <p:attrName>ppt_x</p:attrName>
                                        </p:attrNameLst>
                                      </p:cBhvr>
                                      <p:tavLst>
                                        <p:tav tm="0">
                                          <p:val>
                                            <p:strVal val="#ppt_x"/>
                                          </p:val>
                                        </p:tav>
                                        <p:tav tm="100000">
                                          <p:val>
                                            <p:strVal val="#ppt_x"/>
                                          </p:val>
                                        </p:tav>
                                      </p:tavLst>
                                    </p:anim>
                                    <p:anim calcmode="lin" valueType="num">
                                      <p:cBhvr additive="base">
                                        <p:cTn id="20" dur="500" fill="hold"/>
                                        <p:tgtEl>
                                          <p:spTgt spid="86119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xEl>
                                              <p:pRg st="0" end="0"/>
                                            </p:txEl>
                                          </p:spTgt>
                                        </p:tgtEl>
                                        <p:attrNameLst>
                                          <p:attrName>style.visibility</p:attrName>
                                        </p:attrNameLst>
                                      </p:cBhvr>
                                      <p:to>
                                        <p:strVal val="visible"/>
                                      </p:to>
                                    </p:set>
                                    <p:anim calcmode="lin" valueType="num">
                                      <p:cBhvr additive="base">
                                        <p:cTn id="25"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1000"/>
                                        <p:tgtEl>
                                          <p:spTgt spid="24"/>
                                        </p:tgtEl>
                                      </p:cBhvr>
                                    </p:animEffect>
                                    <p:anim calcmode="lin" valueType="num">
                                      <p:cBhvr>
                                        <p:cTn id="37" dur="1000" fill="hold"/>
                                        <p:tgtEl>
                                          <p:spTgt spid="24"/>
                                        </p:tgtEl>
                                        <p:attrNameLst>
                                          <p:attrName>ppt_x</p:attrName>
                                        </p:attrNameLst>
                                      </p:cBhvr>
                                      <p:tavLst>
                                        <p:tav tm="0">
                                          <p:val>
                                            <p:strVal val="#ppt_x"/>
                                          </p:val>
                                        </p:tav>
                                        <p:tav tm="100000">
                                          <p:val>
                                            <p:strVal val="#ppt_x"/>
                                          </p:val>
                                        </p:tav>
                                      </p:tavLst>
                                    </p:anim>
                                    <p:anim calcmode="lin" valueType="num">
                                      <p:cBhvr>
                                        <p:cTn id="3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90" grpId="0"/>
      <p:bldP spid="861192" grpId="0"/>
      <p:bldP spid="23" grpId="0" build="p"/>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quarter" idx="10"/>
          </p:nvPr>
        </p:nvSpPr>
        <p:spPr/>
        <p:txBody>
          <a:bodyPr/>
          <a:lstStyle/>
          <a:p>
            <a:pPr>
              <a:defRPr/>
            </a:pPr>
            <a:fld id="{AE73F9DB-E4EE-422A-AC1F-8F72E8E497A4}" type="datetime1">
              <a:rPr lang="zh-CN" altLang="en-US"/>
              <a:pPr>
                <a:defRPr/>
              </a:pPr>
              <a:t>2020/4/28</a:t>
            </a:fld>
            <a:endParaRPr lang="en-US" altLang="zh-CN"/>
          </a:p>
        </p:txBody>
      </p:sp>
      <p:sp>
        <p:nvSpPr>
          <p:cNvPr id="10" name="灯片编号占位符 3"/>
          <p:cNvSpPr>
            <a:spLocks noGrp="1"/>
          </p:cNvSpPr>
          <p:nvPr>
            <p:ph type="sldNum" sz="quarter" idx="12"/>
          </p:nvPr>
        </p:nvSpPr>
        <p:spPr/>
        <p:txBody>
          <a:bodyPr/>
          <a:lstStyle/>
          <a:p>
            <a:pPr>
              <a:defRPr/>
            </a:pPr>
            <a:fld id="{76C2840B-763F-419C-B465-47511D73F2D0}" type="slidenum">
              <a:rPr lang="en-US" altLang="zh-CN"/>
              <a:pPr>
                <a:defRPr/>
              </a:pPr>
              <a:t>26</a:t>
            </a:fld>
            <a:endParaRPr lang="en-US" altLang="zh-CN"/>
          </a:p>
        </p:txBody>
      </p:sp>
      <p:sp>
        <p:nvSpPr>
          <p:cNvPr id="33796" name="Rectangle 2"/>
          <p:cNvSpPr>
            <a:spLocks noChangeArrowheads="1"/>
          </p:cNvSpPr>
          <p:nvPr/>
        </p:nvSpPr>
        <p:spPr bwMode="auto">
          <a:xfrm>
            <a:off x="3581400" y="254000"/>
            <a:ext cx="5087938" cy="72072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Tx/>
              <a:buNone/>
            </a:pPr>
            <a:r>
              <a:rPr kumimoji="1" lang="zh-CN" altLang="en-US" sz="3600" b="1">
                <a:solidFill>
                  <a:srgbClr val="FF0000"/>
                </a:solidFill>
                <a:latin typeface="楷体_GB2312" panose="02010609030101010101" pitchFamily="49" charset="-122"/>
                <a:ea typeface="楷体_GB2312" panose="02010609030101010101" pitchFamily="49" charset="-122"/>
              </a:rPr>
              <a:t>样本回归模型：</a:t>
            </a:r>
          </a:p>
        </p:txBody>
      </p:sp>
      <p:graphicFrame>
        <p:nvGraphicFramePr>
          <p:cNvPr id="2" name="对象 1"/>
          <p:cNvGraphicFramePr>
            <a:graphicFrameLocks noChangeAspect="1"/>
          </p:cNvGraphicFramePr>
          <p:nvPr>
            <p:extLst>
              <p:ext uri="{D42A27DB-BD31-4B8C-83A1-F6EECF244321}">
                <p14:modId xmlns:p14="http://schemas.microsoft.com/office/powerpoint/2010/main" val="3380337195"/>
              </p:ext>
            </p:extLst>
          </p:nvPr>
        </p:nvGraphicFramePr>
        <p:xfrm>
          <a:off x="319522" y="1115151"/>
          <a:ext cx="6054725" cy="1422400"/>
        </p:xfrm>
        <a:graphic>
          <a:graphicData uri="http://schemas.openxmlformats.org/presentationml/2006/ole">
            <mc:AlternateContent xmlns:mc="http://schemas.openxmlformats.org/markup-compatibility/2006">
              <mc:Choice xmlns:v="urn:schemas-microsoft-com:vml" Requires="v">
                <p:oleObj spid="_x0000_s34307" name="Equation" r:id="rId3" imgW="2920680" imgH="685800" progId="Equation.DSMT4">
                  <p:embed/>
                </p:oleObj>
              </mc:Choice>
              <mc:Fallback>
                <p:oleObj name="Equation" r:id="rId3" imgW="2920680" imgH="685800" progId="Equation.DSMT4">
                  <p:embed/>
                  <p:pic>
                    <p:nvPicPr>
                      <p:cNvPr id="0" name=""/>
                      <p:cNvPicPr/>
                      <p:nvPr/>
                    </p:nvPicPr>
                    <p:blipFill>
                      <a:blip r:embed="rId4"/>
                      <a:stretch>
                        <a:fillRect/>
                      </a:stretch>
                    </p:blipFill>
                    <p:spPr>
                      <a:xfrm>
                        <a:off x="319522" y="1115151"/>
                        <a:ext cx="6054725" cy="14224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128784425"/>
              </p:ext>
            </p:extLst>
          </p:nvPr>
        </p:nvGraphicFramePr>
        <p:xfrm>
          <a:off x="6930593" y="3050815"/>
          <a:ext cx="114300" cy="215900"/>
        </p:xfrm>
        <a:graphic>
          <a:graphicData uri="http://schemas.openxmlformats.org/presentationml/2006/ole">
            <mc:AlternateContent xmlns:mc="http://schemas.openxmlformats.org/markup-compatibility/2006">
              <mc:Choice xmlns:v="urn:schemas-microsoft-com:vml" Requires="v">
                <p:oleObj spid="_x0000_s34308" name="公式" r:id="rId5" imgW="114151" imgH="215619" progId="Equation.3">
                  <p:embed/>
                </p:oleObj>
              </mc:Choice>
              <mc:Fallback>
                <p:oleObj name="公式" r:id="rId5" imgW="114151" imgH="215619" progId="Equation.3">
                  <p:embed/>
                  <p:pic>
                    <p:nvPicPr>
                      <p:cNvPr id="26637"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0593" y="305081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组合 6"/>
          <p:cNvGrpSpPr/>
          <p:nvPr/>
        </p:nvGrpSpPr>
        <p:grpSpPr>
          <a:xfrm>
            <a:off x="9619819" y="1687945"/>
            <a:ext cx="546531" cy="654050"/>
            <a:chOff x="9619819" y="2057400"/>
            <a:chExt cx="546531" cy="654050"/>
          </a:xfrm>
        </p:grpSpPr>
        <p:graphicFrame>
          <p:nvGraphicFramePr>
            <p:cNvPr id="17" name="Object 16"/>
            <p:cNvGraphicFramePr>
              <a:graphicFrameLocks noChangeAspect="1"/>
            </p:cNvGraphicFramePr>
            <p:nvPr>
              <p:extLst>
                <p:ext uri="{D42A27DB-BD31-4B8C-83A1-F6EECF244321}">
                  <p14:modId xmlns:p14="http://schemas.microsoft.com/office/powerpoint/2010/main" val="781441205"/>
                </p:ext>
              </p:extLst>
            </p:nvPr>
          </p:nvGraphicFramePr>
          <p:xfrm>
            <a:off x="9805988" y="2057400"/>
            <a:ext cx="360362" cy="654050"/>
          </p:xfrm>
          <a:graphic>
            <a:graphicData uri="http://schemas.openxmlformats.org/presentationml/2006/ole">
              <mc:AlternateContent xmlns:mc="http://schemas.openxmlformats.org/markup-compatibility/2006">
                <mc:Choice xmlns:v="urn:schemas-microsoft-com:vml" Requires="v">
                  <p:oleObj spid="_x0000_s34309" name="Equation" r:id="rId7" imgW="139680" imgH="253800" progId="Equation.DSMT4">
                    <p:embed/>
                  </p:oleObj>
                </mc:Choice>
                <mc:Fallback>
                  <p:oleObj name="Equation" r:id="rId7" imgW="139680" imgH="253800" progId="Equation.DSMT4">
                    <p:embed/>
                    <p:pic>
                      <p:nvPicPr>
                        <p:cNvPr id="26638" name="Object 16"/>
                        <p:cNvPicPr>
                          <a:picLocks noChangeAspect="1" noChangeArrowheads="1"/>
                        </p:cNvPicPr>
                        <p:nvPr/>
                      </p:nvPicPr>
                      <p:blipFill>
                        <a:blip r:embed="rId8"/>
                        <a:srcRect/>
                        <a:stretch>
                          <a:fillRect/>
                        </a:stretch>
                      </p:blipFill>
                      <p:spPr bwMode="auto">
                        <a:xfrm>
                          <a:off x="9805988" y="2057400"/>
                          <a:ext cx="360362"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AutoShape 21"/>
            <p:cNvSpPr>
              <a:spLocks/>
            </p:cNvSpPr>
            <p:nvPr/>
          </p:nvSpPr>
          <p:spPr bwMode="auto">
            <a:xfrm>
              <a:off x="9619819" y="2201141"/>
              <a:ext cx="142875" cy="504825"/>
            </a:xfrm>
            <a:prstGeom prst="rightBrace">
              <a:avLst>
                <a:gd name="adj1" fmla="val 294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pSp>
      <p:grpSp>
        <p:nvGrpSpPr>
          <p:cNvPr id="6" name="组合 5"/>
          <p:cNvGrpSpPr/>
          <p:nvPr/>
        </p:nvGrpSpPr>
        <p:grpSpPr>
          <a:xfrm>
            <a:off x="7492136" y="2127904"/>
            <a:ext cx="1999094" cy="615950"/>
            <a:chOff x="7492136" y="2497359"/>
            <a:chExt cx="1999094" cy="615950"/>
          </a:xfrm>
        </p:grpSpPr>
        <p:sp>
          <p:nvSpPr>
            <p:cNvPr id="21" name="Line 20"/>
            <p:cNvSpPr>
              <a:spLocks noChangeShapeType="1"/>
            </p:cNvSpPr>
            <p:nvPr/>
          </p:nvSpPr>
          <p:spPr bwMode="auto">
            <a:xfrm flipH="1">
              <a:off x="7906905" y="2831741"/>
              <a:ext cx="1584325" cy="0"/>
            </a:xfrm>
            <a:prstGeom prst="line">
              <a:avLst/>
            </a:prstGeom>
            <a:noFill/>
            <a:ln w="2540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 name="Object 22"/>
            <p:cNvGraphicFramePr>
              <a:graphicFrameLocks noChangeAspect="1"/>
            </p:cNvGraphicFramePr>
            <p:nvPr>
              <p:extLst>
                <p:ext uri="{D42A27DB-BD31-4B8C-83A1-F6EECF244321}">
                  <p14:modId xmlns:p14="http://schemas.microsoft.com/office/powerpoint/2010/main" val="2702717562"/>
                </p:ext>
              </p:extLst>
            </p:nvPr>
          </p:nvGraphicFramePr>
          <p:xfrm>
            <a:off x="7492136" y="2497359"/>
            <a:ext cx="382587" cy="615950"/>
          </p:xfrm>
          <a:graphic>
            <a:graphicData uri="http://schemas.openxmlformats.org/presentationml/2006/ole">
              <mc:AlternateContent xmlns:mc="http://schemas.openxmlformats.org/markup-compatibility/2006">
                <mc:Choice xmlns:v="urn:schemas-microsoft-com:vml" Requires="v">
                  <p:oleObj spid="_x0000_s34310" name="Equation" r:id="rId9" imgW="164880" imgH="266400" progId="Equation.DSMT4">
                    <p:embed/>
                  </p:oleObj>
                </mc:Choice>
                <mc:Fallback>
                  <p:oleObj name="Equation" r:id="rId9" imgW="164880" imgH="266400" progId="Equation.DSMT4">
                    <p:embed/>
                    <p:pic>
                      <p:nvPicPr>
                        <p:cNvPr id="26644" name="Object 22"/>
                        <p:cNvPicPr>
                          <a:picLocks noChangeAspect="1" noChangeArrowheads="1"/>
                        </p:cNvPicPr>
                        <p:nvPr/>
                      </p:nvPicPr>
                      <p:blipFill>
                        <a:blip r:embed="rId10"/>
                        <a:srcRect/>
                        <a:stretch>
                          <a:fillRect/>
                        </a:stretch>
                      </p:blipFill>
                      <p:spPr bwMode="auto">
                        <a:xfrm>
                          <a:off x="7492136" y="2497359"/>
                          <a:ext cx="382587" cy="615950"/>
                        </a:xfrm>
                        <a:prstGeom prst="rect">
                          <a:avLst/>
                        </a:prstGeom>
                        <a:noFill/>
                        <a:ln>
                          <a:noFill/>
                        </a:ln>
                        <a:effectLst/>
                        <a:extLst/>
                      </p:spPr>
                    </p:pic>
                  </p:oleObj>
                </mc:Fallback>
              </mc:AlternateContent>
            </a:graphicData>
          </a:graphic>
        </p:graphicFrame>
      </p:grpSp>
      <p:grpSp>
        <p:nvGrpSpPr>
          <p:cNvPr id="5" name="组合 4"/>
          <p:cNvGrpSpPr/>
          <p:nvPr/>
        </p:nvGrpSpPr>
        <p:grpSpPr>
          <a:xfrm>
            <a:off x="7438594" y="1497375"/>
            <a:ext cx="2314574" cy="2478952"/>
            <a:chOff x="7438594" y="1866830"/>
            <a:chExt cx="2314574" cy="2478952"/>
          </a:xfrm>
        </p:grpSpPr>
        <p:graphicFrame>
          <p:nvGraphicFramePr>
            <p:cNvPr id="15" name="Object 14"/>
            <p:cNvGraphicFramePr>
              <a:graphicFrameLocks noChangeAspect="1"/>
            </p:cNvGraphicFramePr>
            <p:nvPr>
              <p:extLst>
                <p:ext uri="{D42A27DB-BD31-4B8C-83A1-F6EECF244321}">
                  <p14:modId xmlns:p14="http://schemas.microsoft.com/office/powerpoint/2010/main" val="97339003"/>
                </p:ext>
              </p:extLst>
            </p:nvPr>
          </p:nvGraphicFramePr>
          <p:xfrm>
            <a:off x="9435668" y="2088357"/>
            <a:ext cx="192087" cy="195263"/>
          </p:xfrm>
          <a:graphic>
            <a:graphicData uri="http://schemas.openxmlformats.org/presentationml/2006/ole">
              <mc:AlternateContent xmlns:mc="http://schemas.openxmlformats.org/markup-compatibility/2006">
                <mc:Choice xmlns:v="urn:schemas-microsoft-com:vml" Requires="v">
                  <p:oleObj spid="_x0000_s34311" name="公式" r:id="rId11" imgW="114102" imgH="114102" progId="Equation.3">
                    <p:embed/>
                  </p:oleObj>
                </mc:Choice>
                <mc:Fallback>
                  <p:oleObj name="公式" r:id="rId11" imgW="114102" imgH="114102" progId="Equation.3">
                    <p:embed/>
                    <p:pic>
                      <p:nvPicPr>
                        <p:cNvPr id="26636"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35668" y="2088357"/>
                          <a:ext cx="192087" cy="19526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326665423"/>
                </p:ext>
              </p:extLst>
            </p:nvPr>
          </p:nvGraphicFramePr>
          <p:xfrm>
            <a:off x="9292793" y="3828257"/>
            <a:ext cx="460375" cy="517525"/>
          </p:xfrm>
          <a:graphic>
            <a:graphicData uri="http://schemas.openxmlformats.org/presentationml/2006/ole">
              <mc:AlternateContent xmlns:mc="http://schemas.openxmlformats.org/markup-compatibility/2006">
                <mc:Choice xmlns:v="urn:schemas-microsoft-com:vml" Requires="v">
                  <p:oleObj spid="_x0000_s34312" name="公式" r:id="rId13" imgW="203112" imgH="228501" progId="Equation.3">
                    <p:embed/>
                  </p:oleObj>
                </mc:Choice>
                <mc:Fallback>
                  <p:oleObj name="公式" r:id="rId13" imgW="203112" imgH="228501" progId="Equation.3">
                    <p:embed/>
                    <p:pic>
                      <p:nvPicPr>
                        <p:cNvPr id="26639"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92793" y="3828257"/>
                          <a:ext cx="4603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146244627"/>
                </p:ext>
              </p:extLst>
            </p:nvPr>
          </p:nvGraphicFramePr>
          <p:xfrm>
            <a:off x="7438594" y="1866830"/>
            <a:ext cx="384175" cy="577850"/>
          </p:xfrm>
          <a:graphic>
            <a:graphicData uri="http://schemas.openxmlformats.org/presentationml/2006/ole">
              <mc:AlternateContent xmlns:mc="http://schemas.openxmlformats.org/markup-compatibility/2006">
                <mc:Choice xmlns:v="urn:schemas-microsoft-com:vml" Requires="v">
                  <p:oleObj spid="_x0000_s34313" name="Equation" r:id="rId15" imgW="152334" imgH="228501" progId="Equation.3">
                    <p:embed/>
                  </p:oleObj>
                </mc:Choice>
                <mc:Fallback>
                  <p:oleObj name="Equation" r:id="rId15" imgW="152334" imgH="228501" progId="Equation.3">
                    <p:embed/>
                    <p:pic>
                      <p:nvPicPr>
                        <p:cNvPr id="26645"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38594" y="1866830"/>
                          <a:ext cx="384175" cy="577850"/>
                        </a:xfrm>
                        <a:prstGeom prst="rect">
                          <a:avLst/>
                        </a:prstGeom>
                        <a:noFill/>
                        <a:ln>
                          <a:noFill/>
                        </a:ln>
                        <a:effectLst/>
                        <a:extLst/>
                      </p:spPr>
                    </p:pic>
                  </p:oleObj>
                </mc:Fallback>
              </mc:AlternateContent>
            </a:graphicData>
          </a:graphic>
        </p:graphicFrame>
        <p:sp>
          <p:nvSpPr>
            <p:cNvPr id="25" name="Line 24"/>
            <p:cNvSpPr>
              <a:spLocks noChangeShapeType="1"/>
            </p:cNvSpPr>
            <p:nvPr/>
          </p:nvSpPr>
          <p:spPr bwMode="auto">
            <a:xfrm flipH="1">
              <a:off x="7946593" y="2164036"/>
              <a:ext cx="1511300" cy="0"/>
            </a:xfrm>
            <a:prstGeom prst="line">
              <a:avLst/>
            </a:prstGeom>
            <a:noFill/>
            <a:ln w="2540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6"/>
            <p:cNvSpPr>
              <a:spLocks noChangeShapeType="1"/>
            </p:cNvSpPr>
            <p:nvPr/>
          </p:nvSpPr>
          <p:spPr bwMode="auto">
            <a:xfrm flipV="1">
              <a:off x="9536402" y="2164036"/>
              <a:ext cx="0" cy="165735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 name="组合 3"/>
          <p:cNvGrpSpPr/>
          <p:nvPr/>
        </p:nvGrpSpPr>
        <p:grpSpPr>
          <a:xfrm>
            <a:off x="7811654" y="697202"/>
            <a:ext cx="2903538" cy="3231500"/>
            <a:chOff x="7830954" y="998396"/>
            <a:chExt cx="2903538" cy="3231500"/>
          </a:xfrm>
        </p:grpSpPr>
        <p:sp>
          <p:nvSpPr>
            <p:cNvPr id="28" name="Line 12"/>
            <p:cNvSpPr>
              <a:spLocks noChangeShapeType="1"/>
            </p:cNvSpPr>
            <p:nvPr/>
          </p:nvSpPr>
          <p:spPr bwMode="auto">
            <a:xfrm>
              <a:off x="7926205" y="3828258"/>
              <a:ext cx="2808287"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13"/>
            <p:cNvSpPr>
              <a:spLocks noChangeShapeType="1"/>
            </p:cNvSpPr>
            <p:nvPr/>
          </p:nvSpPr>
          <p:spPr bwMode="auto">
            <a:xfrm flipV="1">
              <a:off x="8196079" y="2063173"/>
              <a:ext cx="2359026" cy="1620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0" name="Object 18"/>
            <p:cNvGraphicFramePr>
              <a:graphicFrameLocks noChangeAspect="1"/>
            </p:cNvGraphicFramePr>
            <p:nvPr>
              <p:extLst>
                <p:ext uri="{D42A27DB-BD31-4B8C-83A1-F6EECF244321}">
                  <p14:modId xmlns:p14="http://schemas.microsoft.com/office/powerpoint/2010/main" val="1108776694"/>
                </p:ext>
              </p:extLst>
            </p:nvPr>
          </p:nvGraphicFramePr>
          <p:xfrm>
            <a:off x="10251892" y="3828258"/>
            <a:ext cx="431800" cy="401638"/>
          </p:xfrm>
          <a:graphic>
            <a:graphicData uri="http://schemas.openxmlformats.org/presentationml/2006/ole">
              <mc:AlternateContent xmlns:mc="http://schemas.openxmlformats.org/markup-compatibility/2006">
                <mc:Choice xmlns:v="urn:schemas-microsoft-com:vml" Requires="v">
                  <p:oleObj spid="_x0000_s34314" name="公式" r:id="rId17" imgW="177492" imgH="164814" progId="Equation.3">
                    <p:embed/>
                  </p:oleObj>
                </mc:Choice>
                <mc:Fallback>
                  <p:oleObj name="公式" r:id="rId17" imgW="177492" imgH="164814" progId="Equation.3">
                    <p:embed/>
                    <p:pic>
                      <p:nvPicPr>
                        <p:cNvPr id="19"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251892" y="3828258"/>
                          <a:ext cx="4318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19"/>
            <p:cNvGraphicFramePr>
              <a:graphicFrameLocks noChangeAspect="1"/>
            </p:cNvGraphicFramePr>
            <p:nvPr>
              <p:extLst>
                <p:ext uri="{D42A27DB-BD31-4B8C-83A1-F6EECF244321}">
                  <p14:modId xmlns:p14="http://schemas.microsoft.com/office/powerpoint/2010/main" val="3642109639"/>
                </p:ext>
              </p:extLst>
            </p:nvPr>
          </p:nvGraphicFramePr>
          <p:xfrm>
            <a:off x="7830954" y="998396"/>
            <a:ext cx="365125" cy="431800"/>
          </p:xfrm>
          <a:graphic>
            <a:graphicData uri="http://schemas.openxmlformats.org/presentationml/2006/ole">
              <mc:AlternateContent xmlns:mc="http://schemas.openxmlformats.org/markup-compatibility/2006">
                <mc:Choice xmlns:v="urn:schemas-microsoft-com:vml" Requires="v">
                  <p:oleObj spid="_x0000_s34315" name="公式" r:id="rId19" imgW="139579" imgH="164957" progId="Equation.3">
                    <p:embed/>
                  </p:oleObj>
                </mc:Choice>
                <mc:Fallback>
                  <p:oleObj name="公式" r:id="rId19" imgW="139579" imgH="164957" progId="Equation.3">
                    <p:embed/>
                    <p:pic>
                      <p:nvPicPr>
                        <p:cNvPr id="2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30954" y="998396"/>
                          <a:ext cx="3651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Line 25"/>
            <p:cNvSpPr>
              <a:spLocks noChangeShapeType="1"/>
            </p:cNvSpPr>
            <p:nvPr/>
          </p:nvSpPr>
          <p:spPr bwMode="auto">
            <a:xfrm flipV="1">
              <a:off x="7948430" y="1380333"/>
              <a:ext cx="0" cy="2447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9" name="对象 8"/>
          <p:cNvGraphicFramePr>
            <a:graphicFrameLocks noChangeAspect="1"/>
          </p:cNvGraphicFramePr>
          <p:nvPr>
            <p:extLst>
              <p:ext uri="{D42A27DB-BD31-4B8C-83A1-F6EECF244321}">
                <p14:modId xmlns:p14="http://schemas.microsoft.com/office/powerpoint/2010/main" val="1462223061"/>
              </p:ext>
            </p:extLst>
          </p:nvPr>
        </p:nvGraphicFramePr>
        <p:xfrm>
          <a:off x="4508500" y="2225675"/>
          <a:ext cx="127000" cy="190500"/>
        </p:xfrm>
        <a:graphic>
          <a:graphicData uri="http://schemas.openxmlformats.org/presentationml/2006/ole">
            <mc:AlternateContent xmlns:mc="http://schemas.openxmlformats.org/markup-compatibility/2006">
              <mc:Choice xmlns:v="urn:schemas-microsoft-com:vml" Requires="v">
                <p:oleObj spid="_x0000_s34316" name="Equation" r:id="rId21" imgW="126720" imgH="190440" progId="Equation.DSMT4">
                  <p:embed/>
                </p:oleObj>
              </mc:Choice>
              <mc:Fallback>
                <p:oleObj name="Equation" r:id="rId21" imgW="126720" imgH="190440" progId="Equation.DSMT4">
                  <p:embed/>
                  <p:pic>
                    <p:nvPicPr>
                      <p:cNvPr id="0" name=""/>
                      <p:cNvPicPr/>
                      <p:nvPr/>
                    </p:nvPicPr>
                    <p:blipFill>
                      <a:blip r:embed="rId22"/>
                      <a:stretch>
                        <a:fillRect/>
                      </a:stretch>
                    </p:blipFill>
                    <p:spPr>
                      <a:xfrm>
                        <a:off x="4508500" y="2225675"/>
                        <a:ext cx="127000" cy="190500"/>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3766201315"/>
              </p:ext>
            </p:extLst>
          </p:nvPr>
        </p:nvGraphicFramePr>
        <p:xfrm>
          <a:off x="4514850" y="2232025"/>
          <a:ext cx="114300" cy="177800"/>
        </p:xfrm>
        <a:graphic>
          <a:graphicData uri="http://schemas.openxmlformats.org/presentationml/2006/ole">
            <mc:AlternateContent xmlns:mc="http://schemas.openxmlformats.org/markup-compatibility/2006">
              <mc:Choice xmlns:v="urn:schemas-microsoft-com:vml" Requires="v">
                <p:oleObj spid="_x0000_s34317" name="Equation" r:id="rId23" imgW="114120" imgH="177480" progId="Equation.DSMT4">
                  <p:embed/>
                </p:oleObj>
              </mc:Choice>
              <mc:Fallback>
                <p:oleObj name="Equation" r:id="rId23" imgW="114120" imgH="177480" progId="Equation.DSMT4">
                  <p:embed/>
                  <p:pic>
                    <p:nvPicPr>
                      <p:cNvPr id="0" name=""/>
                      <p:cNvPicPr/>
                      <p:nvPr/>
                    </p:nvPicPr>
                    <p:blipFill>
                      <a:blip r:embed="rId24"/>
                      <a:stretch>
                        <a:fillRect/>
                      </a:stretch>
                    </p:blipFill>
                    <p:spPr>
                      <a:xfrm>
                        <a:off x="4514850" y="2232025"/>
                        <a:ext cx="114300" cy="177800"/>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4028488995"/>
              </p:ext>
            </p:extLst>
          </p:nvPr>
        </p:nvGraphicFramePr>
        <p:xfrm>
          <a:off x="1209387" y="2587485"/>
          <a:ext cx="3990975" cy="1017588"/>
        </p:xfrm>
        <a:graphic>
          <a:graphicData uri="http://schemas.openxmlformats.org/presentationml/2006/ole">
            <mc:AlternateContent xmlns:mc="http://schemas.openxmlformats.org/markup-compatibility/2006">
              <mc:Choice xmlns:v="urn:schemas-microsoft-com:vml" Requires="v">
                <p:oleObj spid="_x0000_s34318" name="Equation" r:id="rId25" imgW="1841400" imgH="469800" progId="Equation.DSMT4">
                  <p:embed/>
                </p:oleObj>
              </mc:Choice>
              <mc:Fallback>
                <p:oleObj name="Equation" r:id="rId25" imgW="1841400" imgH="469800" progId="Equation.DSMT4">
                  <p:embed/>
                  <p:pic>
                    <p:nvPicPr>
                      <p:cNvPr id="0" name=""/>
                      <p:cNvPicPr/>
                      <p:nvPr/>
                    </p:nvPicPr>
                    <p:blipFill>
                      <a:blip r:embed="rId26"/>
                      <a:stretch>
                        <a:fillRect/>
                      </a:stretch>
                    </p:blipFill>
                    <p:spPr>
                      <a:xfrm>
                        <a:off x="1209387" y="2587485"/>
                        <a:ext cx="3990975" cy="1017588"/>
                      </a:xfrm>
                      <a:prstGeom prst="rect">
                        <a:avLst/>
                      </a:prstGeom>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1823694023"/>
              </p:ext>
            </p:extLst>
          </p:nvPr>
        </p:nvGraphicFramePr>
        <p:xfrm>
          <a:off x="1584325" y="3648075"/>
          <a:ext cx="4379912" cy="577850"/>
        </p:xfrm>
        <a:graphic>
          <a:graphicData uri="http://schemas.openxmlformats.org/presentationml/2006/ole">
            <mc:AlternateContent xmlns:mc="http://schemas.openxmlformats.org/markup-compatibility/2006">
              <mc:Choice xmlns:v="urn:schemas-microsoft-com:vml" Requires="v">
                <p:oleObj spid="_x0000_s34319" name="Equation" r:id="rId27" imgW="2019240" imgH="266400" progId="Equation.DSMT4">
                  <p:embed/>
                </p:oleObj>
              </mc:Choice>
              <mc:Fallback>
                <p:oleObj name="Equation" r:id="rId27" imgW="2019240" imgH="266400" progId="Equation.DSMT4">
                  <p:embed/>
                  <p:pic>
                    <p:nvPicPr>
                      <p:cNvPr id="34" name="对象 33"/>
                      <p:cNvPicPr/>
                      <p:nvPr/>
                    </p:nvPicPr>
                    <p:blipFill>
                      <a:blip r:embed="rId28"/>
                      <a:stretch>
                        <a:fillRect/>
                      </a:stretch>
                    </p:blipFill>
                    <p:spPr>
                      <a:xfrm>
                        <a:off x="1584325" y="3648075"/>
                        <a:ext cx="4379912" cy="577850"/>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599995688"/>
              </p:ext>
            </p:extLst>
          </p:nvPr>
        </p:nvGraphicFramePr>
        <p:xfrm>
          <a:off x="526041" y="4452235"/>
          <a:ext cx="11395075" cy="414338"/>
        </p:xfrm>
        <a:graphic>
          <a:graphicData uri="http://schemas.openxmlformats.org/presentationml/2006/ole">
            <mc:AlternateContent xmlns:mc="http://schemas.openxmlformats.org/markup-compatibility/2006">
              <mc:Choice xmlns:v="urn:schemas-microsoft-com:vml" Requires="v">
                <p:oleObj spid="_x0000_s34320" name="Equation" r:id="rId29" imgW="5727600" imgH="203040" progId="Equation.DSMT4">
                  <p:embed/>
                </p:oleObj>
              </mc:Choice>
              <mc:Fallback>
                <p:oleObj name="Equation" r:id="rId29" imgW="5727600" imgH="203040" progId="Equation.DSMT4">
                  <p:embed/>
                  <p:pic>
                    <p:nvPicPr>
                      <p:cNvPr id="0" name=""/>
                      <p:cNvPicPr/>
                      <p:nvPr/>
                    </p:nvPicPr>
                    <p:blipFill>
                      <a:blip r:embed="rId30"/>
                      <a:stretch>
                        <a:fillRect/>
                      </a:stretch>
                    </p:blipFill>
                    <p:spPr>
                      <a:xfrm>
                        <a:off x="526041" y="4452235"/>
                        <a:ext cx="11395075" cy="414338"/>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201158413"/>
              </p:ext>
            </p:extLst>
          </p:nvPr>
        </p:nvGraphicFramePr>
        <p:xfrm>
          <a:off x="3204874" y="5181399"/>
          <a:ext cx="4800226" cy="1051735"/>
        </p:xfrm>
        <a:graphic>
          <a:graphicData uri="http://schemas.openxmlformats.org/presentationml/2006/ole">
            <mc:AlternateContent xmlns:mc="http://schemas.openxmlformats.org/markup-compatibility/2006">
              <mc:Choice xmlns:v="urn:schemas-microsoft-com:vml" Requires="v">
                <p:oleObj spid="_x0000_s34321" name="Equation" r:id="rId31" imgW="2260440" imgH="495000" progId="Equation.DSMT4">
                  <p:embed/>
                </p:oleObj>
              </mc:Choice>
              <mc:Fallback>
                <p:oleObj name="Equation" r:id="rId31" imgW="2260440" imgH="495000" progId="Equation.DSMT4">
                  <p:embed/>
                  <p:pic>
                    <p:nvPicPr>
                      <p:cNvPr id="0" name=""/>
                      <p:cNvPicPr/>
                      <p:nvPr/>
                    </p:nvPicPr>
                    <p:blipFill>
                      <a:blip r:embed="rId32"/>
                      <a:stretch>
                        <a:fillRect/>
                      </a:stretch>
                    </p:blipFill>
                    <p:spPr>
                      <a:xfrm>
                        <a:off x="3204874" y="5181399"/>
                        <a:ext cx="4800226" cy="105173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down)">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down)">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down)">
                                      <p:cBhvr>
                                        <p:cTn id="4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 name="日期占位符 3"/>
          <p:cNvSpPr>
            <a:spLocks noGrp="1"/>
          </p:cNvSpPr>
          <p:nvPr>
            <p:ph type="dt" sz="quarter" idx="10"/>
          </p:nvPr>
        </p:nvSpPr>
        <p:spPr/>
        <p:txBody>
          <a:bodyPr/>
          <a:lstStyle/>
          <a:p>
            <a:pPr>
              <a:defRPr/>
            </a:pPr>
            <a:fld id="{D7364B78-8501-43CD-85AE-2169962FDE02}" type="datetime1">
              <a:rPr lang="zh-CN" altLang="en-US">
                <a:latin typeface="Times New Roman" panose="02020603050405020304" pitchFamily="18" charset="0"/>
                <a:cs typeface="Times New Roman" panose="02020603050405020304" pitchFamily="18" charset="0"/>
              </a:rPr>
              <a:pPr>
                <a:defRPr/>
              </a:pPr>
              <a:t>2020/4/28</a:t>
            </a:fld>
            <a:endParaRPr lang="en-US" altLang="zh-CN">
              <a:latin typeface="Times New Roman" panose="02020603050405020304" pitchFamily="18" charset="0"/>
              <a:cs typeface="Times New Roman" panose="02020603050405020304" pitchFamily="18" charset="0"/>
            </a:endParaRPr>
          </a:p>
        </p:txBody>
      </p:sp>
      <p:sp>
        <p:nvSpPr>
          <p:cNvPr id="42" name="灯片编号占位符 5"/>
          <p:cNvSpPr>
            <a:spLocks noGrp="1"/>
          </p:cNvSpPr>
          <p:nvPr>
            <p:ph type="sldNum" sz="quarter" idx="12"/>
          </p:nvPr>
        </p:nvSpPr>
        <p:spPr/>
        <p:txBody>
          <a:bodyPr/>
          <a:lstStyle/>
          <a:p>
            <a:pPr>
              <a:defRPr/>
            </a:pPr>
            <a:fld id="{91A8059C-67C9-4F2D-881C-944B75903900}" type="slidenum">
              <a:rPr lang="en-US" altLang="zh-CN">
                <a:latin typeface="Times New Roman" panose="02020603050405020304" pitchFamily="18" charset="0"/>
                <a:cs typeface="Times New Roman" panose="02020603050405020304" pitchFamily="18" charset="0"/>
              </a:rPr>
              <a:pPr>
                <a:defRPr/>
              </a:pPr>
              <a:t>27</a:t>
            </a:fld>
            <a:endParaRPr lang="en-US" altLang="zh-CN">
              <a:latin typeface="Times New Roman" panose="02020603050405020304" pitchFamily="18" charset="0"/>
              <a:cs typeface="Times New Roman" panose="02020603050405020304" pitchFamily="18" charset="0"/>
            </a:endParaRPr>
          </a:p>
        </p:txBody>
      </p:sp>
      <p:sp>
        <p:nvSpPr>
          <p:cNvPr id="34820" name="Rectangle 2"/>
          <p:cNvSpPr>
            <a:spLocks noGrp="1" noChangeArrowheads="1"/>
          </p:cNvSpPr>
          <p:nvPr>
            <p:ph type="body" idx="1"/>
          </p:nvPr>
        </p:nvSpPr>
        <p:spPr>
          <a:xfrm>
            <a:off x="2351088" y="333375"/>
            <a:ext cx="7772400" cy="838200"/>
          </a:xfrm>
        </p:spPr>
        <p:txBody>
          <a:bodyPr/>
          <a:lstStyle/>
          <a:p>
            <a:pPr marL="0" indent="0" algn="just" eaLnBrk="1" hangingPunct="1">
              <a:lnSpc>
                <a:spcPct val="120000"/>
              </a:lnSpc>
              <a:buFont typeface="Arial" panose="020B0604020202020204" pitchFamily="34" charset="0"/>
              <a:buNone/>
            </a:pPr>
            <a:r>
              <a:rPr lang="en-US" altLang="zh-CN" sz="3600" b="1"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3600" b="1"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回归分析的主要目的：</a:t>
            </a:r>
          </a:p>
        </p:txBody>
      </p:sp>
      <p:grpSp>
        <p:nvGrpSpPr>
          <p:cNvPr id="2" name="组合 1"/>
          <p:cNvGrpSpPr/>
          <p:nvPr/>
        </p:nvGrpSpPr>
        <p:grpSpPr>
          <a:xfrm>
            <a:off x="5414963" y="2609850"/>
            <a:ext cx="5075237" cy="2959101"/>
            <a:chOff x="5414963" y="2609850"/>
            <a:chExt cx="5075237" cy="2959101"/>
          </a:xfrm>
        </p:grpSpPr>
        <p:sp>
          <p:nvSpPr>
            <p:cNvPr id="34832" name="Line 7"/>
            <p:cNvSpPr>
              <a:spLocks noChangeShapeType="1"/>
            </p:cNvSpPr>
            <p:nvPr/>
          </p:nvSpPr>
          <p:spPr bwMode="auto">
            <a:xfrm flipV="1">
              <a:off x="5848350" y="5408613"/>
              <a:ext cx="3927475" cy="9525"/>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833" name="Line 8"/>
            <p:cNvSpPr>
              <a:spLocks noChangeShapeType="1"/>
            </p:cNvSpPr>
            <p:nvPr/>
          </p:nvSpPr>
          <p:spPr bwMode="auto">
            <a:xfrm flipV="1">
              <a:off x="5834063" y="2654300"/>
              <a:ext cx="0" cy="276860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834" name="Line 9"/>
            <p:cNvSpPr>
              <a:spLocks noChangeShapeType="1"/>
            </p:cNvSpPr>
            <p:nvPr/>
          </p:nvSpPr>
          <p:spPr bwMode="auto">
            <a:xfrm flipV="1">
              <a:off x="5919788" y="3495675"/>
              <a:ext cx="3092450" cy="1417638"/>
            </a:xfrm>
            <a:prstGeom prst="line">
              <a:avLst/>
            </a:prstGeom>
            <a:noFill/>
            <a:ln w="2540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835" name="Line 10"/>
            <p:cNvSpPr>
              <a:spLocks noChangeShapeType="1"/>
            </p:cNvSpPr>
            <p:nvPr/>
          </p:nvSpPr>
          <p:spPr bwMode="auto">
            <a:xfrm flipH="1">
              <a:off x="6057900" y="3194050"/>
              <a:ext cx="2190750" cy="2162175"/>
            </a:xfrm>
            <a:prstGeom prst="line">
              <a:avLst/>
            </a:prstGeom>
            <a:noFill/>
            <a:ln w="25400">
              <a:solidFill>
                <a:schemeClr val="hlink"/>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aphicFrame>
          <p:nvGraphicFramePr>
            <p:cNvPr id="34836" name="Object 11"/>
            <p:cNvGraphicFramePr>
              <a:graphicFrameLocks noChangeAspect="1"/>
            </p:cNvGraphicFramePr>
            <p:nvPr>
              <p:extLst>
                <p:ext uri="{D42A27DB-BD31-4B8C-83A1-F6EECF244321}">
                  <p14:modId xmlns:p14="http://schemas.microsoft.com/office/powerpoint/2010/main" val="674989527"/>
                </p:ext>
              </p:extLst>
            </p:nvPr>
          </p:nvGraphicFramePr>
          <p:xfrm>
            <a:off x="9123363" y="3422650"/>
            <a:ext cx="1333500" cy="430213"/>
          </p:xfrm>
          <a:graphic>
            <a:graphicData uri="http://schemas.openxmlformats.org/presentationml/2006/ole">
              <mc:AlternateContent xmlns:mc="http://schemas.openxmlformats.org/markup-compatibility/2006">
                <mc:Choice xmlns:v="urn:schemas-microsoft-com:vml" Requires="v">
                  <p:oleObj spid="_x0000_s35176" name="Equation" r:id="rId3" imgW="927000" imgH="253800" progId="Equation.DSMT4">
                    <p:embed/>
                  </p:oleObj>
                </mc:Choice>
                <mc:Fallback>
                  <p:oleObj name="Equation" r:id="rId3" imgW="927000" imgH="253800" progId="Equation.DSMT4">
                    <p:embed/>
                    <p:pic>
                      <p:nvPicPr>
                        <p:cNvPr id="0" name="Object 11"/>
                        <p:cNvPicPr>
                          <a:picLocks noChangeAspect="1" noChangeArrowheads="1"/>
                        </p:cNvPicPr>
                        <p:nvPr/>
                      </p:nvPicPr>
                      <p:blipFill>
                        <a:blip r:embed="rId4"/>
                        <a:srcRect/>
                        <a:stretch>
                          <a:fillRect/>
                        </a:stretch>
                      </p:blipFill>
                      <p:spPr bwMode="auto">
                        <a:xfrm>
                          <a:off x="9123363" y="3422650"/>
                          <a:ext cx="13335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7" name="Rectangle 12"/>
            <p:cNvSpPr>
              <a:spLocks noChangeArrowheads="1"/>
            </p:cNvSpPr>
            <p:nvPr/>
          </p:nvSpPr>
          <p:spPr bwMode="auto">
            <a:xfrm>
              <a:off x="7850188" y="2671763"/>
              <a:ext cx="2640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latin typeface="Times New Roman" panose="02020603050405020304" pitchFamily="18" charset="0"/>
                  <a:cs typeface="Times New Roman" panose="02020603050405020304" pitchFamily="18" charset="0"/>
                </a:rPr>
                <a:t>　</a:t>
              </a:r>
              <a:r>
                <a:rPr lang="en-US" altLang="zh-CN" sz="2000" i="1" dirty="0" smtClean="0">
                  <a:solidFill>
                    <a:schemeClr val="hlink"/>
                  </a:solidFill>
                  <a:latin typeface="Times New Roman" panose="02020603050405020304" pitchFamily="18" charset="0"/>
                  <a:cs typeface="Times New Roman" panose="02020603050405020304" pitchFamily="18" charset="0"/>
                </a:rPr>
                <a:t>E</a:t>
              </a:r>
              <a:r>
                <a:rPr lang="en-US" altLang="zh-CN" sz="2000" dirty="0" smtClean="0">
                  <a:solidFill>
                    <a:schemeClr val="hlink"/>
                  </a:solidFill>
                  <a:latin typeface="Times New Roman" panose="02020603050405020304" pitchFamily="18" charset="0"/>
                  <a:cs typeface="Times New Roman" panose="02020603050405020304" pitchFamily="18" charset="0"/>
                </a:rPr>
                <a:t>(</a:t>
              </a:r>
              <a:r>
                <a:rPr lang="en-US" altLang="zh-CN" sz="2000" i="1" dirty="0" smtClean="0">
                  <a:solidFill>
                    <a:schemeClr val="hlink"/>
                  </a:solidFill>
                  <a:latin typeface="Times New Roman" panose="02020603050405020304" pitchFamily="18" charset="0"/>
                  <a:cs typeface="Times New Roman" panose="02020603050405020304" pitchFamily="18" charset="0"/>
                </a:rPr>
                <a:t>Y</a:t>
              </a:r>
              <a:r>
                <a:rPr lang="zh-CN" altLang="en-US" sz="2000" dirty="0" smtClean="0">
                  <a:solidFill>
                    <a:schemeClr val="hlink"/>
                  </a:solidFill>
                  <a:latin typeface="Times New Roman" panose="02020603050405020304" pitchFamily="18" charset="0"/>
                  <a:cs typeface="Times New Roman" panose="02020603050405020304" pitchFamily="18" charset="0"/>
                </a:rPr>
                <a:t>｜</a:t>
              </a:r>
              <a:r>
                <a:rPr lang="en-US" altLang="zh-CN" sz="2000" i="1" dirty="0">
                  <a:solidFill>
                    <a:schemeClr val="hlink"/>
                  </a:solidFill>
                  <a:latin typeface="Times New Roman" panose="02020603050405020304" pitchFamily="18" charset="0"/>
                  <a:cs typeface="Times New Roman" panose="02020603050405020304" pitchFamily="18" charset="0"/>
                </a:rPr>
                <a:t>X</a:t>
              </a:r>
              <a:r>
                <a:rPr lang="en-US" altLang="zh-CN" sz="2000" i="1" baseline="-25000" dirty="0">
                  <a:solidFill>
                    <a:schemeClr val="hlink"/>
                  </a:solidFill>
                  <a:latin typeface="Times New Roman" panose="02020603050405020304" pitchFamily="18" charset="0"/>
                  <a:cs typeface="Times New Roman" panose="02020603050405020304" pitchFamily="18" charset="0"/>
                </a:rPr>
                <a:t>i</a:t>
              </a:r>
              <a:r>
                <a:rPr lang="en-US" altLang="zh-CN" sz="2000" dirty="0">
                  <a:solidFill>
                    <a:schemeClr val="hlink"/>
                  </a:solidFill>
                  <a:latin typeface="Times New Roman" panose="02020603050405020304" pitchFamily="18" charset="0"/>
                  <a:cs typeface="Times New Roman" panose="02020603050405020304" pitchFamily="18" charset="0"/>
                </a:rPr>
                <a:t>)= </a:t>
              </a:r>
              <a:r>
                <a:rPr lang="en-US" altLang="zh-CN" sz="2000" i="1" dirty="0" smtClean="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aseline="-25000" dirty="0" smtClean="0">
                  <a:solidFill>
                    <a:schemeClr val="hlink"/>
                  </a:solidFill>
                  <a:latin typeface="Times New Roman" panose="02020603050405020304" pitchFamily="18" charset="0"/>
                  <a:cs typeface="Times New Roman" panose="02020603050405020304" pitchFamily="18" charset="0"/>
                </a:rPr>
                <a:t>1</a:t>
              </a:r>
              <a:r>
                <a:rPr lang="en-US" altLang="zh-CN" sz="2000" dirty="0" smtClean="0">
                  <a:solidFill>
                    <a:schemeClr val="hlink"/>
                  </a:solidFill>
                  <a:latin typeface="Times New Roman" panose="02020603050405020304" pitchFamily="18" charset="0"/>
                  <a:cs typeface="Times New Roman" panose="02020603050405020304" pitchFamily="18" charset="0"/>
                </a:rPr>
                <a:t> </a:t>
              </a:r>
              <a:r>
                <a:rPr lang="en-US" altLang="zh-CN" sz="2000" dirty="0">
                  <a:solidFill>
                    <a:schemeClr val="hlink"/>
                  </a:solidFill>
                  <a:latin typeface="Times New Roman" panose="02020603050405020304" pitchFamily="18" charset="0"/>
                  <a:cs typeface="Times New Roman" panose="02020603050405020304" pitchFamily="18" charset="0"/>
                </a:rPr>
                <a:t>+ </a:t>
              </a:r>
              <a:r>
                <a:rPr lang="en-US" altLang="zh-CN" sz="2000" i="1" dirty="0" smtClean="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aseline="-25000" dirty="0" smtClean="0">
                  <a:solidFill>
                    <a:schemeClr val="hlink"/>
                  </a:solidFill>
                  <a:latin typeface="Times New Roman" panose="02020603050405020304" pitchFamily="18" charset="0"/>
                  <a:cs typeface="Times New Roman" panose="02020603050405020304" pitchFamily="18" charset="0"/>
                </a:rPr>
                <a:t>2</a:t>
              </a:r>
              <a:r>
                <a:rPr lang="en-US" altLang="zh-CN" sz="2000" i="1" dirty="0" smtClean="0">
                  <a:solidFill>
                    <a:schemeClr val="hlink"/>
                  </a:solidFill>
                  <a:latin typeface="Times New Roman" panose="02020603050405020304" pitchFamily="18" charset="0"/>
                  <a:cs typeface="Times New Roman" panose="02020603050405020304" pitchFamily="18" charset="0"/>
                </a:rPr>
                <a:t>X</a:t>
              </a:r>
              <a:r>
                <a:rPr lang="en-US" altLang="zh-CN" sz="2000" i="1" baseline="-25000" dirty="0" smtClean="0">
                  <a:solidFill>
                    <a:schemeClr val="hlink"/>
                  </a:solidFill>
                  <a:latin typeface="Times New Roman" panose="02020603050405020304" pitchFamily="18" charset="0"/>
                  <a:cs typeface="Times New Roman" panose="02020603050405020304" pitchFamily="18" charset="0"/>
                </a:rPr>
                <a:t>i</a:t>
              </a:r>
              <a:r>
                <a:rPr lang="en-US" altLang="zh-CN" sz="2000" dirty="0" smtClean="0">
                  <a:solidFill>
                    <a:schemeClr val="hlink"/>
                  </a:solidFill>
                  <a:latin typeface="Times New Roman" panose="02020603050405020304" pitchFamily="18" charset="0"/>
                  <a:cs typeface="Times New Roman" panose="02020603050405020304" pitchFamily="18" charset="0"/>
                </a:rPr>
                <a:t> </a:t>
              </a:r>
              <a:endParaRPr lang="en-US" altLang="zh-CN" sz="2000" dirty="0">
                <a:solidFill>
                  <a:schemeClr val="hlink"/>
                </a:solidFill>
                <a:latin typeface="Times New Roman" panose="02020603050405020304" pitchFamily="18" charset="0"/>
                <a:cs typeface="Times New Roman" panose="02020603050405020304" pitchFamily="18" charset="0"/>
              </a:endParaRPr>
            </a:p>
          </p:txBody>
        </p:sp>
        <p:sp>
          <p:nvSpPr>
            <p:cNvPr id="34838" name="Line 13"/>
            <p:cNvSpPr>
              <a:spLocks noChangeShapeType="1"/>
            </p:cNvSpPr>
            <p:nvPr/>
          </p:nvSpPr>
          <p:spPr bwMode="auto">
            <a:xfrm>
              <a:off x="7423150" y="3273425"/>
              <a:ext cx="0" cy="9556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839" name="AutoShape 14"/>
            <p:cNvSpPr>
              <a:spLocks/>
            </p:cNvSpPr>
            <p:nvPr/>
          </p:nvSpPr>
          <p:spPr bwMode="auto">
            <a:xfrm>
              <a:off x="7188200" y="3295650"/>
              <a:ext cx="193675" cy="903288"/>
            </a:xfrm>
            <a:prstGeom prst="leftBrace">
              <a:avLst>
                <a:gd name="adj1" fmla="val 38866"/>
                <a:gd name="adj2" fmla="val 50000"/>
              </a:avLst>
            </a:prstGeom>
            <a:solidFill>
              <a:srgbClr val="3366FF"/>
            </a:solidFill>
            <a:ln w="25400">
              <a:solidFill>
                <a:srgbClr val="00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34840" name="AutoShape 15"/>
            <p:cNvSpPr>
              <a:spLocks/>
            </p:cNvSpPr>
            <p:nvPr/>
          </p:nvSpPr>
          <p:spPr bwMode="auto">
            <a:xfrm>
              <a:off x="7434263" y="3295650"/>
              <a:ext cx="198437" cy="703263"/>
            </a:xfrm>
            <a:prstGeom prst="rightBrace">
              <a:avLst>
                <a:gd name="adj1" fmla="val 29533"/>
                <a:gd name="adj2" fmla="val 50000"/>
              </a:avLst>
            </a:prstGeom>
            <a:solidFill>
              <a:srgbClr val="FF5DAE"/>
            </a:solidFill>
            <a:ln w="254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latin typeface="Times New Roman" panose="02020603050405020304" pitchFamily="18" charset="0"/>
                <a:cs typeface="Times New Roman" panose="02020603050405020304" pitchFamily="18" charset="0"/>
              </a:endParaRPr>
            </a:p>
          </p:txBody>
        </p:sp>
        <p:sp>
          <p:nvSpPr>
            <p:cNvPr id="34841" name="Text Box 16"/>
            <p:cNvSpPr txBox="1">
              <a:spLocks noChangeArrowheads="1"/>
            </p:cNvSpPr>
            <p:nvPr/>
          </p:nvSpPr>
          <p:spPr bwMode="auto">
            <a:xfrm>
              <a:off x="6640513" y="3560763"/>
              <a:ext cx="530225" cy="369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Tx/>
                <a:buNone/>
              </a:pPr>
              <a:r>
                <a:rPr lang="en-US" altLang="zh-CN" sz="1800" i="1">
                  <a:solidFill>
                    <a:schemeClr val="tx2"/>
                  </a:solidFill>
                  <a:latin typeface="Times New Roman" panose="02020603050405020304" pitchFamily="18" charset="0"/>
                  <a:cs typeface="Times New Roman" panose="02020603050405020304" pitchFamily="18" charset="0"/>
                </a:rPr>
                <a:t>e</a:t>
              </a:r>
              <a:r>
                <a:rPr lang="en-US" altLang="zh-CN" sz="1800" i="1" baseline="-25000">
                  <a:solidFill>
                    <a:schemeClr val="tx2"/>
                  </a:solidFill>
                  <a:latin typeface="Times New Roman" panose="02020603050405020304" pitchFamily="18" charset="0"/>
                  <a:cs typeface="Times New Roman" panose="02020603050405020304" pitchFamily="18" charset="0"/>
                </a:rPr>
                <a:t>i</a:t>
              </a:r>
              <a:endParaRPr lang="en-US" altLang="zh-CN" sz="1800" i="1">
                <a:solidFill>
                  <a:schemeClr val="tx2"/>
                </a:solidFill>
                <a:latin typeface="Times New Roman" panose="02020603050405020304" pitchFamily="18" charset="0"/>
                <a:cs typeface="Times New Roman" panose="02020603050405020304" pitchFamily="18" charset="0"/>
              </a:endParaRPr>
            </a:p>
          </p:txBody>
        </p:sp>
        <p:sp>
          <p:nvSpPr>
            <p:cNvPr id="34842" name="Text Box 17"/>
            <p:cNvSpPr txBox="1">
              <a:spLocks noChangeArrowheads="1"/>
            </p:cNvSpPr>
            <p:nvPr/>
          </p:nvSpPr>
          <p:spPr bwMode="auto">
            <a:xfrm>
              <a:off x="7575550" y="3186113"/>
              <a:ext cx="5080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i="1">
                  <a:solidFill>
                    <a:schemeClr val="hlink"/>
                  </a:solidFill>
                  <a:latin typeface="Times New Roman" panose="02020603050405020304" pitchFamily="18" charset="0"/>
                  <a:cs typeface="Times New Roman" panose="02020603050405020304" pitchFamily="18" charset="0"/>
                </a:rPr>
                <a:t>u</a:t>
              </a:r>
              <a:r>
                <a:rPr lang="en-US" altLang="zh-CN" sz="1800" i="1" baseline="-25000">
                  <a:solidFill>
                    <a:schemeClr val="hlink"/>
                  </a:solidFill>
                  <a:latin typeface="Times New Roman" panose="02020603050405020304" pitchFamily="18" charset="0"/>
                  <a:cs typeface="Times New Roman" panose="02020603050405020304" pitchFamily="18" charset="0"/>
                </a:rPr>
                <a:t>i</a:t>
              </a:r>
              <a:endParaRPr lang="en-US" altLang="zh-CN" sz="1800" i="1">
                <a:solidFill>
                  <a:schemeClr val="hlink"/>
                </a:solidFill>
                <a:latin typeface="Times New Roman" panose="02020603050405020304" pitchFamily="18" charset="0"/>
                <a:cs typeface="Times New Roman" panose="02020603050405020304" pitchFamily="18" charset="0"/>
              </a:endParaRPr>
            </a:p>
          </p:txBody>
        </p:sp>
        <p:sp>
          <p:nvSpPr>
            <p:cNvPr id="34843" name="Text Box 18"/>
            <p:cNvSpPr txBox="1">
              <a:spLocks noChangeArrowheads="1"/>
            </p:cNvSpPr>
            <p:nvPr/>
          </p:nvSpPr>
          <p:spPr bwMode="auto">
            <a:xfrm>
              <a:off x="5414963" y="2609850"/>
              <a:ext cx="3127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i="1">
                  <a:latin typeface="Times New Roman" panose="02020603050405020304" pitchFamily="18" charset="0"/>
                  <a:cs typeface="Times New Roman" panose="02020603050405020304" pitchFamily="18" charset="0"/>
                </a:rPr>
                <a:t>Y</a:t>
              </a:r>
            </a:p>
          </p:txBody>
        </p:sp>
        <p:sp>
          <p:nvSpPr>
            <p:cNvPr id="34844" name="Text Box 19"/>
            <p:cNvSpPr txBox="1">
              <a:spLocks noChangeArrowheads="1"/>
            </p:cNvSpPr>
            <p:nvPr/>
          </p:nvSpPr>
          <p:spPr bwMode="auto">
            <a:xfrm>
              <a:off x="9818688" y="5199063"/>
              <a:ext cx="3254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800" i="1">
                  <a:latin typeface="Times New Roman" panose="02020603050405020304" pitchFamily="18" charset="0"/>
                  <a:cs typeface="Times New Roman" panose="02020603050405020304" pitchFamily="18" charset="0"/>
                </a:rPr>
                <a:t>X</a:t>
              </a:r>
            </a:p>
          </p:txBody>
        </p:sp>
        <p:sp>
          <p:nvSpPr>
            <p:cNvPr id="34845" name="Rectangle 20"/>
            <p:cNvSpPr>
              <a:spLocks noChangeArrowheads="1"/>
            </p:cNvSpPr>
            <p:nvPr/>
          </p:nvSpPr>
          <p:spPr bwMode="auto">
            <a:xfrm>
              <a:off x="7248525" y="2876550"/>
              <a:ext cx="3397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1800" i="1">
                  <a:solidFill>
                    <a:schemeClr val="hlink"/>
                  </a:solidFill>
                  <a:latin typeface="Times New Roman" panose="02020603050405020304" pitchFamily="18" charset="0"/>
                  <a:cs typeface="Times New Roman" panose="02020603050405020304" pitchFamily="18" charset="0"/>
                </a:rPr>
                <a:t>Y</a:t>
              </a:r>
              <a:r>
                <a:rPr lang="en-US" altLang="zh-CN" sz="1800" i="1" baseline="-25000">
                  <a:solidFill>
                    <a:schemeClr val="hlink"/>
                  </a:solidFill>
                  <a:latin typeface="Times New Roman" panose="02020603050405020304" pitchFamily="18" charset="0"/>
                  <a:cs typeface="Times New Roman" panose="02020603050405020304" pitchFamily="18" charset="0"/>
                </a:rPr>
                <a:t>i</a:t>
              </a:r>
            </a:p>
          </p:txBody>
        </p:sp>
        <p:graphicFrame>
          <p:nvGraphicFramePr>
            <p:cNvPr id="34846" name="Object 21"/>
            <p:cNvGraphicFramePr>
              <a:graphicFrameLocks noChangeAspect="1"/>
            </p:cNvGraphicFramePr>
            <p:nvPr>
              <p:extLst>
                <p:ext uri="{D42A27DB-BD31-4B8C-83A1-F6EECF244321}">
                  <p14:modId xmlns:p14="http://schemas.microsoft.com/office/powerpoint/2010/main" val="1147383872"/>
                </p:ext>
              </p:extLst>
            </p:nvPr>
          </p:nvGraphicFramePr>
          <p:xfrm>
            <a:off x="7386638" y="4311650"/>
            <a:ext cx="231775" cy="455613"/>
          </p:xfrm>
          <a:graphic>
            <a:graphicData uri="http://schemas.openxmlformats.org/presentationml/2006/ole">
              <mc:AlternateContent xmlns:mc="http://schemas.openxmlformats.org/markup-compatibility/2006">
                <mc:Choice xmlns:v="urn:schemas-microsoft-com:vml" Requires="v">
                  <p:oleObj spid="_x0000_s35177" name="Equation" r:id="rId5" imgW="152268" imgH="253780" progId="Equation.DSMT4">
                    <p:embed/>
                  </p:oleObj>
                </mc:Choice>
                <mc:Fallback>
                  <p:oleObj name="Equation" r:id="rId5" imgW="152268" imgH="25378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6638" y="4311650"/>
                          <a:ext cx="2317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47" name="Text Box 22"/>
            <p:cNvSpPr txBox="1">
              <a:spLocks noChangeArrowheads="1"/>
            </p:cNvSpPr>
            <p:nvPr/>
          </p:nvSpPr>
          <p:spPr bwMode="auto">
            <a:xfrm>
              <a:off x="6227763" y="4106863"/>
              <a:ext cx="2905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1800">
                  <a:latin typeface="Times New Roman" panose="02020603050405020304" pitchFamily="18" charset="0"/>
                  <a:cs typeface="Times New Roman" panose="02020603050405020304" pitchFamily="18" charset="0"/>
                </a:rPr>
                <a:t>.</a:t>
              </a:r>
            </a:p>
          </p:txBody>
        </p:sp>
        <p:sp>
          <p:nvSpPr>
            <p:cNvPr id="34848" name="Text Box 23"/>
            <p:cNvSpPr txBox="1">
              <a:spLocks noChangeArrowheads="1"/>
            </p:cNvSpPr>
            <p:nvPr/>
          </p:nvSpPr>
          <p:spPr bwMode="auto">
            <a:xfrm>
              <a:off x="6691313" y="4652963"/>
              <a:ext cx="2905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1800">
                  <a:latin typeface="Times New Roman" panose="02020603050405020304" pitchFamily="18" charset="0"/>
                  <a:cs typeface="Times New Roman" panose="02020603050405020304" pitchFamily="18" charset="0"/>
                </a:rPr>
                <a:t>.</a:t>
              </a:r>
            </a:p>
          </p:txBody>
        </p:sp>
        <p:sp>
          <p:nvSpPr>
            <p:cNvPr id="34849" name="Text Box 24"/>
            <p:cNvSpPr txBox="1">
              <a:spLocks noChangeArrowheads="1"/>
            </p:cNvSpPr>
            <p:nvPr/>
          </p:nvSpPr>
          <p:spPr bwMode="auto">
            <a:xfrm>
              <a:off x="7559675" y="4311650"/>
              <a:ext cx="2905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1800">
                  <a:latin typeface="Times New Roman" panose="02020603050405020304" pitchFamily="18" charset="0"/>
                  <a:cs typeface="Times New Roman" panose="02020603050405020304" pitchFamily="18" charset="0"/>
                </a:rPr>
                <a:t>.</a:t>
              </a:r>
            </a:p>
          </p:txBody>
        </p:sp>
        <p:sp>
          <p:nvSpPr>
            <p:cNvPr id="34850" name="Text Box 25"/>
            <p:cNvSpPr txBox="1">
              <a:spLocks noChangeArrowheads="1"/>
            </p:cNvSpPr>
            <p:nvPr/>
          </p:nvSpPr>
          <p:spPr bwMode="auto">
            <a:xfrm>
              <a:off x="8196263" y="3355975"/>
              <a:ext cx="2905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1800">
                  <a:latin typeface="Times New Roman" panose="02020603050405020304" pitchFamily="18" charset="0"/>
                  <a:cs typeface="Times New Roman" panose="02020603050405020304" pitchFamily="18" charset="0"/>
                </a:rPr>
                <a:t>.</a:t>
              </a:r>
            </a:p>
          </p:txBody>
        </p:sp>
        <p:sp>
          <p:nvSpPr>
            <p:cNvPr id="34851" name="Text Box 26"/>
            <p:cNvSpPr txBox="1">
              <a:spLocks noChangeArrowheads="1"/>
            </p:cNvSpPr>
            <p:nvPr/>
          </p:nvSpPr>
          <p:spPr bwMode="auto">
            <a:xfrm>
              <a:off x="6567488" y="3832225"/>
              <a:ext cx="4714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1800">
                  <a:latin typeface="Times New Roman" panose="02020603050405020304" pitchFamily="18" charset="0"/>
                  <a:cs typeface="Times New Roman" panose="02020603050405020304" pitchFamily="18" charset="0"/>
                </a:rPr>
                <a:t>.</a:t>
              </a:r>
            </a:p>
          </p:txBody>
        </p:sp>
        <p:sp>
          <p:nvSpPr>
            <p:cNvPr id="34852" name="Text Box 27"/>
            <p:cNvSpPr txBox="1">
              <a:spLocks noChangeArrowheads="1"/>
            </p:cNvSpPr>
            <p:nvPr/>
          </p:nvSpPr>
          <p:spPr bwMode="auto">
            <a:xfrm>
              <a:off x="6402388" y="3560763"/>
              <a:ext cx="2889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1800">
                  <a:latin typeface="Times New Roman" panose="02020603050405020304" pitchFamily="18" charset="0"/>
                  <a:cs typeface="Times New Roman" panose="02020603050405020304" pitchFamily="18" charset="0"/>
                </a:rPr>
                <a:t>.</a:t>
              </a:r>
            </a:p>
          </p:txBody>
        </p:sp>
        <p:sp>
          <p:nvSpPr>
            <p:cNvPr id="34853" name="Text Box 28"/>
            <p:cNvSpPr txBox="1">
              <a:spLocks noChangeArrowheads="1"/>
            </p:cNvSpPr>
            <p:nvPr/>
          </p:nvSpPr>
          <p:spPr bwMode="auto">
            <a:xfrm>
              <a:off x="7270750" y="2946400"/>
              <a:ext cx="2889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1800">
                  <a:latin typeface="Times New Roman" panose="02020603050405020304" pitchFamily="18" charset="0"/>
                  <a:cs typeface="Times New Roman" panose="02020603050405020304" pitchFamily="18" charset="0"/>
                </a:rPr>
                <a:t>.</a:t>
              </a:r>
            </a:p>
          </p:txBody>
        </p:sp>
        <p:sp>
          <p:nvSpPr>
            <p:cNvPr id="34854" name="Text Box 29"/>
            <p:cNvSpPr txBox="1">
              <a:spLocks noChangeArrowheads="1"/>
            </p:cNvSpPr>
            <p:nvPr/>
          </p:nvSpPr>
          <p:spPr bwMode="auto">
            <a:xfrm>
              <a:off x="7907338" y="4106863"/>
              <a:ext cx="2889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1800">
                  <a:latin typeface="Times New Roman" panose="02020603050405020304" pitchFamily="18" charset="0"/>
                  <a:cs typeface="Times New Roman" panose="02020603050405020304" pitchFamily="18" charset="0"/>
                </a:rPr>
                <a:t>.</a:t>
              </a:r>
            </a:p>
          </p:txBody>
        </p:sp>
        <p:sp>
          <p:nvSpPr>
            <p:cNvPr id="34855" name="Text Box 30"/>
            <p:cNvSpPr txBox="1">
              <a:spLocks noChangeArrowheads="1"/>
            </p:cNvSpPr>
            <p:nvPr/>
          </p:nvSpPr>
          <p:spPr bwMode="auto">
            <a:xfrm>
              <a:off x="8777288" y="3832225"/>
              <a:ext cx="2889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1800">
                  <a:latin typeface="Times New Roman" panose="02020603050405020304" pitchFamily="18" charset="0"/>
                  <a:cs typeface="Times New Roman" panose="02020603050405020304" pitchFamily="18" charset="0"/>
                </a:rPr>
                <a:t>.</a:t>
              </a:r>
            </a:p>
          </p:txBody>
        </p:sp>
        <p:sp>
          <p:nvSpPr>
            <p:cNvPr id="34856" name="Text Box 31"/>
            <p:cNvSpPr txBox="1">
              <a:spLocks noChangeArrowheads="1"/>
            </p:cNvSpPr>
            <p:nvPr/>
          </p:nvSpPr>
          <p:spPr bwMode="auto">
            <a:xfrm>
              <a:off x="5749925" y="4421188"/>
              <a:ext cx="2905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1800">
                  <a:latin typeface="Times New Roman" panose="02020603050405020304" pitchFamily="18" charset="0"/>
                  <a:cs typeface="Times New Roman" panose="02020603050405020304" pitchFamily="18" charset="0"/>
                </a:rPr>
                <a:t>.</a:t>
              </a:r>
            </a:p>
          </p:txBody>
        </p:sp>
        <p:sp>
          <p:nvSpPr>
            <p:cNvPr id="34857" name="Text Box 32"/>
            <p:cNvSpPr txBox="1">
              <a:spLocks noChangeArrowheads="1"/>
            </p:cNvSpPr>
            <p:nvPr/>
          </p:nvSpPr>
          <p:spPr bwMode="auto">
            <a:xfrm>
              <a:off x="6170613" y="4789488"/>
              <a:ext cx="2905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1800">
                  <a:latin typeface="Times New Roman" panose="02020603050405020304" pitchFamily="18" charset="0"/>
                  <a:cs typeface="Times New Roman" panose="02020603050405020304" pitchFamily="18" charset="0"/>
                </a:rPr>
                <a:t>.</a:t>
              </a:r>
            </a:p>
          </p:txBody>
        </p:sp>
      </p:grpSp>
      <p:graphicFrame>
        <p:nvGraphicFramePr>
          <p:cNvPr id="34829" name="Object 36"/>
          <p:cNvGraphicFramePr>
            <a:graphicFrameLocks noChangeAspect="1"/>
          </p:cNvGraphicFramePr>
          <p:nvPr>
            <p:extLst>
              <p:ext uri="{D42A27DB-BD31-4B8C-83A1-F6EECF244321}">
                <p14:modId xmlns:p14="http://schemas.microsoft.com/office/powerpoint/2010/main" val="1154043382"/>
              </p:ext>
            </p:extLst>
          </p:nvPr>
        </p:nvGraphicFramePr>
        <p:xfrm>
          <a:off x="3395776" y="1520825"/>
          <a:ext cx="2162284" cy="498475"/>
        </p:xfrm>
        <a:graphic>
          <a:graphicData uri="http://schemas.openxmlformats.org/presentationml/2006/ole">
            <mc:AlternateContent xmlns:mc="http://schemas.openxmlformats.org/markup-compatibility/2006">
              <mc:Choice xmlns:v="urn:schemas-microsoft-com:vml" Requires="v">
                <p:oleObj spid="_x0000_s35178" name="Equation" r:id="rId7" imgW="927000" imgH="253800" progId="Equation.DSMT4">
                  <p:embed/>
                </p:oleObj>
              </mc:Choice>
              <mc:Fallback>
                <p:oleObj name="Equation" r:id="rId7" imgW="927000" imgH="253800" progId="Equation.DSMT4">
                  <p:embed/>
                  <p:pic>
                    <p:nvPicPr>
                      <p:cNvPr id="0" name="Object 36"/>
                      <p:cNvPicPr>
                        <a:picLocks noChangeAspect="1" noChangeArrowheads="1"/>
                      </p:cNvPicPr>
                      <p:nvPr/>
                    </p:nvPicPr>
                    <p:blipFill>
                      <a:blip r:embed="rId8"/>
                      <a:srcRect/>
                      <a:stretch>
                        <a:fillRect/>
                      </a:stretch>
                    </p:blipFill>
                    <p:spPr bwMode="auto">
                      <a:xfrm>
                        <a:off x="3395776" y="1520825"/>
                        <a:ext cx="2162284"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0" name="Object 37"/>
          <p:cNvGraphicFramePr>
            <a:graphicFrameLocks noChangeAspect="1"/>
          </p:cNvGraphicFramePr>
          <p:nvPr>
            <p:extLst>
              <p:ext uri="{D42A27DB-BD31-4B8C-83A1-F6EECF244321}">
                <p14:modId xmlns:p14="http://schemas.microsoft.com/office/powerpoint/2010/main" val="859003275"/>
              </p:ext>
            </p:extLst>
          </p:nvPr>
        </p:nvGraphicFramePr>
        <p:xfrm>
          <a:off x="8502650" y="1520825"/>
          <a:ext cx="3187700" cy="474663"/>
        </p:xfrm>
        <a:graphic>
          <a:graphicData uri="http://schemas.openxmlformats.org/presentationml/2006/ole">
            <mc:AlternateContent xmlns:mc="http://schemas.openxmlformats.org/markup-compatibility/2006">
              <mc:Choice xmlns:v="urn:schemas-microsoft-com:vml" Requires="v">
                <p:oleObj spid="_x0000_s35179" name="Equation" r:id="rId9" imgW="1434960" imgH="253800" progId="Equation.DSMT4">
                  <p:embed/>
                </p:oleObj>
              </mc:Choice>
              <mc:Fallback>
                <p:oleObj name="Equation" r:id="rId9" imgW="1434960" imgH="253800" progId="Equation.DSMT4">
                  <p:embed/>
                  <p:pic>
                    <p:nvPicPr>
                      <p:cNvPr id="0" name="Object 37"/>
                      <p:cNvPicPr>
                        <a:picLocks noChangeAspect="1" noChangeArrowheads="1"/>
                      </p:cNvPicPr>
                      <p:nvPr/>
                    </p:nvPicPr>
                    <p:blipFill>
                      <a:blip r:embed="rId10"/>
                      <a:srcRect/>
                      <a:stretch>
                        <a:fillRect/>
                      </a:stretch>
                    </p:blipFill>
                    <p:spPr bwMode="auto">
                      <a:xfrm>
                        <a:off x="8502650" y="1520825"/>
                        <a:ext cx="318770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1" name="Rectangle 38"/>
          <p:cNvSpPr>
            <a:spLocks noChangeArrowheads="1"/>
          </p:cNvSpPr>
          <p:nvPr/>
        </p:nvSpPr>
        <p:spPr bwMode="auto">
          <a:xfrm>
            <a:off x="665163" y="1447800"/>
            <a:ext cx="938871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buClr>
                <a:schemeClr val="folHlink"/>
              </a:buClr>
              <a:buSzPct val="60000"/>
              <a:buFont typeface="Wingdings" panose="05000000000000000000" pitchFamily="2" charset="2"/>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由样本回归函数　　　　　　  估计总体回归函数</a:t>
            </a:r>
          </a:p>
        </p:txBody>
      </p:sp>
      <p:sp>
        <p:nvSpPr>
          <p:cNvPr id="866343" name="Text Box 39"/>
          <p:cNvSpPr txBox="1">
            <a:spLocks noChangeArrowheads="1"/>
          </p:cNvSpPr>
          <p:nvPr/>
        </p:nvSpPr>
        <p:spPr bwMode="auto">
          <a:xfrm>
            <a:off x="5448300" y="5734050"/>
            <a:ext cx="4751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2000" b="1">
                <a:latin typeface="Times New Roman" panose="02020603050405020304" pitchFamily="18" charset="0"/>
                <a:ea typeface="楷体_GB2312" panose="02010609030101010101" pitchFamily="49" charset="-122"/>
                <a:cs typeface="Times New Roman" panose="02020603050405020304" pitchFamily="18" charset="0"/>
              </a:rPr>
              <a:t>总体回归线与样本回归线之间的关系</a:t>
            </a:r>
          </a:p>
        </p:txBody>
      </p:sp>
      <p:grpSp>
        <p:nvGrpSpPr>
          <p:cNvPr id="866348" name="Group 44"/>
          <p:cNvGrpSpPr>
            <a:grpSpLocks/>
          </p:cNvGrpSpPr>
          <p:nvPr/>
        </p:nvGrpSpPr>
        <p:grpSpPr bwMode="auto">
          <a:xfrm>
            <a:off x="787400" y="2300288"/>
            <a:ext cx="4487863" cy="3065462"/>
            <a:chOff x="139" y="1589"/>
            <a:chExt cx="2256" cy="1931"/>
          </a:xfrm>
        </p:grpSpPr>
        <p:sp>
          <p:nvSpPr>
            <p:cNvPr id="34826" name="Text Box 40"/>
            <p:cNvSpPr txBox="1">
              <a:spLocks noChangeArrowheads="1"/>
            </p:cNvSpPr>
            <p:nvPr/>
          </p:nvSpPr>
          <p:spPr bwMode="auto">
            <a:xfrm>
              <a:off x="139" y="1589"/>
              <a:ext cx="2256" cy="1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15000"/>
                </a:lnSpc>
                <a:spcBef>
                  <a:spcPct val="0"/>
                </a:spcBef>
                <a:buFontTx/>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显然，样本回归线与总体回归线之间总存在差异，回归分析的目的就是设计出一种方法，以使</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SRF</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尽可能“接近”</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PRF</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；或者说使     尽可能“接近”</a:t>
              </a:r>
            </a:p>
          </p:txBody>
        </p:sp>
        <p:graphicFrame>
          <p:nvGraphicFramePr>
            <p:cNvPr id="34827" name="Object 42"/>
            <p:cNvGraphicFramePr>
              <a:graphicFrameLocks noChangeAspect="1"/>
            </p:cNvGraphicFramePr>
            <p:nvPr/>
          </p:nvGraphicFramePr>
          <p:xfrm>
            <a:off x="1812" y="2864"/>
            <a:ext cx="202" cy="289"/>
          </p:xfrm>
          <a:graphic>
            <a:graphicData uri="http://schemas.openxmlformats.org/presentationml/2006/ole">
              <mc:AlternateContent xmlns:mc="http://schemas.openxmlformats.org/markup-compatibility/2006">
                <mc:Choice xmlns:v="urn:schemas-microsoft-com:vml" Requires="v">
                  <p:oleObj spid="_x0000_s35180" name="Equation" r:id="rId11" imgW="177569" imgH="253670" progId="Equation.DSMT4">
                    <p:embed/>
                  </p:oleObj>
                </mc:Choice>
                <mc:Fallback>
                  <p:oleObj name="Equation" r:id="rId11" imgW="177569" imgH="253670" progId="Equation.DSMT4">
                    <p:embed/>
                    <p:pic>
                      <p:nvPicPr>
                        <p:cNvPr id="0" name="Object 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12" y="2864"/>
                          <a:ext cx="202"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8" name="Object 43"/>
            <p:cNvGraphicFramePr>
              <a:graphicFrameLocks noChangeAspect="1"/>
            </p:cNvGraphicFramePr>
            <p:nvPr/>
          </p:nvGraphicFramePr>
          <p:xfrm>
            <a:off x="1202" y="3226"/>
            <a:ext cx="202" cy="260"/>
          </p:xfrm>
          <a:graphic>
            <a:graphicData uri="http://schemas.openxmlformats.org/presentationml/2006/ole">
              <mc:AlternateContent xmlns:mc="http://schemas.openxmlformats.org/markup-compatibility/2006">
                <mc:Choice xmlns:v="urn:schemas-microsoft-com:vml" Requires="v">
                  <p:oleObj spid="_x0000_s35181" name="Equation" r:id="rId13" imgW="177646" imgH="228402" progId="Equation.DSMT4">
                    <p:embed/>
                  </p:oleObj>
                </mc:Choice>
                <mc:Fallback>
                  <p:oleObj name="Equation" r:id="rId13" imgW="177646" imgH="228402" progId="Equation.DSMT4">
                    <p:embed/>
                    <p:pic>
                      <p:nvPicPr>
                        <p:cNvPr id="0" name="Object 4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2" y="3226"/>
                          <a:ext cx="202"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66349" name="Text Box 45"/>
          <p:cNvSpPr txBox="1">
            <a:spLocks noChangeArrowheads="1"/>
          </p:cNvSpPr>
          <p:nvPr/>
        </p:nvSpPr>
        <p:spPr bwMode="auto">
          <a:xfrm>
            <a:off x="665163" y="5708650"/>
            <a:ext cx="47831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sz="2400"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注意：</a:t>
            </a:r>
            <a:r>
              <a:rPr lang="zh-CN" altLang="en-US" sz="2400" b="1">
                <a:latin typeface="Times New Roman" panose="02020603050405020304" pitchFamily="18" charset="0"/>
                <a:ea typeface="楷体_GB2312" panose="02010609030101010101" pitchFamily="49" charset="-122"/>
                <a:cs typeface="Times New Roman" panose="02020603050405020304" pitchFamily="18" charset="0"/>
              </a:rPr>
              <a:t>这里</a:t>
            </a:r>
            <a:r>
              <a:rPr lang="en-US" altLang="zh-CN" sz="2400" b="1">
                <a:latin typeface="Times New Roman" panose="02020603050405020304" pitchFamily="18" charset="0"/>
                <a:ea typeface="楷体_GB2312" panose="02010609030101010101" pitchFamily="49" charset="-122"/>
                <a:cs typeface="Times New Roman" panose="02020603050405020304" pitchFamily="18" charset="0"/>
              </a:rPr>
              <a:t>PRF</a:t>
            </a:r>
            <a:r>
              <a:rPr lang="zh-CN" altLang="en-US" sz="2400" b="1">
                <a:latin typeface="Times New Roman" panose="02020603050405020304" pitchFamily="18" charset="0"/>
                <a:ea typeface="楷体_GB2312" panose="02010609030101010101" pitchFamily="49" charset="-122"/>
                <a:cs typeface="Times New Roman" panose="02020603050405020304" pitchFamily="18" charset="0"/>
              </a:rPr>
              <a:t>可能永远无法知道。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866343"/>
                                        </p:tgtEl>
                                        <p:attrNameLst>
                                          <p:attrName>style.visibility</p:attrName>
                                        </p:attrNameLst>
                                      </p:cBhvr>
                                      <p:to>
                                        <p:strVal val="visible"/>
                                      </p:to>
                                    </p:set>
                                    <p:anim calcmode="lin" valueType="num">
                                      <p:cBhvr additive="base">
                                        <p:cTn id="7" dur="500" fill="hold"/>
                                        <p:tgtEl>
                                          <p:spTgt spid="866343"/>
                                        </p:tgtEl>
                                        <p:attrNameLst>
                                          <p:attrName>ppt_x</p:attrName>
                                        </p:attrNameLst>
                                      </p:cBhvr>
                                      <p:tavLst>
                                        <p:tav tm="0">
                                          <p:val>
                                            <p:strVal val="1+#ppt_w/2"/>
                                          </p:val>
                                        </p:tav>
                                        <p:tav tm="100000">
                                          <p:val>
                                            <p:strVal val="#ppt_x"/>
                                          </p:val>
                                        </p:tav>
                                      </p:tavLst>
                                    </p:anim>
                                    <p:anim calcmode="lin" valueType="num">
                                      <p:cBhvr additive="base">
                                        <p:cTn id="8" dur="500" fill="hold"/>
                                        <p:tgtEl>
                                          <p:spTgt spid="8663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66348"/>
                                        </p:tgtEl>
                                        <p:attrNameLst>
                                          <p:attrName>style.visibility</p:attrName>
                                        </p:attrNameLst>
                                      </p:cBhvr>
                                      <p:to>
                                        <p:strVal val="visible"/>
                                      </p:to>
                                    </p:set>
                                    <p:anim calcmode="lin" valueType="num">
                                      <p:cBhvr additive="base">
                                        <p:cTn id="13" dur="500" fill="hold"/>
                                        <p:tgtEl>
                                          <p:spTgt spid="866348"/>
                                        </p:tgtEl>
                                        <p:attrNameLst>
                                          <p:attrName>ppt_x</p:attrName>
                                        </p:attrNameLst>
                                      </p:cBhvr>
                                      <p:tavLst>
                                        <p:tav tm="0">
                                          <p:val>
                                            <p:strVal val="0-#ppt_w/2"/>
                                          </p:val>
                                        </p:tav>
                                        <p:tav tm="100000">
                                          <p:val>
                                            <p:strVal val="#ppt_x"/>
                                          </p:val>
                                        </p:tav>
                                      </p:tavLst>
                                    </p:anim>
                                    <p:anim calcmode="lin" valueType="num">
                                      <p:cBhvr additive="base">
                                        <p:cTn id="14" dur="500" fill="hold"/>
                                        <p:tgtEl>
                                          <p:spTgt spid="8663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6349"/>
                                        </p:tgtEl>
                                        <p:attrNameLst>
                                          <p:attrName>style.visibility</p:attrName>
                                        </p:attrNameLst>
                                      </p:cBhvr>
                                      <p:to>
                                        <p:strVal val="visible"/>
                                      </p:to>
                                    </p:set>
                                    <p:anim calcmode="lin" valueType="num">
                                      <p:cBhvr additive="base">
                                        <p:cTn id="19" dur="500" fill="hold"/>
                                        <p:tgtEl>
                                          <p:spTgt spid="866349"/>
                                        </p:tgtEl>
                                        <p:attrNameLst>
                                          <p:attrName>ppt_x</p:attrName>
                                        </p:attrNameLst>
                                      </p:cBhvr>
                                      <p:tavLst>
                                        <p:tav tm="0">
                                          <p:val>
                                            <p:strVal val="#ppt_x"/>
                                          </p:val>
                                        </p:tav>
                                        <p:tav tm="100000">
                                          <p:val>
                                            <p:strVal val="#ppt_x"/>
                                          </p:val>
                                        </p:tav>
                                      </p:tavLst>
                                    </p:anim>
                                    <p:anim calcmode="lin" valueType="num">
                                      <p:cBhvr additive="base">
                                        <p:cTn id="20" dur="500" fill="hold"/>
                                        <p:tgtEl>
                                          <p:spTgt spid="866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43" grpId="0"/>
      <p:bldP spid="866349"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 name="日期占位符 3"/>
          <p:cNvSpPr>
            <a:spLocks noGrp="1"/>
          </p:cNvSpPr>
          <p:nvPr>
            <p:ph type="dt" sz="quarter" idx="10"/>
          </p:nvPr>
        </p:nvSpPr>
        <p:spPr/>
        <p:txBody>
          <a:bodyPr/>
          <a:lstStyle/>
          <a:p>
            <a:pPr>
              <a:defRPr/>
            </a:pPr>
            <a:fld id="{D7364B78-8501-43CD-85AE-2169962FDE02}" type="datetime1">
              <a:rPr lang="zh-CN" altLang="en-US">
                <a:latin typeface="Times New Roman" panose="02020603050405020304" pitchFamily="18" charset="0"/>
                <a:cs typeface="Times New Roman" panose="02020603050405020304" pitchFamily="18" charset="0"/>
              </a:rPr>
              <a:pPr>
                <a:defRPr/>
              </a:pPr>
              <a:t>2020/4/28</a:t>
            </a:fld>
            <a:endParaRPr lang="en-US" altLang="zh-CN">
              <a:latin typeface="Times New Roman" panose="02020603050405020304" pitchFamily="18" charset="0"/>
              <a:cs typeface="Times New Roman" panose="02020603050405020304" pitchFamily="18" charset="0"/>
            </a:endParaRPr>
          </a:p>
        </p:txBody>
      </p:sp>
      <p:sp>
        <p:nvSpPr>
          <p:cNvPr id="42" name="灯片编号占位符 5"/>
          <p:cNvSpPr>
            <a:spLocks noGrp="1"/>
          </p:cNvSpPr>
          <p:nvPr>
            <p:ph type="sldNum" sz="quarter" idx="12"/>
          </p:nvPr>
        </p:nvSpPr>
        <p:spPr/>
        <p:txBody>
          <a:bodyPr/>
          <a:lstStyle/>
          <a:p>
            <a:pPr>
              <a:defRPr/>
            </a:pPr>
            <a:fld id="{91A8059C-67C9-4F2D-881C-944B75903900}" type="slidenum">
              <a:rPr lang="en-US" altLang="zh-CN">
                <a:latin typeface="Times New Roman" panose="02020603050405020304" pitchFamily="18" charset="0"/>
                <a:cs typeface="Times New Roman" panose="02020603050405020304" pitchFamily="18" charset="0"/>
              </a:rPr>
              <a:pPr>
                <a:defRPr/>
              </a:pPr>
              <a:t>28</a:t>
            </a:fld>
            <a:endParaRPr lang="en-US" altLang="zh-CN">
              <a:latin typeface="Times New Roman" panose="02020603050405020304" pitchFamily="18" charset="0"/>
              <a:cs typeface="Times New Roman" panose="02020603050405020304" pitchFamily="18" charset="0"/>
            </a:endParaRPr>
          </a:p>
        </p:txBody>
      </p:sp>
      <p:sp>
        <p:nvSpPr>
          <p:cNvPr id="34820" name="Rectangle 2"/>
          <p:cNvSpPr>
            <a:spLocks noGrp="1" noChangeArrowheads="1"/>
          </p:cNvSpPr>
          <p:nvPr>
            <p:ph type="body" idx="1"/>
          </p:nvPr>
        </p:nvSpPr>
        <p:spPr>
          <a:xfrm>
            <a:off x="2405894" y="-109806"/>
            <a:ext cx="7772400" cy="838200"/>
          </a:xfrm>
        </p:spPr>
        <p:txBody>
          <a:bodyPr/>
          <a:lstStyle/>
          <a:p>
            <a:pPr marL="0" indent="0" algn="just" eaLnBrk="1" hangingPunct="1">
              <a:lnSpc>
                <a:spcPct val="120000"/>
              </a:lnSpc>
              <a:buFont typeface="Arial" panose="020B0604020202020204" pitchFamily="34" charset="0"/>
              <a:buNone/>
            </a:pPr>
            <a:r>
              <a:rPr lang="en-US" altLang="zh-CN" sz="36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36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残差与随机扰动项的关系：</a:t>
            </a:r>
          </a:p>
        </p:txBody>
      </p:sp>
      <p:grpSp>
        <p:nvGrpSpPr>
          <p:cNvPr id="5" name="组合 4"/>
          <p:cNvGrpSpPr/>
          <p:nvPr/>
        </p:nvGrpSpPr>
        <p:grpSpPr>
          <a:xfrm>
            <a:off x="5610107" y="1104934"/>
            <a:ext cx="6380060" cy="4822358"/>
            <a:chOff x="3047589" y="1123351"/>
            <a:chExt cx="6380060" cy="4822358"/>
          </a:xfrm>
        </p:grpSpPr>
        <p:graphicFrame>
          <p:nvGraphicFramePr>
            <p:cNvPr id="34836" name="Object 11"/>
            <p:cNvGraphicFramePr>
              <a:graphicFrameLocks noChangeAspect="1"/>
            </p:cNvGraphicFramePr>
            <p:nvPr>
              <p:extLst>
                <p:ext uri="{D42A27DB-BD31-4B8C-83A1-F6EECF244321}">
                  <p14:modId xmlns:p14="http://schemas.microsoft.com/office/powerpoint/2010/main" val="2253826100"/>
                </p:ext>
              </p:extLst>
            </p:nvPr>
          </p:nvGraphicFramePr>
          <p:xfrm>
            <a:off x="7558063" y="2614817"/>
            <a:ext cx="1639694" cy="528997"/>
          </p:xfrm>
          <a:graphic>
            <a:graphicData uri="http://schemas.openxmlformats.org/presentationml/2006/ole">
              <mc:AlternateContent xmlns:mc="http://schemas.openxmlformats.org/markup-compatibility/2006">
                <mc:Choice xmlns:v="urn:schemas-microsoft-com:vml" Requires="v">
                  <p:oleObj spid="_x0000_s124104" name="Equation" r:id="rId3" imgW="927000" imgH="253800" progId="Equation.DSMT4">
                    <p:embed/>
                  </p:oleObj>
                </mc:Choice>
                <mc:Fallback>
                  <p:oleObj name="Equation" r:id="rId3" imgW="927000" imgH="253800" progId="Equation.DSMT4">
                    <p:embed/>
                    <p:pic>
                      <p:nvPicPr>
                        <p:cNvPr id="34836" name="Object 11"/>
                        <p:cNvPicPr>
                          <a:picLocks noChangeAspect="1" noChangeArrowheads="1"/>
                        </p:cNvPicPr>
                        <p:nvPr/>
                      </p:nvPicPr>
                      <p:blipFill>
                        <a:blip r:embed="rId4"/>
                        <a:srcRect/>
                        <a:stretch>
                          <a:fillRect/>
                        </a:stretch>
                      </p:blipFill>
                      <p:spPr bwMode="auto">
                        <a:xfrm>
                          <a:off x="7558063" y="2614817"/>
                          <a:ext cx="1639694" cy="528997"/>
                        </a:xfrm>
                        <a:prstGeom prst="rect">
                          <a:avLst/>
                        </a:prstGeom>
                        <a:noFill/>
                        <a:ln>
                          <a:noFill/>
                        </a:ln>
                        <a:effectLst/>
                        <a:extLst/>
                      </p:spPr>
                    </p:pic>
                  </p:oleObj>
                </mc:Fallback>
              </mc:AlternateContent>
            </a:graphicData>
          </a:graphic>
        </p:graphicFrame>
        <p:sp>
          <p:nvSpPr>
            <p:cNvPr id="34832" name="Line 7"/>
            <p:cNvSpPr>
              <a:spLocks noChangeShapeType="1"/>
            </p:cNvSpPr>
            <p:nvPr/>
          </p:nvSpPr>
          <p:spPr bwMode="auto">
            <a:xfrm flipV="1">
              <a:off x="3130294" y="5858063"/>
              <a:ext cx="5908067" cy="49791"/>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833" name="Line 8"/>
            <p:cNvSpPr>
              <a:spLocks noChangeShapeType="1"/>
            </p:cNvSpPr>
            <p:nvPr/>
          </p:nvSpPr>
          <p:spPr bwMode="auto">
            <a:xfrm flipV="1">
              <a:off x="3136490" y="1543049"/>
              <a:ext cx="23199" cy="4366137"/>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834" name="Line 9"/>
            <p:cNvSpPr>
              <a:spLocks noChangeShapeType="1"/>
            </p:cNvSpPr>
            <p:nvPr/>
          </p:nvSpPr>
          <p:spPr bwMode="auto">
            <a:xfrm flipV="1">
              <a:off x="3272402" y="2338387"/>
              <a:ext cx="5085017" cy="2148859"/>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835" name="Line 10"/>
            <p:cNvSpPr>
              <a:spLocks noChangeShapeType="1"/>
            </p:cNvSpPr>
            <p:nvPr/>
          </p:nvSpPr>
          <p:spPr bwMode="auto">
            <a:xfrm flipH="1">
              <a:off x="3448614" y="1598613"/>
              <a:ext cx="4014222" cy="3258522"/>
            </a:xfrm>
            <a:prstGeom prst="line">
              <a:avLst/>
            </a:prstGeom>
            <a:noFill/>
            <a:ln w="25400">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986017107"/>
                </p:ext>
              </p:extLst>
            </p:nvPr>
          </p:nvGraphicFramePr>
          <p:xfrm>
            <a:off x="3047589" y="1162102"/>
            <a:ext cx="343633" cy="319088"/>
          </p:xfrm>
          <a:graphic>
            <a:graphicData uri="http://schemas.openxmlformats.org/presentationml/2006/ole">
              <mc:AlternateContent xmlns:mc="http://schemas.openxmlformats.org/markup-compatibility/2006">
                <mc:Choice xmlns:v="urn:schemas-microsoft-com:vml" Requires="v">
                  <p:oleObj spid="_x0000_s124105" name="Equation" r:id="rId5" imgW="177480" imgH="164880" progId="Equation.DSMT4">
                    <p:embed/>
                  </p:oleObj>
                </mc:Choice>
                <mc:Fallback>
                  <p:oleObj name="Equation" r:id="rId5" imgW="177480" imgH="164880" progId="Equation.DSMT4">
                    <p:embed/>
                    <p:pic>
                      <p:nvPicPr>
                        <p:cNvPr id="3" name="对象 2"/>
                        <p:cNvPicPr/>
                        <p:nvPr/>
                      </p:nvPicPr>
                      <p:blipFill>
                        <a:blip r:embed="rId6"/>
                        <a:stretch>
                          <a:fillRect/>
                        </a:stretch>
                      </p:blipFill>
                      <p:spPr>
                        <a:xfrm>
                          <a:off x="3047589" y="1162102"/>
                          <a:ext cx="343633" cy="319088"/>
                        </a:xfrm>
                        <a:prstGeom prst="rect">
                          <a:avLst/>
                        </a:prstGeom>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18009542"/>
                </p:ext>
              </p:extLst>
            </p:nvPr>
          </p:nvGraphicFramePr>
          <p:xfrm>
            <a:off x="9023908" y="5626622"/>
            <a:ext cx="368300" cy="319087"/>
          </p:xfrm>
          <a:graphic>
            <a:graphicData uri="http://schemas.openxmlformats.org/presentationml/2006/ole">
              <mc:AlternateContent xmlns:mc="http://schemas.openxmlformats.org/markup-compatibility/2006">
                <mc:Choice xmlns:v="urn:schemas-microsoft-com:vml" Requires="v">
                  <p:oleObj spid="_x0000_s124106" name="Equation" r:id="rId7" imgW="190440" imgH="164880" progId="Equation.DSMT4">
                    <p:embed/>
                  </p:oleObj>
                </mc:Choice>
                <mc:Fallback>
                  <p:oleObj name="Equation" r:id="rId7" imgW="190440" imgH="164880" progId="Equation.DSMT4">
                    <p:embed/>
                    <p:pic>
                      <p:nvPicPr>
                        <p:cNvPr id="43" name="对象 42"/>
                        <p:cNvPicPr/>
                        <p:nvPr/>
                      </p:nvPicPr>
                      <p:blipFill>
                        <a:blip r:embed="rId8"/>
                        <a:stretch>
                          <a:fillRect/>
                        </a:stretch>
                      </p:blipFill>
                      <p:spPr>
                        <a:xfrm>
                          <a:off x="9023908" y="5626622"/>
                          <a:ext cx="368300" cy="319087"/>
                        </a:xfrm>
                        <a:prstGeom prst="rect">
                          <a:avLst/>
                        </a:prstGeom>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4102184604"/>
                </p:ext>
              </p:extLst>
            </p:nvPr>
          </p:nvGraphicFramePr>
          <p:xfrm>
            <a:off x="6586024" y="1123351"/>
            <a:ext cx="2841625" cy="490538"/>
          </p:xfrm>
          <a:graphic>
            <a:graphicData uri="http://schemas.openxmlformats.org/presentationml/2006/ole">
              <mc:AlternateContent xmlns:mc="http://schemas.openxmlformats.org/markup-compatibility/2006">
                <mc:Choice xmlns:v="urn:schemas-microsoft-com:vml" Requires="v">
                  <p:oleObj spid="_x0000_s124107" name="Equation" r:id="rId9" imgW="1473120" imgH="253800" progId="Equation.DSMT4">
                    <p:embed/>
                  </p:oleObj>
                </mc:Choice>
                <mc:Fallback>
                  <p:oleObj name="Equation" r:id="rId9" imgW="1473120" imgH="253800" progId="Equation.DSMT4">
                    <p:embed/>
                    <p:pic>
                      <p:nvPicPr>
                        <p:cNvPr id="44" name="对象 43"/>
                        <p:cNvPicPr/>
                        <p:nvPr/>
                      </p:nvPicPr>
                      <p:blipFill>
                        <a:blip r:embed="rId10"/>
                        <a:stretch>
                          <a:fillRect/>
                        </a:stretch>
                      </p:blipFill>
                      <p:spPr>
                        <a:xfrm>
                          <a:off x="6586024" y="1123351"/>
                          <a:ext cx="2841625" cy="490538"/>
                        </a:xfrm>
                        <a:prstGeom prst="rect">
                          <a:avLst/>
                        </a:prstGeom>
                      </p:spPr>
                    </p:pic>
                  </p:oleObj>
                </mc:Fallback>
              </mc:AlternateContent>
            </a:graphicData>
          </a:graphic>
        </p:graphicFrame>
      </p:grpSp>
      <p:grpSp>
        <p:nvGrpSpPr>
          <p:cNvPr id="10" name="组合 9"/>
          <p:cNvGrpSpPr/>
          <p:nvPr/>
        </p:nvGrpSpPr>
        <p:grpSpPr>
          <a:xfrm>
            <a:off x="8630086" y="955204"/>
            <a:ext cx="403080" cy="5398879"/>
            <a:chOff x="6265574" y="955204"/>
            <a:chExt cx="403080" cy="5398879"/>
          </a:xfrm>
        </p:grpSpPr>
        <p:cxnSp>
          <p:nvCxnSpPr>
            <p:cNvPr id="7" name="直接连接符 6"/>
            <p:cNvCxnSpPr/>
            <p:nvPr/>
          </p:nvCxnSpPr>
          <p:spPr>
            <a:xfrm>
              <a:off x="6437746" y="955204"/>
              <a:ext cx="0" cy="4932218"/>
            </a:xfrm>
            <a:prstGeom prst="line">
              <a:avLst/>
            </a:prstGeom>
            <a:ln>
              <a:prstDash val="dash"/>
            </a:ln>
          </p:spPr>
          <p:style>
            <a:lnRef idx="1">
              <a:schemeClr val="dk1"/>
            </a:lnRef>
            <a:fillRef idx="0">
              <a:schemeClr val="dk1"/>
            </a:fillRef>
            <a:effectRef idx="0">
              <a:schemeClr val="dk1"/>
            </a:effectRef>
            <a:fontRef idx="minor">
              <a:schemeClr val="tx1"/>
            </a:fontRef>
          </p:style>
        </p:cxnSp>
        <p:graphicFrame>
          <p:nvGraphicFramePr>
            <p:cNvPr id="8" name="对象 7"/>
            <p:cNvGraphicFramePr>
              <a:graphicFrameLocks noChangeAspect="1"/>
            </p:cNvGraphicFramePr>
            <p:nvPr>
              <p:extLst>
                <p:ext uri="{D42A27DB-BD31-4B8C-83A1-F6EECF244321}">
                  <p14:modId xmlns:p14="http://schemas.microsoft.com/office/powerpoint/2010/main" val="2407979908"/>
                </p:ext>
              </p:extLst>
            </p:nvPr>
          </p:nvGraphicFramePr>
          <p:xfrm>
            <a:off x="6265574" y="5927292"/>
            <a:ext cx="403080" cy="426791"/>
          </p:xfrm>
          <a:graphic>
            <a:graphicData uri="http://schemas.openxmlformats.org/presentationml/2006/ole">
              <mc:AlternateContent xmlns:mc="http://schemas.openxmlformats.org/markup-compatibility/2006">
                <mc:Choice xmlns:v="urn:schemas-microsoft-com:vml" Requires="v">
                  <p:oleObj spid="_x0000_s124108" name="Equation" r:id="rId11" imgW="215640" imgH="228600" progId="Equation.DSMT4">
                    <p:embed/>
                  </p:oleObj>
                </mc:Choice>
                <mc:Fallback>
                  <p:oleObj name="Equation" r:id="rId11" imgW="215640" imgH="228600" progId="Equation.DSMT4">
                    <p:embed/>
                    <p:pic>
                      <p:nvPicPr>
                        <p:cNvPr id="8" name="对象 7"/>
                        <p:cNvPicPr/>
                        <p:nvPr/>
                      </p:nvPicPr>
                      <p:blipFill>
                        <a:blip r:embed="rId12"/>
                        <a:stretch>
                          <a:fillRect/>
                        </a:stretch>
                      </p:blipFill>
                      <p:spPr>
                        <a:xfrm>
                          <a:off x="6265574" y="5927292"/>
                          <a:ext cx="403080" cy="426791"/>
                        </a:xfrm>
                        <a:prstGeom prst="rect">
                          <a:avLst/>
                        </a:prstGeom>
                      </p:spPr>
                    </p:pic>
                  </p:oleObj>
                </mc:Fallback>
              </mc:AlternateContent>
            </a:graphicData>
          </a:graphic>
        </p:graphicFrame>
      </p:grpSp>
      <p:sp>
        <p:nvSpPr>
          <p:cNvPr id="60" name="椭圆 59"/>
          <p:cNvSpPr/>
          <p:nvPr/>
        </p:nvSpPr>
        <p:spPr>
          <a:xfrm>
            <a:off x="8716106" y="2360555"/>
            <a:ext cx="178515" cy="16097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8732271" y="1364358"/>
            <a:ext cx="134642" cy="2193306"/>
            <a:chOff x="6367759" y="1364358"/>
            <a:chExt cx="134642" cy="2193306"/>
          </a:xfrm>
        </p:grpSpPr>
        <p:sp>
          <p:nvSpPr>
            <p:cNvPr id="9" name="椭圆 8"/>
            <p:cNvSpPr/>
            <p:nvPr/>
          </p:nvSpPr>
          <p:spPr>
            <a:xfrm>
              <a:off x="6395467" y="2199962"/>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6395467" y="1364358"/>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6395467" y="1953996"/>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6393222" y="2575793"/>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367759" y="1709592"/>
              <a:ext cx="134642" cy="12872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6401588" y="3466887"/>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393695" y="3246456"/>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387732" y="2787195"/>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6389232" y="1520725"/>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6392514" y="2928869"/>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8130878" y="1762889"/>
            <a:ext cx="588253" cy="678152"/>
            <a:chOff x="5766366" y="1762889"/>
            <a:chExt cx="588253" cy="678152"/>
          </a:xfrm>
        </p:grpSpPr>
        <p:sp>
          <p:nvSpPr>
            <p:cNvPr id="14" name="左大括号 13"/>
            <p:cNvSpPr/>
            <p:nvPr/>
          </p:nvSpPr>
          <p:spPr>
            <a:xfrm>
              <a:off x="6206837" y="1762889"/>
              <a:ext cx="147782" cy="678152"/>
            </a:xfrm>
            <a:prstGeom prst="leftBrace">
              <a:avLst>
                <a:gd name="adj1" fmla="val 33374"/>
                <a:gd name="adj2" fmla="val 48638"/>
              </a:avLst>
            </a:prstGeom>
            <a:solidFill>
              <a:srgbClr val="FF0000"/>
            </a:solid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87" name="对象 86"/>
            <p:cNvGraphicFramePr>
              <a:graphicFrameLocks noChangeAspect="1"/>
            </p:cNvGraphicFramePr>
            <p:nvPr>
              <p:extLst>
                <p:ext uri="{D42A27DB-BD31-4B8C-83A1-F6EECF244321}">
                  <p14:modId xmlns:p14="http://schemas.microsoft.com/office/powerpoint/2010/main" val="2947897012"/>
                </p:ext>
              </p:extLst>
            </p:nvPr>
          </p:nvGraphicFramePr>
          <p:xfrm>
            <a:off x="5766366" y="1851569"/>
            <a:ext cx="377600" cy="485486"/>
          </p:xfrm>
          <a:graphic>
            <a:graphicData uri="http://schemas.openxmlformats.org/presentationml/2006/ole">
              <mc:AlternateContent xmlns:mc="http://schemas.openxmlformats.org/markup-compatibility/2006">
                <mc:Choice xmlns:v="urn:schemas-microsoft-com:vml" Requires="v">
                  <p:oleObj spid="_x0000_s124109" name="Equation" r:id="rId13" imgW="177480" imgH="228600" progId="Equation.DSMT4">
                    <p:embed/>
                  </p:oleObj>
                </mc:Choice>
                <mc:Fallback>
                  <p:oleObj name="Equation" r:id="rId13" imgW="177480" imgH="228600" progId="Equation.DSMT4">
                    <p:embed/>
                    <p:pic>
                      <p:nvPicPr>
                        <p:cNvPr id="87" name="对象 86"/>
                        <p:cNvPicPr/>
                        <p:nvPr/>
                      </p:nvPicPr>
                      <p:blipFill>
                        <a:blip r:embed="rId14"/>
                        <a:stretch>
                          <a:fillRect/>
                        </a:stretch>
                      </p:blipFill>
                      <p:spPr>
                        <a:xfrm>
                          <a:off x="5766366" y="1851569"/>
                          <a:ext cx="377600" cy="485486"/>
                        </a:xfrm>
                        <a:prstGeom prst="rect">
                          <a:avLst/>
                        </a:prstGeom>
                      </p:spPr>
                    </p:pic>
                  </p:oleObj>
                </mc:Fallback>
              </mc:AlternateContent>
            </a:graphicData>
          </a:graphic>
        </p:graphicFrame>
      </p:grpSp>
      <p:grpSp>
        <p:nvGrpSpPr>
          <p:cNvPr id="18" name="组合 17"/>
          <p:cNvGrpSpPr/>
          <p:nvPr/>
        </p:nvGrpSpPr>
        <p:grpSpPr>
          <a:xfrm>
            <a:off x="8863598" y="1742849"/>
            <a:ext cx="592195" cy="1347939"/>
            <a:chOff x="6563738" y="1733613"/>
            <a:chExt cx="592195" cy="1347939"/>
          </a:xfrm>
        </p:grpSpPr>
        <p:graphicFrame>
          <p:nvGraphicFramePr>
            <p:cNvPr id="86" name="对象 85"/>
            <p:cNvGraphicFramePr>
              <a:graphicFrameLocks noChangeAspect="1"/>
            </p:cNvGraphicFramePr>
            <p:nvPr>
              <p:extLst>
                <p:ext uri="{D42A27DB-BD31-4B8C-83A1-F6EECF244321}">
                  <p14:modId xmlns:p14="http://schemas.microsoft.com/office/powerpoint/2010/main" val="3308696354"/>
                </p:ext>
              </p:extLst>
            </p:nvPr>
          </p:nvGraphicFramePr>
          <p:xfrm>
            <a:off x="6821856" y="2120065"/>
            <a:ext cx="334077" cy="501116"/>
          </p:xfrm>
          <a:graphic>
            <a:graphicData uri="http://schemas.openxmlformats.org/presentationml/2006/ole">
              <mc:AlternateContent xmlns:mc="http://schemas.openxmlformats.org/markup-compatibility/2006">
                <mc:Choice xmlns:v="urn:schemas-microsoft-com:vml" Requires="v">
                  <p:oleObj spid="_x0000_s124110" name="Equation" r:id="rId15" imgW="152280" imgH="228600" progId="Equation.DSMT4">
                    <p:embed/>
                  </p:oleObj>
                </mc:Choice>
                <mc:Fallback>
                  <p:oleObj name="Equation" r:id="rId15" imgW="152280" imgH="228600" progId="Equation.DSMT4">
                    <p:embed/>
                    <p:pic>
                      <p:nvPicPr>
                        <p:cNvPr id="86" name="对象 85"/>
                        <p:cNvPicPr/>
                        <p:nvPr/>
                      </p:nvPicPr>
                      <p:blipFill>
                        <a:blip r:embed="rId16"/>
                        <a:stretch>
                          <a:fillRect/>
                        </a:stretch>
                      </p:blipFill>
                      <p:spPr>
                        <a:xfrm>
                          <a:off x="6821856" y="2120065"/>
                          <a:ext cx="334077" cy="501116"/>
                        </a:xfrm>
                        <a:prstGeom prst="rect">
                          <a:avLst/>
                        </a:prstGeom>
                      </p:spPr>
                    </p:pic>
                  </p:oleObj>
                </mc:Fallback>
              </mc:AlternateContent>
            </a:graphicData>
          </a:graphic>
        </p:graphicFrame>
        <p:sp>
          <p:nvSpPr>
            <p:cNvPr id="17" name="右大括号 16"/>
            <p:cNvSpPr/>
            <p:nvPr/>
          </p:nvSpPr>
          <p:spPr>
            <a:xfrm>
              <a:off x="6563738" y="1733613"/>
              <a:ext cx="189919" cy="1347939"/>
            </a:xfrm>
            <a:prstGeom prst="rightBrace">
              <a:avLst>
                <a:gd name="adj1" fmla="val 111014"/>
                <a:gd name="adj2" fmla="val 50000"/>
              </a:avLst>
            </a:prstGeom>
            <a:solidFill>
              <a:srgbClr val="0000FF"/>
            </a:solidFill>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aphicFrame>
        <p:nvGraphicFramePr>
          <p:cNvPr id="19" name="对象 18"/>
          <p:cNvGraphicFramePr>
            <a:graphicFrameLocks noChangeAspect="1"/>
          </p:cNvGraphicFramePr>
          <p:nvPr>
            <p:extLst>
              <p:ext uri="{D42A27DB-BD31-4B8C-83A1-F6EECF244321}">
                <p14:modId xmlns:p14="http://schemas.microsoft.com/office/powerpoint/2010/main" val="3154362019"/>
              </p:ext>
            </p:extLst>
          </p:nvPr>
        </p:nvGraphicFramePr>
        <p:xfrm>
          <a:off x="303213" y="890588"/>
          <a:ext cx="5083175" cy="2276475"/>
        </p:xfrm>
        <a:graphic>
          <a:graphicData uri="http://schemas.openxmlformats.org/presentationml/2006/ole">
            <mc:AlternateContent xmlns:mc="http://schemas.openxmlformats.org/markup-compatibility/2006">
              <mc:Choice xmlns:v="urn:schemas-microsoft-com:vml" Requires="v">
                <p:oleObj spid="_x0000_s124111" name="Equation" r:id="rId17" imgW="2552400" imgH="1143000" progId="Equation.DSMT4">
                  <p:embed/>
                </p:oleObj>
              </mc:Choice>
              <mc:Fallback>
                <p:oleObj name="Equation" r:id="rId17" imgW="2552400" imgH="1143000" progId="Equation.DSMT4">
                  <p:embed/>
                  <p:pic>
                    <p:nvPicPr>
                      <p:cNvPr id="19" name="对象 18"/>
                      <p:cNvPicPr/>
                      <p:nvPr/>
                    </p:nvPicPr>
                    <p:blipFill>
                      <a:blip r:embed="rId18"/>
                      <a:stretch>
                        <a:fillRect/>
                      </a:stretch>
                    </p:blipFill>
                    <p:spPr>
                      <a:xfrm>
                        <a:off x="303213" y="890588"/>
                        <a:ext cx="5083175" cy="2276475"/>
                      </a:xfrm>
                      <a:prstGeom prst="rect">
                        <a:avLst/>
                      </a:prstGeom>
                    </p:spPr>
                  </p:pic>
                </p:oleObj>
              </mc:Fallback>
            </mc:AlternateContent>
          </a:graphicData>
        </a:graphic>
      </p:graphicFrame>
      <p:graphicFrame>
        <p:nvGraphicFramePr>
          <p:cNvPr id="92" name="对象 91"/>
          <p:cNvGraphicFramePr>
            <a:graphicFrameLocks noChangeAspect="1"/>
          </p:cNvGraphicFramePr>
          <p:nvPr>
            <p:extLst>
              <p:ext uri="{D42A27DB-BD31-4B8C-83A1-F6EECF244321}">
                <p14:modId xmlns:p14="http://schemas.microsoft.com/office/powerpoint/2010/main" val="257090494"/>
              </p:ext>
            </p:extLst>
          </p:nvPr>
        </p:nvGraphicFramePr>
        <p:xfrm>
          <a:off x="650532" y="3421313"/>
          <a:ext cx="4475163" cy="2528887"/>
        </p:xfrm>
        <a:graphic>
          <a:graphicData uri="http://schemas.openxmlformats.org/presentationml/2006/ole">
            <mc:AlternateContent xmlns:mc="http://schemas.openxmlformats.org/markup-compatibility/2006">
              <mc:Choice xmlns:v="urn:schemas-microsoft-com:vml" Requires="v">
                <p:oleObj spid="_x0000_s124112" name="Equation" r:id="rId19" imgW="2247840" imgH="1269720" progId="Equation.DSMT4">
                  <p:embed/>
                </p:oleObj>
              </mc:Choice>
              <mc:Fallback>
                <p:oleObj name="Equation" r:id="rId19" imgW="2247840" imgH="1269720" progId="Equation.DSMT4">
                  <p:embed/>
                  <p:pic>
                    <p:nvPicPr>
                      <p:cNvPr id="92" name="对象 91"/>
                      <p:cNvPicPr/>
                      <p:nvPr/>
                    </p:nvPicPr>
                    <p:blipFill>
                      <a:blip r:embed="rId20"/>
                      <a:stretch>
                        <a:fillRect/>
                      </a:stretch>
                    </p:blipFill>
                    <p:spPr>
                      <a:xfrm>
                        <a:off x="650532" y="3421313"/>
                        <a:ext cx="4475163" cy="2528887"/>
                      </a:xfrm>
                      <a:prstGeom prst="rect">
                        <a:avLst/>
                      </a:prstGeom>
                    </p:spPr>
                  </p:pic>
                </p:oleObj>
              </mc:Fallback>
            </mc:AlternateContent>
          </a:graphicData>
        </a:graphic>
      </p:graphicFrame>
    </p:spTree>
    <p:extLst>
      <p:ext uri="{BB962C8B-B14F-4D97-AF65-F5344CB8AC3E}">
        <p14:creationId xmlns:p14="http://schemas.microsoft.com/office/powerpoint/2010/main" val="27768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barn(inVertical)">
                                      <p:cBhvr>
                                        <p:cTn id="23" dur="50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92"/>
                                        </p:tgtEl>
                                        <p:attrNameLst>
                                          <p:attrName>style.visibility</p:attrName>
                                        </p:attrNameLst>
                                      </p:cBhvr>
                                      <p:to>
                                        <p:strVal val="visible"/>
                                      </p:to>
                                    </p:set>
                                    <p:animEffect transition="in" filter="wipe(down)">
                                      <p:cBhvr>
                                        <p:cTn id="45"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 name="日期占位符 3"/>
          <p:cNvSpPr>
            <a:spLocks noGrp="1"/>
          </p:cNvSpPr>
          <p:nvPr>
            <p:ph type="dt" sz="quarter" idx="10"/>
          </p:nvPr>
        </p:nvSpPr>
        <p:spPr/>
        <p:txBody>
          <a:bodyPr/>
          <a:lstStyle/>
          <a:p>
            <a:pPr>
              <a:defRPr/>
            </a:pPr>
            <a:fld id="{D7364B78-8501-43CD-85AE-2169962FDE02}" type="datetime1">
              <a:rPr lang="zh-CN" altLang="en-US">
                <a:latin typeface="Times New Roman" panose="02020603050405020304" pitchFamily="18" charset="0"/>
                <a:cs typeface="Times New Roman" panose="02020603050405020304" pitchFamily="18" charset="0"/>
              </a:rPr>
              <a:pPr>
                <a:defRPr/>
              </a:pPr>
              <a:t>2020/4/28</a:t>
            </a:fld>
            <a:endParaRPr lang="en-US" altLang="zh-CN">
              <a:latin typeface="Times New Roman" panose="02020603050405020304" pitchFamily="18" charset="0"/>
              <a:cs typeface="Times New Roman" panose="02020603050405020304" pitchFamily="18" charset="0"/>
            </a:endParaRPr>
          </a:p>
        </p:txBody>
      </p:sp>
      <p:sp>
        <p:nvSpPr>
          <p:cNvPr id="42" name="灯片编号占位符 5"/>
          <p:cNvSpPr>
            <a:spLocks noGrp="1"/>
          </p:cNvSpPr>
          <p:nvPr>
            <p:ph type="sldNum" sz="quarter" idx="12"/>
          </p:nvPr>
        </p:nvSpPr>
        <p:spPr/>
        <p:txBody>
          <a:bodyPr/>
          <a:lstStyle/>
          <a:p>
            <a:pPr>
              <a:defRPr/>
            </a:pPr>
            <a:fld id="{91A8059C-67C9-4F2D-881C-944B75903900}" type="slidenum">
              <a:rPr lang="en-US" altLang="zh-CN">
                <a:latin typeface="Times New Roman" panose="02020603050405020304" pitchFamily="18" charset="0"/>
                <a:cs typeface="Times New Roman" panose="02020603050405020304" pitchFamily="18" charset="0"/>
              </a:rPr>
              <a:pPr>
                <a:defRPr/>
              </a:pPr>
              <a:t>29</a:t>
            </a:fld>
            <a:endParaRPr lang="en-US" altLang="zh-CN">
              <a:latin typeface="Times New Roman" panose="02020603050405020304" pitchFamily="18" charset="0"/>
              <a:cs typeface="Times New Roman" panose="02020603050405020304" pitchFamily="18" charset="0"/>
            </a:endParaRPr>
          </a:p>
        </p:txBody>
      </p:sp>
      <p:sp>
        <p:nvSpPr>
          <p:cNvPr id="34820" name="Rectangle 2"/>
          <p:cNvSpPr>
            <a:spLocks noGrp="1" noChangeArrowheads="1"/>
          </p:cNvSpPr>
          <p:nvPr>
            <p:ph type="body" idx="1"/>
          </p:nvPr>
        </p:nvSpPr>
        <p:spPr>
          <a:xfrm>
            <a:off x="4426201" y="241532"/>
            <a:ext cx="2980494" cy="838200"/>
          </a:xfrm>
        </p:spPr>
        <p:txBody>
          <a:bodyPr/>
          <a:lstStyle/>
          <a:p>
            <a:pPr marL="0" indent="0" algn="ctr" eaLnBrk="1" hangingPunct="1">
              <a:lnSpc>
                <a:spcPct val="120000"/>
              </a:lnSpc>
              <a:buFont typeface="Arial" panose="020B0604020202020204" pitchFamily="34" charset="0"/>
              <a:buNone/>
            </a:pPr>
            <a:r>
              <a:rPr lang="en-US" altLang="zh-CN" sz="36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36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总结：</a:t>
            </a:r>
          </a:p>
        </p:txBody>
      </p:sp>
      <p:graphicFrame>
        <p:nvGraphicFramePr>
          <p:cNvPr id="19" name="对象 18"/>
          <p:cNvGraphicFramePr>
            <a:graphicFrameLocks noChangeAspect="1"/>
          </p:cNvGraphicFramePr>
          <p:nvPr>
            <p:extLst>
              <p:ext uri="{D42A27DB-BD31-4B8C-83A1-F6EECF244321}">
                <p14:modId xmlns:p14="http://schemas.microsoft.com/office/powerpoint/2010/main" val="3077087881"/>
              </p:ext>
            </p:extLst>
          </p:nvPr>
        </p:nvGraphicFramePr>
        <p:xfrm>
          <a:off x="2756623" y="1412241"/>
          <a:ext cx="6066187" cy="2463800"/>
        </p:xfrm>
        <a:graphic>
          <a:graphicData uri="http://schemas.openxmlformats.org/presentationml/2006/ole">
            <mc:AlternateContent xmlns:mc="http://schemas.openxmlformats.org/markup-compatibility/2006">
              <mc:Choice xmlns:v="urn:schemas-microsoft-com:vml" Requires="v">
                <p:oleObj spid="_x0000_s122904" name="Equation" r:id="rId3" imgW="2565360" imgH="1041120" progId="Equation.DSMT4">
                  <p:embed/>
                </p:oleObj>
              </mc:Choice>
              <mc:Fallback>
                <p:oleObj name="Equation" r:id="rId3" imgW="2565360" imgH="1041120" progId="Equation.DSMT4">
                  <p:embed/>
                  <p:pic>
                    <p:nvPicPr>
                      <p:cNvPr id="19" name="对象 18"/>
                      <p:cNvPicPr/>
                      <p:nvPr/>
                    </p:nvPicPr>
                    <p:blipFill>
                      <a:blip r:embed="rId4"/>
                      <a:stretch>
                        <a:fillRect/>
                      </a:stretch>
                    </p:blipFill>
                    <p:spPr>
                      <a:xfrm>
                        <a:off x="2756623" y="1412241"/>
                        <a:ext cx="6066187" cy="2463800"/>
                      </a:xfrm>
                      <a:prstGeom prst="rect">
                        <a:avLst/>
                      </a:prstGeom>
                    </p:spPr>
                  </p:pic>
                </p:oleObj>
              </mc:Fallback>
            </mc:AlternateContent>
          </a:graphicData>
        </a:graphic>
      </p:graphicFrame>
    </p:spTree>
    <p:extLst>
      <p:ext uri="{BB962C8B-B14F-4D97-AF65-F5344CB8AC3E}">
        <p14:creationId xmlns:p14="http://schemas.microsoft.com/office/powerpoint/2010/main" val="67924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7481C896-7A77-4918-9CBC-5C95EA3F4BB5}" type="datetime1">
              <a:rPr lang="zh-CN" altLang="en-US"/>
              <a:pPr>
                <a:defRPr/>
              </a:pPr>
              <a:t>2020/4/28</a:t>
            </a:fld>
            <a:endParaRPr lang="en-US" altLang="zh-CN"/>
          </a:p>
        </p:txBody>
      </p:sp>
      <p:sp>
        <p:nvSpPr>
          <p:cNvPr id="6" name="灯片编号占位符 5"/>
          <p:cNvSpPr>
            <a:spLocks noGrp="1"/>
          </p:cNvSpPr>
          <p:nvPr>
            <p:ph type="sldNum" sz="quarter" idx="12"/>
          </p:nvPr>
        </p:nvSpPr>
        <p:spPr/>
        <p:txBody>
          <a:bodyPr/>
          <a:lstStyle/>
          <a:p>
            <a:pPr>
              <a:defRPr/>
            </a:pPr>
            <a:fld id="{2455A947-0F86-4BF0-BD23-D275BA183414}" type="slidenum">
              <a:rPr lang="en-US" altLang="zh-CN"/>
              <a:pPr>
                <a:defRPr/>
              </a:pPr>
              <a:t>3</a:t>
            </a:fld>
            <a:endParaRPr lang="en-US" altLang="zh-CN"/>
          </a:p>
        </p:txBody>
      </p:sp>
      <p:sp>
        <p:nvSpPr>
          <p:cNvPr id="8196" name="Rectangle 2"/>
          <p:cNvSpPr>
            <a:spLocks noGrp="1" noChangeArrowheads="1"/>
          </p:cNvSpPr>
          <p:nvPr>
            <p:ph type="title"/>
          </p:nvPr>
        </p:nvSpPr>
        <p:spPr>
          <a:xfrm>
            <a:off x="2566988" y="549275"/>
            <a:ext cx="7793037" cy="71120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4000" b="1" smtClean="0">
                <a:solidFill>
                  <a:srgbClr val="FF0000"/>
                </a:solidFill>
                <a:ea typeface="华文楷体" panose="02010600040101010101" pitchFamily="2" charset="-122"/>
              </a:rPr>
              <a:t>第一节  模型的建立及其假定条件</a:t>
            </a:r>
          </a:p>
        </p:txBody>
      </p:sp>
      <p:sp>
        <p:nvSpPr>
          <p:cNvPr id="8197" name="Rectangle 3"/>
          <p:cNvSpPr>
            <a:spLocks noGrp="1" noChangeArrowheads="1"/>
          </p:cNvSpPr>
          <p:nvPr>
            <p:ph type="body" idx="1"/>
          </p:nvPr>
        </p:nvSpPr>
        <p:spPr>
          <a:xfrm>
            <a:off x="2706688" y="2017713"/>
            <a:ext cx="7772400" cy="2970212"/>
          </a:xfrm>
        </p:spPr>
        <p:txBody>
          <a:bodyPr/>
          <a:lstStyle/>
          <a:p>
            <a:pPr eaLnBrk="1" hangingPunct="1">
              <a:lnSpc>
                <a:spcPct val="150000"/>
              </a:lnSpc>
              <a:buFont typeface="Wingdings" panose="05000000000000000000" pitchFamily="2" charset="2"/>
              <a:buNone/>
            </a:pPr>
            <a:r>
              <a:rPr lang="en-US" altLang="zh-CN" sz="3200" b="1" dirty="0" smtClean="0">
                <a:solidFill>
                  <a:schemeClr val="tx2"/>
                </a:solidFill>
                <a:latin typeface="Times New Roman" panose="02020603050405020304" pitchFamily="18" charset="0"/>
                <a:ea typeface="楷体_GB2312" panose="02010609030101010101" pitchFamily="49" charset="-122"/>
              </a:rPr>
              <a:t>1</a:t>
            </a:r>
            <a:r>
              <a:rPr lang="zh-CN" altLang="en-US" sz="3200" b="1" dirty="0" smtClean="0">
                <a:solidFill>
                  <a:schemeClr val="tx2"/>
                </a:solidFill>
                <a:latin typeface="Times New Roman" panose="02020603050405020304" pitchFamily="18" charset="0"/>
                <a:ea typeface="楷体_GB2312" panose="02010609030101010101" pitchFamily="49" charset="-122"/>
              </a:rPr>
              <a:t>、变量间的关系及回归分析的基本概念</a:t>
            </a:r>
          </a:p>
          <a:p>
            <a:pPr eaLnBrk="1" hangingPunct="1">
              <a:lnSpc>
                <a:spcPct val="150000"/>
              </a:lnSpc>
              <a:buFont typeface="Wingdings" panose="05000000000000000000" pitchFamily="2" charset="2"/>
              <a:buNone/>
            </a:pPr>
            <a:r>
              <a:rPr lang="en-US" altLang="zh-CN" sz="3200" b="1" dirty="0" smtClean="0">
                <a:solidFill>
                  <a:schemeClr val="tx2"/>
                </a:solidFill>
                <a:latin typeface="Times New Roman" panose="02020603050405020304" pitchFamily="18" charset="0"/>
                <a:ea typeface="楷体_GB2312" panose="02010609030101010101" pitchFamily="49" charset="-122"/>
              </a:rPr>
              <a:t>2</a:t>
            </a:r>
            <a:r>
              <a:rPr lang="zh-CN" altLang="en-US" sz="3200" b="1" dirty="0" smtClean="0">
                <a:solidFill>
                  <a:schemeClr val="tx2"/>
                </a:solidFill>
                <a:latin typeface="Times New Roman" panose="02020603050405020304" pitchFamily="18" charset="0"/>
                <a:ea typeface="楷体_GB2312" panose="02010609030101010101" pitchFamily="49" charset="-122"/>
              </a:rPr>
              <a:t>、</a:t>
            </a:r>
            <a:r>
              <a:rPr lang="zh-CN" altLang="en-US" sz="3200" b="1" dirty="0">
                <a:solidFill>
                  <a:schemeClr val="tx2"/>
                </a:solidFill>
                <a:ea typeface="楷体_GB2312" panose="02010609030101010101" pitchFamily="49" charset="-122"/>
              </a:rPr>
              <a:t>简单</a:t>
            </a:r>
            <a:r>
              <a:rPr lang="zh-CN" altLang="en-US" sz="3200" b="1" dirty="0" smtClean="0">
                <a:solidFill>
                  <a:schemeClr val="tx2"/>
                </a:solidFill>
                <a:latin typeface="Times New Roman" panose="02020603050405020304" pitchFamily="18" charset="0"/>
                <a:ea typeface="楷体_GB2312" panose="02010609030101010101" pitchFamily="49" charset="-122"/>
              </a:rPr>
              <a:t>线性回归模型</a:t>
            </a:r>
          </a:p>
          <a:p>
            <a:pPr eaLnBrk="1" hangingPunct="1">
              <a:lnSpc>
                <a:spcPct val="150000"/>
              </a:lnSpc>
              <a:buFont typeface="Wingdings" panose="05000000000000000000" pitchFamily="2" charset="2"/>
              <a:buNone/>
            </a:pPr>
            <a:r>
              <a:rPr lang="en-US" altLang="zh-CN" sz="3200" b="1" dirty="0" smtClean="0">
                <a:solidFill>
                  <a:schemeClr val="tx2"/>
                </a:solidFill>
                <a:latin typeface="Times New Roman" panose="02020603050405020304" pitchFamily="18" charset="0"/>
                <a:ea typeface="楷体_GB2312" panose="02010609030101010101" pitchFamily="49" charset="-122"/>
              </a:rPr>
              <a:t>3</a:t>
            </a:r>
            <a:r>
              <a:rPr lang="zh-CN" altLang="en-US" sz="3200" b="1" dirty="0" smtClean="0">
                <a:solidFill>
                  <a:schemeClr val="tx2"/>
                </a:solidFill>
                <a:latin typeface="Times New Roman" panose="02020603050405020304" pitchFamily="18" charset="0"/>
                <a:ea typeface="楷体_GB2312" panose="02010609030101010101" pitchFamily="49" charset="-122"/>
              </a:rPr>
              <a:t>、随机误差项的假定条件</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3D37B43A-B697-4AEE-98B4-4E0E3E1B88ED}" type="datetime1">
              <a:rPr lang="zh-CN" altLang="en-US"/>
              <a:pPr>
                <a:defRPr/>
              </a:pPr>
              <a:t>2020/4/28</a:t>
            </a:fld>
            <a:endParaRPr lang="en-US" altLang="zh-CN"/>
          </a:p>
        </p:txBody>
      </p:sp>
      <p:sp>
        <p:nvSpPr>
          <p:cNvPr id="6" name="灯片编号占位符 5"/>
          <p:cNvSpPr>
            <a:spLocks noGrp="1"/>
          </p:cNvSpPr>
          <p:nvPr>
            <p:ph type="sldNum" sz="quarter" idx="12"/>
          </p:nvPr>
        </p:nvSpPr>
        <p:spPr/>
        <p:txBody>
          <a:bodyPr/>
          <a:lstStyle/>
          <a:p>
            <a:pPr>
              <a:defRPr/>
            </a:pPr>
            <a:fld id="{2C9583B9-1777-4F2C-AC6A-FF8CDBF28C43}" type="slidenum">
              <a:rPr lang="en-US" altLang="zh-CN"/>
              <a:pPr>
                <a:defRPr/>
              </a:pPr>
              <a:t>30</a:t>
            </a:fld>
            <a:endParaRPr lang="en-US" altLang="zh-CN"/>
          </a:p>
        </p:txBody>
      </p:sp>
      <p:sp>
        <p:nvSpPr>
          <p:cNvPr id="35844" name="Rectangle 2"/>
          <p:cNvSpPr>
            <a:spLocks noGrp="1" noChangeArrowheads="1"/>
          </p:cNvSpPr>
          <p:nvPr>
            <p:ph type="title"/>
          </p:nvPr>
        </p:nvSpPr>
        <p:spPr>
          <a:xfrm>
            <a:off x="1331913" y="203200"/>
            <a:ext cx="9064238" cy="1541463"/>
          </a:xfrm>
        </p:spPr>
        <p:txBody>
          <a:bodyPr/>
          <a:lstStyle/>
          <a:p>
            <a:pPr algn="ctr" eaLnBrk="1" hangingPunct="1">
              <a:lnSpc>
                <a:spcPct val="150000"/>
              </a:lnSpc>
            </a:pPr>
            <a:r>
              <a:rPr lang="zh-CN" altLang="en-US" sz="4000" b="1" dirty="0" smtClean="0">
                <a:solidFill>
                  <a:srgbClr val="FF0000"/>
                </a:solidFill>
                <a:latin typeface="华文新魏" panose="02010800040101010101" pitchFamily="2" charset="-122"/>
                <a:ea typeface="华文新魏" panose="02010800040101010101" pitchFamily="2" charset="-122"/>
              </a:rPr>
              <a:t>第二节：简单线性回归模型的参数估计</a:t>
            </a:r>
          </a:p>
        </p:txBody>
      </p:sp>
      <p:sp>
        <p:nvSpPr>
          <p:cNvPr id="35845" name="Rectangle 3"/>
          <p:cNvSpPr>
            <a:spLocks noGrp="1" noChangeArrowheads="1"/>
          </p:cNvSpPr>
          <p:nvPr>
            <p:ph type="body" idx="1"/>
          </p:nvPr>
        </p:nvSpPr>
        <p:spPr>
          <a:xfrm>
            <a:off x="2876550" y="2455863"/>
            <a:ext cx="7772400" cy="3370262"/>
          </a:xfrm>
        </p:spPr>
        <p:txBody>
          <a:bodyPr/>
          <a:lstStyle/>
          <a:p>
            <a:pPr eaLnBrk="1" hangingPunct="1">
              <a:lnSpc>
                <a:spcPct val="145000"/>
              </a:lnSpc>
              <a:buFont typeface="Wingdings" panose="05000000000000000000" pitchFamily="2" charset="2"/>
              <a:buNone/>
            </a:pPr>
            <a:r>
              <a:rPr lang="en-US" altLang="zh-CN" sz="3200" b="1" dirty="0" smtClean="0">
                <a:solidFill>
                  <a:srgbClr val="990000"/>
                </a:solidFill>
                <a:latin typeface="Times New Roman" panose="02020603050405020304" pitchFamily="18" charset="0"/>
                <a:ea typeface="楷体_GB2312" panose="02010609030101010101" pitchFamily="49" charset="-122"/>
              </a:rPr>
              <a:t>      </a:t>
            </a:r>
            <a:r>
              <a:rPr lang="zh-CN" altLang="en-US" sz="3200" b="1" dirty="0" smtClean="0">
                <a:solidFill>
                  <a:srgbClr val="990000"/>
                </a:solidFill>
                <a:latin typeface="Times New Roman" panose="02020603050405020304" pitchFamily="18" charset="0"/>
                <a:ea typeface="楷体_GB2312" panose="02010609030101010101" pitchFamily="49" charset="-122"/>
              </a:rPr>
              <a:t>本节基本内容</a:t>
            </a:r>
            <a:r>
              <a:rPr lang="en-US" altLang="zh-CN" sz="3200" b="1" dirty="0" smtClean="0">
                <a:solidFill>
                  <a:srgbClr val="990000"/>
                </a:solidFill>
                <a:latin typeface="Times New Roman" panose="02020603050405020304" pitchFamily="18" charset="0"/>
                <a:ea typeface="楷体_GB2312" panose="02010609030101010101" pitchFamily="49" charset="-122"/>
              </a:rPr>
              <a:t>:</a:t>
            </a:r>
          </a:p>
          <a:p>
            <a:pPr eaLnBrk="1" hangingPunct="1">
              <a:lnSpc>
                <a:spcPct val="145000"/>
              </a:lnSpc>
              <a:buFont typeface="Wingdings" panose="05000000000000000000" pitchFamily="2" charset="2"/>
              <a:buNone/>
            </a:pPr>
            <a:r>
              <a:rPr lang="en-US" altLang="zh-CN" sz="3200" b="1" dirty="0" smtClean="0">
                <a:latin typeface="Times New Roman" panose="02020603050405020304" pitchFamily="18" charset="0"/>
                <a:ea typeface="楷体_GB2312" panose="02010609030101010101" pitchFamily="49" charset="-122"/>
              </a:rPr>
              <a:t>      ● </a:t>
            </a:r>
            <a:r>
              <a:rPr lang="zh-CN" altLang="en-US" sz="3200" b="1" dirty="0" smtClean="0">
                <a:latin typeface="Times New Roman" panose="02020603050405020304" pitchFamily="18" charset="0"/>
                <a:ea typeface="楷体_GB2312" panose="02010609030101010101" pitchFamily="49" charset="-122"/>
              </a:rPr>
              <a:t>简单线性回归模型的基本假定</a:t>
            </a:r>
          </a:p>
          <a:p>
            <a:pPr eaLnBrk="1" hangingPunct="1">
              <a:lnSpc>
                <a:spcPct val="145000"/>
              </a:lnSpc>
              <a:buFont typeface="Wingdings" panose="05000000000000000000" pitchFamily="2" charset="2"/>
              <a:buNone/>
            </a:pPr>
            <a:r>
              <a:rPr lang="zh-CN" altLang="en-US" sz="3200" b="1" dirty="0" smtClean="0">
                <a:latin typeface="Times New Roman" panose="02020603050405020304" pitchFamily="18" charset="0"/>
                <a:ea typeface="楷体_GB2312" panose="02010609030101010101" pitchFamily="49" charset="-122"/>
              </a:rPr>
              <a:t>      ● 普通最小二乘法</a:t>
            </a:r>
          </a:p>
          <a:p>
            <a:pPr eaLnBrk="1" hangingPunct="1">
              <a:lnSpc>
                <a:spcPct val="145000"/>
              </a:lnSpc>
              <a:buFont typeface="Wingdings" panose="05000000000000000000" pitchFamily="2" charset="2"/>
              <a:buNone/>
            </a:pPr>
            <a:r>
              <a:rPr lang="zh-CN" altLang="en-US" sz="3200" b="1" dirty="0" smtClean="0">
                <a:latin typeface="Times New Roman" panose="02020603050405020304" pitchFamily="18" charset="0"/>
                <a:ea typeface="楷体_GB2312" panose="02010609030101010101" pitchFamily="49" charset="-122"/>
              </a:rPr>
              <a:t>      ● </a:t>
            </a:r>
            <a:r>
              <a:rPr lang="en-US" altLang="zh-CN" sz="3200" b="1" dirty="0" smtClean="0">
                <a:latin typeface="Times New Roman" panose="02020603050405020304" pitchFamily="18" charset="0"/>
                <a:ea typeface="楷体_GB2312" panose="02010609030101010101" pitchFamily="49" charset="-122"/>
              </a:rPr>
              <a:t>OLS</a:t>
            </a:r>
            <a:r>
              <a:rPr lang="zh-CN" altLang="en-US" sz="3200" b="1" dirty="0" smtClean="0">
                <a:latin typeface="Times New Roman" panose="02020603050405020304" pitchFamily="18" charset="0"/>
                <a:ea typeface="楷体_GB2312" panose="02010609030101010101" pitchFamily="49" charset="-122"/>
              </a:rPr>
              <a:t>回归线的性质</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8054827C-7F8E-46BD-A645-BB9ED3D2848F}" type="datetime1">
              <a:rPr lang="zh-CN" altLang="en-US"/>
              <a:pPr>
                <a:defRPr/>
              </a:pPr>
              <a:t>2020/4/28</a:t>
            </a:fld>
            <a:endParaRPr lang="en-US" altLang="zh-CN"/>
          </a:p>
        </p:txBody>
      </p:sp>
      <p:sp>
        <p:nvSpPr>
          <p:cNvPr id="6" name="灯片编号占位符 5"/>
          <p:cNvSpPr>
            <a:spLocks noGrp="1"/>
          </p:cNvSpPr>
          <p:nvPr>
            <p:ph type="sldNum" sz="quarter" idx="12"/>
          </p:nvPr>
        </p:nvSpPr>
        <p:spPr/>
        <p:txBody>
          <a:bodyPr/>
          <a:lstStyle/>
          <a:p>
            <a:pPr>
              <a:defRPr/>
            </a:pPr>
            <a:fld id="{BC96A91D-DC37-440B-B468-44E68122A217}" type="slidenum">
              <a:rPr lang="en-US" altLang="zh-CN"/>
              <a:pPr>
                <a:defRPr/>
              </a:pPr>
              <a:t>31</a:t>
            </a:fld>
            <a:endParaRPr lang="en-US" altLang="zh-CN"/>
          </a:p>
        </p:txBody>
      </p:sp>
      <p:sp>
        <p:nvSpPr>
          <p:cNvPr id="870402" name="Rectangle 2"/>
          <p:cNvSpPr>
            <a:spLocks noGrp="1" noChangeArrowheads="1"/>
          </p:cNvSpPr>
          <p:nvPr>
            <p:ph type="title"/>
          </p:nvPr>
        </p:nvSpPr>
        <p:spPr>
          <a:xfrm>
            <a:off x="2279650" y="342900"/>
            <a:ext cx="8424863" cy="638175"/>
          </a:xfrm>
        </p:spPr>
        <p:txBody>
          <a:bodyPr rtlCol="0">
            <a:normAutofit fontScale="90000"/>
          </a:bodyPr>
          <a:lstStyle/>
          <a:p>
            <a:pPr eaLnBrk="1" fontAlgn="auto" hangingPunct="1">
              <a:spcAft>
                <a:spcPts val="0"/>
              </a:spcAft>
              <a:defRPr/>
            </a:pPr>
            <a:r>
              <a:rPr lang="zh-CN" altLang="en-US" sz="4000" b="1" dirty="0">
                <a:solidFill>
                  <a:srgbClr val="FF0000"/>
                </a:solidFill>
                <a:latin typeface="Times New Roman" panose="02020603050405020304" pitchFamily="18" charset="0"/>
                <a:ea typeface="楷体_GB2312" panose="02010609030101010101" pitchFamily="49" charset="-122"/>
              </a:rPr>
              <a:t>　  一</a:t>
            </a:r>
            <a:r>
              <a:rPr lang="zh-CN" altLang="en-US" sz="40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4000" b="1" dirty="0">
                <a:solidFill>
                  <a:srgbClr val="FF0000"/>
                </a:solidFill>
                <a:latin typeface="Times New Roman" panose="02020603050405020304" pitchFamily="18" charset="0"/>
                <a:ea typeface="楷体_GB2312" panose="02010609030101010101" pitchFamily="49" charset="-122"/>
              </a:rPr>
              <a:t>简单</a:t>
            </a:r>
            <a:r>
              <a:rPr lang="zh-CN" altLang="en-US" sz="4000" b="1" dirty="0" smtClean="0">
                <a:solidFill>
                  <a:srgbClr val="FF0000"/>
                </a:solidFill>
                <a:latin typeface="Times New Roman" panose="02020603050405020304" pitchFamily="18" charset="0"/>
                <a:ea typeface="楷体_GB2312" panose="02010609030101010101" pitchFamily="49" charset="-122"/>
              </a:rPr>
              <a:t>线性回归</a:t>
            </a:r>
            <a:r>
              <a:rPr lang="zh-CN" altLang="en-US" sz="4000" b="1" dirty="0">
                <a:solidFill>
                  <a:srgbClr val="FF0000"/>
                </a:solidFill>
                <a:latin typeface="Times New Roman" panose="02020603050405020304" pitchFamily="18" charset="0"/>
                <a:ea typeface="楷体_GB2312" panose="02010609030101010101" pitchFamily="49" charset="-122"/>
              </a:rPr>
              <a:t>模型</a:t>
            </a:r>
            <a:r>
              <a:rPr lang="zh-CN" altLang="en-US" sz="4000" b="1" dirty="0" smtClean="0">
                <a:solidFill>
                  <a:srgbClr val="FF0000"/>
                </a:solidFill>
                <a:latin typeface="Times New Roman" panose="02020603050405020304" pitchFamily="18" charset="0"/>
                <a:ea typeface="楷体_GB2312" panose="02010609030101010101" pitchFamily="49" charset="-122"/>
              </a:rPr>
              <a:t>的</a:t>
            </a:r>
            <a:r>
              <a:rPr lang="zh-CN" altLang="en-US" sz="4000" b="1" dirty="0">
                <a:solidFill>
                  <a:srgbClr val="FF0000"/>
                </a:solidFill>
                <a:latin typeface="Times New Roman" panose="02020603050405020304" pitchFamily="18" charset="0"/>
                <a:ea typeface="楷体_GB2312" panose="02010609030101010101" pitchFamily="49" charset="-122"/>
              </a:rPr>
              <a:t>基本假定</a:t>
            </a:r>
          </a:p>
        </p:txBody>
      </p:sp>
      <p:sp>
        <p:nvSpPr>
          <p:cNvPr id="36870" name="Rectangle 3"/>
          <p:cNvSpPr>
            <a:spLocks noGrp="1" noChangeArrowheads="1"/>
          </p:cNvSpPr>
          <p:nvPr>
            <p:ph type="body" idx="1"/>
          </p:nvPr>
        </p:nvSpPr>
        <p:spPr>
          <a:xfrm>
            <a:off x="1080914" y="2205423"/>
            <a:ext cx="10272886" cy="2704327"/>
          </a:xfrm>
        </p:spPr>
        <p:txBody>
          <a:bodyPr/>
          <a:lstStyle/>
          <a:p>
            <a:pPr algn="just" eaLnBrk="1" hangingPunct="1">
              <a:spcBef>
                <a:spcPts val="1200"/>
              </a:spcBef>
              <a:spcAft>
                <a:spcPts val="1200"/>
              </a:spcAft>
              <a:buFont typeface="Wingdings" panose="05000000000000000000" pitchFamily="2" charset="2"/>
              <a:buNone/>
            </a:pPr>
            <a:r>
              <a:rPr lang="en-US" altLang="zh-CN" b="1" dirty="0" smtClean="0">
                <a:solidFill>
                  <a:srgbClr val="3399FF"/>
                </a:solidFill>
                <a:latin typeface="Times New Roman" panose="02020603050405020304" pitchFamily="18" charset="0"/>
                <a:ea typeface="楷体_GB2312" panose="02010609030101010101" pitchFamily="49" charset="-122"/>
              </a:rPr>
              <a:t>   </a:t>
            </a:r>
            <a:r>
              <a:rPr lang="en-US" altLang="zh-CN" b="1" dirty="0" smtClean="0">
                <a:solidFill>
                  <a:schemeClr val="folHlink"/>
                </a:solidFill>
                <a:latin typeface="Times New Roman" panose="02020603050405020304" pitchFamily="18" charset="0"/>
                <a:ea typeface="楷体_GB2312" panose="02010609030101010101" pitchFamily="49" charset="-122"/>
              </a:rPr>
              <a:t>1. </a:t>
            </a:r>
            <a:r>
              <a:rPr lang="zh-CN" altLang="en-US" b="1" dirty="0" smtClean="0">
                <a:solidFill>
                  <a:schemeClr val="folHlink"/>
                </a:solidFill>
                <a:latin typeface="Times New Roman" panose="02020603050405020304" pitchFamily="18" charset="0"/>
                <a:ea typeface="楷体_GB2312" panose="02010609030101010101" pitchFamily="49" charset="-122"/>
              </a:rPr>
              <a:t>为什么要作基本假定？</a:t>
            </a:r>
            <a:endParaRPr lang="zh-CN" altLang="en-US" dirty="0" smtClean="0">
              <a:solidFill>
                <a:schemeClr val="folHlink"/>
              </a:solidFill>
              <a:latin typeface="Times New Roman" panose="02020603050405020304" pitchFamily="18" charset="0"/>
              <a:ea typeface="楷体_GB2312" panose="02010609030101010101" pitchFamily="49" charset="-122"/>
            </a:endParaRPr>
          </a:p>
          <a:p>
            <a:pPr algn="just" eaLnBrk="1" hangingPunct="1">
              <a:lnSpc>
                <a:spcPct val="135000"/>
              </a:lnSpc>
              <a:spcBef>
                <a:spcPts val="600"/>
              </a:spcBef>
              <a:buNone/>
            </a:pPr>
            <a:r>
              <a:rPr lang="zh-CN" altLang="en-US" sz="2400" dirty="0" smtClean="0">
                <a:latin typeface="Times New Roman" panose="02020603050405020304" pitchFamily="18" charset="0"/>
                <a:ea typeface="楷体_GB2312" panose="02010609030101010101" pitchFamily="49" charset="-122"/>
              </a:rPr>
              <a:t>  </a:t>
            </a:r>
            <a:r>
              <a:rPr lang="zh-CN" altLang="en-US" sz="2400" b="1" dirty="0" smtClean="0">
                <a:latin typeface="Times New Roman" panose="02020603050405020304" pitchFamily="18" charset="0"/>
                <a:ea typeface="楷体_GB2312" panose="02010609030101010101" pitchFamily="49" charset="-122"/>
              </a:rPr>
              <a:t>●只有具备一定的假定条件，所作出的估计才具有良好的统计性质。</a:t>
            </a:r>
            <a:endParaRPr lang="en-US" altLang="zh-CN" sz="2400" b="1" dirty="0" smtClean="0">
              <a:latin typeface="Times New Roman" panose="02020603050405020304" pitchFamily="18" charset="0"/>
              <a:ea typeface="楷体_GB2312" panose="02010609030101010101" pitchFamily="49" charset="-122"/>
            </a:endParaRPr>
          </a:p>
          <a:p>
            <a:pPr algn="just" eaLnBrk="1" hangingPunct="1">
              <a:lnSpc>
                <a:spcPct val="135000"/>
              </a:lnSpc>
              <a:spcBef>
                <a:spcPts val="600"/>
              </a:spcBef>
              <a:buNone/>
            </a:pPr>
            <a:r>
              <a:rPr lang="zh-CN" altLang="en-US" sz="2400" dirty="0" smtClean="0">
                <a:latin typeface="Times New Roman" panose="02020603050405020304" pitchFamily="18" charset="0"/>
                <a:ea typeface="楷体_GB2312" panose="02010609030101010101" pitchFamily="49" charset="-122"/>
              </a:rPr>
              <a:t> </a:t>
            </a:r>
            <a:r>
              <a:rPr lang="zh-CN" altLang="en-US" sz="2400" b="1" dirty="0">
                <a:latin typeface="Times New Roman" panose="02020603050405020304" pitchFamily="18" charset="0"/>
                <a:ea typeface="楷体_GB2312" panose="02010609030101010101" pitchFamily="49" charset="-122"/>
              </a:rPr>
              <a:t>●</a:t>
            </a:r>
            <a:r>
              <a:rPr lang="zh-CN" altLang="en-US" sz="2400" b="1" dirty="0" smtClean="0">
                <a:latin typeface="Times New Roman" panose="02020603050405020304" pitchFamily="18" charset="0"/>
                <a:ea typeface="楷体_GB2312" panose="02010609030101010101" pitchFamily="49" charset="-122"/>
              </a:rPr>
              <a:t>模型中有随机扰动，参数的估计量也是一个随机变量，只有对随机扰动的分布作出假定，才能确定所估计参数的分布性质，也才可能进行假设检验和区间估计。</a:t>
            </a:r>
          </a:p>
        </p:txBody>
      </p:sp>
      <p:sp>
        <p:nvSpPr>
          <p:cNvPr id="2" name="矩形 1"/>
          <p:cNvSpPr/>
          <p:nvPr/>
        </p:nvSpPr>
        <p:spPr>
          <a:xfrm>
            <a:off x="946321" y="1072594"/>
            <a:ext cx="10299357" cy="1041311"/>
          </a:xfrm>
          <a:prstGeom prst="rect">
            <a:avLst/>
          </a:prstGeom>
        </p:spPr>
        <p:txBody>
          <a:bodyPr wrap="square">
            <a:spAutoFit/>
          </a:bodyPr>
          <a:lstStyle/>
          <a:p>
            <a:pPr marL="0" lvl="1" algn="just" eaLnBrk="1" hangingPunct="1">
              <a:lnSpc>
                <a:spcPts val="3700"/>
              </a:lnSpc>
              <a:buFont typeface="Wingdings" panose="05000000000000000000" pitchFamily="2" charset="2"/>
              <a:buNone/>
            </a:pPr>
            <a:r>
              <a:rPr lang="zh-CN" altLang="en-US" sz="2400" b="1" dirty="0">
                <a:latin typeface="楷体_GB2312" panose="02010609030101010101" pitchFamily="49" charset="-122"/>
                <a:ea typeface="楷体_GB2312" panose="02010609030101010101" pitchFamily="49" charset="-122"/>
              </a:rPr>
              <a:t>用样本去估计总体回归函数，总要使用特定的方法，而任何</a:t>
            </a:r>
            <a:r>
              <a:rPr lang="zh-CN" altLang="en-US" sz="2400" b="1" dirty="0" smtClean="0">
                <a:latin typeface="楷体_GB2312" panose="02010609030101010101" pitchFamily="49" charset="-122"/>
                <a:ea typeface="楷体_GB2312" panose="02010609030101010101" pitchFamily="49" charset="-122"/>
              </a:rPr>
              <a:t>估计</a:t>
            </a:r>
            <a:r>
              <a:rPr lang="zh-CN" altLang="en-US" sz="2400" b="1" dirty="0">
                <a:latin typeface="楷体_GB2312" panose="02010609030101010101" pitchFamily="49" charset="-122"/>
                <a:ea typeface="楷体_GB2312" panose="02010609030101010101" pitchFamily="49" charset="-122"/>
              </a:rPr>
              <a:t>参数的方法</a:t>
            </a:r>
            <a:r>
              <a:rPr lang="zh-CN" altLang="en-US" sz="2400" b="1" dirty="0" smtClean="0">
                <a:latin typeface="楷体_GB2312" panose="02010609030101010101" pitchFamily="49" charset="-122"/>
                <a:ea typeface="楷体_GB2312" panose="02010609030101010101" pitchFamily="49" charset="-122"/>
              </a:rPr>
              <a:t>都有</a:t>
            </a:r>
            <a:r>
              <a:rPr lang="zh-CN" altLang="en-US" sz="2400" b="1" dirty="0">
                <a:latin typeface="楷体_GB2312" panose="02010609030101010101" pitchFamily="49" charset="-122"/>
                <a:ea typeface="楷体_GB2312" panose="02010609030101010101" pitchFamily="49" charset="-122"/>
              </a:rPr>
              <a:t>一定</a:t>
            </a:r>
            <a:r>
              <a:rPr lang="zh-CN" altLang="en-US" sz="2400" b="1" dirty="0" smtClean="0">
                <a:latin typeface="楷体_GB2312" panose="02010609030101010101" pitchFamily="49" charset="-122"/>
                <a:ea typeface="楷体_GB2312" panose="02010609030101010101" pitchFamily="49" charset="-122"/>
              </a:rPr>
              <a:t>的适用条件</a:t>
            </a:r>
            <a:r>
              <a:rPr lang="en-US" altLang="zh-CN" sz="2400" b="1" dirty="0">
                <a:latin typeface="楷体_GB2312" panose="02010609030101010101" pitchFamily="49" charset="-122"/>
                <a:ea typeface="楷体_GB2312" panose="02010609030101010101" pitchFamily="49" charset="-122"/>
              </a:rPr>
              <a:t>——</a:t>
            </a:r>
            <a:r>
              <a:rPr lang="zh-CN" altLang="en-US" sz="2400" b="1" dirty="0">
                <a:latin typeface="楷体_GB2312" panose="02010609030101010101" pitchFamily="49" charset="-122"/>
                <a:ea typeface="楷体_GB2312" panose="02010609030101010101" pitchFamily="49" charset="-122"/>
              </a:rPr>
              <a:t>假定条件</a:t>
            </a:r>
          </a:p>
        </p:txBody>
      </p:sp>
      <p:sp>
        <p:nvSpPr>
          <p:cNvPr id="3" name="矩形 2"/>
          <p:cNvSpPr/>
          <p:nvPr/>
        </p:nvSpPr>
        <p:spPr>
          <a:xfrm>
            <a:off x="838200" y="5223520"/>
            <a:ext cx="9697995" cy="566822"/>
          </a:xfrm>
          <a:prstGeom prst="rect">
            <a:avLst/>
          </a:prstGeom>
        </p:spPr>
        <p:txBody>
          <a:bodyPr wrap="square">
            <a:spAutoFit/>
          </a:bodyPr>
          <a:lstStyle/>
          <a:p>
            <a:pPr lvl="1" algn="just" eaLnBrk="1" hangingPunct="1">
              <a:lnSpc>
                <a:spcPts val="3700"/>
              </a:lnSpc>
              <a:buFont typeface="Wingdings" panose="05000000000000000000" pitchFamily="2" charset="2"/>
              <a:buNone/>
            </a:pPr>
            <a:r>
              <a:rPr lang="zh-CN" altLang="en-US" sz="2400" b="1" dirty="0">
                <a:latin typeface="楷体_GB2312" panose="02010609030101010101" pitchFamily="49" charset="-122"/>
                <a:ea typeface="楷体_GB2312" panose="02010609030101010101" pitchFamily="49" charset="-122"/>
              </a:rPr>
              <a:t>假定分为：</a:t>
            </a:r>
            <a:r>
              <a:rPr lang="zh-CN" altLang="en-US" sz="2400" dirty="0">
                <a:latin typeface="楷体_GB2312" panose="02010609030101010101" pitchFamily="49" charset="-122"/>
                <a:ea typeface="楷体_GB2312" panose="02010609030101010101" pitchFamily="49" charset="-122"/>
              </a:rPr>
              <a:t>◆</a:t>
            </a:r>
            <a:r>
              <a:rPr lang="zh-CN" altLang="en-US" sz="2400" b="1" dirty="0">
                <a:latin typeface="楷体_GB2312" panose="02010609030101010101" pitchFamily="49" charset="-122"/>
                <a:ea typeface="楷体_GB2312" panose="02010609030101010101" pitchFamily="49" charset="-122"/>
              </a:rPr>
              <a:t>对模型和变量的假定◆对随机扰动项的假定</a:t>
            </a:r>
            <a:r>
              <a:rPr lang="zh-CN" altLang="en-US" sz="2400" dirty="0">
                <a:solidFill>
                  <a:srgbClr val="3333CC"/>
                </a:solidFill>
                <a:latin typeface="楷体_GB2312" panose="02010609030101010101" pitchFamily="49" charset="-122"/>
                <a:ea typeface="楷体_GB2312" panose="02010609030101010101" pitchFamily="49" charset="-122"/>
              </a:rPr>
              <a:t>   </a:t>
            </a:r>
          </a:p>
        </p:txBody>
      </p:sp>
    </p:spTree>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4294967295"/>
          </p:nvPr>
        </p:nvSpPr>
        <p:spPr>
          <a:xfrm>
            <a:off x="790834" y="1380098"/>
            <a:ext cx="9951307" cy="4499789"/>
          </a:xfrm>
        </p:spPr>
        <p:txBody>
          <a:bodyPr/>
          <a:lstStyle/>
          <a:p>
            <a:pPr algn="just" eaLnBrk="1" hangingPunct="1">
              <a:lnSpc>
                <a:spcPct val="125000"/>
              </a:lnSpc>
              <a:buFont typeface="Wingdings" panose="05000000000000000000" pitchFamily="2" charset="2"/>
              <a:buNone/>
            </a:pP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例如对于 </a:t>
            </a:r>
            <a:r>
              <a:rPr lang="zh-CN" altLang="en-US" sz="2600" dirty="0">
                <a:latin typeface="Times New Roman" panose="02020603050405020304" pitchFamily="18" charset="0"/>
                <a:ea typeface="楷体_GB2312" panose="02010609030101010101" pitchFamily="49" charset="-122"/>
                <a:cs typeface="Times New Roman" panose="02020603050405020304" pitchFamily="18" charset="0"/>
              </a:rPr>
              <a:t>   </a:t>
            </a:r>
          </a:p>
          <a:p>
            <a:pPr algn="just" eaLnBrk="1" hangingPunct="1">
              <a:lnSpc>
                <a:spcPct val="125000"/>
              </a:lnSpc>
              <a:buFont typeface="Wingdings" panose="05000000000000000000" pitchFamily="2" charset="2"/>
              <a:buNone/>
            </a:pPr>
            <a:r>
              <a:rPr lang="zh-CN" altLang="en-US" sz="2600"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假定模型设定是正确的（变量和模型无设定误差）</a:t>
            </a:r>
          </a:p>
          <a:p>
            <a:pPr algn="just" eaLnBrk="1" hangingPunct="1">
              <a:lnSpc>
                <a:spcPct val="125000"/>
              </a:lnSpc>
              <a:buFont typeface="Wingdings" panose="05000000000000000000" pitchFamily="2" charset="2"/>
              <a:buNone/>
            </a:pPr>
            <a:r>
              <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假定解释变量</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是非随机的</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，即</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在重复抽样中取固定值。</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或者</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虽然</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是随机的</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，但</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与扰动项</a:t>
            </a: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u</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是不相关的。</a:t>
            </a:r>
            <a:r>
              <a:rPr lang="en-US" altLang="zh-CN" sz="2100"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100" b="1" dirty="0">
                <a:latin typeface="Times New Roman" panose="02020603050405020304" pitchFamily="18" charset="0"/>
                <a:ea typeface="楷体_GB2312" panose="02010609030101010101" pitchFamily="49" charset="-122"/>
                <a:cs typeface="Times New Roman" panose="02020603050405020304" pitchFamily="18" charset="0"/>
              </a:rPr>
              <a:t>从变量</a:t>
            </a:r>
            <a:r>
              <a:rPr lang="en-US" altLang="zh-CN" sz="2100" b="1" dirty="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2100" b="1" dirty="0">
                <a:latin typeface="Times New Roman" panose="02020603050405020304" pitchFamily="18" charset="0"/>
                <a:ea typeface="楷体_GB2312" panose="02010609030101010101" pitchFamily="49" charset="-122"/>
                <a:cs typeface="Times New Roman" panose="02020603050405020304" pitchFamily="18" charset="0"/>
              </a:rPr>
              <a:t>角度看是外生的</a:t>
            </a:r>
            <a:r>
              <a:rPr lang="en-US" altLang="zh-CN" sz="2100" b="1" dirty="0">
                <a:latin typeface="Times New Roman" panose="02020603050405020304" pitchFamily="18" charset="0"/>
                <a:ea typeface="楷体_GB2312" panose="02010609030101010101" pitchFamily="49" charset="-122"/>
                <a:cs typeface="Times New Roman" panose="02020603050405020304" pitchFamily="18" charset="0"/>
              </a:rPr>
              <a:t>)</a:t>
            </a:r>
          </a:p>
          <a:p>
            <a:pPr algn="just" eaLnBrk="1" hangingPunct="1">
              <a:lnSpc>
                <a:spcPct val="125000"/>
              </a:lnSpc>
              <a:buFont typeface="Wingdings" panose="05000000000000000000" pitchFamily="2" charset="2"/>
              <a:buNone/>
            </a:pPr>
            <a:r>
              <a:rPr lang="zh-CN" altLang="en-US" sz="21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注意</a:t>
            </a:r>
            <a:r>
              <a:rPr lang="en-US" altLang="zh-CN" sz="21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解释变量非随机在自然科学的实验研究中</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相对容易</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满足，</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经济</a:t>
            </a:r>
            <a:endPar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gn="just" eaLnBrk="1" hangingPunct="1">
              <a:lnSpc>
                <a:spcPct val="125000"/>
              </a:lnSpc>
              <a:spcBef>
                <a:spcPts val="0"/>
              </a:spcBef>
              <a:buFont typeface="Wingdings" panose="05000000000000000000" pitchFamily="2" charset="2"/>
              <a:buNone/>
            </a:pP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领域中</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变量的观测是被动不可控的</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非随机的假定并</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不一定</a:t>
            </a:r>
            <a:endPar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gn="just" eaLnBrk="1" hangingPunct="1">
              <a:lnSpc>
                <a:spcPct val="125000"/>
              </a:lnSpc>
              <a:spcBef>
                <a:spcPts val="0"/>
              </a:spcBef>
              <a:buFont typeface="Wingdings" panose="05000000000000000000" pitchFamily="2" charset="2"/>
              <a:buNone/>
            </a:pPr>
            <a:r>
              <a:rPr lang="en-US" altLang="zh-CN" sz="26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600"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都</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满足</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9461" name="灯片编号占位符 3"/>
          <p:cNvSpPr>
            <a:spLocks noGrp="1"/>
          </p:cNvSpPr>
          <p:nvPr>
            <p:ph type="sldNum" sz="quarter" idx="12"/>
          </p:nvPr>
        </p:nvSpPr>
        <p:spPr>
          <a:xfrm>
            <a:off x="8401050" y="6596063"/>
            <a:ext cx="1981200" cy="476250"/>
          </a:xfrm>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55CF3B0-0092-4091-A454-24804DAF535C}" type="slidenum">
              <a:rPr lang="en-US" altLang="zh-CN">
                <a:solidFill>
                  <a:srgbClr val="8F9CAA"/>
                </a:solidFill>
              </a:rPr>
              <a:pPr eaLnBrk="1" hangingPunct="1"/>
              <a:t>32</a:t>
            </a:fld>
            <a:endParaRPr lang="en-US" altLang="zh-CN">
              <a:solidFill>
                <a:srgbClr val="8F9CAA"/>
              </a:solidFill>
            </a:endParaRPr>
          </a:p>
        </p:txBody>
      </p:sp>
      <p:graphicFrame>
        <p:nvGraphicFramePr>
          <p:cNvPr id="47108" name="Object 4"/>
          <p:cNvGraphicFramePr>
            <a:graphicFrameLocks noChangeAspect="1"/>
          </p:cNvGraphicFramePr>
          <p:nvPr>
            <p:extLst>
              <p:ext uri="{D42A27DB-BD31-4B8C-83A1-F6EECF244321}">
                <p14:modId xmlns:p14="http://schemas.microsoft.com/office/powerpoint/2010/main" val="4133834886"/>
              </p:ext>
            </p:extLst>
          </p:nvPr>
        </p:nvGraphicFramePr>
        <p:xfrm>
          <a:off x="2310844" y="1380098"/>
          <a:ext cx="2881312" cy="581025"/>
        </p:xfrm>
        <a:graphic>
          <a:graphicData uri="http://schemas.openxmlformats.org/presentationml/2006/ole">
            <mc:AlternateContent xmlns:mc="http://schemas.openxmlformats.org/markup-compatibility/2006">
              <mc:Choice xmlns:v="urn:schemas-microsoft-com:vml" Requires="v">
                <p:oleObj spid="_x0000_s104501" name="Equation" r:id="rId3" imgW="1130300" imgH="228600" progId="Equation.DSMT4">
                  <p:embed/>
                </p:oleObj>
              </mc:Choice>
              <mc:Fallback>
                <p:oleObj name="Equation" r:id="rId3" imgW="11303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0844" y="1380098"/>
                        <a:ext cx="28813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9" name="矩形 5"/>
          <p:cNvSpPr>
            <a:spLocks noChangeArrowheads="1"/>
          </p:cNvSpPr>
          <p:nvPr/>
        </p:nvSpPr>
        <p:spPr bwMode="auto">
          <a:xfrm>
            <a:off x="3381375" y="357188"/>
            <a:ext cx="50321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3600" b="1"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3600" b="1"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、对</a:t>
            </a:r>
            <a:r>
              <a:rPr lang="zh-CN" altLang="en-US" sz="3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模型和变量的假定</a:t>
            </a:r>
            <a:endParaRPr lang="zh-CN" altLang="en-US" sz="36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1405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 name="Rectangle 3"/>
          <p:cNvSpPr>
            <a:spLocks noGrp="1" noChangeArrowheads="1"/>
          </p:cNvSpPr>
          <p:nvPr>
            <p:ph idx="4294967295"/>
          </p:nvPr>
        </p:nvSpPr>
        <p:spPr>
          <a:xfrm>
            <a:off x="469556" y="1135497"/>
            <a:ext cx="11195222" cy="1175521"/>
          </a:xfrm>
        </p:spPr>
        <p:txBody>
          <a:bodyPr>
            <a:normAutofit/>
          </a:bodyPr>
          <a:lstStyle/>
          <a:p>
            <a:pPr algn="just" eaLnBrk="1" hangingPunct="1">
              <a:lnSpc>
                <a:spcPct val="110000"/>
              </a:lnSpc>
              <a:buFont typeface="Wingdings" panose="05000000000000000000" pitchFamily="2" charset="2"/>
              <a:buNone/>
              <a:defRPr/>
            </a:pPr>
            <a:r>
              <a:rPr lang="zh-CN" altLang="en-US" sz="2600" b="1" dirty="0" smtClean="0">
                <a:solidFill>
                  <a:srgbClr val="990000"/>
                </a:solidFill>
                <a:latin typeface="Times New Roman" panose="02020603050405020304" pitchFamily="18" charset="0"/>
                <a:ea typeface="华文楷体" pitchFamily="2" charset="-122"/>
                <a:cs typeface="Times New Roman" panose="02020603050405020304" pitchFamily="18" charset="0"/>
              </a:rPr>
              <a:t>假定</a:t>
            </a:r>
            <a:r>
              <a:rPr lang="en-US" altLang="zh-CN" sz="2600" b="1" dirty="0">
                <a:solidFill>
                  <a:srgbClr val="990000"/>
                </a:solidFill>
                <a:latin typeface="Times New Roman" panose="02020603050405020304" pitchFamily="18" charset="0"/>
                <a:ea typeface="华文楷体" pitchFamily="2" charset="-122"/>
                <a:cs typeface="Times New Roman" panose="02020603050405020304" pitchFamily="18" charset="0"/>
              </a:rPr>
              <a:t>1</a:t>
            </a:r>
            <a:r>
              <a:rPr lang="zh-CN" altLang="en-US" sz="2600" b="1" dirty="0">
                <a:solidFill>
                  <a:srgbClr val="990000"/>
                </a:solidFill>
                <a:latin typeface="Times New Roman" panose="02020603050405020304" pitchFamily="18" charset="0"/>
                <a:ea typeface="华文楷体" pitchFamily="2" charset="-122"/>
                <a:cs typeface="Times New Roman" panose="02020603050405020304" pitchFamily="18" charset="0"/>
              </a:rPr>
              <a:t>：零均值假定</a:t>
            </a:r>
            <a:r>
              <a:rPr lang="en-US" altLang="zh-CN" sz="2600" dirty="0">
                <a:solidFill>
                  <a:srgbClr val="990000"/>
                </a:solidFill>
                <a:latin typeface="Times New Roman" panose="02020603050405020304" pitchFamily="18" charset="0"/>
                <a:ea typeface="华文楷体" pitchFamily="2" charset="-122"/>
                <a:cs typeface="Times New Roman" panose="02020603050405020304" pitchFamily="18" charset="0"/>
              </a:rPr>
              <a:t>: </a:t>
            </a:r>
            <a:r>
              <a:rPr lang="zh-CN" altLang="en-US" sz="2600" b="1" dirty="0" smtClean="0">
                <a:latin typeface="Times New Roman" panose="02020603050405020304" pitchFamily="18" charset="0"/>
                <a:ea typeface="华文楷体" pitchFamily="2" charset="-122"/>
                <a:cs typeface="Times New Roman" panose="02020603050405020304" pitchFamily="18" charset="0"/>
              </a:rPr>
              <a:t>在</a:t>
            </a:r>
            <a:r>
              <a:rPr lang="zh-CN" altLang="en-US" sz="2600" b="1" dirty="0">
                <a:latin typeface="Times New Roman" panose="02020603050405020304" pitchFamily="18" charset="0"/>
                <a:ea typeface="华文楷体" pitchFamily="2" charset="-122"/>
                <a:cs typeface="Times New Roman" panose="02020603050405020304" pitchFamily="18" charset="0"/>
              </a:rPr>
              <a:t>给定</a:t>
            </a:r>
            <a:r>
              <a:rPr lang="en-US" altLang="zh-CN" sz="2600" b="1" i="1" dirty="0" smtClean="0">
                <a:latin typeface="Times New Roman" panose="02020603050405020304" pitchFamily="18" charset="0"/>
                <a:ea typeface="华文楷体" pitchFamily="2" charset="-122"/>
                <a:cs typeface="Times New Roman" panose="02020603050405020304" pitchFamily="18" charset="0"/>
              </a:rPr>
              <a:t>X</a:t>
            </a:r>
            <a:r>
              <a:rPr lang="en-US" altLang="zh-CN" sz="2600" b="1" i="1" baseline="-25000" dirty="0" smtClean="0">
                <a:latin typeface="Times New Roman" panose="02020603050405020304" pitchFamily="18" charset="0"/>
                <a:ea typeface="华文楷体" pitchFamily="2" charset="-122"/>
                <a:cs typeface="Times New Roman" panose="02020603050405020304" pitchFamily="18" charset="0"/>
              </a:rPr>
              <a:t>i</a:t>
            </a:r>
            <a:r>
              <a:rPr lang="zh-CN" altLang="en-US" sz="2600" b="1" dirty="0" smtClean="0">
                <a:latin typeface="Times New Roman" panose="02020603050405020304" pitchFamily="18" charset="0"/>
                <a:ea typeface="华文楷体" pitchFamily="2" charset="-122"/>
                <a:cs typeface="Times New Roman" panose="02020603050405020304" pitchFamily="18" charset="0"/>
              </a:rPr>
              <a:t>的</a:t>
            </a:r>
            <a:r>
              <a:rPr lang="zh-CN" altLang="en-US" sz="2600" b="1" dirty="0">
                <a:latin typeface="Times New Roman" panose="02020603050405020304" pitchFamily="18" charset="0"/>
                <a:ea typeface="华文楷体" pitchFamily="2" charset="-122"/>
                <a:cs typeface="Times New Roman" panose="02020603050405020304" pitchFamily="18" charset="0"/>
              </a:rPr>
              <a:t>条件下</a:t>
            </a:r>
            <a:r>
              <a:rPr lang="zh-CN" altLang="en-US" sz="2600" b="1" dirty="0" smtClean="0">
                <a:latin typeface="Times New Roman" panose="02020603050405020304" pitchFamily="18" charset="0"/>
                <a:ea typeface="华文楷体" pitchFamily="2" charset="-122"/>
                <a:cs typeface="Times New Roman" panose="02020603050405020304" pitchFamily="18" charset="0"/>
              </a:rPr>
              <a:t>，</a:t>
            </a:r>
            <a:r>
              <a:rPr lang="en-US" altLang="zh-CN" sz="2600" b="1" i="1" dirty="0" err="1" smtClean="0">
                <a:latin typeface="Times New Roman" panose="02020603050405020304" pitchFamily="18" charset="0"/>
                <a:ea typeface="华文楷体" pitchFamily="2" charset="-122"/>
                <a:cs typeface="Times New Roman" panose="02020603050405020304" pitchFamily="18" charset="0"/>
              </a:rPr>
              <a:t>u</a:t>
            </a:r>
            <a:r>
              <a:rPr lang="en-US" altLang="zh-CN" sz="2600" b="1" i="1" baseline="-25000" dirty="0" err="1" smtClean="0">
                <a:latin typeface="Times New Roman" panose="02020603050405020304" pitchFamily="18" charset="0"/>
                <a:ea typeface="华文楷体" pitchFamily="2" charset="-122"/>
                <a:cs typeface="Times New Roman" panose="02020603050405020304" pitchFamily="18" charset="0"/>
              </a:rPr>
              <a:t>i</a:t>
            </a:r>
            <a:r>
              <a:rPr lang="zh-CN" altLang="en-US" sz="2600" b="1" dirty="0" smtClean="0">
                <a:latin typeface="Times New Roman" panose="02020603050405020304" pitchFamily="18" charset="0"/>
                <a:ea typeface="华文楷体" pitchFamily="2" charset="-122"/>
                <a:cs typeface="Times New Roman" panose="02020603050405020304" pitchFamily="18" charset="0"/>
              </a:rPr>
              <a:t>的</a:t>
            </a:r>
            <a:r>
              <a:rPr lang="zh-CN" altLang="en-US" sz="2600" b="1" dirty="0">
                <a:latin typeface="Times New Roman" panose="02020603050405020304" pitchFamily="18" charset="0"/>
                <a:ea typeface="华文楷体" pitchFamily="2" charset="-122"/>
                <a:cs typeface="Times New Roman" panose="02020603050405020304" pitchFamily="18" charset="0"/>
              </a:rPr>
              <a:t>条件期望为</a:t>
            </a:r>
            <a:r>
              <a:rPr lang="zh-CN" altLang="en-US" sz="2600" b="1" dirty="0" smtClean="0">
                <a:latin typeface="Times New Roman" panose="02020603050405020304" pitchFamily="18" charset="0"/>
                <a:ea typeface="华文楷体" pitchFamily="2" charset="-122"/>
                <a:cs typeface="Times New Roman" panose="02020603050405020304" pitchFamily="18" charset="0"/>
              </a:rPr>
              <a:t>零，即</a:t>
            </a:r>
            <a:r>
              <a:rPr lang="en-US" altLang="zh-CN" sz="2600" b="1" i="1" dirty="0" smtClean="0">
                <a:latin typeface="Times New Roman" panose="02020603050405020304" pitchFamily="18" charset="0"/>
                <a:ea typeface="华文楷体" pitchFamily="2" charset="-122"/>
                <a:cs typeface="Times New Roman" panose="02020603050405020304" pitchFamily="18" charset="0"/>
              </a:rPr>
              <a:t>E</a:t>
            </a:r>
            <a:r>
              <a:rPr lang="en-US" altLang="zh-CN" sz="2600" b="1" dirty="0" smtClean="0">
                <a:latin typeface="Times New Roman" panose="02020603050405020304" pitchFamily="18" charset="0"/>
                <a:ea typeface="华文楷体" pitchFamily="2" charset="-122"/>
                <a:cs typeface="Times New Roman" panose="02020603050405020304" pitchFamily="18" charset="0"/>
              </a:rPr>
              <a:t>(</a:t>
            </a:r>
            <a:r>
              <a:rPr lang="en-US" altLang="zh-CN" sz="2600" b="1" i="1" dirty="0" err="1" smtClean="0">
                <a:latin typeface="Times New Roman" panose="02020603050405020304" pitchFamily="18" charset="0"/>
                <a:ea typeface="华文楷体" pitchFamily="2" charset="-122"/>
                <a:cs typeface="Times New Roman" panose="02020603050405020304" pitchFamily="18" charset="0"/>
              </a:rPr>
              <a:t>u</a:t>
            </a:r>
            <a:r>
              <a:rPr lang="en-US" altLang="zh-CN" sz="2600" b="1" i="1" baseline="-25000" dirty="0" err="1" smtClean="0">
                <a:latin typeface="Times New Roman" panose="02020603050405020304" pitchFamily="18" charset="0"/>
                <a:ea typeface="华文楷体" pitchFamily="2" charset="-122"/>
                <a:cs typeface="Times New Roman" panose="02020603050405020304" pitchFamily="18" charset="0"/>
              </a:rPr>
              <a:t>i</a:t>
            </a:r>
            <a:r>
              <a:rPr lang="en-US" altLang="zh-CN" sz="2600" b="1" dirty="0" err="1" smtClean="0">
                <a:latin typeface="Times New Roman" panose="02020603050405020304" pitchFamily="18" charset="0"/>
                <a:ea typeface="华文楷体" pitchFamily="2" charset="-122"/>
                <a:cs typeface="Times New Roman" panose="02020603050405020304" pitchFamily="18" charset="0"/>
              </a:rPr>
              <a:t>|</a:t>
            </a:r>
            <a:r>
              <a:rPr lang="en-US" altLang="zh-CN" sz="2600" b="1" i="1" dirty="0" err="1" smtClean="0">
                <a:latin typeface="Times New Roman" panose="02020603050405020304" pitchFamily="18" charset="0"/>
                <a:ea typeface="华文楷体" pitchFamily="2" charset="-122"/>
                <a:cs typeface="Times New Roman" panose="02020603050405020304" pitchFamily="18" charset="0"/>
              </a:rPr>
              <a:t>X</a:t>
            </a:r>
            <a:r>
              <a:rPr lang="en-US" altLang="zh-CN" sz="2600" b="1" i="1" baseline="-25000" dirty="0" err="1" smtClean="0">
                <a:latin typeface="Times New Roman" panose="02020603050405020304" pitchFamily="18" charset="0"/>
                <a:ea typeface="华文楷体" pitchFamily="2" charset="-122"/>
                <a:cs typeface="Times New Roman" panose="02020603050405020304" pitchFamily="18" charset="0"/>
              </a:rPr>
              <a:t>i</a:t>
            </a:r>
            <a:r>
              <a:rPr lang="en-US" altLang="zh-CN" sz="2600" b="1" dirty="0" smtClean="0">
                <a:latin typeface="Times New Roman" panose="02020603050405020304" pitchFamily="18" charset="0"/>
                <a:ea typeface="华文楷体" pitchFamily="2" charset="-122"/>
                <a:cs typeface="Times New Roman" panose="02020603050405020304" pitchFamily="18" charset="0"/>
              </a:rPr>
              <a:t>)=0</a:t>
            </a:r>
            <a:r>
              <a:rPr lang="zh-CN" altLang="en-US" sz="2600" b="1" dirty="0" smtClean="0">
                <a:latin typeface="Times New Roman" panose="02020603050405020304" pitchFamily="18" charset="0"/>
                <a:ea typeface="华文楷体" pitchFamily="2" charset="-122"/>
                <a:cs typeface="Times New Roman" panose="02020603050405020304" pitchFamily="18" charset="0"/>
              </a:rPr>
              <a:t>。</a:t>
            </a:r>
            <a:endParaRPr lang="zh-CN" altLang="en-US" sz="2600" b="1" dirty="0">
              <a:latin typeface="Times New Roman" panose="02020603050405020304" pitchFamily="18" charset="0"/>
              <a:ea typeface="华文楷体" pitchFamily="2" charset="-122"/>
              <a:cs typeface="Times New Roman" panose="02020603050405020304" pitchFamily="18" charset="0"/>
            </a:endParaRPr>
          </a:p>
        </p:txBody>
      </p:sp>
      <p:sp>
        <p:nvSpPr>
          <p:cNvPr id="20491" name="灯片编号占位符 5"/>
          <p:cNvSpPr>
            <a:spLocks noGrp="1"/>
          </p:cNvSpPr>
          <p:nvPr>
            <p:ph type="sldNum" sz="quarter" idx="12"/>
          </p:nvPr>
        </p:nvSpPr>
        <p:spPr>
          <a:xfrm>
            <a:off x="9753601" y="6473825"/>
            <a:ext cx="758825" cy="247650"/>
          </a:xfrm>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B480E11-3A7C-44EF-B9F1-AA1B829B81F6}" type="slidenum">
              <a:rPr lang="en-US" altLang="zh-CN">
                <a:solidFill>
                  <a:srgbClr val="8F9CAA"/>
                </a:solidFill>
              </a:rPr>
              <a:pPr eaLnBrk="1" hangingPunct="1"/>
              <a:t>33</a:t>
            </a:fld>
            <a:endParaRPr lang="en-US" altLang="zh-CN">
              <a:solidFill>
                <a:srgbClr val="8F9CAA"/>
              </a:solidFill>
            </a:endParaRPr>
          </a:p>
        </p:txBody>
      </p:sp>
      <p:sp>
        <p:nvSpPr>
          <p:cNvPr id="48137" name="Rectangle 5"/>
          <p:cNvSpPr>
            <a:spLocks noChangeArrowheads="1"/>
          </p:cNvSpPr>
          <p:nvPr/>
        </p:nvSpPr>
        <p:spPr bwMode="auto">
          <a:xfrm>
            <a:off x="2424113" y="396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3800">
              <a:solidFill>
                <a:schemeClr val="tx2"/>
              </a:solidFill>
            </a:endParaRPr>
          </a:p>
        </p:txBody>
      </p:sp>
      <p:sp>
        <p:nvSpPr>
          <p:cNvPr id="48138" name="Rectangle 6"/>
          <p:cNvSpPr>
            <a:spLocks noChangeArrowheads="1"/>
          </p:cNvSpPr>
          <p:nvPr/>
        </p:nvSpPr>
        <p:spPr bwMode="auto">
          <a:xfrm>
            <a:off x="1919288" y="476251"/>
            <a:ext cx="8424862"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lnSpc>
                <a:spcPct val="90000"/>
              </a:lnSpc>
              <a:buFont typeface="Wingdings" panose="05000000000000000000" pitchFamily="2" charset="2"/>
              <a:buNone/>
            </a:pPr>
            <a:endParaRPr lang="en-US" altLang="zh-CN" sz="3900" b="1">
              <a:solidFill>
                <a:srgbClr val="CC3300"/>
              </a:solidFill>
              <a:ea typeface="华文新魏" panose="02010800040101010101" pitchFamily="2" charset="-122"/>
            </a:endParaRPr>
          </a:p>
          <a:p>
            <a:pPr algn="just" eaLnBrk="1" hangingPunct="1">
              <a:lnSpc>
                <a:spcPct val="90000"/>
              </a:lnSpc>
              <a:buFont typeface="Wingdings" panose="05000000000000000000" pitchFamily="2" charset="2"/>
              <a:buNone/>
            </a:pPr>
            <a:endParaRPr lang="en-US" altLang="zh-CN" sz="500"/>
          </a:p>
        </p:txBody>
      </p:sp>
      <p:sp>
        <p:nvSpPr>
          <p:cNvPr id="48164" name="矩形 37"/>
          <p:cNvSpPr>
            <a:spLocks noChangeArrowheads="1"/>
          </p:cNvSpPr>
          <p:nvPr/>
        </p:nvSpPr>
        <p:spPr bwMode="auto">
          <a:xfrm>
            <a:off x="3452814" y="357188"/>
            <a:ext cx="52886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600" b="1"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3600" b="1"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、对</a:t>
            </a:r>
            <a:r>
              <a:rPr lang="zh-CN" altLang="en-US" sz="3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随机扰动项</a:t>
            </a:r>
            <a:r>
              <a:rPr lang="en-US" altLang="zh-CN" sz="3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u</a:t>
            </a:r>
            <a:r>
              <a:rPr lang="zh-CN" altLang="en-US" sz="3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的假定</a:t>
            </a:r>
          </a:p>
        </p:txBody>
      </p:sp>
      <p:grpSp>
        <p:nvGrpSpPr>
          <p:cNvPr id="5" name="组合 4"/>
          <p:cNvGrpSpPr/>
          <p:nvPr/>
        </p:nvGrpSpPr>
        <p:grpSpPr>
          <a:xfrm>
            <a:off x="3200834" y="1723257"/>
            <a:ext cx="6412772" cy="4838670"/>
            <a:chOff x="3200834" y="1723257"/>
            <a:chExt cx="6412772" cy="4838670"/>
          </a:xfrm>
        </p:grpSpPr>
        <p:sp>
          <p:nvSpPr>
            <p:cNvPr id="85" name="Line 7"/>
            <p:cNvSpPr>
              <a:spLocks noChangeShapeType="1"/>
            </p:cNvSpPr>
            <p:nvPr/>
          </p:nvSpPr>
          <p:spPr bwMode="auto">
            <a:xfrm flipV="1">
              <a:off x="3325087" y="6090306"/>
              <a:ext cx="5908067" cy="49791"/>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6" name="Line 8"/>
            <p:cNvSpPr>
              <a:spLocks noChangeShapeType="1"/>
            </p:cNvSpPr>
            <p:nvPr/>
          </p:nvSpPr>
          <p:spPr bwMode="auto">
            <a:xfrm flipV="1">
              <a:off x="3330341" y="2019815"/>
              <a:ext cx="30158" cy="4130728"/>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88" name="Line 10"/>
            <p:cNvSpPr>
              <a:spLocks noChangeShapeType="1"/>
            </p:cNvSpPr>
            <p:nvPr/>
          </p:nvSpPr>
          <p:spPr bwMode="auto">
            <a:xfrm flipH="1">
              <a:off x="4420150" y="2461136"/>
              <a:ext cx="3041583" cy="2725976"/>
            </a:xfrm>
            <a:prstGeom prst="line">
              <a:avLst/>
            </a:prstGeom>
            <a:noFill/>
            <a:ln w="25400">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aphicFrame>
          <p:nvGraphicFramePr>
            <p:cNvPr id="89" name="对象 88"/>
            <p:cNvGraphicFramePr>
              <a:graphicFrameLocks noChangeAspect="1"/>
            </p:cNvGraphicFramePr>
            <p:nvPr>
              <p:extLst>
                <p:ext uri="{D42A27DB-BD31-4B8C-83A1-F6EECF244321}">
                  <p14:modId xmlns:p14="http://schemas.microsoft.com/office/powerpoint/2010/main" val="1466822703"/>
                </p:ext>
              </p:extLst>
            </p:nvPr>
          </p:nvGraphicFramePr>
          <p:xfrm>
            <a:off x="3200834" y="1723257"/>
            <a:ext cx="343633" cy="319088"/>
          </p:xfrm>
          <a:graphic>
            <a:graphicData uri="http://schemas.openxmlformats.org/presentationml/2006/ole">
              <mc:AlternateContent xmlns:mc="http://schemas.openxmlformats.org/markup-compatibility/2006">
                <mc:Choice xmlns:v="urn:schemas-microsoft-com:vml" Requires="v">
                  <p:oleObj spid="_x0000_s105829" name="Equation" r:id="rId3" imgW="177480" imgH="164880" progId="Equation.DSMT4">
                    <p:embed/>
                  </p:oleObj>
                </mc:Choice>
                <mc:Fallback>
                  <p:oleObj name="Equation" r:id="rId3" imgW="177480" imgH="164880" progId="Equation.DSMT4">
                    <p:embed/>
                    <p:pic>
                      <p:nvPicPr>
                        <p:cNvPr id="3" name="对象 2"/>
                        <p:cNvPicPr/>
                        <p:nvPr/>
                      </p:nvPicPr>
                      <p:blipFill>
                        <a:blip r:embed="rId4"/>
                        <a:stretch>
                          <a:fillRect/>
                        </a:stretch>
                      </p:blipFill>
                      <p:spPr>
                        <a:xfrm>
                          <a:off x="3200834" y="1723257"/>
                          <a:ext cx="343633" cy="319088"/>
                        </a:xfrm>
                        <a:prstGeom prst="rect">
                          <a:avLst/>
                        </a:prstGeom>
                      </p:spPr>
                    </p:pic>
                  </p:oleObj>
                </mc:Fallback>
              </mc:AlternateContent>
            </a:graphicData>
          </a:graphic>
        </p:graphicFrame>
        <p:graphicFrame>
          <p:nvGraphicFramePr>
            <p:cNvPr id="90" name="对象 89"/>
            <p:cNvGraphicFramePr>
              <a:graphicFrameLocks noChangeAspect="1"/>
            </p:cNvGraphicFramePr>
            <p:nvPr>
              <p:extLst>
                <p:ext uri="{D42A27DB-BD31-4B8C-83A1-F6EECF244321}">
                  <p14:modId xmlns:p14="http://schemas.microsoft.com/office/powerpoint/2010/main" val="1620251084"/>
                </p:ext>
              </p:extLst>
            </p:nvPr>
          </p:nvGraphicFramePr>
          <p:xfrm>
            <a:off x="9245306" y="5955657"/>
            <a:ext cx="368300" cy="319087"/>
          </p:xfrm>
          <a:graphic>
            <a:graphicData uri="http://schemas.openxmlformats.org/presentationml/2006/ole">
              <mc:AlternateContent xmlns:mc="http://schemas.openxmlformats.org/markup-compatibility/2006">
                <mc:Choice xmlns:v="urn:schemas-microsoft-com:vml" Requires="v">
                  <p:oleObj spid="_x0000_s105830" name="Equation" r:id="rId5" imgW="190440" imgH="164880" progId="Equation.DSMT4">
                    <p:embed/>
                  </p:oleObj>
                </mc:Choice>
                <mc:Fallback>
                  <p:oleObj name="Equation" r:id="rId5" imgW="190440" imgH="164880" progId="Equation.DSMT4">
                    <p:embed/>
                    <p:pic>
                      <p:nvPicPr>
                        <p:cNvPr id="43" name="对象 42"/>
                        <p:cNvPicPr/>
                        <p:nvPr/>
                      </p:nvPicPr>
                      <p:blipFill>
                        <a:blip r:embed="rId6"/>
                        <a:stretch>
                          <a:fillRect/>
                        </a:stretch>
                      </p:blipFill>
                      <p:spPr>
                        <a:xfrm>
                          <a:off x="9245306" y="5955657"/>
                          <a:ext cx="368300" cy="319087"/>
                        </a:xfrm>
                        <a:prstGeom prst="rect">
                          <a:avLst/>
                        </a:prstGeom>
                      </p:spPr>
                    </p:pic>
                  </p:oleObj>
                </mc:Fallback>
              </mc:AlternateContent>
            </a:graphicData>
          </a:graphic>
        </p:graphicFrame>
        <p:graphicFrame>
          <p:nvGraphicFramePr>
            <p:cNvPr id="91" name="对象 90"/>
            <p:cNvGraphicFramePr>
              <a:graphicFrameLocks noChangeAspect="1"/>
            </p:cNvGraphicFramePr>
            <p:nvPr>
              <p:extLst>
                <p:ext uri="{D42A27DB-BD31-4B8C-83A1-F6EECF244321}">
                  <p14:modId xmlns:p14="http://schemas.microsoft.com/office/powerpoint/2010/main" val="3015755401"/>
                </p:ext>
              </p:extLst>
            </p:nvPr>
          </p:nvGraphicFramePr>
          <p:xfrm>
            <a:off x="6210098" y="1895539"/>
            <a:ext cx="2841625" cy="490538"/>
          </p:xfrm>
          <a:graphic>
            <a:graphicData uri="http://schemas.openxmlformats.org/presentationml/2006/ole">
              <mc:AlternateContent xmlns:mc="http://schemas.openxmlformats.org/markup-compatibility/2006">
                <mc:Choice xmlns:v="urn:schemas-microsoft-com:vml" Requires="v">
                  <p:oleObj spid="_x0000_s105831" name="Equation" r:id="rId7" imgW="1473120" imgH="253800" progId="Equation.DSMT4">
                    <p:embed/>
                  </p:oleObj>
                </mc:Choice>
                <mc:Fallback>
                  <p:oleObj name="Equation" r:id="rId7" imgW="1473120" imgH="253800" progId="Equation.DSMT4">
                    <p:embed/>
                    <p:pic>
                      <p:nvPicPr>
                        <p:cNvPr id="44" name="对象 43"/>
                        <p:cNvPicPr/>
                        <p:nvPr/>
                      </p:nvPicPr>
                      <p:blipFill>
                        <a:blip r:embed="rId8"/>
                        <a:stretch>
                          <a:fillRect/>
                        </a:stretch>
                      </p:blipFill>
                      <p:spPr>
                        <a:xfrm>
                          <a:off x="6210098" y="1895539"/>
                          <a:ext cx="2841625" cy="490538"/>
                        </a:xfrm>
                        <a:prstGeom prst="rect">
                          <a:avLst/>
                        </a:prstGeom>
                      </p:spPr>
                    </p:pic>
                  </p:oleObj>
                </mc:Fallback>
              </mc:AlternateContent>
            </a:graphicData>
          </a:graphic>
        </p:graphicFrame>
        <p:cxnSp>
          <p:nvCxnSpPr>
            <p:cNvPr id="93" name="直接连接符 92"/>
            <p:cNvCxnSpPr/>
            <p:nvPr/>
          </p:nvCxnSpPr>
          <p:spPr>
            <a:xfrm>
              <a:off x="6002479" y="2092736"/>
              <a:ext cx="12196" cy="4002530"/>
            </a:xfrm>
            <a:prstGeom prst="line">
              <a:avLst/>
            </a:prstGeom>
            <a:ln>
              <a:prstDash val="dash"/>
            </a:ln>
          </p:spPr>
          <p:style>
            <a:lnRef idx="1">
              <a:schemeClr val="dk1"/>
            </a:lnRef>
            <a:fillRef idx="0">
              <a:schemeClr val="dk1"/>
            </a:fillRef>
            <a:effectRef idx="0">
              <a:schemeClr val="dk1"/>
            </a:effectRef>
            <a:fontRef idx="minor">
              <a:schemeClr val="tx1"/>
            </a:fontRef>
          </p:style>
        </p:cxnSp>
        <p:graphicFrame>
          <p:nvGraphicFramePr>
            <p:cNvPr id="94" name="对象 93"/>
            <p:cNvGraphicFramePr>
              <a:graphicFrameLocks noChangeAspect="1"/>
            </p:cNvGraphicFramePr>
            <p:nvPr>
              <p:extLst>
                <p:ext uri="{D42A27DB-BD31-4B8C-83A1-F6EECF244321}">
                  <p14:modId xmlns:p14="http://schemas.microsoft.com/office/powerpoint/2010/main" val="318114377"/>
                </p:ext>
              </p:extLst>
            </p:nvPr>
          </p:nvGraphicFramePr>
          <p:xfrm>
            <a:off x="5842503" y="6135136"/>
            <a:ext cx="403080" cy="426791"/>
          </p:xfrm>
          <a:graphic>
            <a:graphicData uri="http://schemas.openxmlformats.org/presentationml/2006/ole">
              <mc:AlternateContent xmlns:mc="http://schemas.openxmlformats.org/markup-compatibility/2006">
                <mc:Choice xmlns:v="urn:schemas-microsoft-com:vml" Requires="v">
                  <p:oleObj spid="_x0000_s105832" name="Equation" r:id="rId9" imgW="215640" imgH="228600" progId="Equation.DSMT4">
                    <p:embed/>
                  </p:oleObj>
                </mc:Choice>
                <mc:Fallback>
                  <p:oleObj name="Equation" r:id="rId9" imgW="215640" imgH="228600" progId="Equation.DSMT4">
                    <p:embed/>
                    <p:pic>
                      <p:nvPicPr>
                        <p:cNvPr id="8" name="对象 7"/>
                        <p:cNvPicPr/>
                        <p:nvPr/>
                      </p:nvPicPr>
                      <p:blipFill>
                        <a:blip r:embed="rId10"/>
                        <a:stretch>
                          <a:fillRect/>
                        </a:stretch>
                      </p:blipFill>
                      <p:spPr>
                        <a:xfrm>
                          <a:off x="5842503" y="6135136"/>
                          <a:ext cx="403080" cy="426791"/>
                        </a:xfrm>
                        <a:prstGeom prst="rect">
                          <a:avLst/>
                        </a:prstGeom>
                      </p:spPr>
                    </p:pic>
                  </p:oleObj>
                </mc:Fallback>
              </mc:AlternateContent>
            </a:graphicData>
          </a:graphic>
        </p:graphicFrame>
        <p:sp>
          <p:nvSpPr>
            <p:cNvPr id="95" name="椭圆 94"/>
            <p:cNvSpPr/>
            <p:nvPr/>
          </p:nvSpPr>
          <p:spPr>
            <a:xfrm>
              <a:off x="5924777" y="3688844"/>
              <a:ext cx="178515" cy="16097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5968650" y="3528251"/>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5968650" y="2692647"/>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5968650" y="3282285"/>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5966405" y="3904082"/>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5940942" y="3037881"/>
              <a:ext cx="134642" cy="12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5974771" y="4795176"/>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5966878" y="4574745"/>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5960915" y="4115484"/>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5962415" y="2849014"/>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5965697" y="4257158"/>
              <a:ext cx="83128" cy="90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7" name="组合 106"/>
            <p:cNvGrpSpPr/>
            <p:nvPr/>
          </p:nvGrpSpPr>
          <p:grpSpPr>
            <a:xfrm>
              <a:off x="5339549" y="3091178"/>
              <a:ext cx="588253" cy="678152"/>
              <a:chOff x="5766366" y="1762889"/>
              <a:chExt cx="588253" cy="678152"/>
            </a:xfrm>
          </p:grpSpPr>
          <p:sp>
            <p:nvSpPr>
              <p:cNvPr id="108" name="左大括号 107"/>
              <p:cNvSpPr/>
              <p:nvPr/>
            </p:nvSpPr>
            <p:spPr>
              <a:xfrm>
                <a:off x="6206837" y="1762889"/>
                <a:ext cx="147782" cy="678152"/>
              </a:xfrm>
              <a:prstGeom prst="leftBrace">
                <a:avLst>
                  <a:gd name="adj1" fmla="val 33374"/>
                  <a:gd name="adj2" fmla="val 48638"/>
                </a:avLst>
              </a:prstGeom>
              <a:solidFill>
                <a:srgbClr val="FF0000"/>
              </a:solid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09" name="对象 108"/>
              <p:cNvGraphicFramePr>
                <a:graphicFrameLocks noChangeAspect="1"/>
              </p:cNvGraphicFramePr>
              <p:nvPr>
                <p:extLst>
                  <p:ext uri="{D42A27DB-BD31-4B8C-83A1-F6EECF244321}">
                    <p14:modId xmlns:p14="http://schemas.microsoft.com/office/powerpoint/2010/main" val="2969088213"/>
                  </p:ext>
                </p:extLst>
              </p:nvPr>
            </p:nvGraphicFramePr>
            <p:xfrm>
              <a:off x="5766366" y="1851569"/>
              <a:ext cx="377600" cy="485486"/>
            </p:xfrm>
            <a:graphic>
              <a:graphicData uri="http://schemas.openxmlformats.org/presentationml/2006/ole">
                <mc:AlternateContent xmlns:mc="http://schemas.openxmlformats.org/markup-compatibility/2006">
                  <mc:Choice xmlns:v="urn:schemas-microsoft-com:vml" Requires="v">
                    <p:oleObj spid="_x0000_s105833" name="Equation" r:id="rId11" imgW="177480" imgH="228600" progId="Equation.DSMT4">
                      <p:embed/>
                    </p:oleObj>
                  </mc:Choice>
                  <mc:Fallback>
                    <p:oleObj name="Equation" r:id="rId11" imgW="177480" imgH="228600" progId="Equation.DSMT4">
                      <p:embed/>
                      <p:pic>
                        <p:nvPicPr>
                          <p:cNvPr id="87" name="对象 86"/>
                          <p:cNvPicPr/>
                          <p:nvPr/>
                        </p:nvPicPr>
                        <p:blipFill>
                          <a:blip r:embed="rId12"/>
                          <a:stretch>
                            <a:fillRect/>
                          </a:stretch>
                        </p:blipFill>
                        <p:spPr>
                          <a:xfrm>
                            <a:off x="5766366" y="1851569"/>
                            <a:ext cx="377600" cy="485486"/>
                          </a:xfrm>
                          <a:prstGeom prst="rect">
                            <a:avLst/>
                          </a:prstGeom>
                        </p:spPr>
                      </p:pic>
                    </p:oleObj>
                  </mc:Fallback>
                </mc:AlternateContent>
              </a:graphicData>
            </a:graphic>
          </p:graphicFrame>
        </p:grpSp>
      </p:grpSp>
    </p:spTree>
    <p:extLst>
      <p:ext uri="{BB962C8B-B14F-4D97-AF65-F5344CB8AC3E}">
        <p14:creationId xmlns:p14="http://schemas.microsoft.com/office/powerpoint/2010/main" val="214918761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 name="Rectangle 3"/>
          <p:cNvSpPr>
            <a:spLocks noGrp="1" noChangeArrowheads="1"/>
          </p:cNvSpPr>
          <p:nvPr>
            <p:ph idx="4294967295"/>
          </p:nvPr>
        </p:nvSpPr>
        <p:spPr>
          <a:xfrm>
            <a:off x="469556" y="1135497"/>
            <a:ext cx="11195222" cy="609165"/>
          </a:xfrm>
        </p:spPr>
        <p:txBody>
          <a:bodyPr>
            <a:normAutofit/>
          </a:bodyPr>
          <a:lstStyle/>
          <a:p>
            <a:pPr algn="just" eaLnBrk="1" hangingPunct="1">
              <a:lnSpc>
                <a:spcPct val="110000"/>
              </a:lnSpc>
              <a:buFont typeface="Wingdings" panose="05000000000000000000" pitchFamily="2" charset="2"/>
              <a:buNone/>
              <a:defRPr/>
            </a:pPr>
            <a:r>
              <a:rPr lang="zh-CN" altLang="en-US" sz="2600" b="1" dirty="0" smtClean="0">
                <a:solidFill>
                  <a:srgbClr val="990000"/>
                </a:solidFill>
                <a:latin typeface="Times New Roman" panose="02020603050405020304" pitchFamily="18" charset="0"/>
                <a:ea typeface="华文楷体" pitchFamily="2" charset="-122"/>
                <a:cs typeface="Times New Roman" panose="02020603050405020304" pitchFamily="18" charset="0"/>
              </a:rPr>
              <a:t>假定</a:t>
            </a:r>
            <a:r>
              <a:rPr lang="en-US" altLang="zh-CN" sz="2600" b="1" dirty="0">
                <a:solidFill>
                  <a:srgbClr val="990000"/>
                </a:solidFill>
                <a:latin typeface="Times New Roman" panose="02020603050405020304" pitchFamily="18" charset="0"/>
                <a:ea typeface="华文楷体" pitchFamily="2" charset="-122"/>
                <a:cs typeface="Times New Roman" panose="02020603050405020304" pitchFamily="18" charset="0"/>
              </a:rPr>
              <a:t>2</a:t>
            </a:r>
            <a:r>
              <a:rPr lang="zh-CN" altLang="en-US" sz="2600" b="1" dirty="0">
                <a:solidFill>
                  <a:srgbClr val="990000"/>
                </a:solidFill>
                <a:latin typeface="Times New Roman" panose="02020603050405020304" pitchFamily="18" charset="0"/>
                <a:ea typeface="华文楷体" pitchFamily="2" charset="-122"/>
                <a:cs typeface="Times New Roman" panose="02020603050405020304" pitchFamily="18" charset="0"/>
              </a:rPr>
              <a:t>：同方差假定</a:t>
            </a:r>
            <a:r>
              <a:rPr lang="en-US" altLang="zh-CN" sz="2600" dirty="0" smtClean="0">
                <a:solidFill>
                  <a:srgbClr val="990000"/>
                </a:solidFill>
                <a:latin typeface="Times New Roman" panose="02020603050405020304" pitchFamily="18" charset="0"/>
                <a:ea typeface="华文楷体" pitchFamily="2" charset="-122"/>
                <a:cs typeface="Times New Roman" panose="02020603050405020304" pitchFamily="18" charset="0"/>
              </a:rPr>
              <a:t>:</a:t>
            </a:r>
            <a:r>
              <a:rPr lang="zh-CN" altLang="en-US" sz="2600" b="1" dirty="0">
                <a:latin typeface="Times New Roman" panose="02020603050405020304" pitchFamily="18" charset="0"/>
                <a:ea typeface="华文楷体" pitchFamily="2" charset="-122"/>
                <a:cs typeface="Times New Roman" panose="02020603050405020304" pitchFamily="18" charset="0"/>
              </a:rPr>
              <a:t>在给定</a:t>
            </a:r>
            <a:r>
              <a:rPr lang="en-US" altLang="zh-CN" sz="2600" b="1" i="1" dirty="0">
                <a:latin typeface="Times New Roman" panose="02020603050405020304" pitchFamily="18" charset="0"/>
                <a:ea typeface="华文楷体" pitchFamily="2" charset="-122"/>
                <a:cs typeface="Times New Roman" panose="02020603050405020304" pitchFamily="18" charset="0"/>
              </a:rPr>
              <a:t>X</a:t>
            </a:r>
            <a:r>
              <a:rPr lang="en-US" altLang="zh-CN" sz="2600" b="1" i="1" baseline="-25000" dirty="0">
                <a:latin typeface="Times New Roman" panose="02020603050405020304" pitchFamily="18" charset="0"/>
                <a:ea typeface="华文楷体" pitchFamily="2" charset="-122"/>
                <a:cs typeface="Times New Roman" panose="02020603050405020304" pitchFamily="18" charset="0"/>
              </a:rPr>
              <a:t>i</a:t>
            </a:r>
            <a:r>
              <a:rPr lang="zh-CN" altLang="en-US" sz="2600" b="1" dirty="0">
                <a:latin typeface="Times New Roman" panose="02020603050405020304" pitchFamily="18" charset="0"/>
                <a:ea typeface="华文楷体" pitchFamily="2" charset="-122"/>
                <a:cs typeface="Times New Roman" panose="02020603050405020304" pitchFamily="18" charset="0"/>
              </a:rPr>
              <a:t>的条件下，</a:t>
            </a:r>
            <a:r>
              <a:rPr lang="en-US" altLang="zh-CN" sz="2600" b="1" i="1" dirty="0" err="1">
                <a:latin typeface="Times New Roman" panose="02020603050405020304" pitchFamily="18" charset="0"/>
                <a:ea typeface="华文楷体" pitchFamily="2" charset="-122"/>
                <a:cs typeface="Times New Roman" panose="02020603050405020304" pitchFamily="18" charset="0"/>
              </a:rPr>
              <a:t>u</a:t>
            </a:r>
            <a:r>
              <a:rPr lang="en-US" altLang="zh-CN" sz="2600" b="1" i="1" baseline="-25000" dirty="0" err="1">
                <a:latin typeface="Times New Roman" panose="02020603050405020304" pitchFamily="18" charset="0"/>
                <a:ea typeface="华文楷体" pitchFamily="2" charset="-122"/>
                <a:cs typeface="Times New Roman" panose="02020603050405020304" pitchFamily="18" charset="0"/>
              </a:rPr>
              <a:t>i</a:t>
            </a:r>
            <a:r>
              <a:rPr lang="zh-CN" altLang="en-US" sz="2600" b="1" dirty="0">
                <a:latin typeface="Times New Roman" panose="02020603050405020304" pitchFamily="18" charset="0"/>
                <a:ea typeface="华文楷体" pitchFamily="2" charset="-122"/>
                <a:cs typeface="Times New Roman" panose="02020603050405020304" pitchFamily="18" charset="0"/>
              </a:rPr>
              <a:t>的</a:t>
            </a:r>
            <a:r>
              <a:rPr lang="zh-CN" altLang="en-US" sz="2600" b="1" dirty="0" smtClean="0">
                <a:latin typeface="Times New Roman" panose="02020603050405020304" pitchFamily="18" charset="0"/>
                <a:ea typeface="华文楷体" pitchFamily="2" charset="-122"/>
                <a:cs typeface="Times New Roman" panose="02020603050405020304" pitchFamily="18" charset="0"/>
              </a:rPr>
              <a:t>条件方差为某个常数，即</a:t>
            </a:r>
            <a:endParaRPr lang="en-US" altLang="zh-CN" sz="2600" dirty="0">
              <a:solidFill>
                <a:srgbClr val="990000"/>
              </a:solidFill>
              <a:latin typeface="Times New Roman" panose="02020603050405020304" pitchFamily="18" charset="0"/>
              <a:ea typeface="华文楷体" pitchFamily="2" charset="-122"/>
              <a:cs typeface="Times New Roman" panose="02020603050405020304" pitchFamily="18" charset="0"/>
            </a:endParaRPr>
          </a:p>
        </p:txBody>
      </p:sp>
      <p:sp>
        <p:nvSpPr>
          <p:cNvPr id="20491" name="灯片编号占位符 5"/>
          <p:cNvSpPr>
            <a:spLocks noGrp="1"/>
          </p:cNvSpPr>
          <p:nvPr>
            <p:ph type="sldNum" sz="quarter" idx="12"/>
          </p:nvPr>
        </p:nvSpPr>
        <p:spPr>
          <a:xfrm>
            <a:off x="9753601" y="6473825"/>
            <a:ext cx="758825" cy="247650"/>
          </a:xfrm>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B480E11-3A7C-44EF-B9F1-AA1B829B81F6}" type="slidenum">
              <a:rPr lang="en-US" altLang="zh-CN">
                <a:solidFill>
                  <a:srgbClr val="8F9CAA"/>
                </a:solidFill>
              </a:rPr>
              <a:pPr eaLnBrk="1" hangingPunct="1"/>
              <a:t>34</a:t>
            </a:fld>
            <a:endParaRPr lang="en-US" altLang="zh-CN">
              <a:solidFill>
                <a:srgbClr val="8F9CAA"/>
              </a:solidFill>
            </a:endParaRPr>
          </a:p>
        </p:txBody>
      </p:sp>
      <p:sp>
        <p:nvSpPr>
          <p:cNvPr id="48137" name="Rectangle 5"/>
          <p:cNvSpPr>
            <a:spLocks noChangeArrowheads="1"/>
          </p:cNvSpPr>
          <p:nvPr/>
        </p:nvSpPr>
        <p:spPr bwMode="auto">
          <a:xfrm>
            <a:off x="2424113" y="3968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3800">
              <a:solidFill>
                <a:schemeClr val="tx2"/>
              </a:solidFill>
            </a:endParaRPr>
          </a:p>
        </p:txBody>
      </p:sp>
      <p:sp>
        <p:nvSpPr>
          <p:cNvPr id="48138" name="Rectangle 6"/>
          <p:cNvSpPr>
            <a:spLocks noChangeArrowheads="1"/>
          </p:cNvSpPr>
          <p:nvPr/>
        </p:nvSpPr>
        <p:spPr bwMode="auto">
          <a:xfrm>
            <a:off x="1919288" y="476251"/>
            <a:ext cx="8424862"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lnSpc>
                <a:spcPct val="90000"/>
              </a:lnSpc>
              <a:buFont typeface="Wingdings" panose="05000000000000000000" pitchFamily="2" charset="2"/>
              <a:buNone/>
            </a:pPr>
            <a:endParaRPr lang="en-US" altLang="zh-CN" sz="3900" b="1">
              <a:solidFill>
                <a:srgbClr val="CC3300"/>
              </a:solidFill>
              <a:ea typeface="华文新魏" panose="02010800040101010101" pitchFamily="2" charset="-122"/>
            </a:endParaRPr>
          </a:p>
          <a:p>
            <a:pPr algn="just" eaLnBrk="1" hangingPunct="1">
              <a:lnSpc>
                <a:spcPct val="90000"/>
              </a:lnSpc>
              <a:buFont typeface="Wingdings" panose="05000000000000000000" pitchFamily="2" charset="2"/>
              <a:buNone/>
            </a:pPr>
            <a:endParaRPr lang="en-US" altLang="zh-CN" sz="500"/>
          </a:p>
        </p:txBody>
      </p:sp>
      <p:sp>
        <p:nvSpPr>
          <p:cNvPr id="48164" name="矩形 37"/>
          <p:cNvSpPr>
            <a:spLocks noChangeArrowheads="1"/>
          </p:cNvSpPr>
          <p:nvPr/>
        </p:nvSpPr>
        <p:spPr bwMode="auto">
          <a:xfrm>
            <a:off x="3452814" y="357188"/>
            <a:ext cx="52886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600" b="1"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3600" b="1"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、对</a:t>
            </a:r>
            <a:r>
              <a:rPr lang="zh-CN" altLang="en-US" sz="3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随机扰动项</a:t>
            </a:r>
            <a:r>
              <a:rPr lang="en-US" altLang="zh-CN" sz="3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u</a:t>
            </a:r>
            <a:r>
              <a:rPr lang="zh-CN" altLang="en-US" sz="3600" b="1"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的假定</a:t>
            </a:r>
          </a:p>
        </p:txBody>
      </p:sp>
      <p:graphicFrame>
        <p:nvGraphicFramePr>
          <p:cNvPr id="38" name="Object 17"/>
          <p:cNvGraphicFramePr>
            <a:graphicFrameLocks noChangeAspect="1"/>
          </p:cNvGraphicFramePr>
          <p:nvPr>
            <p:extLst>
              <p:ext uri="{D42A27DB-BD31-4B8C-83A1-F6EECF244321}">
                <p14:modId xmlns:p14="http://schemas.microsoft.com/office/powerpoint/2010/main" val="3876529368"/>
              </p:ext>
            </p:extLst>
          </p:nvPr>
        </p:nvGraphicFramePr>
        <p:xfrm>
          <a:off x="1942067" y="1851026"/>
          <a:ext cx="6756400" cy="822325"/>
        </p:xfrm>
        <a:graphic>
          <a:graphicData uri="http://schemas.openxmlformats.org/presentationml/2006/ole">
            <mc:AlternateContent xmlns:mc="http://schemas.openxmlformats.org/markup-compatibility/2006">
              <mc:Choice xmlns:v="urn:schemas-microsoft-com:vml" Requires="v">
                <p:oleObj spid="_x0000_s138347" name="Equation" r:id="rId3" imgW="3860640" imgH="469800" progId="Equation.DSMT4">
                  <p:embed/>
                </p:oleObj>
              </mc:Choice>
              <mc:Fallback>
                <p:oleObj name="Equation" r:id="rId3" imgW="3860640" imgH="469800" progId="Equation.DSMT4">
                  <p:embed/>
                  <p:pic>
                    <p:nvPicPr>
                      <p:cNvPr id="38" name="Object 17"/>
                      <p:cNvPicPr>
                        <a:picLocks noGrp="1" noChangeAspect="1" noChangeArrowheads="1"/>
                      </p:cNvPicPr>
                      <p:nvPr/>
                    </p:nvPicPr>
                    <p:blipFill>
                      <a:blip r:embed="rId4"/>
                      <a:srcRect/>
                      <a:stretch>
                        <a:fillRect/>
                      </a:stretch>
                    </p:blipFill>
                    <p:spPr bwMode="auto">
                      <a:xfrm>
                        <a:off x="1942067" y="1851026"/>
                        <a:ext cx="6756400" cy="822325"/>
                      </a:xfrm>
                      <a:prstGeom prst="rect">
                        <a:avLst/>
                      </a:prstGeom>
                      <a:noFill/>
                      <a:ln>
                        <a:noFill/>
                      </a:ln>
                      <a:effectLst/>
                      <a:extLst/>
                    </p:spPr>
                  </p:pic>
                </p:oleObj>
              </mc:Fallback>
            </mc:AlternateContent>
          </a:graphicData>
        </a:graphic>
      </p:graphicFrame>
      <p:grpSp>
        <p:nvGrpSpPr>
          <p:cNvPr id="2" name="组合 1"/>
          <p:cNvGrpSpPr/>
          <p:nvPr/>
        </p:nvGrpSpPr>
        <p:grpSpPr>
          <a:xfrm>
            <a:off x="1795464" y="3170239"/>
            <a:ext cx="8716962" cy="3106737"/>
            <a:chOff x="1795464" y="3170239"/>
            <a:chExt cx="8716962" cy="3106737"/>
          </a:xfrm>
        </p:grpSpPr>
        <p:grpSp>
          <p:nvGrpSpPr>
            <p:cNvPr id="41" name="Group 88"/>
            <p:cNvGrpSpPr>
              <a:grpSpLocks/>
            </p:cNvGrpSpPr>
            <p:nvPr/>
          </p:nvGrpSpPr>
          <p:grpSpPr bwMode="auto">
            <a:xfrm>
              <a:off x="1795464" y="3259139"/>
              <a:ext cx="4649787" cy="3017837"/>
              <a:chOff x="269" y="1581"/>
              <a:chExt cx="2929" cy="1901"/>
            </a:xfrm>
          </p:grpSpPr>
          <p:sp>
            <p:nvSpPr>
              <p:cNvPr id="42" name="Freeform 60"/>
              <p:cNvSpPr>
                <a:spLocks/>
              </p:cNvSpPr>
              <p:nvPr/>
            </p:nvSpPr>
            <p:spPr bwMode="auto">
              <a:xfrm rot="204510">
                <a:off x="1020" y="1888"/>
                <a:ext cx="226" cy="614"/>
              </a:xfrm>
              <a:custGeom>
                <a:avLst/>
                <a:gdLst>
                  <a:gd name="T0" fmla="*/ 0 w 1080"/>
                  <a:gd name="T1" fmla="*/ 263 h 1378"/>
                  <a:gd name="T2" fmla="*/ 8 w 1080"/>
                  <a:gd name="T3" fmla="*/ 263 h 1378"/>
                  <a:gd name="T4" fmla="*/ 16 w 1080"/>
                  <a:gd name="T5" fmla="*/ 201 h 1378"/>
                  <a:gd name="T6" fmla="*/ 24 w 1080"/>
                  <a:gd name="T7" fmla="*/ 16 h 1378"/>
                  <a:gd name="T8" fmla="*/ 32 w 1080"/>
                  <a:gd name="T9" fmla="*/ 108 h 1378"/>
                  <a:gd name="T10" fmla="*/ 39 w 1080"/>
                  <a:gd name="T11" fmla="*/ 201 h 1378"/>
                  <a:gd name="T12" fmla="*/ 47 w 1080"/>
                  <a:gd name="T13" fmla="*/ 232 h 13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0" h="1378">
                    <a:moveTo>
                      <a:pt x="0" y="1326"/>
                    </a:moveTo>
                    <a:cubicBezTo>
                      <a:pt x="60" y="1352"/>
                      <a:pt x="120" y="1378"/>
                      <a:pt x="180" y="1326"/>
                    </a:cubicBezTo>
                    <a:cubicBezTo>
                      <a:pt x="240" y="1274"/>
                      <a:pt x="300" y="1222"/>
                      <a:pt x="360" y="1014"/>
                    </a:cubicBezTo>
                    <a:cubicBezTo>
                      <a:pt x="420" y="806"/>
                      <a:pt x="480" y="156"/>
                      <a:pt x="540" y="78"/>
                    </a:cubicBezTo>
                    <a:cubicBezTo>
                      <a:pt x="600" y="0"/>
                      <a:pt x="660" y="390"/>
                      <a:pt x="720" y="546"/>
                    </a:cubicBezTo>
                    <a:cubicBezTo>
                      <a:pt x="780" y="702"/>
                      <a:pt x="840" y="910"/>
                      <a:pt x="900" y="1014"/>
                    </a:cubicBezTo>
                    <a:cubicBezTo>
                      <a:pt x="960" y="1118"/>
                      <a:pt x="1050" y="1144"/>
                      <a:pt x="1080" y="1170"/>
                    </a:cubicBezTo>
                  </a:path>
                </a:pathLst>
              </a:custGeom>
              <a:noFill/>
              <a:ln w="317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Line 61"/>
              <p:cNvSpPr>
                <a:spLocks noChangeShapeType="1"/>
              </p:cNvSpPr>
              <p:nvPr/>
            </p:nvSpPr>
            <p:spPr bwMode="auto">
              <a:xfrm>
                <a:off x="444" y="1611"/>
                <a:ext cx="0" cy="8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62"/>
              <p:cNvSpPr>
                <a:spLocks noChangeShapeType="1"/>
              </p:cNvSpPr>
              <p:nvPr/>
            </p:nvSpPr>
            <p:spPr bwMode="auto">
              <a:xfrm flipV="1">
                <a:off x="443" y="2041"/>
                <a:ext cx="1603" cy="4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63"/>
              <p:cNvSpPr>
                <a:spLocks noChangeShapeType="1"/>
              </p:cNvSpPr>
              <p:nvPr/>
            </p:nvSpPr>
            <p:spPr bwMode="auto">
              <a:xfrm>
                <a:off x="795" y="2410"/>
                <a:ext cx="1450" cy="155"/>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64"/>
              <p:cNvSpPr>
                <a:spLocks noChangeShapeType="1"/>
              </p:cNvSpPr>
              <p:nvPr/>
            </p:nvSpPr>
            <p:spPr bwMode="auto">
              <a:xfrm flipV="1">
                <a:off x="1020" y="2287"/>
                <a:ext cx="1177" cy="4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65"/>
              <p:cNvSpPr>
                <a:spLocks noChangeShapeType="1"/>
              </p:cNvSpPr>
              <p:nvPr/>
            </p:nvSpPr>
            <p:spPr bwMode="auto">
              <a:xfrm flipV="1">
                <a:off x="1296" y="2287"/>
                <a:ext cx="1352" cy="5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66"/>
              <p:cNvSpPr>
                <a:spLocks noChangeShapeType="1"/>
              </p:cNvSpPr>
              <p:nvPr/>
            </p:nvSpPr>
            <p:spPr bwMode="auto">
              <a:xfrm flipV="1">
                <a:off x="682" y="2195"/>
                <a:ext cx="1289" cy="4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70"/>
              <p:cNvSpPr>
                <a:spLocks noChangeShapeType="1"/>
              </p:cNvSpPr>
              <p:nvPr/>
            </p:nvSpPr>
            <p:spPr bwMode="auto">
              <a:xfrm flipV="1">
                <a:off x="444" y="1581"/>
                <a:ext cx="0" cy="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Line 71"/>
              <p:cNvSpPr>
                <a:spLocks noChangeShapeType="1"/>
              </p:cNvSpPr>
              <p:nvPr/>
            </p:nvSpPr>
            <p:spPr bwMode="auto">
              <a:xfrm>
                <a:off x="443" y="2502"/>
                <a:ext cx="1603" cy="6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73"/>
              <p:cNvSpPr>
                <a:spLocks noChangeShapeType="1"/>
              </p:cNvSpPr>
              <p:nvPr/>
            </p:nvSpPr>
            <p:spPr bwMode="auto">
              <a:xfrm>
                <a:off x="1146" y="1949"/>
                <a:ext cx="0" cy="51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 name="Object 74"/>
              <p:cNvGraphicFramePr>
                <a:graphicFrameLocks noChangeAspect="1"/>
              </p:cNvGraphicFramePr>
              <p:nvPr/>
            </p:nvGraphicFramePr>
            <p:xfrm>
              <a:off x="2097" y="3116"/>
              <a:ext cx="118" cy="143"/>
            </p:xfrm>
            <a:graphic>
              <a:graphicData uri="http://schemas.openxmlformats.org/presentationml/2006/ole">
                <mc:AlternateContent xmlns:mc="http://schemas.openxmlformats.org/markup-compatibility/2006">
                  <mc:Choice xmlns:v="urn:schemas-microsoft-com:vml" Requires="v">
                    <p:oleObj spid="_x0000_s138348" name="Equation" r:id="rId5" imgW="205646" imgH="205794" progId="Equation.DSMT4">
                      <p:embed/>
                    </p:oleObj>
                  </mc:Choice>
                  <mc:Fallback>
                    <p:oleObj name="Equation" r:id="rId5" imgW="205646" imgH="205794" progId="Equation.DSMT4">
                      <p:embed/>
                      <p:pic>
                        <p:nvPicPr>
                          <p:cNvPr id="52" name="Object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7" y="3116"/>
                            <a:ext cx="118"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 name="Object 75"/>
              <p:cNvGraphicFramePr>
                <a:graphicFrameLocks noChangeAspect="1"/>
              </p:cNvGraphicFramePr>
              <p:nvPr/>
            </p:nvGraphicFramePr>
            <p:xfrm>
              <a:off x="2143" y="1905"/>
              <a:ext cx="77" cy="109"/>
            </p:xfrm>
            <a:graphic>
              <a:graphicData uri="http://schemas.openxmlformats.org/presentationml/2006/ole">
                <mc:AlternateContent xmlns:mc="http://schemas.openxmlformats.org/markup-compatibility/2006">
                  <mc:Choice xmlns:v="urn:schemas-microsoft-com:vml" Requires="v">
                    <p:oleObj spid="_x0000_s138349" name="Equation" r:id="rId7" imgW="129473" imgH="159966" progId="Equation.DSMT4">
                      <p:embed/>
                    </p:oleObj>
                  </mc:Choice>
                  <mc:Fallback>
                    <p:oleObj name="Equation" r:id="rId7" imgW="129473" imgH="159966" progId="Equation.DSMT4">
                      <p:embed/>
                      <p:pic>
                        <p:nvPicPr>
                          <p:cNvPr id="53" name="Object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3" y="1905"/>
                            <a:ext cx="7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Object 76"/>
              <p:cNvGraphicFramePr>
                <a:graphicFrameLocks noChangeAspect="1"/>
              </p:cNvGraphicFramePr>
              <p:nvPr/>
            </p:nvGraphicFramePr>
            <p:xfrm>
              <a:off x="269" y="1643"/>
              <a:ext cx="104" cy="603"/>
            </p:xfrm>
            <a:graphic>
              <a:graphicData uri="http://schemas.openxmlformats.org/presentationml/2006/ole">
                <mc:AlternateContent xmlns:mc="http://schemas.openxmlformats.org/markup-compatibility/2006">
                  <mc:Choice xmlns:v="urn:schemas-microsoft-com:vml" Requires="v">
                    <p:oleObj spid="_x0000_s138350" name="Equation" r:id="rId9" imgW="182988" imgH="906834" progId="Equation.DSMT4">
                      <p:embed/>
                    </p:oleObj>
                  </mc:Choice>
                  <mc:Fallback>
                    <p:oleObj name="Equation" r:id="rId9" imgW="182988" imgH="906834" progId="Equation.DSMT4">
                      <p:embed/>
                      <p:pic>
                        <p:nvPicPr>
                          <p:cNvPr id="54" name="Object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 y="1643"/>
                            <a:ext cx="104"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 name="Rectangle 77"/>
              <p:cNvSpPr>
                <a:spLocks noChangeArrowheads="1"/>
              </p:cNvSpPr>
              <p:nvPr/>
            </p:nvSpPr>
            <p:spPr bwMode="auto">
              <a:xfrm>
                <a:off x="1772" y="2724"/>
                <a:ext cx="14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16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6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16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6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16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 = </a:t>
                </a:r>
                <a:r>
                  <a:rPr lang="el-GR" altLang="zh-CN" sz="1600"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β</a:t>
                </a:r>
                <a:r>
                  <a:rPr lang="en-US" altLang="zh-CN" sz="1600" b="1" baseline="-25000"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1</a:t>
                </a:r>
                <a:r>
                  <a:rPr lang="en-US" altLang="zh-CN" sz="1600"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16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 </a:t>
                </a:r>
                <a:r>
                  <a:rPr lang="el-GR" altLang="zh-CN" sz="16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β</a:t>
                </a:r>
                <a:r>
                  <a:rPr lang="en-US" altLang="zh-CN" sz="16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1600" b="1" baseline="-25000"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2</a:t>
                </a:r>
                <a:r>
                  <a:rPr lang="en-US" altLang="zh-CN" sz="1600"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X</a:t>
                </a:r>
                <a:endParaRPr lang="en-US" altLang="zh-CN" sz="16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6" name="Line 78"/>
              <p:cNvSpPr>
                <a:spLocks noChangeShapeType="1"/>
              </p:cNvSpPr>
              <p:nvPr/>
            </p:nvSpPr>
            <p:spPr bwMode="auto">
              <a:xfrm flipV="1">
                <a:off x="2047" y="2594"/>
                <a:ext cx="75"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Freeform 80"/>
              <p:cNvSpPr>
                <a:spLocks/>
              </p:cNvSpPr>
              <p:nvPr/>
            </p:nvSpPr>
            <p:spPr bwMode="auto">
              <a:xfrm rot="204510">
                <a:off x="1484" y="1918"/>
                <a:ext cx="226" cy="614"/>
              </a:xfrm>
              <a:custGeom>
                <a:avLst/>
                <a:gdLst>
                  <a:gd name="T0" fmla="*/ 0 w 1080"/>
                  <a:gd name="T1" fmla="*/ 263 h 1378"/>
                  <a:gd name="T2" fmla="*/ 8 w 1080"/>
                  <a:gd name="T3" fmla="*/ 263 h 1378"/>
                  <a:gd name="T4" fmla="*/ 16 w 1080"/>
                  <a:gd name="T5" fmla="*/ 201 h 1378"/>
                  <a:gd name="T6" fmla="*/ 24 w 1080"/>
                  <a:gd name="T7" fmla="*/ 16 h 1378"/>
                  <a:gd name="T8" fmla="*/ 32 w 1080"/>
                  <a:gd name="T9" fmla="*/ 108 h 1378"/>
                  <a:gd name="T10" fmla="*/ 39 w 1080"/>
                  <a:gd name="T11" fmla="*/ 201 h 1378"/>
                  <a:gd name="T12" fmla="*/ 47 w 1080"/>
                  <a:gd name="T13" fmla="*/ 232 h 13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0" h="1378">
                    <a:moveTo>
                      <a:pt x="0" y="1326"/>
                    </a:moveTo>
                    <a:cubicBezTo>
                      <a:pt x="60" y="1352"/>
                      <a:pt x="120" y="1378"/>
                      <a:pt x="180" y="1326"/>
                    </a:cubicBezTo>
                    <a:cubicBezTo>
                      <a:pt x="240" y="1274"/>
                      <a:pt x="300" y="1222"/>
                      <a:pt x="360" y="1014"/>
                    </a:cubicBezTo>
                    <a:cubicBezTo>
                      <a:pt x="420" y="806"/>
                      <a:pt x="480" y="156"/>
                      <a:pt x="540" y="78"/>
                    </a:cubicBezTo>
                    <a:cubicBezTo>
                      <a:pt x="600" y="0"/>
                      <a:pt x="660" y="390"/>
                      <a:pt x="720" y="546"/>
                    </a:cubicBezTo>
                    <a:cubicBezTo>
                      <a:pt x="780" y="702"/>
                      <a:pt x="840" y="910"/>
                      <a:pt x="900" y="1014"/>
                    </a:cubicBezTo>
                    <a:cubicBezTo>
                      <a:pt x="960" y="1118"/>
                      <a:pt x="1050" y="1144"/>
                      <a:pt x="1080" y="1170"/>
                    </a:cubicBezTo>
                  </a:path>
                </a:pathLst>
              </a:custGeom>
              <a:noFill/>
              <a:ln w="317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 name="Line 81"/>
              <p:cNvSpPr>
                <a:spLocks noChangeShapeType="1"/>
              </p:cNvSpPr>
              <p:nvPr/>
            </p:nvSpPr>
            <p:spPr bwMode="auto">
              <a:xfrm>
                <a:off x="1610" y="1979"/>
                <a:ext cx="0" cy="51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Freeform 82"/>
              <p:cNvSpPr>
                <a:spLocks/>
              </p:cNvSpPr>
              <p:nvPr/>
            </p:nvSpPr>
            <p:spPr bwMode="auto">
              <a:xfrm rot="204510">
                <a:off x="1892" y="1963"/>
                <a:ext cx="226" cy="614"/>
              </a:xfrm>
              <a:custGeom>
                <a:avLst/>
                <a:gdLst>
                  <a:gd name="T0" fmla="*/ 0 w 1080"/>
                  <a:gd name="T1" fmla="*/ 263 h 1378"/>
                  <a:gd name="T2" fmla="*/ 8 w 1080"/>
                  <a:gd name="T3" fmla="*/ 263 h 1378"/>
                  <a:gd name="T4" fmla="*/ 16 w 1080"/>
                  <a:gd name="T5" fmla="*/ 201 h 1378"/>
                  <a:gd name="T6" fmla="*/ 24 w 1080"/>
                  <a:gd name="T7" fmla="*/ 16 h 1378"/>
                  <a:gd name="T8" fmla="*/ 32 w 1080"/>
                  <a:gd name="T9" fmla="*/ 108 h 1378"/>
                  <a:gd name="T10" fmla="*/ 39 w 1080"/>
                  <a:gd name="T11" fmla="*/ 201 h 1378"/>
                  <a:gd name="T12" fmla="*/ 47 w 1080"/>
                  <a:gd name="T13" fmla="*/ 232 h 13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0" h="1378">
                    <a:moveTo>
                      <a:pt x="0" y="1326"/>
                    </a:moveTo>
                    <a:cubicBezTo>
                      <a:pt x="60" y="1352"/>
                      <a:pt x="120" y="1378"/>
                      <a:pt x="180" y="1326"/>
                    </a:cubicBezTo>
                    <a:cubicBezTo>
                      <a:pt x="240" y="1274"/>
                      <a:pt x="300" y="1222"/>
                      <a:pt x="360" y="1014"/>
                    </a:cubicBezTo>
                    <a:cubicBezTo>
                      <a:pt x="420" y="806"/>
                      <a:pt x="480" y="156"/>
                      <a:pt x="540" y="78"/>
                    </a:cubicBezTo>
                    <a:cubicBezTo>
                      <a:pt x="600" y="0"/>
                      <a:pt x="660" y="390"/>
                      <a:pt x="720" y="546"/>
                    </a:cubicBezTo>
                    <a:cubicBezTo>
                      <a:pt x="780" y="702"/>
                      <a:pt x="840" y="910"/>
                      <a:pt x="900" y="1014"/>
                    </a:cubicBezTo>
                    <a:cubicBezTo>
                      <a:pt x="960" y="1118"/>
                      <a:pt x="1050" y="1144"/>
                      <a:pt x="1080" y="1170"/>
                    </a:cubicBezTo>
                  </a:path>
                </a:pathLst>
              </a:custGeom>
              <a:noFill/>
              <a:ln w="317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Line 83"/>
              <p:cNvSpPr>
                <a:spLocks noChangeShapeType="1"/>
              </p:cNvSpPr>
              <p:nvPr/>
            </p:nvSpPr>
            <p:spPr bwMode="auto">
              <a:xfrm>
                <a:off x="2018" y="2024"/>
                <a:ext cx="0" cy="51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Text Box 85"/>
              <p:cNvSpPr txBox="1">
                <a:spLocks noChangeArrowheads="1"/>
              </p:cNvSpPr>
              <p:nvPr/>
            </p:nvSpPr>
            <p:spPr bwMode="auto">
              <a:xfrm>
                <a:off x="657" y="3249"/>
                <a:ext cx="140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b="1">
                    <a:latin typeface="Times New Roman" panose="02020603050405020304" pitchFamily="18" charset="0"/>
                    <a:ea typeface="楷体_GB2312" panose="02010609030101010101" pitchFamily="49" charset="-122"/>
                    <a:cs typeface="Times New Roman" panose="02020603050405020304" pitchFamily="18" charset="0"/>
                  </a:rPr>
                  <a:t>同方差</a:t>
                </a:r>
              </a:p>
            </p:txBody>
          </p:sp>
        </p:grpSp>
        <p:grpSp>
          <p:nvGrpSpPr>
            <p:cNvPr id="62" name="Group 89"/>
            <p:cNvGrpSpPr>
              <a:grpSpLocks/>
            </p:cNvGrpSpPr>
            <p:nvPr/>
          </p:nvGrpSpPr>
          <p:grpSpPr bwMode="auto">
            <a:xfrm>
              <a:off x="5903914" y="3170239"/>
              <a:ext cx="4608512" cy="3106737"/>
              <a:chOff x="3061" y="1570"/>
              <a:chExt cx="2903" cy="1957"/>
            </a:xfrm>
          </p:grpSpPr>
          <p:sp>
            <p:nvSpPr>
              <p:cNvPr id="63" name="Freeform 18"/>
              <p:cNvSpPr>
                <a:spLocks/>
              </p:cNvSpPr>
              <p:nvPr/>
            </p:nvSpPr>
            <p:spPr bwMode="auto">
              <a:xfrm rot="204510">
                <a:off x="3812" y="1877"/>
                <a:ext cx="226" cy="614"/>
              </a:xfrm>
              <a:custGeom>
                <a:avLst/>
                <a:gdLst>
                  <a:gd name="T0" fmla="*/ 0 w 1080"/>
                  <a:gd name="T1" fmla="*/ 263 h 1378"/>
                  <a:gd name="T2" fmla="*/ 8 w 1080"/>
                  <a:gd name="T3" fmla="*/ 263 h 1378"/>
                  <a:gd name="T4" fmla="*/ 16 w 1080"/>
                  <a:gd name="T5" fmla="*/ 201 h 1378"/>
                  <a:gd name="T6" fmla="*/ 24 w 1080"/>
                  <a:gd name="T7" fmla="*/ 16 h 1378"/>
                  <a:gd name="T8" fmla="*/ 32 w 1080"/>
                  <a:gd name="T9" fmla="*/ 108 h 1378"/>
                  <a:gd name="T10" fmla="*/ 39 w 1080"/>
                  <a:gd name="T11" fmla="*/ 201 h 1378"/>
                  <a:gd name="T12" fmla="*/ 47 w 1080"/>
                  <a:gd name="T13" fmla="*/ 232 h 13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80" h="1378">
                    <a:moveTo>
                      <a:pt x="0" y="1326"/>
                    </a:moveTo>
                    <a:cubicBezTo>
                      <a:pt x="60" y="1352"/>
                      <a:pt x="120" y="1378"/>
                      <a:pt x="180" y="1326"/>
                    </a:cubicBezTo>
                    <a:cubicBezTo>
                      <a:pt x="240" y="1274"/>
                      <a:pt x="300" y="1222"/>
                      <a:pt x="360" y="1014"/>
                    </a:cubicBezTo>
                    <a:cubicBezTo>
                      <a:pt x="420" y="806"/>
                      <a:pt x="480" y="156"/>
                      <a:pt x="540" y="78"/>
                    </a:cubicBezTo>
                    <a:cubicBezTo>
                      <a:pt x="600" y="0"/>
                      <a:pt x="660" y="390"/>
                      <a:pt x="720" y="546"/>
                    </a:cubicBezTo>
                    <a:cubicBezTo>
                      <a:pt x="780" y="702"/>
                      <a:pt x="840" y="910"/>
                      <a:pt x="900" y="1014"/>
                    </a:cubicBezTo>
                    <a:cubicBezTo>
                      <a:pt x="960" y="1118"/>
                      <a:pt x="1050" y="1144"/>
                      <a:pt x="1080" y="1170"/>
                    </a:cubicBezTo>
                  </a:path>
                </a:pathLst>
              </a:custGeom>
              <a:noFill/>
              <a:ln w="317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Line 19"/>
              <p:cNvSpPr>
                <a:spLocks noChangeShapeType="1"/>
              </p:cNvSpPr>
              <p:nvPr/>
            </p:nvSpPr>
            <p:spPr bwMode="auto">
              <a:xfrm>
                <a:off x="3236" y="1600"/>
                <a:ext cx="0" cy="8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20"/>
              <p:cNvSpPr>
                <a:spLocks noChangeShapeType="1"/>
              </p:cNvSpPr>
              <p:nvPr/>
            </p:nvSpPr>
            <p:spPr bwMode="auto">
              <a:xfrm flipV="1">
                <a:off x="3235" y="2030"/>
                <a:ext cx="1603" cy="4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21"/>
              <p:cNvSpPr>
                <a:spLocks noChangeShapeType="1"/>
              </p:cNvSpPr>
              <p:nvPr/>
            </p:nvSpPr>
            <p:spPr bwMode="auto">
              <a:xfrm>
                <a:off x="3587" y="2399"/>
                <a:ext cx="1450" cy="155"/>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22"/>
              <p:cNvSpPr>
                <a:spLocks noChangeShapeType="1"/>
              </p:cNvSpPr>
              <p:nvPr/>
            </p:nvSpPr>
            <p:spPr bwMode="auto">
              <a:xfrm flipV="1">
                <a:off x="3812" y="2276"/>
                <a:ext cx="1177" cy="4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23"/>
              <p:cNvSpPr>
                <a:spLocks noChangeShapeType="1"/>
              </p:cNvSpPr>
              <p:nvPr/>
            </p:nvSpPr>
            <p:spPr bwMode="auto">
              <a:xfrm flipV="1">
                <a:off x="4088" y="2276"/>
                <a:ext cx="1352" cy="5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24"/>
              <p:cNvSpPr>
                <a:spLocks noChangeShapeType="1"/>
              </p:cNvSpPr>
              <p:nvPr/>
            </p:nvSpPr>
            <p:spPr bwMode="auto">
              <a:xfrm flipV="1">
                <a:off x="3474" y="2184"/>
                <a:ext cx="1289" cy="4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Freeform 25"/>
              <p:cNvSpPr>
                <a:spLocks/>
              </p:cNvSpPr>
              <p:nvPr/>
            </p:nvSpPr>
            <p:spPr bwMode="auto">
              <a:xfrm>
                <a:off x="4188" y="2276"/>
                <a:ext cx="475" cy="246"/>
              </a:xfrm>
              <a:custGeom>
                <a:avLst/>
                <a:gdLst>
                  <a:gd name="T0" fmla="*/ 0 w 1260"/>
                  <a:gd name="T1" fmla="*/ 97 h 624"/>
                  <a:gd name="T2" fmla="*/ 26 w 1260"/>
                  <a:gd name="T3" fmla="*/ 73 h 624"/>
                  <a:gd name="T4" fmla="*/ 51 w 1260"/>
                  <a:gd name="T5" fmla="*/ 24 h 624"/>
                  <a:gd name="T6" fmla="*/ 77 w 1260"/>
                  <a:gd name="T7" fmla="*/ 0 h 624"/>
                  <a:gd name="T8" fmla="*/ 102 w 1260"/>
                  <a:gd name="T9" fmla="*/ 24 h 624"/>
                  <a:gd name="T10" fmla="*/ 153 w 1260"/>
                  <a:gd name="T11" fmla="*/ 48 h 624"/>
                  <a:gd name="T12" fmla="*/ 179 w 1260"/>
                  <a:gd name="T13" fmla="*/ 48 h 6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60" h="624">
                    <a:moveTo>
                      <a:pt x="0" y="624"/>
                    </a:moveTo>
                    <a:cubicBezTo>
                      <a:pt x="60" y="585"/>
                      <a:pt x="120" y="546"/>
                      <a:pt x="180" y="468"/>
                    </a:cubicBezTo>
                    <a:cubicBezTo>
                      <a:pt x="240" y="390"/>
                      <a:pt x="300" y="234"/>
                      <a:pt x="360" y="156"/>
                    </a:cubicBezTo>
                    <a:cubicBezTo>
                      <a:pt x="420" y="78"/>
                      <a:pt x="480" y="0"/>
                      <a:pt x="540" y="0"/>
                    </a:cubicBezTo>
                    <a:cubicBezTo>
                      <a:pt x="600" y="0"/>
                      <a:pt x="630" y="104"/>
                      <a:pt x="720" y="156"/>
                    </a:cubicBezTo>
                    <a:cubicBezTo>
                      <a:pt x="810" y="208"/>
                      <a:pt x="990" y="286"/>
                      <a:pt x="1080" y="312"/>
                    </a:cubicBezTo>
                    <a:cubicBezTo>
                      <a:pt x="1170" y="338"/>
                      <a:pt x="1230" y="312"/>
                      <a:pt x="1260" y="312"/>
                    </a:cubicBezTo>
                  </a:path>
                </a:pathLst>
              </a:custGeom>
              <a:noFill/>
              <a:ln w="317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 name="Line 26"/>
              <p:cNvSpPr>
                <a:spLocks noChangeShapeType="1"/>
              </p:cNvSpPr>
              <p:nvPr/>
            </p:nvSpPr>
            <p:spPr bwMode="auto">
              <a:xfrm>
                <a:off x="4388" y="2307"/>
                <a:ext cx="0" cy="16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27"/>
              <p:cNvSpPr>
                <a:spLocks noChangeShapeType="1"/>
              </p:cNvSpPr>
              <p:nvPr/>
            </p:nvSpPr>
            <p:spPr bwMode="auto">
              <a:xfrm>
                <a:off x="4814" y="2368"/>
                <a:ext cx="0" cy="14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28"/>
              <p:cNvSpPr>
                <a:spLocks noChangeShapeType="1"/>
              </p:cNvSpPr>
              <p:nvPr/>
            </p:nvSpPr>
            <p:spPr bwMode="auto">
              <a:xfrm flipV="1">
                <a:off x="3236" y="1570"/>
                <a:ext cx="0" cy="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 name="Line 29"/>
              <p:cNvSpPr>
                <a:spLocks noChangeShapeType="1"/>
              </p:cNvSpPr>
              <p:nvPr/>
            </p:nvSpPr>
            <p:spPr bwMode="auto">
              <a:xfrm>
                <a:off x="3235" y="2491"/>
                <a:ext cx="1603" cy="6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 name="Freeform 30"/>
              <p:cNvSpPr>
                <a:spLocks/>
              </p:cNvSpPr>
              <p:nvPr/>
            </p:nvSpPr>
            <p:spPr bwMode="auto">
              <a:xfrm rot="-196661">
                <a:off x="4387" y="2338"/>
                <a:ext cx="852" cy="307"/>
              </a:xfrm>
              <a:custGeom>
                <a:avLst/>
                <a:gdLst>
                  <a:gd name="T0" fmla="*/ 0 w 1980"/>
                  <a:gd name="T1" fmla="*/ 145 h 650"/>
                  <a:gd name="T2" fmla="*/ 67 w 1980"/>
                  <a:gd name="T3" fmla="*/ 110 h 650"/>
                  <a:gd name="T4" fmla="*/ 133 w 1980"/>
                  <a:gd name="T5" fmla="*/ 41 h 650"/>
                  <a:gd name="T6" fmla="*/ 200 w 1980"/>
                  <a:gd name="T7" fmla="*/ 6 h 650"/>
                  <a:gd name="T8" fmla="*/ 300 w 1980"/>
                  <a:gd name="T9" fmla="*/ 6 h 650"/>
                  <a:gd name="T10" fmla="*/ 367 w 1980"/>
                  <a:gd name="T11" fmla="*/ 6 h 6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80" h="650">
                    <a:moveTo>
                      <a:pt x="0" y="650"/>
                    </a:moveTo>
                    <a:cubicBezTo>
                      <a:pt x="120" y="611"/>
                      <a:pt x="240" y="572"/>
                      <a:pt x="360" y="494"/>
                    </a:cubicBezTo>
                    <a:cubicBezTo>
                      <a:pt x="480" y="416"/>
                      <a:pt x="600" y="260"/>
                      <a:pt x="720" y="182"/>
                    </a:cubicBezTo>
                    <a:cubicBezTo>
                      <a:pt x="840" y="104"/>
                      <a:pt x="930" y="52"/>
                      <a:pt x="1080" y="26"/>
                    </a:cubicBezTo>
                    <a:cubicBezTo>
                      <a:pt x="1230" y="0"/>
                      <a:pt x="1470" y="26"/>
                      <a:pt x="1620" y="26"/>
                    </a:cubicBezTo>
                    <a:cubicBezTo>
                      <a:pt x="1770" y="26"/>
                      <a:pt x="1920" y="26"/>
                      <a:pt x="1980" y="26"/>
                    </a:cubicBezTo>
                  </a:path>
                </a:pathLst>
              </a:custGeom>
              <a:noFill/>
              <a:ln w="317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 name="Line 31"/>
              <p:cNvSpPr>
                <a:spLocks noChangeShapeType="1"/>
              </p:cNvSpPr>
              <p:nvPr/>
            </p:nvSpPr>
            <p:spPr bwMode="auto">
              <a:xfrm>
                <a:off x="3938" y="1938"/>
                <a:ext cx="0" cy="51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7" name="Object 32"/>
              <p:cNvGraphicFramePr>
                <a:graphicFrameLocks noChangeAspect="1"/>
              </p:cNvGraphicFramePr>
              <p:nvPr/>
            </p:nvGraphicFramePr>
            <p:xfrm>
              <a:off x="4889" y="3105"/>
              <a:ext cx="118" cy="143"/>
            </p:xfrm>
            <a:graphic>
              <a:graphicData uri="http://schemas.openxmlformats.org/presentationml/2006/ole">
                <mc:AlternateContent xmlns:mc="http://schemas.openxmlformats.org/markup-compatibility/2006">
                  <mc:Choice xmlns:v="urn:schemas-microsoft-com:vml" Requires="v">
                    <p:oleObj spid="_x0000_s138351" name="Equation" r:id="rId11" imgW="205646" imgH="205794" progId="Equation.DSMT4">
                      <p:embed/>
                    </p:oleObj>
                  </mc:Choice>
                  <mc:Fallback>
                    <p:oleObj name="Equation" r:id="rId11" imgW="205646" imgH="205794" progId="Equation.DSMT4">
                      <p:embed/>
                      <p:pic>
                        <p:nvPicPr>
                          <p:cNvPr id="77"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89" y="3105"/>
                            <a:ext cx="118"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 name="Object 33"/>
              <p:cNvGraphicFramePr>
                <a:graphicFrameLocks noChangeAspect="1"/>
              </p:cNvGraphicFramePr>
              <p:nvPr/>
            </p:nvGraphicFramePr>
            <p:xfrm>
              <a:off x="4935" y="1894"/>
              <a:ext cx="77" cy="109"/>
            </p:xfrm>
            <a:graphic>
              <a:graphicData uri="http://schemas.openxmlformats.org/presentationml/2006/ole">
                <mc:AlternateContent xmlns:mc="http://schemas.openxmlformats.org/markup-compatibility/2006">
                  <mc:Choice xmlns:v="urn:schemas-microsoft-com:vml" Requires="v">
                    <p:oleObj spid="_x0000_s138352" name="Equation" r:id="rId13" imgW="129473" imgH="159966" progId="Equation.DSMT4">
                      <p:embed/>
                    </p:oleObj>
                  </mc:Choice>
                  <mc:Fallback>
                    <p:oleObj name="Equation" r:id="rId13" imgW="129473" imgH="159966" progId="Equation.DSMT4">
                      <p:embed/>
                      <p:pic>
                        <p:nvPicPr>
                          <p:cNvPr id="78"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35" y="1894"/>
                            <a:ext cx="77"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 name="Object 34"/>
              <p:cNvGraphicFramePr>
                <a:graphicFrameLocks noChangeAspect="1"/>
              </p:cNvGraphicFramePr>
              <p:nvPr/>
            </p:nvGraphicFramePr>
            <p:xfrm>
              <a:off x="3061" y="1632"/>
              <a:ext cx="104" cy="603"/>
            </p:xfrm>
            <a:graphic>
              <a:graphicData uri="http://schemas.openxmlformats.org/presentationml/2006/ole">
                <mc:AlternateContent xmlns:mc="http://schemas.openxmlformats.org/markup-compatibility/2006">
                  <mc:Choice xmlns:v="urn:schemas-microsoft-com:vml" Requires="v">
                    <p:oleObj spid="_x0000_s138353" name="Equation" r:id="rId15" imgW="182988" imgH="906834" progId="Equation.DSMT4">
                      <p:embed/>
                    </p:oleObj>
                  </mc:Choice>
                  <mc:Fallback>
                    <p:oleObj name="Equation" r:id="rId15" imgW="182988" imgH="906834" progId="Equation.DSMT4">
                      <p:embed/>
                      <p:pic>
                        <p:nvPicPr>
                          <p:cNvPr id="79"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61" y="1632"/>
                            <a:ext cx="104"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 name="Rectangle 35"/>
              <p:cNvSpPr>
                <a:spLocks noChangeArrowheads="1"/>
              </p:cNvSpPr>
              <p:nvPr/>
            </p:nvSpPr>
            <p:spPr bwMode="auto">
              <a:xfrm>
                <a:off x="4564" y="2713"/>
                <a:ext cx="14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16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16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6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16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6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sz="1600"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 = </a:t>
                </a:r>
                <a:r>
                  <a:rPr lang="el-GR" altLang="zh-CN" sz="16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β</a:t>
                </a:r>
                <a:r>
                  <a:rPr lang="en-US" altLang="zh-CN" sz="16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1600" b="1" baseline="-25000"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1</a:t>
                </a:r>
                <a:r>
                  <a:rPr lang="en-US" altLang="zh-CN" sz="1600"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16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 </a:t>
                </a:r>
                <a:r>
                  <a:rPr lang="el-GR" altLang="zh-CN" sz="16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β</a:t>
                </a:r>
                <a:r>
                  <a:rPr lang="en-US" altLang="zh-CN" sz="16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1600" b="1" baseline="-25000"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2</a:t>
                </a:r>
                <a:r>
                  <a:rPr lang="en-US" altLang="zh-CN" sz="1600"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X</a:t>
                </a:r>
                <a:endParaRPr lang="en-US" altLang="zh-CN" sz="1600"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81" name="Line 36"/>
              <p:cNvSpPr>
                <a:spLocks noChangeShapeType="1"/>
              </p:cNvSpPr>
              <p:nvPr/>
            </p:nvSpPr>
            <p:spPr bwMode="auto">
              <a:xfrm flipV="1">
                <a:off x="4839" y="2583"/>
                <a:ext cx="75"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Text Box 86"/>
              <p:cNvSpPr txBox="1">
                <a:spLocks noChangeArrowheads="1"/>
              </p:cNvSpPr>
              <p:nvPr/>
            </p:nvSpPr>
            <p:spPr bwMode="auto">
              <a:xfrm>
                <a:off x="3787" y="3294"/>
                <a:ext cx="140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b="1" dirty="0">
                    <a:latin typeface="Times New Roman" panose="02020603050405020304" pitchFamily="18" charset="0"/>
                    <a:ea typeface="楷体_GB2312" panose="02010609030101010101" pitchFamily="49" charset="-122"/>
                    <a:cs typeface="Times New Roman" panose="02020603050405020304" pitchFamily="18" charset="0"/>
                  </a:rPr>
                  <a:t>异方差</a:t>
                </a:r>
              </a:p>
            </p:txBody>
          </p:sp>
        </p:grpSp>
      </p:grpSp>
    </p:spTree>
    <p:extLst>
      <p:ext uri="{BB962C8B-B14F-4D97-AF65-F5344CB8AC3E}">
        <p14:creationId xmlns:p14="http://schemas.microsoft.com/office/powerpoint/2010/main" val="154234600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3" name="灯片编号占位符 3"/>
          <p:cNvSpPr>
            <a:spLocks noGrp="1"/>
          </p:cNvSpPr>
          <p:nvPr>
            <p:ph type="sldNum" sz="quarter" idx="12"/>
          </p:nvPr>
        </p:nvSpPr>
        <p:spPr>
          <a:xfrm>
            <a:off x="9753600" y="6477001"/>
            <a:ext cx="762000" cy="244475"/>
          </a:xfrm>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1708629-41B2-4C14-850C-BDA3786612C8}" type="slidenum">
              <a:rPr lang="en-US" altLang="zh-CN">
                <a:solidFill>
                  <a:srgbClr val="8F9CAA"/>
                </a:solidFill>
              </a:rPr>
              <a:pPr eaLnBrk="1" hangingPunct="1"/>
              <a:t>35</a:t>
            </a:fld>
            <a:endParaRPr lang="en-US" altLang="zh-CN">
              <a:solidFill>
                <a:srgbClr val="8F9CAA"/>
              </a:solidFill>
            </a:endParaRPr>
          </a:p>
        </p:txBody>
      </p:sp>
      <p:sp>
        <p:nvSpPr>
          <p:cNvPr id="49155" name="Rectangle 2"/>
          <p:cNvSpPr>
            <a:spLocks noChangeArrowheads="1"/>
          </p:cNvSpPr>
          <p:nvPr/>
        </p:nvSpPr>
        <p:spPr bwMode="auto">
          <a:xfrm>
            <a:off x="918918" y="326170"/>
            <a:ext cx="10354166" cy="60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228600" indent="-228600" algn="just" eaLnBrk="1" hangingPunct="1">
              <a:lnSpc>
                <a:spcPct val="110000"/>
              </a:lnSpc>
              <a:spcBef>
                <a:spcPts val="1000"/>
              </a:spcBef>
              <a:buFont typeface="Wingdings" panose="05000000000000000000" pitchFamily="2" charset="2"/>
              <a:buNone/>
            </a:pPr>
            <a:r>
              <a:rPr lang="en-US" altLang="zh-CN" sz="2600" b="1" dirty="0">
                <a:solidFill>
                  <a:srgbClr val="990000"/>
                </a:solidFill>
                <a:latin typeface="Times New Roman" panose="02020603050405020304" pitchFamily="18" charset="0"/>
                <a:ea typeface="华文楷体" pitchFamily="2" charset="-122"/>
                <a:cs typeface="Times New Roman" panose="02020603050405020304" pitchFamily="18" charset="0"/>
              </a:rPr>
              <a:t> </a:t>
            </a:r>
            <a:r>
              <a:rPr lang="zh-CN" altLang="en-US" sz="2600" b="1" dirty="0">
                <a:solidFill>
                  <a:srgbClr val="990000"/>
                </a:solidFill>
                <a:latin typeface="Times New Roman" panose="02020603050405020304" pitchFamily="18" charset="0"/>
                <a:ea typeface="华文楷体" pitchFamily="2" charset="-122"/>
                <a:cs typeface="Times New Roman" panose="02020603050405020304" pitchFamily="18" charset="0"/>
              </a:rPr>
              <a:t>假定</a:t>
            </a:r>
            <a:r>
              <a:rPr lang="en-US" altLang="zh-CN" sz="2600" b="1" dirty="0">
                <a:solidFill>
                  <a:srgbClr val="990000"/>
                </a:solidFill>
                <a:latin typeface="Times New Roman" panose="02020603050405020304" pitchFamily="18" charset="0"/>
                <a:ea typeface="华文楷体" pitchFamily="2" charset="-122"/>
                <a:cs typeface="Times New Roman" panose="02020603050405020304" pitchFamily="18" charset="0"/>
              </a:rPr>
              <a:t>3</a:t>
            </a:r>
            <a:r>
              <a:rPr lang="zh-CN" altLang="en-US" sz="2600" b="1" dirty="0">
                <a:solidFill>
                  <a:srgbClr val="990000"/>
                </a:solidFill>
                <a:latin typeface="Times New Roman" panose="02020603050405020304" pitchFamily="18" charset="0"/>
                <a:ea typeface="华文楷体" pitchFamily="2" charset="-122"/>
                <a:cs typeface="Times New Roman" panose="02020603050405020304" pitchFamily="18" charset="0"/>
              </a:rPr>
              <a:t>：无自相关假定</a:t>
            </a:r>
            <a:r>
              <a:rPr lang="en-US" altLang="zh-CN" sz="2600" b="1" dirty="0">
                <a:solidFill>
                  <a:srgbClr val="990000"/>
                </a:solidFill>
                <a:latin typeface="Times New Roman" panose="02020603050405020304" pitchFamily="18" charset="0"/>
                <a:ea typeface="华文楷体" pitchFamily="2" charset="-122"/>
                <a:cs typeface="Times New Roman" panose="02020603050405020304" pitchFamily="18" charset="0"/>
              </a:rPr>
              <a:t>:  </a:t>
            </a:r>
            <a:r>
              <a:rPr lang="zh-CN" altLang="en-US" sz="2600" b="1" dirty="0">
                <a:latin typeface="Times New Roman" panose="02020603050405020304" pitchFamily="18" charset="0"/>
                <a:ea typeface="华文楷体" pitchFamily="2" charset="-122"/>
                <a:cs typeface="Times New Roman" panose="02020603050405020304" pitchFamily="18" charset="0"/>
              </a:rPr>
              <a:t>随机扰动</a:t>
            </a:r>
            <a:r>
              <a:rPr lang="zh-CN" altLang="en-US" sz="2600" b="1" dirty="0" smtClean="0">
                <a:latin typeface="Times New Roman" panose="02020603050405020304" pitchFamily="18" charset="0"/>
                <a:ea typeface="华文楷体" pitchFamily="2" charset="-122"/>
                <a:cs typeface="Times New Roman" panose="02020603050405020304" pitchFamily="18" charset="0"/>
              </a:rPr>
              <a:t>项</a:t>
            </a:r>
            <a:r>
              <a:rPr lang="en-US" altLang="zh-CN" sz="2600" b="1" i="1" dirty="0" err="1" smtClean="0">
                <a:latin typeface="Times New Roman" panose="02020603050405020304" pitchFamily="18" charset="0"/>
                <a:ea typeface="华文楷体" pitchFamily="2" charset="-122"/>
                <a:cs typeface="Times New Roman" panose="02020603050405020304" pitchFamily="18" charset="0"/>
              </a:rPr>
              <a:t>u</a:t>
            </a:r>
            <a:r>
              <a:rPr lang="en-US" altLang="zh-CN" sz="2600" b="1" i="1" baseline="-25000" dirty="0" err="1" smtClean="0">
                <a:latin typeface="Times New Roman" panose="02020603050405020304" pitchFamily="18" charset="0"/>
                <a:ea typeface="华文楷体" pitchFamily="2" charset="-122"/>
                <a:cs typeface="Times New Roman" panose="02020603050405020304" pitchFamily="18" charset="0"/>
              </a:rPr>
              <a:t>i</a:t>
            </a:r>
            <a:r>
              <a:rPr lang="zh-CN" altLang="en-US" sz="2600" b="1" dirty="0" smtClean="0">
                <a:latin typeface="Times New Roman" panose="02020603050405020304" pitchFamily="18" charset="0"/>
                <a:ea typeface="华文楷体" pitchFamily="2" charset="-122"/>
                <a:cs typeface="Times New Roman" panose="02020603050405020304" pitchFamily="18" charset="0"/>
              </a:rPr>
              <a:t>的</a:t>
            </a:r>
            <a:r>
              <a:rPr lang="zh-CN" altLang="en-US" sz="2600" b="1" dirty="0">
                <a:latin typeface="Times New Roman" panose="02020603050405020304" pitchFamily="18" charset="0"/>
                <a:ea typeface="华文楷体" pitchFamily="2" charset="-122"/>
                <a:cs typeface="Times New Roman" panose="02020603050405020304" pitchFamily="18" charset="0"/>
              </a:rPr>
              <a:t>逐次值互不</a:t>
            </a:r>
            <a:r>
              <a:rPr lang="zh-CN" altLang="en-US" sz="2600" b="1" dirty="0" smtClean="0">
                <a:latin typeface="Times New Roman" panose="02020603050405020304" pitchFamily="18" charset="0"/>
                <a:ea typeface="华文楷体" pitchFamily="2" charset="-122"/>
                <a:cs typeface="Times New Roman" panose="02020603050405020304" pitchFamily="18" charset="0"/>
              </a:rPr>
              <a:t>相关，即：</a:t>
            </a:r>
            <a:r>
              <a:rPr lang="zh-CN" altLang="en-US" sz="2600" b="1" dirty="0" smtClean="0">
                <a:solidFill>
                  <a:srgbClr val="990000"/>
                </a:solidFill>
                <a:latin typeface="Times New Roman" panose="02020603050405020304" pitchFamily="18" charset="0"/>
                <a:ea typeface="华文楷体" pitchFamily="2" charset="-122"/>
                <a:cs typeface="Times New Roman" panose="02020603050405020304" pitchFamily="18" charset="0"/>
              </a:rPr>
              <a:t>     </a:t>
            </a:r>
            <a:endParaRPr lang="zh-CN" altLang="en-US" sz="2600" b="1" dirty="0">
              <a:solidFill>
                <a:srgbClr val="990000"/>
              </a:solidFill>
              <a:latin typeface="Times New Roman" panose="02020603050405020304" pitchFamily="18" charset="0"/>
              <a:ea typeface="华文楷体" pitchFamily="2" charset="-122"/>
              <a:cs typeface="Times New Roman" panose="02020603050405020304" pitchFamily="18" charset="0"/>
            </a:endParaRPr>
          </a:p>
          <a:p>
            <a:pPr marL="228600" indent="-228600" algn="just" eaLnBrk="1" hangingPunct="1">
              <a:lnSpc>
                <a:spcPct val="110000"/>
              </a:lnSpc>
              <a:spcBef>
                <a:spcPts val="1000"/>
              </a:spcBef>
              <a:buFont typeface="Wingdings" panose="05000000000000000000" pitchFamily="2" charset="2"/>
              <a:buNone/>
            </a:pPr>
            <a:endParaRPr lang="en-US" altLang="zh-CN" sz="2600" b="1" dirty="0">
              <a:solidFill>
                <a:srgbClr val="990000"/>
              </a:solidFill>
              <a:latin typeface="Times New Roman" panose="02020603050405020304" pitchFamily="18" charset="0"/>
              <a:ea typeface="华文楷体" pitchFamily="2" charset="-122"/>
              <a:cs typeface="Times New Roman" panose="02020603050405020304" pitchFamily="18" charset="0"/>
            </a:endParaRPr>
          </a:p>
        </p:txBody>
      </p:sp>
      <p:sp>
        <p:nvSpPr>
          <p:cNvPr id="49159" name="Rectangle 24"/>
          <p:cNvSpPr>
            <a:spLocks noChangeArrowheads="1"/>
          </p:cNvSpPr>
          <p:nvPr/>
        </p:nvSpPr>
        <p:spPr bwMode="auto">
          <a:xfrm>
            <a:off x="2424113" y="165101"/>
            <a:ext cx="18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zh-CN" sz="4000" b="1">
              <a:solidFill>
                <a:srgbClr val="3333CC"/>
              </a:solidFill>
              <a:latin typeface="华文新魏" panose="02010800040101010101" pitchFamily="2" charset="-122"/>
              <a:ea typeface="华文新魏" panose="02010800040101010101" pitchFamily="2" charset="-122"/>
            </a:endParaRPr>
          </a:p>
        </p:txBody>
      </p:sp>
      <p:graphicFrame>
        <p:nvGraphicFramePr>
          <p:cNvPr id="12" name="Object 17"/>
          <p:cNvGraphicFramePr>
            <a:graphicFrameLocks noChangeAspect="1"/>
          </p:cNvGraphicFramePr>
          <p:nvPr>
            <p:extLst>
              <p:ext uri="{D42A27DB-BD31-4B8C-83A1-F6EECF244321}">
                <p14:modId xmlns:p14="http://schemas.microsoft.com/office/powerpoint/2010/main" val="2199816773"/>
              </p:ext>
            </p:extLst>
          </p:nvPr>
        </p:nvGraphicFramePr>
        <p:xfrm>
          <a:off x="3632374" y="930876"/>
          <a:ext cx="3527425" cy="587375"/>
        </p:xfrm>
        <a:graphic>
          <a:graphicData uri="http://schemas.openxmlformats.org/presentationml/2006/ole">
            <mc:AlternateContent xmlns:mc="http://schemas.openxmlformats.org/markup-compatibility/2006">
              <mc:Choice xmlns:v="urn:schemas-microsoft-com:vml" Requires="v">
                <p:oleObj spid="_x0000_s106795" name="Equation" r:id="rId3" imgW="1904760" imgH="317160" progId="Equation.DSMT4">
                  <p:embed/>
                </p:oleObj>
              </mc:Choice>
              <mc:Fallback>
                <p:oleObj name="Equation" r:id="rId3" imgW="1904760" imgH="317160" progId="Equation.DSMT4">
                  <p:embed/>
                  <p:pic>
                    <p:nvPicPr>
                      <p:cNvPr id="0" name=""/>
                      <p:cNvPicPr>
                        <a:picLocks noGrp="1" noChangeAspect="1" noChangeArrowheads="1"/>
                      </p:cNvPicPr>
                      <p:nvPr/>
                    </p:nvPicPr>
                    <p:blipFill>
                      <a:blip r:embed="rId4"/>
                      <a:srcRect/>
                      <a:stretch>
                        <a:fillRect/>
                      </a:stretch>
                    </p:blipFill>
                    <p:spPr bwMode="auto">
                      <a:xfrm>
                        <a:off x="3632374" y="930876"/>
                        <a:ext cx="3527425" cy="587375"/>
                      </a:xfrm>
                      <a:prstGeom prst="rect">
                        <a:avLst/>
                      </a:prstGeom>
                      <a:noFill/>
                      <a:ln>
                        <a:noFill/>
                      </a:ln>
                      <a:effectLst/>
                      <a:extLst/>
                    </p:spPr>
                  </p:pic>
                </p:oleObj>
              </mc:Fallback>
            </mc:AlternateContent>
          </a:graphicData>
        </a:graphic>
      </p:graphicFrame>
      <p:sp>
        <p:nvSpPr>
          <p:cNvPr id="38" name="Rectangle 2"/>
          <p:cNvSpPr>
            <a:spLocks noChangeArrowheads="1"/>
          </p:cNvSpPr>
          <p:nvPr/>
        </p:nvSpPr>
        <p:spPr bwMode="auto">
          <a:xfrm>
            <a:off x="892229" y="1995512"/>
            <a:ext cx="7493118" cy="92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228600" indent="-228600" algn="just" eaLnBrk="1" hangingPunct="1">
              <a:lnSpc>
                <a:spcPct val="110000"/>
              </a:lnSpc>
              <a:spcBef>
                <a:spcPts val="1000"/>
              </a:spcBef>
              <a:buFont typeface="Wingdings" panose="05000000000000000000" pitchFamily="2" charset="2"/>
              <a:buNone/>
            </a:pPr>
            <a:r>
              <a:rPr lang="en-US" altLang="zh-CN" sz="2600" b="1" dirty="0">
                <a:solidFill>
                  <a:srgbClr val="990000"/>
                </a:solidFill>
                <a:latin typeface="Times New Roman" panose="02020603050405020304" pitchFamily="18" charset="0"/>
                <a:ea typeface="华文楷体" pitchFamily="2" charset="-122"/>
                <a:cs typeface="Times New Roman" panose="02020603050405020304" pitchFamily="18" charset="0"/>
              </a:rPr>
              <a:t> </a:t>
            </a:r>
            <a:r>
              <a:rPr lang="zh-CN" altLang="en-US" sz="2600" b="1" dirty="0" smtClean="0">
                <a:solidFill>
                  <a:srgbClr val="990000"/>
                </a:solidFill>
                <a:latin typeface="Times New Roman" panose="02020603050405020304" pitchFamily="18" charset="0"/>
                <a:ea typeface="华文楷体" pitchFamily="2" charset="-122"/>
                <a:cs typeface="Times New Roman" panose="02020603050405020304" pitchFamily="18" charset="0"/>
              </a:rPr>
              <a:t>注</a:t>
            </a:r>
            <a:r>
              <a:rPr lang="en-US" altLang="zh-CN" sz="2600" b="1" dirty="0" smtClean="0">
                <a:solidFill>
                  <a:srgbClr val="990000"/>
                </a:solidFill>
                <a:latin typeface="Times New Roman" panose="02020603050405020304" pitchFamily="18" charset="0"/>
                <a:ea typeface="华文楷体" pitchFamily="2" charset="-122"/>
                <a:cs typeface="Times New Roman" panose="02020603050405020304" pitchFamily="18" charset="0"/>
              </a:rPr>
              <a:t>:  </a:t>
            </a:r>
            <a:r>
              <a:rPr lang="zh-CN" altLang="en-US" sz="2600" b="1" dirty="0">
                <a:latin typeface="Times New Roman" panose="02020603050405020304" pitchFamily="18" charset="0"/>
                <a:ea typeface="华文楷体" pitchFamily="2" charset="-122"/>
                <a:cs typeface="Times New Roman" panose="02020603050405020304" pitchFamily="18" charset="0"/>
              </a:rPr>
              <a:t>当</a:t>
            </a:r>
            <a:r>
              <a:rPr lang="zh-CN" altLang="en-US" sz="2600" b="1" dirty="0" smtClean="0">
                <a:latin typeface="Times New Roman" panose="02020603050405020304" pitchFamily="18" charset="0"/>
                <a:ea typeface="华文楷体" pitchFamily="2" charset="-122"/>
                <a:cs typeface="Times New Roman" panose="02020603050405020304" pitchFamily="18" charset="0"/>
              </a:rPr>
              <a:t>随机扰动项满足同方差和无自相关假定时，</a:t>
            </a:r>
            <a:endParaRPr lang="en-US" altLang="zh-CN" sz="2600" b="1" dirty="0" smtClean="0">
              <a:latin typeface="Times New Roman" panose="02020603050405020304" pitchFamily="18" charset="0"/>
              <a:ea typeface="华文楷体" pitchFamily="2" charset="-122"/>
              <a:cs typeface="Times New Roman" panose="02020603050405020304" pitchFamily="18" charset="0"/>
            </a:endParaRPr>
          </a:p>
          <a:p>
            <a:pPr marL="228600" indent="-228600" algn="just" eaLnBrk="1" hangingPunct="1">
              <a:lnSpc>
                <a:spcPct val="110000"/>
              </a:lnSpc>
              <a:spcBef>
                <a:spcPts val="1000"/>
              </a:spcBef>
              <a:buFont typeface="Wingdings" panose="05000000000000000000" pitchFamily="2" charset="2"/>
              <a:buNone/>
            </a:pPr>
            <a:r>
              <a:rPr lang="en-US" altLang="zh-CN" sz="2600" b="1" dirty="0">
                <a:solidFill>
                  <a:srgbClr val="990000"/>
                </a:solidFill>
                <a:latin typeface="Times New Roman" panose="02020603050405020304" pitchFamily="18" charset="0"/>
                <a:ea typeface="华文楷体" pitchFamily="2" charset="-122"/>
                <a:cs typeface="Times New Roman" panose="02020603050405020304" pitchFamily="18" charset="0"/>
              </a:rPr>
              <a:t> </a:t>
            </a:r>
            <a:r>
              <a:rPr lang="en-US" altLang="zh-CN" sz="2600" b="1" dirty="0" smtClean="0">
                <a:solidFill>
                  <a:srgbClr val="990000"/>
                </a:solidFill>
                <a:latin typeface="Times New Roman" panose="02020603050405020304" pitchFamily="18" charset="0"/>
                <a:ea typeface="华文楷体" pitchFamily="2" charset="-122"/>
                <a:cs typeface="Times New Roman" panose="02020603050405020304" pitchFamily="18" charset="0"/>
              </a:rPr>
              <a:t>       </a:t>
            </a:r>
            <a:r>
              <a:rPr lang="zh-CN" altLang="en-US" sz="2600" b="1" dirty="0" smtClean="0">
                <a:latin typeface="Times New Roman" panose="02020603050405020304" pitchFamily="18" charset="0"/>
                <a:ea typeface="华文楷体" pitchFamily="2" charset="-122"/>
                <a:cs typeface="Times New Roman" panose="02020603050405020304" pitchFamily="18" charset="0"/>
              </a:rPr>
              <a:t>其方差</a:t>
            </a:r>
            <a:r>
              <a:rPr lang="en-US" altLang="zh-CN" sz="2600" b="1" dirty="0" smtClean="0">
                <a:latin typeface="Times New Roman" panose="02020603050405020304" pitchFamily="18" charset="0"/>
                <a:ea typeface="华文楷体" pitchFamily="2" charset="-122"/>
                <a:cs typeface="Times New Roman" panose="02020603050405020304" pitchFamily="18" charset="0"/>
              </a:rPr>
              <a:t>-</a:t>
            </a:r>
            <a:r>
              <a:rPr lang="zh-CN" altLang="en-US" sz="2600" b="1" dirty="0" smtClean="0">
                <a:latin typeface="Times New Roman" panose="02020603050405020304" pitchFamily="18" charset="0"/>
                <a:ea typeface="华文楷体" pitchFamily="2" charset="-122"/>
                <a:cs typeface="Times New Roman" panose="02020603050405020304" pitchFamily="18" charset="0"/>
              </a:rPr>
              <a:t>协方差矩阵为：</a:t>
            </a:r>
            <a:endParaRPr lang="zh-CN" altLang="en-US" sz="2600" b="1" dirty="0">
              <a:latin typeface="Times New Roman" panose="02020603050405020304" pitchFamily="18" charset="0"/>
              <a:ea typeface="华文楷体" pitchFamily="2" charset="-122"/>
              <a:cs typeface="Times New Roman" panose="02020603050405020304" pitchFamily="18" charset="0"/>
            </a:endParaRPr>
          </a:p>
          <a:p>
            <a:pPr marL="228600" indent="-228600" algn="just" eaLnBrk="1" hangingPunct="1">
              <a:lnSpc>
                <a:spcPct val="110000"/>
              </a:lnSpc>
              <a:spcBef>
                <a:spcPts val="1000"/>
              </a:spcBef>
              <a:buFont typeface="Wingdings" panose="05000000000000000000" pitchFamily="2" charset="2"/>
              <a:buNone/>
            </a:pPr>
            <a:endParaRPr lang="en-US" altLang="zh-CN" sz="2600" b="1" dirty="0">
              <a:solidFill>
                <a:srgbClr val="990000"/>
              </a:solidFill>
              <a:latin typeface="Times New Roman" panose="02020603050405020304" pitchFamily="18" charset="0"/>
              <a:ea typeface="华文楷体" pitchFamily="2" charset="-122"/>
              <a:cs typeface="Times New Roman" panose="02020603050405020304" pitchFamily="18" charset="0"/>
            </a:endParaRPr>
          </a:p>
        </p:txBody>
      </p:sp>
      <p:sp>
        <p:nvSpPr>
          <p:cNvPr id="39" name="Rectangle 2"/>
          <p:cNvSpPr>
            <a:spLocks noChangeArrowheads="1"/>
          </p:cNvSpPr>
          <p:nvPr/>
        </p:nvSpPr>
        <p:spPr bwMode="auto">
          <a:xfrm>
            <a:off x="792988" y="2967151"/>
            <a:ext cx="7493118" cy="92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228600" indent="-228600" algn="just" eaLnBrk="1" hangingPunct="1">
              <a:lnSpc>
                <a:spcPct val="110000"/>
              </a:lnSpc>
              <a:spcBef>
                <a:spcPts val="1000"/>
              </a:spcBef>
              <a:buFont typeface="Wingdings" panose="05000000000000000000" pitchFamily="2" charset="2"/>
              <a:buNone/>
            </a:pPr>
            <a:endParaRPr lang="en-US" altLang="zh-CN" sz="2600" b="1" dirty="0">
              <a:solidFill>
                <a:srgbClr val="990000"/>
              </a:solidFill>
              <a:latin typeface="Times New Roman" panose="02020603050405020304" pitchFamily="18" charset="0"/>
              <a:ea typeface="华文楷体" pitchFamily="2" charset="-122"/>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053514305"/>
              </p:ext>
            </p:extLst>
          </p:nvPr>
        </p:nvGraphicFramePr>
        <p:xfrm>
          <a:off x="963613" y="3332163"/>
          <a:ext cx="6600825" cy="2146300"/>
        </p:xfrm>
        <a:graphic>
          <a:graphicData uri="http://schemas.openxmlformats.org/presentationml/2006/ole">
            <mc:AlternateContent xmlns:mc="http://schemas.openxmlformats.org/markup-compatibility/2006">
              <mc:Choice xmlns:v="urn:schemas-microsoft-com:vml" Requires="v">
                <p:oleObj spid="_x0000_s106796" name="Equation" r:id="rId5" imgW="3632040" imgH="1180800" progId="Equation.DSMT4">
                  <p:embed/>
                </p:oleObj>
              </mc:Choice>
              <mc:Fallback>
                <p:oleObj name="Equation" r:id="rId5" imgW="3632040" imgH="1180800" progId="Equation.DSMT4">
                  <p:embed/>
                  <p:pic>
                    <p:nvPicPr>
                      <p:cNvPr id="0" name=""/>
                      <p:cNvPicPr/>
                      <p:nvPr/>
                    </p:nvPicPr>
                    <p:blipFill>
                      <a:blip r:embed="rId6"/>
                      <a:stretch>
                        <a:fillRect/>
                      </a:stretch>
                    </p:blipFill>
                    <p:spPr>
                      <a:xfrm>
                        <a:off x="963613" y="3332163"/>
                        <a:ext cx="6600825" cy="2146300"/>
                      </a:xfrm>
                      <a:prstGeom prst="rect">
                        <a:avLst/>
                      </a:prstGeom>
                    </p:spPr>
                  </p:pic>
                </p:oleObj>
              </mc:Fallback>
            </mc:AlternateContent>
          </a:graphicData>
        </a:graphic>
      </p:graphicFrame>
      <p:grpSp>
        <p:nvGrpSpPr>
          <p:cNvPr id="7" name="组合 6"/>
          <p:cNvGrpSpPr/>
          <p:nvPr/>
        </p:nvGrpSpPr>
        <p:grpSpPr>
          <a:xfrm>
            <a:off x="7885308" y="1518251"/>
            <a:ext cx="3975893" cy="3956717"/>
            <a:chOff x="7830517" y="1397474"/>
            <a:chExt cx="3975893" cy="3956717"/>
          </a:xfrm>
        </p:grpSpPr>
        <p:grpSp>
          <p:nvGrpSpPr>
            <p:cNvPr id="6" name="组合 5"/>
            <p:cNvGrpSpPr/>
            <p:nvPr/>
          </p:nvGrpSpPr>
          <p:grpSpPr>
            <a:xfrm>
              <a:off x="7953548" y="1964341"/>
              <a:ext cx="3384550" cy="3389850"/>
              <a:chOff x="7953548" y="992188"/>
              <a:chExt cx="3384550" cy="3389850"/>
            </a:xfrm>
          </p:grpSpPr>
          <p:sp>
            <p:nvSpPr>
              <p:cNvPr id="14" name="Line 5"/>
              <p:cNvSpPr>
                <a:spLocks noChangeShapeType="1"/>
              </p:cNvSpPr>
              <p:nvPr/>
            </p:nvSpPr>
            <p:spPr bwMode="auto">
              <a:xfrm>
                <a:off x="7953548" y="1091945"/>
                <a:ext cx="0" cy="274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7953548" y="3828795"/>
                <a:ext cx="3384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7"/>
              <p:cNvSpPr>
                <a:spLocks noChangeShapeType="1"/>
              </p:cNvSpPr>
              <p:nvPr/>
            </p:nvSpPr>
            <p:spPr bwMode="auto">
              <a:xfrm>
                <a:off x="10401473" y="992188"/>
                <a:ext cx="0" cy="2842957"/>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9"/>
              <p:cNvSpPr>
                <a:spLocks noChangeShapeType="1"/>
              </p:cNvSpPr>
              <p:nvPr/>
            </p:nvSpPr>
            <p:spPr bwMode="auto">
              <a:xfrm>
                <a:off x="9104486" y="1396745"/>
                <a:ext cx="0" cy="24384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6"/>
              <p:cNvSpPr>
                <a:spLocks noChangeShapeType="1"/>
              </p:cNvSpPr>
              <p:nvPr/>
            </p:nvSpPr>
            <p:spPr bwMode="auto">
              <a:xfrm>
                <a:off x="9104486" y="1955545"/>
                <a:ext cx="0" cy="914400"/>
              </a:xfrm>
              <a:prstGeom prst="line">
                <a:avLst/>
              </a:prstGeom>
              <a:noFill/>
              <a:ln w="57150">
                <a:solidFill>
                  <a:srgbClr val="FF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8"/>
              <p:cNvSpPr>
                <a:spLocks noChangeShapeType="1"/>
              </p:cNvSpPr>
              <p:nvPr/>
            </p:nvSpPr>
            <p:spPr bwMode="auto">
              <a:xfrm>
                <a:off x="10401473" y="1396745"/>
                <a:ext cx="0" cy="1066800"/>
              </a:xfrm>
              <a:prstGeom prst="line">
                <a:avLst/>
              </a:prstGeom>
              <a:noFill/>
              <a:ln w="57150">
                <a:solidFill>
                  <a:srgbClr val="FFCC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0"/>
              <p:cNvSpPr>
                <a:spLocks noChangeShapeType="1"/>
              </p:cNvSpPr>
              <p:nvPr/>
            </p:nvSpPr>
            <p:spPr bwMode="auto">
              <a:xfrm>
                <a:off x="9104486" y="2455608"/>
                <a:ext cx="0" cy="76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2"/>
              <p:cNvSpPr>
                <a:spLocks noChangeShapeType="1"/>
              </p:cNvSpPr>
              <p:nvPr/>
            </p:nvSpPr>
            <p:spPr bwMode="auto">
              <a:xfrm>
                <a:off x="10401473" y="1853945"/>
                <a:ext cx="0" cy="762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3" name="Object 24"/>
              <p:cNvGraphicFramePr>
                <a:graphicFrameLocks noChangeAspect="1"/>
              </p:cNvGraphicFramePr>
              <p:nvPr>
                <p:extLst>
                  <p:ext uri="{D42A27DB-BD31-4B8C-83A1-F6EECF244321}">
                    <p14:modId xmlns:p14="http://schemas.microsoft.com/office/powerpoint/2010/main" val="2515800443"/>
                  </p:ext>
                </p:extLst>
              </p:nvPr>
            </p:nvGraphicFramePr>
            <p:xfrm>
              <a:off x="8913986" y="3951825"/>
              <a:ext cx="381000" cy="430213"/>
            </p:xfrm>
            <a:graphic>
              <a:graphicData uri="http://schemas.openxmlformats.org/presentationml/2006/ole">
                <mc:AlternateContent xmlns:mc="http://schemas.openxmlformats.org/markup-compatibility/2006">
                  <mc:Choice xmlns:v="urn:schemas-microsoft-com:vml" Requires="v">
                    <p:oleObj spid="_x0000_s106797" name="Equation" r:id="rId7" imgW="182988" imgH="220926" progId="Equation.DSMT4">
                      <p:embed/>
                    </p:oleObj>
                  </mc:Choice>
                  <mc:Fallback>
                    <p:oleObj name="Equation" r:id="rId7" imgW="182988" imgH="22092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13986" y="3951825"/>
                            <a:ext cx="3810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138279730"/>
                  </p:ext>
                </p:extLst>
              </p:nvPr>
            </p:nvGraphicFramePr>
            <p:xfrm>
              <a:off x="10227110" y="3954089"/>
              <a:ext cx="348726" cy="389753"/>
            </p:xfrm>
            <a:graphic>
              <a:graphicData uri="http://schemas.openxmlformats.org/presentationml/2006/ole">
                <mc:AlternateContent xmlns:mc="http://schemas.openxmlformats.org/markup-compatibility/2006">
                  <mc:Choice xmlns:v="urn:schemas-microsoft-com:vml" Requires="v">
                    <p:oleObj spid="_x0000_s106798" name="Equation" r:id="rId9" imgW="215640" imgH="241200" progId="Equation.DSMT4">
                      <p:embed/>
                    </p:oleObj>
                  </mc:Choice>
                  <mc:Fallback>
                    <p:oleObj name="Equation" r:id="rId9" imgW="215640" imgH="241200" progId="Equation.DSMT4">
                      <p:embed/>
                      <p:pic>
                        <p:nvPicPr>
                          <p:cNvPr id="0" name=""/>
                          <p:cNvPicPr/>
                          <p:nvPr/>
                        </p:nvPicPr>
                        <p:blipFill>
                          <a:blip r:embed="rId10"/>
                          <a:stretch>
                            <a:fillRect/>
                          </a:stretch>
                        </p:blipFill>
                        <p:spPr>
                          <a:xfrm>
                            <a:off x="10227110" y="3954089"/>
                            <a:ext cx="348726" cy="389753"/>
                          </a:xfrm>
                          <a:prstGeom prst="rect">
                            <a:avLst/>
                          </a:prstGeom>
                        </p:spPr>
                      </p:pic>
                    </p:oleObj>
                  </mc:Fallback>
                </mc:AlternateContent>
              </a:graphicData>
            </a:graphic>
          </p:graphicFrame>
        </p:grpSp>
        <p:graphicFrame>
          <p:nvGraphicFramePr>
            <p:cNvPr id="34" name="对象 33"/>
            <p:cNvGraphicFramePr>
              <a:graphicFrameLocks noChangeAspect="1"/>
            </p:cNvGraphicFramePr>
            <p:nvPr>
              <p:extLst>
                <p:ext uri="{D42A27DB-BD31-4B8C-83A1-F6EECF244321}">
                  <p14:modId xmlns:p14="http://schemas.microsoft.com/office/powerpoint/2010/main" val="527551264"/>
                </p:ext>
              </p:extLst>
            </p:nvPr>
          </p:nvGraphicFramePr>
          <p:xfrm>
            <a:off x="11519072" y="4633489"/>
            <a:ext cx="287338" cy="266700"/>
          </p:xfrm>
          <a:graphic>
            <a:graphicData uri="http://schemas.openxmlformats.org/presentationml/2006/ole">
              <mc:AlternateContent xmlns:mc="http://schemas.openxmlformats.org/markup-compatibility/2006">
                <mc:Choice xmlns:v="urn:schemas-microsoft-com:vml" Requires="v">
                  <p:oleObj spid="_x0000_s106799" name="Equation" r:id="rId11" imgW="177480" imgH="164880" progId="Equation.DSMT4">
                    <p:embed/>
                  </p:oleObj>
                </mc:Choice>
                <mc:Fallback>
                  <p:oleObj name="Equation" r:id="rId11" imgW="177480" imgH="164880" progId="Equation.DSMT4">
                    <p:embed/>
                    <p:pic>
                      <p:nvPicPr>
                        <p:cNvPr id="2" name="对象 1"/>
                        <p:cNvPicPr/>
                        <p:nvPr/>
                      </p:nvPicPr>
                      <p:blipFill>
                        <a:blip r:embed="rId12"/>
                        <a:stretch>
                          <a:fillRect/>
                        </a:stretch>
                      </p:blipFill>
                      <p:spPr>
                        <a:xfrm>
                          <a:off x="11519072" y="4633489"/>
                          <a:ext cx="287338" cy="266700"/>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449660788"/>
                </p:ext>
              </p:extLst>
            </p:nvPr>
          </p:nvGraphicFramePr>
          <p:xfrm>
            <a:off x="7830517" y="1683715"/>
            <a:ext cx="246062" cy="266700"/>
          </p:xfrm>
          <a:graphic>
            <a:graphicData uri="http://schemas.openxmlformats.org/presentationml/2006/ole">
              <mc:AlternateContent xmlns:mc="http://schemas.openxmlformats.org/markup-compatibility/2006">
                <mc:Choice xmlns:v="urn:schemas-microsoft-com:vml" Requires="v">
                  <p:oleObj spid="_x0000_s106800" name="Equation" r:id="rId13" imgW="152280" imgH="164880" progId="Equation.DSMT4">
                    <p:embed/>
                  </p:oleObj>
                </mc:Choice>
                <mc:Fallback>
                  <p:oleObj name="Equation" r:id="rId13" imgW="152280" imgH="164880" progId="Equation.DSMT4">
                    <p:embed/>
                    <p:pic>
                      <p:nvPicPr>
                        <p:cNvPr id="34" name="对象 33"/>
                        <p:cNvPicPr/>
                        <p:nvPr/>
                      </p:nvPicPr>
                      <p:blipFill>
                        <a:blip r:embed="rId14"/>
                        <a:stretch>
                          <a:fillRect/>
                        </a:stretch>
                      </p:blipFill>
                      <p:spPr>
                        <a:xfrm>
                          <a:off x="7830517" y="1683715"/>
                          <a:ext cx="246062" cy="266700"/>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378885854"/>
                </p:ext>
              </p:extLst>
            </p:nvPr>
          </p:nvGraphicFramePr>
          <p:xfrm>
            <a:off x="8643317" y="1759553"/>
            <a:ext cx="922337" cy="409575"/>
          </p:xfrm>
          <a:graphic>
            <a:graphicData uri="http://schemas.openxmlformats.org/presentationml/2006/ole">
              <mc:AlternateContent xmlns:mc="http://schemas.openxmlformats.org/markup-compatibility/2006">
                <mc:Choice xmlns:v="urn:schemas-microsoft-com:vml" Requires="v">
                  <p:oleObj spid="_x0000_s106801" name="Equation" r:id="rId15" imgW="571320" imgH="253800" progId="Equation.DSMT4">
                    <p:embed/>
                  </p:oleObj>
                </mc:Choice>
                <mc:Fallback>
                  <p:oleObj name="Equation" r:id="rId15" imgW="571320" imgH="253800" progId="Equation.DSMT4">
                    <p:embed/>
                    <p:pic>
                      <p:nvPicPr>
                        <p:cNvPr id="35" name="对象 34"/>
                        <p:cNvPicPr/>
                        <p:nvPr/>
                      </p:nvPicPr>
                      <p:blipFill>
                        <a:blip r:embed="rId16"/>
                        <a:stretch>
                          <a:fillRect/>
                        </a:stretch>
                      </p:blipFill>
                      <p:spPr>
                        <a:xfrm>
                          <a:off x="8643317" y="1759553"/>
                          <a:ext cx="922337" cy="409575"/>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3416540937"/>
                </p:ext>
              </p:extLst>
            </p:nvPr>
          </p:nvGraphicFramePr>
          <p:xfrm>
            <a:off x="10033794" y="1397474"/>
            <a:ext cx="963612" cy="471487"/>
          </p:xfrm>
          <a:graphic>
            <a:graphicData uri="http://schemas.openxmlformats.org/presentationml/2006/ole">
              <mc:AlternateContent xmlns:mc="http://schemas.openxmlformats.org/markup-compatibility/2006">
                <mc:Choice xmlns:v="urn:schemas-microsoft-com:vml" Requires="v">
                  <p:oleObj spid="_x0000_s106802" name="Equation" r:id="rId17" imgW="596880" imgH="291960" progId="Equation.DSMT4">
                    <p:embed/>
                  </p:oleObj>
                </mc:Choice>
                <mc:Fallback>
                  <p:oleObj name="Equation" r:id="rId17" imgW="596880" imgH="291960" progId="Equation.DSMT4">
                    <p:embed/>
                    <p:pic>
                      <p:nvPicPr>
                        <p:cNvPr id="37" name="对象 36"/>
                        <p:cNvPicPr/>
                        <p:nvPr/>
                      </p:nvPicPr>
                      <p:blipFill>
                        <a:blip r:embed="rId18"/>
                        <a:stretch>
                          <a:fillRect/>
                        </a:stretch>
                      </p:blipFill>
                      <p:spPr>
                        <a:xfrm>
                          <a:off x="10033794" y="1397474"/>
                          <a:ext cx="963612" cy="471487"/>
                        </a:xfrm>
                        <a:prstGeom prst="rect">
                          <a:avLst/>
                        </a:prstGeom>
                      </p:spPr>
                    </p:pic>
                  </p:oleObj>
                </mc:Fallback>
              </mc:AlternateContent>
            </a:graphicData>
          </a:graphic>
        </p:graphicFrame>
      </p:grpSp>
    </p:spTree>
    <p:extLst>
      <p:ext uri="{BB962C8B-B14F-4D97-AF65-F5344CB8AC3E}">
        <p14:creationId xmlns:p14="http://schemas.microsoft.com/office/powerpoint/2010/main" val="21340016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灯片编号占位符 6"/>
          <p:cNvSpPr>
            <a:spLocks noGrp="1"/>
          </p:cNvSpPr>
          <p:nvPr>
            <p:ph type="sldNum" sz="quarter" idx="12"/>
          </p:nvPr>
        </p:nvSpPr>
        <p:spPr>
          <a:xfrm>
            <a:off x="9753600" y="6477001"/>
            <a:ext cx="762000" cy="244475"/>
          </a:xfrm>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9C2F960-6A62-4E07-A4E9-6DCDED5E4187}" type="slidenum">
              <a:rPr lang="en-US" altLang="zh-CN">
                <a:solidFill>
                  <a:srgbClr val="8F9CAA"/>
                </a:solidFill>
              </a:rPr>
              <a:pPr eaLnBrk="1" hangingPunct="1"/>
              <a:t>36</a:t>
            </a:fld>
            <a:endParaRPr lang="en-US" altLang="zh-CN">
              <a:solidFill>
                <a:srgbClr val="8F9CAA"/>
              </a:solidFill>
            </a:endParaRPr>
          </a:p>
        </p:txBody>
      </p:sp>
      <p:sp>
        <p:nvSpPr>
          <p:cNvPr id="25612" name="Rectangle 12"/>
          <p:cNvSpPr>
            <a:spLocks noChangeArrowheads="1"/>
          </p:cNvSpPr>
          <p:nvPr/>
        </p:nvSpPr>
        <p:spPr bwMode="auto">
          <a:xfrm>
            <a:off x="1054442" y="1704586"/>
            <a:ext cx="10519719" cy="1592744"/>
          </a:xfrm>
          <a:prstGeom prst="rect">
            <a:avLst/>
          </a:prstGeom>
          <a:noFill/>
          <a:ln w="9525">
            <a:noFill/>
            <a:miter lim="800000"/>
            <a:headEnd/>
            <a:tailEnd/>
          </a:ln>
          <a:effectLst/>
        </p:spPr>
        <p:txBody>
          <a:bodyPr wrap="square">
            <a:spAutoFit/>
          </a:bodyPr>
          <a:lstStyle/>
          <a:p>
            <a:pPr>
              <a:lnSpc>
                <a:spcPct val="125000"/>
              </a:lnSpc>
              <a:defRPr/>
            </a:pPr>
            <a:r>
              <a:rPr lang="zh-CN" altLang="en-US" sz="26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假定</a:t>
            </a:r>
            <a:r>
              <a:rPr lang="en-US" altLang="zh-CN" sz="26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5</a:t>
            </a:r>
            <a:r>
              <a:rPr lang="zh-CN" altLang="en-US" sz="2600" b="1" dirty="0" smtClean="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：正</a:t>
            </a:r>
            <a:r>
              <a:rPr lang="zh-CN" altLang="en-US" sz="26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态性</a:t>
            </a:r>
            <a:r>
              <a:rPr lang="zh-CN" altLang="en-US" sz="2600" b="1" dirty="0" smtClean="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假定：</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随机扰动项服从均值为零，方差为</a:t>
            </a:r>
            <a:r>
              <a:rPr lang="el-GR" altLang="zh-CN" sz="2600" b="1" dirty="0" smtClean="0">
                <a:latin typeface="Times New Roman" panose="02020603050405020304" pitchFamily="18" charset="0"/>
                <a:ea typeface="楷体_GB2312" panose="02010609030101010101" pitchFamily="49" charset="-122"/>
                <a:cs typeface="Times New Roman" panose="02020603050405020304" pitchFamily="18" charset="0"/>
              </a:rPr>
              <a:t>σ</a:t>
            </a:r>
            <a:r>
              <a:rPr lang="en-US" altLang="zh-CN" sz="2600" b="1" baseline="30000" dirty="0" smtClean="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sz="2600" b="1" dirty="0" smtClean="0">
                <a:latin typeface="Times New Roman" panose="02020603050405020304" pitchFamily="18" charset="0"/>
                <a:ea typeface="楷体_GB2312" panose="02010609030101010101" pitchFamily="49" charset="-122"/>
                <a:cs typeface="Times New Roman" panose="02020603050405020304" pitchFamily="18" charset="0"/>
              </a:rPr>
              <a:t>的</a:t>
            </a:r>
            <a:r>
              <a:rPr lang="zh-CN" altLang="en-US" sz="2600" b="1" dirty="0">
                <a:latin typeface="Times New Roman" panose="02020603050405020304" pitchFamily="18" charset="0"/>
                <a:ea typeface="楷体_GB2312" panose="02010609030101010101" pitchFamily="49" charset="-122"/>
                <a:cs typeface="Times New Roman" panose="02020603050405020304" pitchFamily="18" charset="0"/>
              </a:rPr>
              <a:t>正态分布</a:t>
            </a:r>
            <a:endParaRPr lang="zh-CN" altLang="en-US" sz="26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5000"/>
              </a:lnSpc>
              <a:defRPr/>
            </a:pPr>
            <a:endParaRPr lang="zh-CN" altLang="en-US" sz="2600" b="1" dirty="0">
              <a:effectLst>
                <a:outerShdw blurRad="38100" dist="38100" dir="2700000" algn="tl">
                  <a:srgbClr val="FFFFFF"/>
                </a:outerShdw>
              </a:effectLst>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5000"/>
              </a:lnSpc>
              <a:defRPr/>
            </a:pPr>
            <a:r>
              <a:rPr lang="zh-CN" altLang="en-US" sz="2600" b="1" dirty="0">
                <a:effectLst>
                  <a:outerShdw blurRad="38100" dist="38100" dir="2700000" algn="tl">
                    <a:srgbClr val="FFFFFF"/>
                  </a:outerShdw>
                </a:effectLst>
                <a:latin typeface="Times New Roman" panose="02020603050405020304" pitchFamily="18" charset="0"/>
                <a:ea typeface="楷体_GB2312" panose="02010609030101010101" pitchFamily="49" charset="-122"/>
                <a:cs typeface="Times New Roman" panose="02020603050405020304" pitchFamily="18" charset="0"/>
              </a:rPr>
              <a:t>  </a:t>
            </a:r>
          </a:p>
        </p:txBody>
      </p:sp>
      <p:sp>
        <p:nvSpPr>
          <p:cNvPr id="2" name="矩形 1"/>
          <p:cNvSpPr/>
          <p:nvPr/>
        </p:nvSpPr>
        <p:spPr>
          <a:xfrm>
            <a:off x="1005016" y="342670"/>
            <a:ext cx="10017211" cy="1080360"/>
          </a:xfrm>
          <a:prstGeom prst="rect">
            <a:avLst/>
          </a:prstGeom>
        </p:spPr>
        <p:txBody>
          <a:bodyPr wrap="square">
            <a:spAutoFit/>
          </a:bodyPr>
          <a:lstStyle/>
          <a:p>
            <a:pPr marL="228600" indent="-228600" algn="just" eaLnBrk="1" hangingPunct="1">
              <a:lnSpc>
                <a:spcPct val="110000"/>
              </a:lnSpc>
              <a:spcBef>
                <a:spcPts val="1000"/>
              </a:spcBef>
              <a:buFont typeface="Wingdings" panose="05000000000000000000" pitchFamily="2" charset="2"/>
              <a:buNone/>
            </a:pPr>
            <a:r>
              <a:rPr lang="zh-CN" altLang="en-US" sz="2600" b="1" dirty="0">
                <a:solidFill>
                  <a:srgbClr val="990000"/>
                </a:solidFill>
                <a:latin typeface="Times New Roman" panose="02020603050405020304" pitchFamily="18" charset="0"/>
                <a:ea typeface="华文楷体" pitchFamily="2" charset="-122"/>
                <a:cs typeface="Times New Roman" panose="02020603050405020304" pitchFamily="18" charset="0"/>
              </a:rPr>
              <a:t>假定</a:t>
            </a:r>
            <a:r>
              <a:rPr lang="en-US" altLang="zh-CN" sz="2600" b="1" dirty="0">
                <a:solidFill>
                  <a:srgbClr val="990000"/>
                </a:solidFill>
                <a:latin typeface="Times New Roman" panose="02020603050405020304" pitchFamily="18" charset="0"/>
                <a:ea typeface="华文楷体" pitchFamily="2" charset="-122"/>
                <a:cs typeface="Times New Roman" panose="02020603050405020304" pitchFamily="18" charset="0"/>
              </a:rPr>
              <a:t>4</a:t>
            </a:r>
            <a:r>
              <a:rPr lang="zh-CN" altLang="en-US" sz="2600" b="1" dirty="0">
                <a:solidFill>
                  <a:srgbClr val="990000"/>
                </a:solidFill>
                <a:latin typeface="Times New Roman" panose="02020603050405020304" pitchFamily="18" charset="0"/>
                <a:ea typeface="华文楷体" pitchFamily="2" charset="-122"/>
                <a:cs typeface="Times New Roman" panose="02020603050405020304" pitchFamily="18" charset="0"/>
              </a:rPr>
              <a:t>：解释</a:t>
            </a:r>
            <a:r>
              <a:rPr lang="zh-CN" altLang="en-US" sz="2600" b="1" dirty="0" smtClean="0">
                <a:solidFill>
                  <a:srgbClr val="990000"/>
                </a:solidFill>
                <a:latin typeface="Times New Roman" panose="02020603050405020304" pitchFamily="18" charset="0"/>
                <a:ea typeface="华文楷体" pitchFamily="2" charset="-122"/>
                <a:cs typeface="Times New Roman" panose="02020603050405020304" pitchFamily="18" charset="0"/>
              </a:rPr>
              <a:t>变量</a:t>
            </a:r>
            <a:r>
              <a:rPr lang="en-US" altLang="zh-CN" sz="2600" b="1" i="1" dirty="0" smtClean="0">
                <a:solidFill>
                  <a:srgbClr val="990000"/>
                </a:solidFill>
                <a:latin typeface="Times New Roman" panose="02020603050405020304" pitchFamily="18" charset="0"/>
                <a:ea typeface="华文楷体" pitchFamily="2" charset="-122"/>
                <a:cs typeface="Times New Roman" panose="02020603050405020304" pitchFamily="18" charset="0"/>
              </a:rPr>
              <a:t>X</a:t>
            </a:r>
            <a:r>
              <a:rPr lang="zh-CN" altLang="en-US" sz="2600" b="1" dirty="0" smtClean="0">
                <a:solidFill>
                  <a:srgbClr val="990000"/>
                </a:solidFill>
                <a:latin typeface="Times New Roman" panose="02020603050405020304" pitchFamily="18" charset="0"/>
                <a:ea typeface="华文楷体" pitchFamily="2" charset="-122"/>
                <a:cs typeface="Times New Roman" panose="02020603050405020304" pitchFamily="18" charset="0"/>
              </a:rPr>
              <a:t>是非</a:t>
            </a:r>
            <a:r>
              <a:rPr lang="zh-CN" altLang="en-US" sz="2600" b="1" dirty="0">
                <a:solidFill>
                  <a:srgbClr val="990000"/>
                </a:solidFill>
                <a:latin typeface="Times New Roman" panose="02020603050405020304" pitchFamily="18" charset="0"/>
                <a:ea typeface="华文楷体" pitchFamily="2" charset="-122"/>
                <a:cs typeface="Times New Roman" panose="02020603050405020304" pitchFamily="18" charset="0"/>
              </a:rPr>
              <a:t>随机的，或者</a:t>
            </a:r>
            <a:r>
              <a:rPr lang="zh-CN" altLang="en-US" sz="2600" b="1" dirty="0" smtClean="0">
                <a:solidFill>
                  <a:srgbClr val="990000"/>
                </a:solidFill>
                <a:latin typeface="Times New Roman" panose="02020603050405020304" pitchFamily="18" charset="0"/>
                <a:ea typeface="华文楷体" pitchFamily="2" charset="-122"/>
                <a:cs typeface="Times New Roman" panose="02020603050405020304" pitchFamily="18" charset="0"/>
              </a:rPr>
              <a:t>虽然</a:t>
            </a:r>
            <a:r>
              <a:rPr lang="en-US" altLang="zh-CN" sz="2600" b="1" i="1" dirty="0" smtClean="0">
                <a:solidFill>
                  <a:srgbClr val="990000"/>
                </a:solidFill>
                <a:latin typeface="Times New Roman" panose="02020603050405020304" pitchFamily="18" charset="0"/>
                <a:ea typeface="华文楷体" pitchFamily="2" charset="-122"/>
                <a:cs typeface="Times New Roman" panose="02020603050405020304" pitchFamily="18" charset="0"/>
              </a:rPr>
              <a:t>X</a:t>
            </a:r>
            <a:r>
              <a:rPr lang="zh-CN" altLang="en-US" sz="2600" b="1" dirty="0" smtClean="0">
                <a:solidFill>
                  <a:srgbClr val="990000"/>
                </a:solidFill>
                <a:latin typeface="Times New Roman" panose="02020603050405020304" pitchFamily="18" charset="0"/>
                <a:ea typeface="华文楷体" pitchFamily="2" charset="-122"/>
                <a:cs typeface="Times New Roman" panose="02020603050405020304" pitchFamily="18" charset="0"/>
              </a:rPr>
              <a:t>是随机的</a:t>
            </a:r>
            <a:r>
              <a:rPr lang="zh-CN" altLang="en-US" sz="2600" b="1" dirty="0">
                <a:solidFill>
                  <a:srgbClr val="990000"/>
                </a:solidFill>
                <a:latin typeface="Times New Roman" panose="02020603050405020304" pitchFamily="18" charset="0"/>
                <a:ea typeface="华文楷体" pitchFamily="2" charset="-122"/>
                <a:cs typeface="Times New Roman" panose="02020603050405020304" pitchFamily="18" charset="0"/>
              </a:rPr>
              <a:t>但与扰动</a:t>
            </a:r>
            <a:r>
              <a:rPr lang="zh-CN" altLang="en-US" sz="2600" b="1" dirty="0" smtClean="0">
                <a:solidFill>
                  <a:srgbClr val="990000"/>
                </a:solidFill>
                <a:latin typeface="Times New Roman" panose="02020603050405020304" pitchFamily="18" charset="0"/>
                <a:ea typeface="华文楷体" pitchFamily="2" charset="-122"/>
                <a:cs typeface="Times New Roman" panose="02020603050405020304" pitchFamily="18" charset="0"/>
              </a:rPr>
              <a:t>项</a:t>
            </a:r>
            <a:r>
              <a:rPr lang="en-US" altLang="zh-CN" sz="2600" b="1" i="1" dirty="0" smtClean="0">
                <a:solidFill>
                  <a:srgbClr val="990000"/>
                </a:solidFill>
                <a:latin typeface="Times New Roman" panose="02020603050405020304" pitchFamily="18" charset="0"/>
                <a:ea typeface="华文楷体" pitchFamily="2" charset="-122"/>
                <a:cs typeface="Times New Roman" panose="02020603050405020304" pitchFamily="18" charset="0"/>
              </a:rPr>
              <a:t>u</a:t>
            </a:r>
            <a:r>
              <a:rPr lang="zh-CN" altLang="en-US" sz="2600" b="1" dirty="0" smtClean="0">
                <a:solidFill>
                  <a:srgbClr val="990000"/>
                </a:solidFill>
                <a:latin typeface="Times New Roman" panose="02020603050405020304" pitchFamily="18" charset="0"/>
                <a:ea typeface="华文楷体" pitchFamily="2" charset="-122"/>
                <a:cs typeface="Times New Roman" panose="02020603050405020304" pitchFamily="18" charset="0"/>
              </a:rPr>
              <a:t>不</a:t>
            </a:r>
            <a:endParaRPr lang="en-US" altLang="zh-CN" sz="2600" b="1" dirty="0" smtClean="0">
              <a:solidFill>
                <a:srgbClr val="990000"/>
              </a:solidFill>
              <a:latin typeface="Times New Roman" panose="02020603050405020304" pitchFamily="18" charset="0"/>
              <a:ea typeface="华文楷体" pitchFamily="2" charset="-122"/>
              <a:cs typeface="Times New Roman" panose="02020603050405020304" pitchFamily="18" charset="0"/>
            </a:endParaRPr>
          </a:p>
          <a:p>
            <a:pPr marL="228600" indent="-228600" algn="just" eaLnBrk="1" hangingPunct="1">
              <a:lnSpc>
                <a:spcPct val="110000"/>
              </a:lnSpc>
              <a:spcBef>
                <a:spcPts val="1000"/>
              </a:spcBef>
              <a:buFont typeface="Wingdings" panose="05000000000000000000" pitchFamily="2" charset="2"/>
              <a:buNone/>
            </a:pPr>
            <a:r>
              <a:rPr lang="en-US" altLang="zh-CN" sz="2600" b="1" dirty="0">
                <a:solidFill>
                  <a:srgbClr val="990000"/>
                </a:solidFill>
                <a:latin typeface="Times New Roman" panose="02020603050405020304" pitchFamily="18" charset="0"/>
                <a:ea typeface="华文楷体" pitchFamily="2" charset="-122"/>
                <a:cs typeface="Times New Roman" panose="02020603050405020304" pitchFamily="18" charset="0"/>
              </a:rPr>
              <a:t> </a:t>
            </a:r>
            <a:r>
              <a:rPr lang="en-US" altLang="zh-CN" sz="2600" b="1" dirty="0" smtClean="0">
                <a:solidFill>
                  <a:srgbClr val="990000"/>
                </a:solidFill>
                <a:latin typeface="Times New Roman" panose="02020603050405020304" pitchFamily="18" charset="0"/>
                <a:ea typeface="华文楷体" pitchFamily="2" charset="-122"/>
                <a:cs typeface="Times New Roman" panose="02020603050405020304" pitchFamily="18" charset="0"/>
              </a:rPr>
              <a:t>             </a:t>
            </a:r>
            <a:r>
              <a:rPr lang="zh-CN" altLang="en-US" sz="2600" b="1" dirty="0" smtClean="0">
                <a:solidFill>
                  <a:srgbClr val="990000"/>
                </a:solidFill>
                <a:latin typeface="Times New Roman" panose="02020603050405020304" pitchFamily="18" charset="0"/>
                <a:ea typeface="华文楷体" pitchFamily="2" charset="-122"/>
                <a:cs typeface="Times New Roman" panose="02020603050405020304" pitchFamily="18" charset="0"/>
              </a:rPr>
              <a:t>相关，即：</a:t>
            </a:r>
            <a:endParaRPr lang="en-US" altLang="zh-CN" sz="2600" b="1" dirty="0">
              <a:solidFill>
                <a:srgbClr val="990000"/>
              </a:solidFill>
              <a:latin typeface="Times New Roman" panose="02020603050405020304" pitchFamily="18" charset="0"/>
              <a:ea typeface="华文楷体" pitchFamily="2" charset="-122"/>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232810396"/>
              </p:ext>
            </p:extLst>
          </p:nvPr>
        </p:nvGraphicFramePr>
        <p:xfrm>
          <a:off x="3813068" y="936412"/>
          <a:ext cx="5256791" cy="495366"/>
        </p:xfrm>
        <a:graphic>
          <a:graphicData uri="http://schemas.openxmlformats.org/presentationml/2006/ole">
            <mc:AlternateContent xmlns:mc="http://schemas.openxmlformats.org/markup-compatibility/2006">
              <mc:Choice xmlns:v="urn:schemas-microsoft-com:vml" Requires="v">
                <p:oleObj spid="_x0000_s107640" name="Equation" r:id="rId3" imgW="2705040" imgH="253800" progId="Equation.DSMT4">
                  <p:embed/>
                </p:oleObj>
              </mc:Choice>
              <mc:Fallback>
                <p:oleObj name="Equation" r:id="rId3" imgW="2705040" imgH="253800" progId="Equation.DSMT4">
                  <p:embed/>
                  <p:pic>
                    <p:nvPicPr>
                      <p:cNvPr id="0" name=""/>
                      <p:cNvPicPr>
                        <a:picLocks noChangeAspect="1" noChangeArrowheads="1"/>
                      </p:cNvPicPr>
                      <p:nvPr/>
                    </p:nvPicPr>
                    <p:blipFill>
                      <a:blip r:embed="rId4"/>
                      <a:srcRect/>
                      <a:stretch>
                        <a:fillRect/>
                      </a:stretch>
                    </p:blipFill>
                    <p:spPr bwMode="auto">
                      <a:xfrm>
                        <a:off x="3813068" y="936412"/>
                        <a:ext cx="5256791" cy="495366"/>
                      </a:xfrm>
                      <a:prstGeom prst="rect">
                        <a:avLst/>
                      </a:prstGeom>
                      <a:noFill/>
                      <a:ln>
                        <a:noFill/>
                      </a:ln>
                      <a:effectLst/>
                      <a:extLst/>
                    </p:spPr>
                  </p:pic>
                </p:oleObj>
              </mc:Fallback>
            </mc:AlternateContent>
          </a:graphicData>
        </a:graphic>
      </p:graphicFrame>
      <p:sp>
        <p:nvSpPr>
          <p:cNvPr id="3" name="矩形 2"/>
          <p:cNvSpPr/>
          <p:nvPr/>
        </p:nvSpPr>
        <p:spPr>
          <a:xfrm>
            <a:off x="1054442" y="3756086"/>
            <a:ext cx="10272585" cy="1938992"/>
          </a:xfrm>
          <a:prstGeom prst="rect">
            <a:avLst/>
          </a:prstGeom>
        </p:spPr>
        <p:txBody>
          <a:bodyPr wrap="square">
            <a:spAutoFit/>
          </a:bodyPr>
          <a:lstStyle/>
          <a:p>
            <a:pPr>
              <a:lnSpc>
                <a:spcPct val="125000"/>
              </a:lnSpc>
              <a:defRPr/>
            </a:pPr>
            <a:r>
              <a:rPr lang="zh-CN" altLang="en-US" sz="2400" b="1" dirty="0">
                <a:effectLst>
                  <a:outerShdw blurRad="38100" dist="38100" dir="2700000" algn="tl">
                    <a:srgbClr val="FFFFFF"/>
                  </a:outerShdw>
                </a:effectLst>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说明：</a:t>
            </a:r>
            <a:r>
              <a:rPr lang="zh-CN" altLang="en-US" sz="2400" b="1" dirty="0">
                <a:effectLst>
                  <a:outerShdw blurRad="38100" dist="38100" dir="2700000" algn="tl">
                    <a:srgbClr val="FFFFFF"/>
                  </a:outerShdw>
                </a:effectLst>
                <a:latin typeface="Times New Roman" panose="02020603050405020304" pitchFamily="18" charset="0"/>
                <a:ea typeface="楷体_GB2312" panose="02010609030101010101" pitchFamily="49" charset="-122"/>
                <a:cs typeface="Times New Roman" panose="02020603050405020304" pitchFamily="18" charset="0"/>
              </a:rPr>
              <a:t>正态性假定并不影响对参数的点估计，所以有时不列入基本假定，但这对确定所估计参数的分布性质是需要的。且根据中心极限定理，当样本容量趋于无穷大时， </a:t>
            </a:r>
            <a:r>
              <a:rPr lang="en-US" altLang="zh-CN" sz="2400" b="1" i="1" dirty="0" err="1" smtClean="0">
                <a:effectLst>
                  <a:outerShdw blurRad="38100" dist="38100" dir="2700000" algn="tl">
                    <a:srgbClr val="FFFFFF"/>
                  </a:outerShdw>
                </a:effectLst>
                <a:latin typeface="Times New Roman" panose="02020603050405020304" pitchFamily="18" charset="0"/>
                <a:ea typeface="楷体_GB2312" panose="02010609030101010101" pitchFamily="49" charset="-122"/>
                <a:cs typeface="Times New Roman" panose="02020603050405020304" pitchFamily="18" charset="0"/>
              </a:rPr>
              <a:t>u</a:t>
            </a:r>
            <a:r>
              <a:rPr lang="en-US" altLang="zh-CN" sz="2400" b="1" i="1" baseline="-25000" dirty="0" err="1" smtClean="0">
                <a:effectLst>
                  <a:outerShdw blurRad="38100" dist="38100" dir="2700000" algn="tl">
                    <a:srgbClr val="FFFFFF"/>
                  </a:outerShdw>
                </a:effectLst>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sz="2400" b="1" dirty="0" smtClean="0">
                <a:effectLst>
                  <a:outerShdw blurRad="38100" dist="38100" dir="2700000" algn="tl">
                    <a:srgbClr val="FFFFFF"/>
                  </a:outerShdw>
                </a:effectLst>
                <a:latin typeface="Times New Roman" panose="02020603050405020304" pitchFamily="18" charset="0"/>
                <a:ea typeface="楷体_GB2312" panose="02010609030101010101" pitchFamily="49" charset="-122"/>
                <a:cs typeface="Times New Roman" panose="02020603050405020304" pitchFamily="18" charset="0"/>
              </a:rPr>
              <a:t>的</a:t>
            </a:r>
            <a:r>
              <a:rPr lang="zh-CN" altLang="en-US" sz="2400" b="1" dirty="0">
                <a:effectLst>
                  <a:outerShdw blurRad="38100" dist="38100" dir="2700000" algn="tl">
                    <a:srgbClr val="FFFFFF"/>
                  </a:outerShdw>
                </a:effectLst>
                <a:latin typeface="Times New Roman" panose="02020603050405020304" pitchFamily="18" charset="0"/>
                <a:ea typeface="楷体_GB2312" panose="02010609030101010101" pitchFamily="49" charset="-122"/>
                <a:cs typeface="Times New Roman" panose="02020603050405020304" pitchFamily="18" charset="0"/>
              </a:rPr>
              <a:t>分布会趋近于正态分布。所以正态性假定有合理性）</a:t>
            </a:r>
            <a:endParaRPr lang="en-US" altLang="zh-CN" sz="2400" b="1" dirty="0">
              <a:effectLst>
                <a:outerShdw blurRad="38100" dist="38100" dir="2700000" algn="tl">
                  <a:srgbClr val="FFFFFF"/>
                </a:outerShdw>
              </a:effectLst>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2" name="Object 13"/>
          <p:cNvGraphicFramePr>
            <a:graphicFrameLocks noChangeAspect="1"/>
          </p:cNvGraphicFramePr>
          <p:nvPr>
            <p:extLst>
              <p:ext uri="{D42A27DB-BD31-4B8C-83A1-F6EECF244321}">
                <p14:modId xmlns:p14="http://schemas.microsoft.com/office/powerpoint/2010/main" val="1892795208"/>
              </p:ext>
            </p:extLst>
          </p:nvPr>
        </p:nvGraphicFramePr>
        <p:xfrm>
          <a:off x="4771639" y="2479976"/>
          <a:ext cx="2345853" cy="582254"/>
        </p:xfrm>
        <a:graphic>
          <a:graphicData uri="http://schemas.openxmlformats.org/presentationml/2006/ole">
            <mc:AlternateContent xmlns:mc="http://schemas.openxmlformats.org/markup-compatibility/2006">
              <mc:Choice xmlns:v="urn:schemas-microsoft-com:vml" Requires="v">
                <p:oleObj spid="_x0000_s107641" name="Equation" r:id="rId5" imgW="1130300" imgH="279400" progId="Equation.DSMT4">
                  <p:embed/>
                </p:oleObj>
              </mc:Choice>
              <mc:Fallback>
                <p:oleObj name="Equation" r:id="rId5" imgW="1130300" imgH="279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1639" y="2479976"/>
                        <a:ext cx="2345853" cy="58225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13729359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4"/>
          <p:cNvSpPr>
            <a:spLocks noGrp="1"/>
          </p:cNvSpPr>
          <p:nvPr>
            <p:ph type="dt" sz="quarter" idx="10"/>
          </p:nvPr>
        </p:nvSpPr>
        <p:spPr/>
        <p:txBody>
          <a:bodyPr/>
          <a:lstStyle/>
          <a:p>
            <a:pPr>
              <a:defRPr/>
            </a:pPr>
            <a:fld id="{C99B929D-B945-4C1B-AFF4-9CD3E61CFC26}" type="datetime1">
              <a:rPr lang="zh-CN" altLang="en-US"/>
              <a:pPr>
                <a:defRPr/>
              </a:pPr>
              <a:t>2020/4/28</a:t>
            </a:fld>
            <a:endParaRPr lang="en-US" altLang="zh-CN"/>
          </a:p>
        </p:txBody>
      </p:sp>
      <p:sp>
        <p:nvSpPr>
          <p:cNvPr id="16" name="灯片编号占位符 6"/>
          <p:cNvSpPr>
            <a:spLocks noGrp="1"/>
          </p:cNvSpPr>
          <p:nvPr>
            <p:ph type="sldNum" sz="quarter" idx="12"/>
          </p:nvPr>
        </p:nvSpPr>
        <p:spPr/>
        <p:txBody>
          <a:bodyPr/>
          <a:lstStyle/>
          <a:p>
            <a:pPr>
              <a:defRPr/>
            </a:pPr>
            <a:fld id="{68E5D324-750E-4B42-A111-8A11A454BD7C}" type="slidenum">
              <a:rPr lang="en-US" altLang="zh-CN"/>
              <a:pPr>
                <a:defRPr/>
              </a:pPr>
              <a:t>37</a:t>
            </a:fld>
            <a:endParaRPr lang="en-US" altLang="zh-CN"/>
          </a:p>
        </p:txBody>
      </p:sp>
      <p:sp>
        <p:nvSpPr>
          <p:cNvPr id="43012" name="Rectangle 2"/>
          <p:cNvSpPr>
            <a:spLocks noGrp="1" noChangeArrowheads="1"/>
          </p:cNvSpPr>
          <p:nvPr>
            <p:ph type="title"/>
          </p:nvPr>
        </p:nvSpPr>
        <p:spPr>
          <a:xfrm>
            <a:off x="1524000" y="-109571"/>
            <a:ext cx="7793038" cy="1143000"/>
          </a:xfrm>
        </p:spPr>
        <p:txBody>
          <a:bodyPr anchorCtr="1"/>
          <a:lstStyle/>
          <a:p>
            <a:pPr eaLnBrk="1" hangingPunct="1"/>
            <a:r>
              <a:rPr lang="zh-CN" altLang="en-US" sz="3600" b="1" smtClean="0">
                <a:solidFill>
                  <a:srgbClr val="FF0000"/>
                </a:solidFill>
                <a:latin typeface="Times New Roman" panose="02020603050405020304" pitchFamily="18" charset="0"/>
                <a:ea typeface="楷体_GB2312" panose="02010609030101010101" pitchFamily="49" charset="-122"/>
              </a:rPr>
              <a:t>被解释变量</a:t>
            </a:r>
            <a:r>
              <a:rPr lang="en-US" altLang="zh-CN" sz="3600" b="1" i="1" smtClean="0">
                <a:solidFill>
                  <a:srgbClr val="FF0000"/>
                </a:solidFill>
                <a:latin typeface="Times New Roman" panose="02020603050405020304" pitchFamily="18" charset="0"/>
                <a:ea typeface="楷体_GB2312" panose="02010609030101010101" pitchFamily="49" charset="-122"/>
              </a:rPr>
              <a:t>Y</a:t>
            </a:r>
            <a:r>
              <a:rPr lang="zh-CN" altLang="en-US" sz="3600" b="1" smtClean="0">
                <a:solidFill>
                  <a:srgbClr val="FF0000"/>
                </a:solidFill>
                <a:latin typeface="Times New Roman" panose="02020603050405020304" pitchFamily="18" charset="0"/>
                <a:ea typeface="楷体_GB2312" panose="02010609030101010101" pitchFamily="49" charset="-122"/>
              </a:rPr>
              <a:t>的分布性质</a:t>
            </a:r>
          </a:p>
        </p:txBody>
      </p:sp>
      <p:graphicFrame>
        <p:nvGraphicFramePr>
          <p:cNvPr id="2" name="对象 1"/>
          <p:cNvGraphicFramePr>
            <a:graphicFrameLocks noChangeAspect="1"/>
          </p:cNvGraphicFramePr>
          <p:nvPr>
            <p:extLst>
              <p:ext uri="{D42A27DB-BD31-4B8C-83A1-F6EECF244321}">
                <p14:modId xmlns:p14="http://schemas.microsoft.com/office/powerpoint/2010/main" val="1328173919"/>
              </p:ext>
            </p:extLst>
          </p:nvPr>
        </p:nvGraphicFramePr>
        <p:xfrm>
          <a:off x="1146175" y="791592"/>
          <a:ext cx="9967913" cy="922337"/>
        </p:xfrm>
        <a:graphic>
          <a:graphicData uri="http://schemas.openxmlformats.org/presentationml/2006/ole">
            <mc:AlternateContent xmlns:mc="http://schemas.openxmlformats.org/markup-compatibility/2006">
              <mc:Choice xmlns:v="urn:schemas-microsoft-com:vml" Requires="v">
                <p:oleObj spid="_x0000_s43492" name="Equation" r:id="rId3" imgW="5067000" imgH="469800" progId="Equation.DSMT4">
                  <p:embed/>
                </p:oleObj>
              </mc:Choice>
              <mc:Fallback>
                <p:oleObj name="Equation" r:id="rId3" imgW="5067000" imgH="469800" progId="Equation.DSMT4">
                  <p:embed/>
                  <p:pic>
                    <p:nvPicPr>
                      <p:cNvPr id="0" name=""/>
                      <p:cNvPicPr/>
                      <p:nvPr/>
                    </p:nvPicPr>
                    <p:blipFill>
                      <a:blip r:embed="rId4"/>
                      <a:stretch>
                        <a:fillRect/>
                      </a:stretch>
                    </p:blipFill>
                    <p:spPr>
                      <a:xfrm>
                        <a:off x="1146175" y="791592"/>
                        <a:ext cx="9967913" cy="922337"/>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031207945"/>
              </p:ext>
            </p:extLst>
          </p:nvPr>
        </p:nvGraphicFramePr>
        <p:xfrm>
          <a:off x="1146173" y="1801874"/>
          <a:ext cx="7419975" cy="498475"/>
        </p:xfrm>
        <a:graphic>
          <a:graphicData uri="http://schemas.openxmlformats.org/presentationml/2006/ole">
            <mc:AlternateContent xmlns:mc="http://schemas.openxmlformats.org/markup-compatibility/2006">
              <mc:Choice xmlns:v="urn:schemas-microsoft-com:vml" Requires="v">
                <p:oleObj spid="_x0000_s43493" name="Equation" r:id="rId5" imgW="3771720" imgH="253800" progId="Equation.DSMT4">
                  <p:embed/>
                </p:oleObj>
              </mc:Choice>
              <mc:Fallback>
                <p:oleObj name="Equation" r:id="rId5" imgW="3771720" imgH="253800" progId="Equation.DSMT4">
                  <p:embed/>
                  <p:pic>
                    <p:nvPicPr>
                      <p:cNvPr id="2" name="对象 1"/>
                      <p:cNvPicPr/>
                      <p:nvPr/>
                    </p:nvPicPr>
                    <p:blipFill>
                      <a:blip r:embed="rId6"/>
                      <a:stretch>
                        <a:fillRect/>
                      </a:stretch>
                    </p:blipFill>
                    <p:spPr>
                      <a:xfrm>
                        <a:off x="1146173" y="1801874"/>
                        <a:ext cx="7419975" cy="49847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87213794"/>
              </p:ext>
            </p:extLst>
          </p:nvPr>
        </p:nvGraphicFramePr>
        <p:xfrm>
          <a:off x="1146172" y="2420968"/>
          <a:ext cx="7419975" cy="498475"/>
        </p:xfrm>
        <a:graphic>
          <a:graphicData uri="http://schemas.openxmlformats.org/presentationml/2006/ole">
            <mc:AlternateContent xmlns:mc="http://schemas.openxmlformats.org/markup-compatibility/2006">
              <mc:Choice xmlns:v="urn:schemas-microsoft-com:vml" Requires="v">
                <p:oleObj spid="_x0000_s43494" name="Equation" r:id="rId7" imgW="3771720" imgH="253800" progId="Equation.DSMT4">
                  <p:embed/>
                </p:oleObj>
              </mc:Choice>
              <mc:Fallback>
                <p:oleObj name="Equation" r:id="rId7" imgW="3771720" imgH="253800" progId="Equation.DSMT4">
                  <p:embed/>
                  <p:pic>
                    <p:nvPicPr>
                      <p:cNvPr id="18" name="对象 17"/>
                      <p:cNvPicPr/>
                      <p:nvPr/>
                    </p:nvPicPr>
                    <p:blipFill>
                      <a:blip r:embed="rId8"/>
                      <a:stretch>
                        <a:fillRect/>
                      </a:stretch>
                    </p:blipFill>
                    <p:spPr>
                      <a:xfrm>
                        <a:off x="1146172" y="2420968"/>
                        <a:ext cx="7419975" cy="498475"/>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041401920"/>
              </p:ext>
            </p:extLst>
          </p:nvPr>
        </p:nvGraphicFramePr>
        <p:xfrm>
          <a:off x="1146172" y="2974331"/>
          <a:ext cx="9193213" cy="547687"/>
        </p:xfrm>
        <a:graphic>
          <a:graphicData uri="http://schemas.openxmlformats.org/presentationml/2006/ole">
            <mc:AlternateContent xmlns:mc="http://schemas.openxmlformats.org/markup-compatibility/2006">
              <mc:Choice xmlns:v="urn:schemas-microsoft-com:vml" Requires="v">
                <p:oleObj spid="_x0000_s43495" name="Equation" r:id="rId9" imgW="4673520" imgH="279360" progId="Equation.DSMT4">
                  <p:embed/>
                </p:oleObj>
              </mc:Choice>
              <mc:Fallback>
                <p:oleObj name="Equation" r:id="rId9" imgW="4673520" imgH="279360" progId="Equation.DSMT4">
                  <p:embed/>
                  <p:pic>
                    <p:nvPicPr>
                      <p:cNvPr id="19" name="对象 18"/>
                      <p:cNvPicPr/>
                      <p:nvPr/>
                    </p:nvPicPr>
                    <p:blipFill>
                      <a:blip r:embed="rId10"/>
                      <a:stretch>
                        <a:fillRect/>
                      </a:stretch>
                    </p:blipFill>
                    <p:spPr>
                      <a:xfrm>
                        <a:off x="1146172" y="2974331"/>
                        <a:ext cx="9193213" cy="547687"/>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882008561"/>
              </p:ext>
            </p:extLst>
          </p:nvPr>
        </p:nvGraphicFramePr>
        <p:xfrm>
          <a:off x="1876785" y="3496197"/>
          <a:ext cx="7922823" cy="1450843"/>
        </p:xfrm>
        <a:graphic>
          <a:graphicData uri="http://schemas.openxmlformats.org/presentationml/2006/ole">
            <mc:AlternateContent xmlns:mc="http://schemas.openxmlformats.org/markup-compatibility/2006">
              <mc:Choice xmlns:v="urn:schemas-microsoft-com:vml" Requires="v">
                <p:oleObj spid="_x0000_s43496" name="Equation" r:id="rId11" imgW="4838400" imgH="888840" progId="Equation.DSMT4">
                  <p:embed/>
                </p:oleObj>
              </mc:Choice>
              <mc:Fallback>
                <p:oleObj name="Equation" r:id="rId11" imgW="4838400" imgH="888840" progId="Equation.DSMT4">
                  <p:embed/>
                  <p:pic>
                    <p:nvPicPr>
                      <p:cNvPr id="20" name="对象 19"/>
                      <p:cNvPicPr/>
                      <p:nvPr/>
                    </p:nvPicPr>
                    <p:blipFill>
                      <a:blip r:embed="rId12"/>
                      <a:stretch>
                        <a:fillRect/>
                      </a:stretch>
                    </p:blipFill>
                    <p:spPr>
                      <a:xfrm>
                        <a:off x="1876785" y="3496197"/>
                        <a:ext cx="7922823" cy="1450843"/>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773472643"/>
              </p:ext>
            </p:extLst>
          </p:nvPr>
        </p:nvGraphicFramePr>
        <p:xfrm>
          <a:off x="1146172" y="5253126"/>
          <a:ext cx="8394700" cy="547687"/>
        </p:xfrm>
        <a:graphic>
          <a:graphicData uri="http://schemas.openxmlformats.org/presentationml/2006/ole">
            <mc:AlternateContent xmlns:mc="http://schemas.openxmlformats.org/markup-compatibility/2006">
              <mc:Choice xmlns:v="urn:schemas-microsoft-com:vml" Requires="v">
                <p:oleObj spid="_x0000_s43497" name="Equation" r:id="rId13" imgW="4267080" imgH="279360" progId="Equation.DSMT4">
                  <p:embed/>
                </p:oleObj>
              </mc:Choice>
              <mc:Fallback>
                <p:oleObj name="Equation" r:id="rId13" imgW="4267080" imgH="279360" progId="Equation.DSMT4">
                  <p:embed/>
                  <p:pic>
                    <p:nvPicPr>
                      <p:cNvPr id="20" name="对象 19"/>
                      <p:cNvPicPr/>
                      <p:nvPr/>
                    </p:nvPicPr>
                    <p:blipFill>
                      <a:blip r:embed="rId14"/>
                      <a:stretch>
                        <a:fillRect/>
                      </a:stretch>
                    </p:blipFill>
                    <p:spPr>
                      <a:xfrm>
                        <a:off x="1146172" y="5253126"/>
                        <a:ext cx="8394700" cy="547687"/>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4069539249"/>
              </p:ext>
            </p:extLst>
          </p:nvPr>
        </p:nvGraphicFramePr>
        <p:xfrm>
          <a:off x="1620837" y="5839618"/>
          <a:ext cx="9018588" cy="969963"/>
        </p:xfrm>
        <a:graphic>
          <a:graphicData uri="http://schemas.openxmlformats.org/presentationml/2006/ole">
            <mc:AlternateContent xmlns:mc="http://schemas.openxmlformats.org/markup-compatibility/2006">
              <mc:Choice xmlns:v="urn:schemas-microsoft-com:vml" Requires="v">
                <p:oleObj spid="_x0000_s43498" name="Equation" r:id="rId15" imgW="4584600" imgH="495000" progId="Equation.DSMT4">
                  <p:embed/>
                </p:oleObj>
              </mc:Choice>
              <mc:Fallback>
                <p:oleObj name="Equation" r:id="rId15" imgW="4584600" imgH="495000" progId="Equation.DSMT4">
                  <p:embed/>
                  <p:pic>
                    <p:nvPicPr>
                      <p:cNvPr id="23" name="对象 22"/>
                      <p:cNvPicPr/>
                      <p:nvPr/>
                    </p:nvPicPr>
                    <p:blipFill>
                      <a:blip r:embed="rId16"/>
                      <a:stretch>
                        <a:fillRect/>
                      </a:stretch>
                    </p:blipFill>
                    <p:spPr>
                      <a:xfrm>
                        <a:off x="1620837" y="5839618"/>
                        <a:ext cx="9018588" cy="969963"/>
                      </a:xfrm>
                      <a:prstGeom prst="rect">
                        <a:avLst/>
                      </a:prstGeom>
                    </p:spPr>
                  </p:pic>
                </p:oleObj>
              </mc:Fallback>
            </mc:AlternateContent>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p:cNvSpPr>
            <a:spLocks noGrp="1"/>
          </p:cNvSpPr>
          <p:nvPr>
            <p:ph type="dt" sz="quarter" idx="10"/>
          </p:nvPr>
        </p:nvSpPr>
        <p:spPr/>
        <p:txBody>
          <a:bodyPr/>
          <a:lstStyle/>
          <a:p>
            <a:pPr>
              <a:defRPr/>
            </a:pPr>
            <a:fld id="{A27AE816-1125-4D90-989A-3D955EC5C13E}" type="datetime1">
              <a:rPr lang="zh-CN" altLang="en-US"/>
              <a:pPr>
                <a:defRPr/>
              </a:pPr>
              <a:t>2020/4/28</a:t>
            </a:fld>
            <a:endParaRPr lang="en-US" altLang="zh-CN"/>
          </a:p>
        </p:txBody>
      </p:sp>
      <p:sp>
        <p:nvSpPr>
          <p:cNvPr id="17" name="灯片编号占位符 5"/>
          <p:cNvSpPr>
            <a:spLocks noGrp="1"/>
          </p:cNvSpPr>
          <p:nvPr>
            <p:ph type="sldNum" sz="quarter" idx="12"/>
          </p:nvPr>
        </p:nvSpPr>
        <p:spPr/>
        <p:txBody>
          <a:bodyPr/>
          <a:lstStyle/>
          <a:p>
            <a:pPr>
              <a:defRPr/>
            </a:pPr>
            <a:fld id="{5F83E77A-0876-47DF-8825-518C90DCDB7B}" type="slidenum">
              <a:rPr lang="en-US" altLang="zh-CN"/>
              <a:pPr>
                <a:defRPr/>
              </a:pPr>
              <a:t>38</a:t>
            </a:fld>
            <a:endParaRPr lang="en-US" altLang="zh-CN"/>
          </a:p>
        </p:txBody>
      </p:sp>
      <p:sp>
        <p:nvSpPr>
          <p:cNvPr id="877570" name="Rectangle 2"/>
          <p:cNvSpPr>
            <a:spLocks noGrp="1" noChangeArrowheads="1"/>
          </p:cNvSpPr>
          <p:nvPr>
            <p:ph type="title"/>
          </p:nvPr>
        </p:nvSpPr>
        <p:spPr>
          <a:xfrm>
            <a:off x="2576513" y="463550"/>
            <a:ext cx="7705725" cy="720725"/>
          </a:xfrm>
        </p:spPr>
        <p:txBody>
          <a:bodyPr rtlCol="0">
            <a:normAutofit fontScale="90000"/>
          </a:bodyPr>
          <a:lstStyle/>
          <a:p>
            <a:pPr eaLnBrk="1" fontAlgn="auto" hangingPunct="1">
              <a:spcAft>
                <a:spcPts val="0"/>
              </a:spcAft>
              <a:defRPr/>
            </a:pPr>
            <a:r>
              <a:rPr lang="en-US" altLang="zh-CN" sz="4000">
                <a:solidFill>
                  <a:srgbClr val="FF9900"/>
                </a:solidFill>
                <a:latin typeface="Times New Roman" panose="02020603050405020304" pitchFamily="18" charset="0"/>
                <a:ea typeface="楷体_GB2312" panose="02010609030101010101" pitchFamily="49" charset="-122"/>
              </a:rPr>
              <a:t/>
            </a:r>
            <a:br>
              <a:rPr lang="en-US" altLang="zh-CN" sz="4000">
                <a:solidFill>
                  <a:srgbClr val="FF9900"/>
                </a:solidFill>
                <a:latin typeface="Times New Roman" panose="02020603050405020304" pitchFamily="18" charset="0"/>
                <a:ea typeface="楷体_GB2312" panose="02010609030101010101" pitchFamily="49" charset="-122"/>
              </a:rPr>
            </a:br>
            <a:r>
              <a:rPr lang="en-US" altLang="zh-CN" sz="4000">
                <a:solidFill>
                  <a:srgbClr val="FF9900"/>
                </a:solidFill>
                <a:latin typeface="Times New Roman" panose="02020603050405020304" pitchFamily="18" charset="0"/>
                <a:ea typeface="楷体_GB2312" panose="02010609030101010101" pitchFamily="49" charset="-122"/>
              </a:rPr>
              <a:t/>
            </a:r>
            <a:br>
              <a:rPr lang="en-US" altLang="zh-CN" sz="4000">
                <a:solidFill>
                  <a:srgbClr val="FF9900"/>
                </a:solidFill>
                <a:latin typeface="Times New Roman" panose="02020603050405020304" pitchFamily="18" charset="0"/>
                <a:ea typeface="楷体_GB2312" panose="02010609030101010101" pitchFamily="49" charset="-122"/>
              </a:rPr>
            </a:br>
            <a:endParaRPr lang="en-US" altLang="zh-CN" sz="4000">
              <a:solidFill>
                <a:srgbClr val="FF9900"/>
              </a:solidFill>
              <a:latin typeface="Times New Roman" panose="02020603050405020304" pitchFamily="18" charset="0"/>
              <a:ea typeface="楷体_GB2312" panose="02010609030101010101" pitchFamily="49" charset="-122"/>
            </a:endParaRPr>
          </a:p>
        </p:txBody>
      </p:sp>
      <p:sp>
        <p:nvSpPr>
          <p:cNvPr id="44037" name="Rectangle 4"/>
          <p:cNvSpPr>
            <a:spLocks noChangeArrowheads="1"/>
          </p:cNvSpPr>
          <p:nvPr/>
        </p:nvSpPr>
        <p:spPr bwMode="auto">
          <a:xfrm>
            <a:off x="3071813" y="188913"/>
            <a:ext cx="7345362"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000"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二、普通最小二乘法</a:t>
            </a:r>
          </a:p>
          <a:p>
            <a:pPr eaLnBrk="1" hangingPunct="1">
              <a:lnSpc>
                <a:spcPct val="100000"/>
              </a:lnSpc>
              <a:spcBef>
                <a:spcPct val="0"/>
              </a:spcBef>
              <a:buFontTx/>
              <a:buNone/>
            </a:pPr>
            <a:r>
              <a:rPr lang="zh-CN" altLang="en-US"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Ordinary Least Squares </a:t>
            </a:r>
            <a:r>
              <a:rPr lang="zh-CN" altLang="en-US"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1600"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
            </a:r>
            <a:br>
              <a:rPr lang="zh-CN" altLang="en-US" sz="1600"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br>
            <a:endParaRPr lang="zh-CN" altLang="en-US" sz="1600"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 name="矩形 1"/>
          <p:cNvSpPr/>
          <p:nvPr/>
        </p:nvSpPr>
        <p:spPr>
          <a:xfrm>
            <a:off x="712140" y="1184275"/>
            <a:ext cx="3458872" cy="732508"/>
          </a:xfrm>
          <a:prstGeom prst="rect">
            <a:avLst/>
          </a:prstGeom>
        </p:spPr>
        <p:txBody>
          <a:bodyPr wrap="square">
            <a:spAutoFit/>
          </a:bodyPr>
          <a:lstStyle/>
          <a:p>
            <a:pPr eaLnBrk="1" fontAlgn="auto" hangingPunct="1">
              <a:lnSpc>
                <a:spcPct val="130000"/>
              </a:lnSpc>
              <a:spcBef>
                <a:spcPts val="0"/>
              </a:spcBef>
              <a:spcAft>
                <a:spcPts val="0"/>
              </a:spcAft>
              <a:defRPr/>
            </a:pPr>
            <a:r>
              <a:rPr lang="en-US" altLang="zh-CN" sz="3200" b="1" dirty="0">
                <a:solidFill>
                  <a:schemeClr val="tx2"/>
                </a:solidFill>
                <a:effectLst>
                  <a:outerShdw blurRad="38100" dist="38100" dir="2700000" algn="tl">
                    <a:srgbClr val="C0C0C0"/>
                  </a:outerShdw>
                </a:effectLst>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32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3200"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的基本思想</a:t>
            </a:r>
            <a:endParaRPr lang="zh-CN" altLang="en-US" sz="3200" b="1" dirty="0">
              <a:effectLst>
                <a:outerShdw blurRad="38100" dist="38100" dir="2700000" algn="tl">
                  <a:srgbClr val="C0C0C0"/>
                </a:outerShdw>
              </a:effectLst>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20" name="Object 11"/>
          <p:cNvGraphicFramePr>
            <a:graphicFrameLocks noChangeAspect="1"/>
          </p:cNvGraphicFramePr>
          <p:nvPr>
            <p:extLst>
              <p:ext uri="{D42A27DB-BD31-4B8C-83A1-F6EECF244321}">
                <p14:modId xmlns:p14="http://schemas.microsoft.com/office/powerpoint/2010/main" val="2446417195"/>
              </p:ext>
            </p:extLst>
          </p:nvPr>
        </p:nvGraphicFramePr>
        <p:xfrm>
          <a:off x="10282238" y="1992830"/>
          <a:ext cx="1639694" cy="528997"/>
        </p:xfrm>
        <a:graphic>
          <a:graphicData uri="http://schemas.openxmlformats.org/presentationml/2006/ole">
            <mc:AlternateContent xmlns:mc="http://schemas.openxmlformats.org/markup-compatibility/2006">
              <mc:Choice xmlns:v="urn:schemas-microsoft-com:vml" Requires="v">
                <p:oleObj spid="_x0000_s44667" name="Equation" r:id="rId3" imgW="927000" imgH="253800" progId="Equation.DSMT4">
                  <p:embed/>
                </p:oleObj>
              </mc:Choice>
              <mc:Fallback>
                <p:oleObj name="Equation" r:id="rId3" imgW="927000" imgH="253800" progId="Equation.DSMT4">
                  <p:embed/>
                  <p:pic>
                    <p:nvPicPr>
                      <p:cNvPr id="34836" name="Object 11"/>
                      <p:cNvPicPr>
                        <a:picLocks noChangeAspect="1" noChangeArrowheads="1"/>
                      </p:cNvPicPr>
                      <p:nvPr/>
                    </p:nvPicPr>
                    <p:blipFill>
                      <a:blip r:embed="rId4"/>
                      <a:srcRect/>
                      <a:stretch>
                        <a:fillRect/>
                      </a:stretch>
                    </p:blipFill>
                    <p:spPr bwMode="auto">
                      <a:xfrm>
                        <a:off x="10282238" y="1992830"/>
                        <a:ext cx="1639694" cy="528997"/>
                      </a:xfrm>
                      <a:prstGeom prst="rect">
                        <a:avLst/>
                      </a:prstGeom>
                      <a:noFill/>
                      <a:ln>
                        <a:noFill/>
                      </a:ln>
                      <a:effectLst/>
                      <a:extLst/>
                    </p:spPr>
                  </p:pic>
                </p:oleObj>
              </mc:Fallback>
            </mc:AlternateContent>
          </a:graphicData>
        </a:graphic>
      </p:graphicFrame>
      <p:sp>
        <p:nvSpPr>
          <p:cNvPr id="23" name="Line 9"/>
          <p:cNvSpPr>
            <a:spLocks noChangeShapeType="1"/>
          </p:cNvSpPr>
          <p:nvPr/>
        </p:nvSpPr>
        <p:spPr bwMode="auto">
          <a:xfrm flipV="1">
            <a:off x="5890744" y="2694355"/>
            <a:ext cx="4966197" cy="2218526"/>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5" name="组合 4"/>
          <p:cNvGrpSpPr/>
          <p:nvPr/>
        </p:nvGrpSpPr>
        <p:grpSpPr>
          <a:xfrm>
            <a:off x="5547111" y="1518071"/>
            <a:ext cx="6344619" cy="4783607"/>
            <a:chOff x="3099481" y="1887526"/>
            <a:chExt cx="6344619" cy="4783607"/>
          </a:xfrm>
        </p:grpSpPr>
        <p:sp>
          <p:nvSpPr>
            <p:cNvPr id="21" name="Line 7"/>
            <p:cNvSpPr>
              <a:spLocks noChangeShapeType="1"/>
            </p:cNvSpPr>
            <p:nvPr/>
          </p:nvSpPr>
          <p:spPr bwMode="auto">
            <a:xfrm flipV="1">
              <a:off x="3182186" y="6583487"/>
              <a:ext cx="5908067" cy="49791"/>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 name="Line 8"/>
            <p:cNvSpPr>
              <a:spLocks noChangeShapeType="1"/>
            </p:cNvSpPr>
            <p:nvPr/>
          </p:nvSpPr>
          <p:spPr bwMode="auto">
            <a:xfrm flipV="1">
              <a:off x="3188382" y="2268473"/>
              <a:ext cx="23199" cy="4366137"/>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139218616"/>
                </p:ext>
              </p:extLst>
            </p:nvPr>
          </p:nvGraphicFramePr>
          <p:xfrm>
            <a:off x="3099481" y="1887526"/>
            <a:ext cx="343633" cy="319088"/>
          </p:xfrm>
          <a:graphic>
            <a:graphicData uri="http://schemas.openxmlformats.org/presentationml/2006/ole">
              <mc:AlternateContent xmlns:mc="http://schemas.openxmlformats.org/markup-compatibility/2006">
                <mc:Choice xmlns:v="urn:schemas-microsoft-com:vml" Requires="v">
                  <p:oleObj spid="_x0000_s44668" name="Equation" r:id="rId5" imgW="177480" imgH="164880" progId="Equation.DSMT4">
                    <p:embed/>
                  </p:oleObj>
                </mc:Choice>
                <mc:Fallback>
                  <p:oleObj name="Equation" r:id="rId5" imgW="177480" imgH="164880" progId="Equation.DSMT4">
                    <p:embed/>
                    <p:pic>
                      <p:nvPicPr>
                        <p:cNvPr id="3" name="对象 2"/>
                        <p:cNvPicPr/>
                        <p:nvPr/>
                      </p:nvPicPr>
                      <p:blipFill>
                        <a:blip r:embed="rId6"/>
                        <a:stretch>
                          <a:fillRect/>
                        </a:stretch>
                      </p:blipFill>
                      <p:spPr>
                        <a:xfrm>
                          <a:off x="3099481" y="1887526"/>
                          <a:ext cx="343633" cy="319088"/>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725893408"/>
                </p:ext>
              </p:extLst>
            </p:nvPr>
          </p:nvGraphicFramePr>
          <p:xfrm>
            <a:off x="9075800" y="6352046"/>
            <a:ext cx="368300" cy="319087"/>
          </p:xfrm>
          <a:graphic>
            <a:graphicData uri="http://schemas.openxmlformats.org/presentationml/2006/ole">
              <mc:AlternateContent xmlns:mc="http://schemas.openxmlformats.org/markup-compatibility/2006">
                <mc:Choice xmlns:v="urn:schemas-microsoft-com:vml" Requires="v">
                  <p:oleObj spid="_x0000_s44669" name="Equation" r:id="rId7" imgW="190440" imgH="164880" progId="Equation.DSMT4">
                    <p:embed/>
                  </p:oleObj>
                </mc:Choice>
                <mc:Fallback>
                  <p:oleObj name="Equation" r:id="rId7" imgW="190440" imgH="164880" progId="Equation.DSMT4">
                    <p:embed/>
                    <p:pic>
                      <p:nvPicPr>
                        <p:cNvPr id="43" name="对象 42"/>
                        <p:cNvPicPr/>
                        <p:nvPr/>
                      </p:nvPicPr>
                      <p:blipFill>
                        <a:blip r:embed="rId8"/>
                        <a:stretch>
                          <a:fillRect/>
                        </a:stretch>
                      </p:blipFill>
                      <p:spPr>
                        <a:xfrm>
                          <a:off x="9075800" y="6352046"/>
                          <a:ext cx="368300" cy="319087"/>
                        </a:xfrm>
                        <a:prstGeom prst="rect">
                          <a:avLst/>
                        </a:prstGeom>
                      </p:spPr>
                    </p:pic>
                  </p:oleObj>
                </mc:Fallback>
              </mc:AlternateContent>
            </a:graphicData>
          </a:graphic>
        </p:graphicFrame>
        <p:sp>
          <p:nvSpPr>
            <p:cNvPr id="3" name="椭圆 2"/>
            <p:cNvSpPr/>
            <p:nvPr/>
          </p:nvSpPr>
          <p:spPr>
            <a:xfrm>
              <a:off x="8123929" y="4002779"/>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051879" y="3689519"/>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449557" y="5370534"/>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815831" y="3325091"/>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944485" y="4618183"/>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563867" y="5623842"/>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196068" y="2563721"/>
              <a:ext cx="119133" cy="1385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Line 9"/>
          <p:cNvSpPr>
            <a:spLocks noChangeShapeType="1"/>
          </p:cNvSpPr>
          <p:nvPr/>
        </p:nvSpPr>
        <p:spPr bwMode="auto">
          <a:xfrm flipV="1">
            <a:off x="5718927" y="1223548"/>
            <a:ext cx="4966197" cy="2218526"/>
          </a:xfrm>
          <a:prstGeom prst="line">
            <a:avLst/>
          </a:prstGeom>
          <a:noFill/>
          <a:ln w="2540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9" name="Line 9"/>
          <p:cNvSpPr>
            <a:spLocks noChangeShapeType="1"/>
          </p:cNvSpPr>
          <p:nvPr/>
        </p:nvSpPr>
        <p:spPr bwMode="auto">
          <a:xfrm flipV="1">
            <a:off x="6741383" y="3945164"/>
            <a:ext cx="4966197" cy="2218526"/>
          </a:xfrm>
          <a:prstGeom prst="line">
            <a:avLst/>
          </a:prstGeom>
          <a:noFill/>
          <a:ln w="25400">
            <a:solidFill>
              <a:srgbClr val="0000FF"/>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16" name="组合 15"/>
          <p:cNvGrpSpPr/>
          <p:nvPr/>
        </p:nvGrpSpPr>
        <p:grpSpPr>
          <a:xfrm>
            <a:off x="6061827" y="4727147"/>
            <a:ext cx="421089" cy="581023"/>
            <a:chOff x="3614197" y="5096602"/>
            <a:chExt cx="421089" cy="581023"/>
          </a:xfrm>
        </p:grpSpPr>
        <p:cxnSp>
          <p:nvCxnSpPr>
            <p:cNvPr id="7" name="直接连接符 6"/>
            <p:cNvCxnSpPr/>
            <p:nvPr/>
          </p:nvCxnSpPr>
          <p:spPr>
            <a:xfrm>
              <a:off x="3614197" y="5201987"/>
              <a:ext cx="0" cy="475638"/>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3" name="对象 12"/>
            <p:cNvGraphicFramePr>
              <a:graphicFrameLocks noChangeAspect="1"/>
            </p:cNvGraphicFramePr>
            <p:nvPr>
              <p:extLst>
                <p:ext uri="{D42A27DB-BD31-4B8C-83A1-F6EECF244321}">
                  <p14:modId xmlns:p14="http://schemas.microsoft.com/office/powerpoint/2010/main" val="2238426545"/>
                </p:ext>
              </p:extLst>
            </p:nvPr>
          </p:nvGraphicFramePr>
          <p:xfrm>
            <a:off x="3670434" y="5096602"/>
            <a:ext cx="364852" cy="547278"/>
          </p:xfrm>
          <a:graphic>
            <a:graphicData uri="http://schemas.openxmlformats.org/presentationml/2006/ole">
              <mc:AlternateContent xmlns:mc="http://schemas.openxmlformats.org/markup-compatibility/2006">
                <mc:Choice xmlns:v="urn:schemas-microsoft-com:vml" Requires="v">
                  <p:oleObj spid="_x0000_s44670" name="Equation" r:id="rId9" imgW="152280" imgH="228600" progId="Equation.DSMT4">
                    <p:embed/>
                  </p:oleObj>
                </mc:Choice>
                <mc:Fallback>
                  <p:oleObj name="Equation" r:id="rId9" imgW="152280" imgH="228600" progId="Equation.DSMT4">
                    <p:embed/>
                    <p:pic>
                      <p:nvPicPr>
                        <p:cNvPr id="0" name=""/>
                        <p:cNvPicPr/>
                        <p:nvPr/>
                      </p:nvPicPr>
                      <p:blipFill>
                        <a:blip r:embed="rId10"/>
                        <a:stretch>
                          <a:fillRect/>
                        </a:stretch>
                      </p:blipFill>
                      <p:spPr>
                        <a:xfrm>
                          <a:off x="3670434" y="5096602"/>
                          <a:ext cx="364852" cy="547278"/>
                        </a:xfrm>
                        <a:prstGeom prst="rect">
                          <a:avLst/>
                        </a:prstGeom>
                      </p:spPr>
                    </p:pic>
                  </p:oleObj>
                </mc:Fallback>
              </mc:AlternateContent>
            </a:graphicData>
          </a:graphic>
        </p:graphicFrame>
      </p:grpSp>
      <p:grpSp>
        <p:nvGrpSpPr>
          <p:cNvPr id="37" name="组合 36"/>
          <p:cNvGrpSpPr/>
          <p:nvPr/>
        </p:nvGrpSpPr>
        <p:grpSpPr>
          <a:xfrm>
            <a:off x="6557812" y="2309849"/>
            <a:ext cx="4825030" cy="2733578"/>
            <a:chOff x="4110182" y="2679304"/>
            <a:chExt cx="4825030" cy="2733578"/>
          </a:xfrm>
        </p:grpSpPr>
        <p:cxnSp>
          <p:nvCxnSpPr>
            <p:cNvPr id="42" name="直接连接符 41"/>
            <p:cNvCxnSpPr/>
            <p:nvPr/>
          </p:nvCxnSpPr>
          <p:spPr>
            <a:xfrm flipH="1">
              <a:off x="5865091" y="3437539"/>
              <a:ext cx="10306" cy="746534"/>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4110182" y="3758791"/>
              <a:ext cx="1263" cy="1201136"/>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274107" y="2702266"/>
              <a:ext cx="0" cy="862795"/>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5495841" y="4392616"/>
              <a:ext cx="18473" cy="1020266"/>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004051" y="3741675"/>
              <a:ext cx="0" cy="862795"/>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170106" y="3160680"/>
              <a:ext cx="0" cy="862795"/>
            </a:xfrm>
            <a:prstGeom prst="line">
              <a:avLst/>
            </a:prstGeom>
            <a:ln w="28575">
              <a:solidFill>
                <a:srgbClr val="0000FF"/>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36" name="对象 35"/>
            <p:cNvGraphicFramePr>
              <a:graphicFrameLocks noChangeAspect="1"/>
            </p:cNvGraphicFramePr>
            <p:nvPr>
              <p:extLst>
                <p:ext uri="{D42A27DB-BD31-4B8C-83A1-F6EECF244321}">
                  <p14:modId xmlns:p14="http://schemas.microsoft.com/office/powerpoint/2010/main" val="2955594826"/>
                </p:ext>
              </p:extLst>
            </p:nvPr>
          </p:nvGraphicFramePr>
          <p:xfrm>
            <a:off x="5589822" y="4632629"/>
            <a:ext cx="349811" cy="484354"/>
          </p:xfrm>
          <a:graphic>
            <a:graphicData uri="http://schemas.openxmlformats.org/presentationml/2006/ole">
              <mc:AlternateContent xmlns:mc="http://schemas.openxmlformats.org/markup-compatibility/2006">
                <mc:Choice xmlns:v="urn:schemas-microsoft-com:vml" Requires="v">
                  <p:oleObj spid="_x0000_s44671" name="Equation" r:id="rId11" imgW="164880" imgH="228600" progId="Equation.DSMT4">
                    <p:embed/>
                  </p:oleObj>
                </mc:Choice>
                <mc:Fallback>
                  <p:oleObj name="Equation" r:id="rId11" imgW="164880" imgH="228600" progId="Equation.DSMT4">
                    <p:embed/>
                    <p:pic>
                      <p:nvPicPr>
                        <p:cNvPr id="0" name=""/>
                        <p:cNvPicPr/>
                        <p:nvPr/>
                      </p:nvPicPr>
                      <p:blipFill>
                        <a:blip r:embed="rId12"/>
                        <a:stretch>
                          <a:fillRect/>
                        </a:stretch>
                      </p:blipFill>
                      <p:spPr>
                        <a:xfrm>
                          <a:off x="5589822" y="4632629"/>
                          <a:ext cx="349811" cy="484354"/>
                        </a:xfrm>
                        <a:prstGeom prst="rect">
                          <a:avLst/>
                        </a:prstGeom>
                      </p:spPr>
                    </p:pic>
                  </p:oleObj>
                </mc:Fallback>
              </mc:AlternateContent>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val="1686833280"/>
                </p:ext>
              </p:extLst>
            </p:nvPr>
          </p:nvGraphicFramePr>
          <p:xfrm>
            <a:off x="4112226" y="4071056"/>
            <a:ext cx="375697" cy="520196"/>
          </p:xfrm>
          <a:graphic>
            <a:graphicData uri="http://schemas.openxmlformats.org/presentationml/2006/ole">
              <mc:AlternateContent xmlns:mc="http://schemas.openxmlformats.org/markup-compatibility/2006">
                <mc:Choice xmlns:v="urn:schemas-microsoft-com:vml" Requires="v">
                  <p:oleObj spid="_x0000_s44672" name="Equation" r:id="rId13" imgW="164880" imgH="228600" progId="Equation.DSMT4">
                    <p:embed/>
                  </p:oleObj>
                </mc:Choice>
                <mc:Fallback>
                  <p:oleObj name="Equation" r:id="rId13" imgW="164880" imgH="228600" progId="Equation.DSMT4">
                    <p:embed/>
                    <p:pic>
                      <p:nvPicPr>
                        <p:cNvPr id="36" name="对象 35"/>
                        <p:cNvPicPr/>
                        <p:nvPr/>
                      </p:nvPicPr>
                      <p:blipFill>
                        <a:blip r:embed="rId14"/>
                        <a:stretch>
                          <a:fillRect/>
                        </a:stretch>
                      </p:blipFill>
                      <p:spPr>
                        <a:xfrm>
                          <a:off x="4112226" y="4071056"/>
                          <a:ext cx="375697" cy="520196"/>
                        </a:xfrm>
                        <a:prstGeom prst="rect">
                          <a:avLst/>
                        </a:prstGeom>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2465568651"/>
                </p:ext>
              </p:extLst>
            </p:nvPr>
          </p:nvGraphicFramePr>
          <p:xfrm>
            <a:off x="5949903" y="3476942"/>
            <a:ext cx="323070" cy="447328"/>
          </p:xfrm>
          <a:graphic>
            <a:graphicData uri="http://schemas.openxmlformats.org/presentationml/2006/ole">
              <mc:AlternateContent xmlns:mc="http://schemas.openxmlformats.org/markup-compatibility/2006">
                <mc:Choice xmlns:v="urn:schemas-microsoft-com:vml" Requires="v">
                  <p:oleObj spid="_x0000_s44673" name="Equation" r:id="rId15" imgW="164880" imgH="228600" progId="Equation.DSMT4">
                    <p:embed/>
                  </p:oleObj>
                </mc:Choice>
                <mc:Fallback>
                  <p:oleObj name="Equation" r:id="rId15" imgW="164880" imgH="228600" progId="Equation.DSMT4">
                    <p:embed/>
                    <p:pic>
                      <p:nvPicPr>
                        <p:cNvPr id="36" name="对象 35"/>
                        <p:cNvPicPr/>
                        <p:nvPr/>
                      </p:nvPicPr>
                      <p:blipFill>
                        <a:blip r:embed="rId16"/>
                        <a:stretch>
                          <a:fillRect/>
                        </a:stretch>
                      </p:blipFill>
                      <p:spPr>
                        <a:xfrm>
                          <a:off x="5949903" y="3476942"/>
                          <a:ext cx="323070" cy="447328"/>
                        </a:xfrm>
                        <a:prstGeom prst="rect">
                          <a:avLst/>
                        </a:prstGeom>
                      </p:spPr>
                    </p:pic>
                  </p:oleObj>
                </mc:Fallback>
              </mc:AlternateContent>
            </a:graphicData>
          </a:graphic>
        </p:graphicFrame>
        <p:graphicFrame>
          <p:nvGraphicFramePr>
            <p:cNvPr id="59" name="对象 58"/>
            <p:cNvGraphicFramePr>
              <a:graphicFrameLocks noChangeAspect="1"/>
            </p:cNvGraphicFramePr>
            <p:nvPr>
              <p:extLst>
                <p:ext uri="{D42A27DB-BD31-4B8C-83A1-F6EECF244321}">
                  <p14:modId xmlns:p14="http://schemas.microsoft.com/office/powerpoint/2010/main" val="2821782993"/>
                </p:ext>
              </p:extLst>
            </p:nvPr>
          </p:nvGraphicFramePr>
          <p:xfrm>
            <a:off x="7069088" y="3936794"/>
            <a:ext cx="379688" cy="525722"/>
          </p:xfrm>
          <a:graphic>
            <a:graphicData uri="http://schemas.openxmlformats.org/presentationml/2006/ole">
              <mc:AlternateContent xmlns:mc="http://schemas.openxmlformats.org/markup-compatibility/2006">
                <mc:Choice xmlns:v="urn:schemas-microsoft-com:vml" Requires="v">
                  <p:oleObj spid="_x0000_s44674" name="Equation" r:id="rId17" imgW="164880" imgH="228600" progId="Equation.DSMT4">
                    <p:embed/>
                  </p:oleObj>
                </mc:Choice>
                <mc:Fallback>
                  <p:oleObj name="Equation" r:id="rId17" imgW="164880" imgH="228600" progId="Equation.DSMT4">
                    <p:embed/>
                    <p:pic>
                      <p:nvPicPr>
                        <p:cNvPr id="58" name="对象 57"/>
                        <p:cNvPicPr/>
                        <p:nvPr/>
                      </p:nvPicPr>
                      <p:blipFill>
                        <a:blip r:embed="rId18"/>
                        <a:stretch>
                          <a:fillRect/>
                        </a:stretch>
                      </p:blipFill>
                      <p:spPr>
                        <a:xfrm>
                          <a:off x="7069088" y="3936794"/>
                          <a:ext cx="379688" cy="525722"/>
                        </a:xfrm>
                        <a:prstGeom prst="rect">
                          <a:avLst/>
                        </a:prstGeom>
                      </p:spPr>
                    </p:pic>
                  </p:oleObj>
                </mc:Fallback>
              </mc:AlternateContent>
            </a:graphicData>
          </a:graphic>
        </p:graphicFrame>
        <p:graphicFrame>
          <p:nvGraphicFramePr>
            <p:cNvPr id="60" name="对象 59"/>
            <p:cNvGraphicFramePr>
              <a:graphicFrameLocks noChangeAspect="1"/>
            </p:cNvGraphicFramePr>
            <p:nvPr>
              <p:extLst>
                <p:ext uri="{D42A27DB-BD31-4B8C-83A1-F6EECF244321}">
                  <p14:modId xmlns:p14="http://schemas.microsoft.com/office/powerpoint/2010/main" val="9479901"/>
                </p:ext>
              </p:extLst>
            </p:nvPr>
          </p:nvGraphicFramePr>
          <p:xfrm>
            <a:off x="7306989" y="2679304"/>
            <a:ext cx="384595" cy="532516"/>
          </p:xfrm>
          <a:graphic>
            <a:graphicData uri="http://schemas.openxmlformats.org/presentationml/2006/ole">
              <mc:AlternateContent xmlns:mc="http://schemas.openxmlformats.org/markup-compatibility/2006">
                <mc:Choice xmlns:v="urn:schemas-microsoft-com:vml" Requires="v">
                  <p:oleObj spid="_x0000_s44675" name="Equation" r:id="rId19" imgW="164880" imgH="228600" progId="Equation.DSMT4">
                    <p:embed/>
                  </p:oleObj>
                </mc:Choice>
                <mc:Fallback>
                  <p:oleObj name="Equation" r:id="rId19" imgW="164880" imgH="228600" progId="Equation.DSMT4">
                    <p:embed/>
                    <p:pic>
                      <p:nvPicPr>
                        <p:cNvPr id="59" name="对象 58"/>
                        <p:cNvPicPr/>
                        <p:nvPr/>
                      </p:nvPicPr>
                      <p:blipFill>
                        <a:blip r:embed="rId20"/>
                        <a:stretch>
                          <a:fillRect/>
                        </a:stretch>
                      </p:blipFill>
                      <p:spPr>
                        <a:xfrm>
                          <a:off x="7306989" y="2679304"/>
                          <a:ext cx="384595" cy="532516"/>
                        </a:xfrm>
                        <a:prstGeom prst="rect">
                          <a:avLst/>
                        </a:prstGeom>
                      </p:spPr>
                    </p:pic>
                  </p:oleObj>
                </mc:Fallback>
              </mc:AlternateContent>
            </a:graphicData>
          </a:graphic>
        </p:graphicFrame>
        <p:graphicFrame>
          <p:nvGraphicFramePr>
            <p:cNvPr id="61" name="对象 60"/>
            <p:cNvGraphicFramePr>
              <a:graphicFrameLocks noChangeAspect="1"/>
            </p:cNvGraphicFramePr>
            <p:nvPr>
              <p:extLst>
                <p:ext uri="{D42A27DB-BD31-4B8C-83A1-F6EECF244321}">
                  <p14:modId xmlns:p14="http://schemas.microsoft.com/office/powerpoint/2010/main" val="706480653"/>
                </p:ext>
              </p:extLst>
            </p:nvPr>
          </p:nvGraphicFramePr>
          <p:xfrm>
            <a:off x="8237494" y="3439302"/>
            <a:ext cx="697718" cy="502357"/>
          </p:xfrm>
          <a:graphic>
            <a:graphicData uri="http://schemas.openxmlformats.org/presentationml/2006/ole">
              <mc:AlternateContent xmlns:mc="http://schemas.openxmlformats.org/markup-compatibility/2006">
                <mc:Choice xmlns:v="urn:schemas-microsoft-com:vml" Requires="v">
                  <p:oleObj spid="_x0000_s44676" name="Equation" r:id="rId21" imgW="317160" imgH="228600" progId="Equation.DSMT4">
                    <p:embed/>
                  </p:oleObj>
                </mc:Choice>
                <mc:Fallback>
                  <p:oleObj name="Equation" r:id="rId21" imgW="317160" imgH="228600" progId="Equation.DSMT4">
                    <p:embed/>
                    <p:pic>
                      <p:nvPicPr>
                        <p:cNvPr id="60" name="对象 59"/>
                        <p:cNvPicPr/>
                        <p:nvPr/>
                      </p:nvPicPr>
                      <p:blipFill>
                        <a:blip r:embed="rId22"/>
                        <a:stretch>
                          <a:fillRect/>
                        </a:stretch>
                      </p:blipFill>
                      <p:spPr>
                        <a:xfrm>
                          <a:off x="8237494" y="3439302"/>
                          <a:ext cx="697718" cy="502357"/>
                        </a:xfrm>
                        <a:prstGeom prst="rect">
                          <a:avLst/>
                        </a:prstGeom>
                      </p:spPr>
                    </p:pic>
                  </p:oleObj>
                </mc:Fallback>
              </mc:AlternateContent>
            </a:graphicData>
          </a:graphic>
        </p:graphicFrame>
      </p:grpSp>
      <p:graphicFrame>
        <p:nvGraphicFramePr>
          <p:cNvPr id="41" name="对象 40"/>
          <p:cNvGraphicFramePr>
            <a:graphicFrameLocks noChangeAspect="1"/>
          </p:cNvGraphicFramePr>
          <p:nvPr>
            <p:extLst>
              <p:ext uri="{D42A27DB-BD31-4B8C-83A1-F6EECF244321}">
                <p14:modId xmlns:p14="http://schemas.microsoft.com/office/powerpoint/2010/main" val="4216920157"/>
              </p:ext>
            </p:extLst>
          </p:nvPr>
        </p:nvGraphicFramePr>
        <p:xfrm>
          <a:off x="279968" y="2005173"/>
          <a:ext cx="4119236" cy="829799"/>
        </p:xfrm>
        <a:graphic>
          <a:graphicData uri="http://schemas.openxmlformats.org/presentationml/2006/ole">
            <mc:AlternateContent xmlns:mc="http://schemas.openxmlformats.org/markup-compatibility/2006">
              <mc:Choice xmlns:v="urn:schemas-microsoft-com:vml" Requires="v">
                <p:oleObj spid="_x0000_s44677" name="Equation" r:id="rId23" imgW="2209680" imgH="444240" progId="Equation.DSMT4">
                  <p:embed/>
                </p:oleObj>
              </mc:Choice>
              <mc:Fallback>
                <p:oleObj name="Equation" r:id="rId23" imgW="2209680" imgH="444240" progId="Equation.DSMT4">
                  <p:embed/>
                  <p:pic>
                    <p:nvPicPr>
                      <p:cNvPr id="0" name=""/>
                      <p:cNvPicPr/>
                      <p:nvPr/>
                    </p:nvPicPr>
                    <p:blipFill>
                      <a:blip r:embed="rId24"/>
                      <a:stretch>
                        <a:fillRect/>
                      </a:stretch>
                    </p:blipFill>
                    <p:spPr>
                      <a:xfrm>
                        <a:off x="279968" y="2005173"/>
                        <a:ext cx="4119236" cy="829799"/>
                      </a:xfrm>
                      <a:prstGeom prst="rect">
                        <a:avLst/>
                      </a:prstGeom>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2259855392"/>
              </p:ext>
            </p:extLst>
          </p:nvPr>
        </p:nvGraphicFramePr>
        <p:xfrm>
          <a:off x="1276630" y="2986726"/>
          <a:ext cx="2341562" cy="877887"/>
        </p:xfrm>
        <a:graphic>
          <a:graphicData uri="http://schemas.openxmlformats.org/presentationml/2006/ole">
            <mc:AlternateContent xmlns:mc="http://schemas.openxmlformats.org/markup-compatibility/2006">
              <mc:Choice xmlns:v="urn:schemas-microsoft-com:vml" Requires="v">
                <p:oleObj spid="_x0000_s44678" name="Equation" r:id="rId25" imgW="1257120" imgH="469800" progId="Equation.DSMT4">
                  <p:embed/>
                </p:oleObj>
              </mc:Choice>
              <mc:Fallback>
                <p:oleObj name="Equation" r:id="rId25" imgW="1257120" imgH="469800" progId="Equation.DSMT4">
                  <p:embed/>
                  <p:pic>
                    <p:nvPicPr>
                      <p:cNvPr id="41" name="对象 40"/>
                      <p:cNvPicPr/>
                      <p:nvPr/>
                    </p:nvPicPr>
                    <p:blipFill>
                      <a:blip r:embed="rId26"/>
                      <a:stretch>
                        <a:fillRect/>
                      </a:stretch>
                    </p:blipFill>
                    <p:spPr>
                      <a:xfrm>
                        <a:off x="1276630" y="2986726"/>
                        <a:ext cx="2341562" cy="877887"/>
                      </a:xfrm>
                      <a:prstGeom prst="rect">
                        <a:avLst/>
                      </a:prstGeom>
                    </p:spPr>
                  </p:pic>
                </p:oleObj>
              </mc:Fallback>
            </mc:AlternateContent>
          </a:graphicData>
        </a:graphic>
      </p:graphicFrame>
      <p:graphicFrame>
        <p:nvGraphicFramePr>
          <p:cNvPr id="66" name="对象 65"/>
          <p:cNvGraphicFramePr>
            <a:graphicFrameLocks noChangeAspect="1"/>
          </p:cNvGraphicFramePr>
          <p:nvPr>
            <p:extLst>
              <p:ext uri="{D42A27DB-BD31-4B8C-83A1-F6EECF244321}">
                <p14:modId xmlns:p14="http://schemas.microsoft.com/office/powerpoint/2010/main" val="2752372739"/>
              </p:ext>
            </p:extLst>
          </p:nvPr>
        </p:nvGraphicFramePr>
        <p:xfrm>
          <a:off x="360139" y="4048218"/>
          <a:ext cx="4705350" cy="2182812"/>
        </p:xfrm>
        <a:graphic>
          <a:graphicData uri="http://schemas.openxmlformats.org/presentationml/2006/ole">
            <mc:AlternateContent xmlns:mc="http://schemas.openxmlformats.org/markup-compatibility/2006">
              <mc:Choice xmlns:v="urn:schemas-microsoft-com:vml" Requires="v">
                <p:oleObj spid="_x0000_s44679" name="Equation" r:id="rId27" imgW="2527200" imgH="1168200" progId="Equation.DSMT4">
                  <p:embed/>
                </p:oleObj>
              </mc:Choice>
              <mc:Fallback>
                <p:oleObj name="Equation" r:id="rId27" imgW="2527200" imgH="1168200" progId="Equation.DSMT4">
                  <p:embed/>
                  <p:pic>
                    <p:nvPicPr>
                      <p:cNvPr id="65" name="对象 64"/>
                      <p:cNvPicPr/>
                      <p:nvPr/>
                    </p:nvPicPr>
                    <p:blipFill>
                      <a:blip r:embed="rId28"/>
                      <a:stretch>
                        <a:fillRect/>
                      </a:stretch>
                    </p:blipFill>
                    <p:spPr>
                      <a:xfrm>
                        <a:off x="360139" y="4048218"/>
                        <a:ext cx="4705350" cy="2182812"/>
                      </a:xfrm>
                      <a:prstGeom prst="rect">
                        <a:avLst/>
                      </a:prstGeom>
                    </p:spPr>
                  </p:pic>
                </p:oleObj>
              </mc:Fallback>
            </mc:AlternateContent>
          </a:graphicData>
        </a:graphic>
      </p:graphicFrame>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1" nodeType="clickEffect">
                                  <p:stCondLst>
                                    <p:cond delay="0"/>
                                  </p:stCondLst>
                                  <p:childTnLst>
                                    <p:anim calcmode="lin" valueType="num">
                                      <p:cBhvr additive="base">
                                        <p:cTn id="28" dur="500"/>
                                        <p:tgtEl>
                                          <p:spTgt spid="38"/>
                                        </p:tgtEl>
                                        <p:attrNameLst>
                                          <p:attrName>ppt_x</p:attrName>
                                        </p:attrNameLst>
                                      </p:cBhvr>
                                      <p:tavLst>
                                        <p:tav tm="0">
                                          <p:val>
                                            <p:strVal val="ppt_x"/>
                                          </p:val>
                                        </p:tav>
                                        <p:tav tm="100000">
                                          <p:val>
                                            <p:strVal val="ppt_x"/>
                                          </p:val>
                                        </p:tav>
                                      </p:tavLst>
                                    </p:anim>
                                    <p:anim calcmode="lin" valueType="num">
                                      <p:cBhvr additive="base">
                                        <p:cTn id="29" dur="500"/>
                                        <p:tgtEl>
                                          <p:spTgt spid="38"/>
                                        </p:tgtEl>
                                        <p:attrNameLst>
                                          <p:attrName>ppt_y</p:attrName>
                                        </p:attrNameLst>
                                      </p:cBhvr>
                                      <p:tavLst>
                                        <p:tav tm="0">
                                          <p:val>
                                            <p:strVal val="ppt_y"/>
                                          </p:val>
                                        </p:tav>
                                        <p:tav tm="100000">
                                          <p:val>
                                            <p:strVal val="1+ppt_h/2"/>
                                          </p:val>
                                        </p:tav>
                                      </p:tavLst>
                                    </p:anim>
                                    <p:set>
                                      <p:cBhvr>
                                        <p:cTn id="30" dur="1" fill="hold">
                                          <p:stCondLst>
                                            <p:cond delay="499"/>
                                          </p:stCondLst>
                                        </p:cTn>
                                        <p:tgtEl>
                                          <p:spTgt spid="38"/>
                                        </p:tgtEl>
                                        <p:attrNameLst>
                                          <p:attrName>style.visibility</p:attrName>
                                        </p:attrNameLst>
                                      </p:cBhvr>
                                      <p:to>
                                        <p:strVal val="hidden"/>
                                      </p:to>
                                    </p:set>
                                  </p:childTnLst>
                                </p:cTn>
                              </p:par>
                              <p:par>
                                <p:cTn id="31" presetID="2" presetClass="exit" presetSubtype="4" fill="hold" grpId="1" nodeType="withEffect">
                                  <p:stCondLst>
                                    <p:cond delay="0"/>
                                  </p:stCondLst>
                                  <p:childTnLst>
                                    <p:anim calcmode="lin" valueType="num">
                                      <p:cBhvr additive="base">
                                        <p:cTn id="32" dur="500"/>
                                        <p:tgtEl>
                                          <p:spTgt spid="39"/>
                                        </p:tgtEl>
                                        <p:attrNameLst>
                                          <p:attrName>ppt_x</p:attrName>
                                        </p:attrNameLst>
                                      </p:cBhvr>
                                      <p:tavLst>
                                        <p:tav tm="0">
                                          <p:val>
                                            <p:strVal val="ppt_x"/>
                                          </p:val>
                                        </p:tav>
                                        <p:tav tm="100000">
                                          <p:val>
                                            <p:strVal val="ppt_x"/>
                                          </p:val>
                                        </p:tav>
                                      </p:tavLst>
                                    </p:anim>
                                    <p:anim calcmode="lin" valueType="num">
                                      <p:cBhvr additive="base">
                                        <p:cTn id="33" dur="500"/>
                                        <p:tgtEl>
                                          <p:spTgt spid="39"/>
                                        </p:tgtEl>
                                        <p:attrNameLst>
                                          <p:attrName>ppt_y</p:attrName>
                                        </p:attrNameLst>
                                      </p:cBhvr>
                                      <p:tavLst>
                                        <p:tav tm="0">
                                          <p:val>
                                            <p:strVal val="ppt_y"/>
                                          </p:val>
                                        </p:tav>
                                        <p:tav tm="100000">
                                          <p:val>
                                            <p:strVal val="1+ppt_h/2"/>
                                          </p:val>
                                        </p:tav>
                                      </p:tavLst>
                                    </p:anim>
                                    <p:set>
                                      <p:cBhvr>
                                        <p:cTn id="34" dur="1" fill="hold">
                                          <p:stCondLst>
                                            <p:cond delay="499"/>
                                          </p:stCondLst>
                                        </p:cTn>
                                        <p:tgtEl>
                                          <p:spTgt spid="3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500"/>
                                        <p:tgtEl>
                                          <p:spTgt spid="4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wipe(down)">
                                      <p:cBhvr>
                                        <p:cTn id="60" dur="500"/>
                                        <p:tgtEl>
                                          <p:spTgt spid="6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wipe(down)">
                                      <p:cBhvr>
                                        <p:cTn id="6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8" grpId="0" animBg="1"/>
      <p:bldP spid="38" grpId="1" animBg="1"/>
      <p:bldP spid="39" grpId="0" animBg="1"/>
      <p:bldP spid="39"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p:cNvSpPr>
            <a:spLocks noGrp="1"/>
          </p:cNvSpPr>
          <p:nvPr>
            <p:ph type="dt" sz="quarter" idx="10"/>
          </p:nvPr>
        </p:nvSpPr>
        <p:spPr/>
        <p:txBody>
          <a:bodyPr/>
          <a:lstStyle/>
          <a:p>
            <a:pPr>
              <a:defRPr/>
            </a:pPr>
            <a:fld id="{A27AE816-1125-4D90-989A-3D955EC5C13E}" type="datetime1">
              <a:rPr lang="zh-CN" altLang="en-US"/>
              <a:pPr>
                <a:defRPr/>
              </a:pPr>
              <a:t>2020/4/28</a:t>
            </a:fld>
            <a:endParaRPr lang="en-US" altLang="zh-CN"/>
          </a:p>
        </p:txBody>
      </p:sp>
      <p:sp>
        <p:nvSpPr>
          <p:cNvPr id="17" name="灯片编号占位符 5"/>
          <p:cNvSpPr>
            <a:spLocks noGrp="1"/>
          </p:cNvSpPr>
          <p:nvPr>
            <p:ph type="sldNum" sz="quarter" idx="12"/>
          </p:nvPr>
        </p:nvSpPr>
        <p:spPr/>
        <p:txBody>
          <a:bodyPr/>
          <a:lstStyle/>
          <a:p>
            <a:pPr>
              <a:defRPr/>
            </a:pPr>
            <a:fld id="{5F83E77A-0876-47DF-8825-518C90DCDB7B}" type="slidenum">
              <a:rPr lang="en-US" altLang="zh-CN"/>
              <a:pPr>
                <a:defRPr/>
              </a:pPr>
              <a:t>39</a:t>
            </a:fld>
            <a:endParaRPr lang="en-US" altLang="zh-CN"/>
          </a:p>
        </p:txBody>
      </p:sp>
      <p:graphicFrame>
        <p:nvGraphicFramePr>
          <p:cNvPr id="66" name="对象 65"/>
          <p:cNvGraphicFramePr>
            <a:graphicFrameLocks noChangeAspect="1"/>
          </p:cNvGraphicFramePr>
          <p:nvPr>
            <p:extLst>
              <p:ext uri="{D42A27DB-BD31-4B8C-83A1-F6EECF244321}">
                <p14:modId xmlns:p14="http://schemas.microsoft.com/office/powerpoint/2010/main" val="1710980059"/>
              </p:ext>
            </p:extLst>
          </p:nvPr>
        </p:nvGraphicFramePr>
        <p:xfrm>
          <a:off x="773545" y="196306"/>
          <a:ext cx="7046207" cy="1179224"/>
        </p:xfrm>
        <a:graphic>
          <a:graphicData uri="http://schemas.openxmlformats.org/presentationml/2006/ole">
            <mc:AlternateContent xmlns:mc="http://schemas.openxmlformats.org/markup-compatibility/2006">
              <mc:Choice xmlns:v="urn:schemas-microsoft-com:vml" Requires="v">
                <p:oleObj spid="_x0000_s117923" name="Equation" r:id="rId3" imgW="3504960" imgH="583920" progId="Equation.DSMT4">
                  <p:embed/>
                </p:oleObj>
              </mc:Choice>
              <mc:Fallback>
                <p:oleObj name="Equation" r:id="rId3" imgW="3504960" imgH="583920" progId="Equation.DSMT4">
                  <p:embed/>
                  <p:pic>
                    <p:nvPicPr>
                      <p:cNvPr id="66" name="对象 65"/>
                      <p:cNvPicPr/>
                      <p:nvPr/>
                    </p:nvPicPr>
                    <p:blipFill>
                      <a:blip r:embed="rId4"/>
                      <a:stretch>
                        <a:fillRect/>
                      </a:stretch>
                    </p:blipFill>
                    <p:spPr>
                      <a:xfrm>
                        <a:off x="773545" y="196306"/>
                        <a:ext cx="7046207" cy="1179224"/>
                      </a:xfrm>
                      <a:prstGeom prst="rect">
                        <a:avLst/>
                      </a:prstGeom>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1004444894"/>
              </p:ext>
            </p:extLst>
          </p:nvPr>
        </p:nvGraphicFramePr>
        <p:xfrm>
          <a:off x="3090431" y="1308405"/>
          <a:ext cx="7048500" cy="1279525"/>
        </p:xfrm>
        <a:graphic>
          <a:graphicData uri="http://schemas.openxmlformats.org/presentationml/2006/ole">
            <mc:AlternateContent xmlns:mc="http://schemas.openxmlformats.org/markup-compatibility/2006">
              <mc:Choice xmlns:v="urn:schemas-microsoft-com:vml" Requires="v">
                <p:oleObj spid="_x0000_s117924" name="Equation" r:id="rId5" imgW="3504960" imgH="634680" progId="Equation.DSMT4">
                  <p:embed/>
                </p:oleObj>
              </mc:Choice>
              <mc:Fallback>
                <p:oleObj name="Equation" r:id="rId5" imgW="3504960" imgH="634680" progId="Equation.DSMT4">
                  <p:embed/>
                  <p:pic>
                    <p:nvPicPr>
                      <p:cNvPr id="66" name="对象 65"/>
                      <p:cNvPicPr/>
                      <p:nvPr/>
                    </p:nvPicPr>
                    <p:blipFill>
                      <a:blip r:embed="rId6"/>
                      <a:stretch>
                        <a:fillRect/>
                      </a:stretch>
                    </p:blipFill>
                    <p:spPr>
                      <a:xfrm>
                        <a:off x="3090431" y="1308405"/>
                        <a:ext cx="7048500" cy="1279525"/>
                      </a:xfrm>
                      <a:prstGeom prst="rect">
                        <a:avLst/>
                      </a:prstGeom>
                    </p:spPr>
                  </p:pic>
                </p:oleObj>
              </mc:Fallback>
            </mc:AlternateContent>
          </a:graphicData>
        </a:graphic>
      </p:graphicFrame>
      <p:graphicFrame>
        <p:nvGraphicFramePr>
          <p:cNvPr id="45" name="对象 44"/>
          <p:cNvGraphicFramePr>
            <a:graphicFrameLocks noChangeAspect="1"/>
          </p:cNvGraphicFramePr>
          <p:nvPr>
            <p:extLst>
              <p:ext uri="{D42A27DB-BD31-4B8C-83A1-F6EECF244321}">
                <p14:modId xmlns:p14="http://schemas.microsoft.com/office/powerpoint/2010/main" val="3523439082"/>
              </p:ext>
            </p:extLst>
          </p:nvPr>
        </p:nvGraphicFramePr>
        <p:xfrm>
          <a:off x="976745" y="2740381"/>
          <a:ext cx="4545013" cy="409575"/>
        </p:xfrm>
        <a:graphic>
          <a:graphicData uri="http://schemas.openxmlformats.org/presentationml/2006/ole">
            <mc:AlternateContent xmlns:mc="http://schemas.openxmlformats.org/markup-compatibility/2006">
              <mc:Choice xmlns:v="urn:schemas-microsoft-com:vml" Requires="v">
                <p:oleObj spid="_x0000_s117925" name="Equation" r:id="rId7" imgW="2260440" imgH="203040" progId="Equation.DSMT4">
                  <p:embed/>
                </p:oleObj>
              </mc:Choice>
              <mc:Fallback>
                <p:oleObj name="Equation" r:id="rId7" imgW="2260440" imgH="203040" progId="Equation.DSMT4">
                  <p:embed/>
                  <p:pic>
                    <p:nvPicPr>
                      <p:cNvPr id="43" name="对象 42"/>
                      <p:cNvPicPr/>
                      <p:nvPr/>
                    </p:nvPicPr>
                    <p:blipFill>
                      <a:blip r:embed="rId8"/>
                      <a:stretch>
                        <a:fillRect/>
                      </a:stretch>
                    </p:blipFill>
                    <p:spPr>
                      <a:xfrm>
                        <a:off x="976745" y="2740381"/>
                        <a:ext cx="4545013" cy="409575"/>
                      </a:xfrm>
                      <a:prstGeom prst="rect">
                        <a:avLst/>
                      </a:prstGeom>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261181476"/>
              </p:ext>
            </p:extLst>
          </p:nvPr>
        </p:nvGraphicFramePr>
        <p:xfrm>
          <a:off x="1763280" y="3195764"/>
          <a:ext cx="1225550" cy="1895475"/>
        </p:xfrm>
        <a:graphic>
          <a:graphicData uri="http://schemas.openxmlformats.org/presentationml/2006/ole">
            <mc:AlternateContent xmlns:mc="http://schemas.openxmlformats.org/markup-compatibility/2006">
              <mc:Choice xmlns:v="urn:schemas-microsoft-com:vml" Requires="v">
                <p:oleObj spid="_x0000_s117926" name="Equation" r:id="rId9" imgW="609480" imgH="939600" progId="Equation.DSMT4">
                  <p:embed/>
                </p:oleObj>
              </mc:Choice>
              <mc:Fallback>
                <p:oleObj name="Equation" r:id="rId9" imgW="609480" imgH="939600" progId="Equation.DSMT4">
                  <p:embed/>
                  <p:pic>
                    <p:nvPicPr>
                      <p:cNvPr id="45" name="对象 44"/>
                      <p:cNvPicPr/>
                      <p:nvPr/>
                    </p:nvPicPr>
                    <p:blipFill>
                      <a:blip r:embed="rId10"/>
                      <a:stretch>
                        <a:fillRect/>
                      </a:stretch>
                    </p:blipFill>
                    <p:spPr>
                      <a:xfrm>
                        <a:off x="1763280" y="3195764"/>
                        <a:ext cx="1225550" cy="1895475"/>
                      </a:xfrm>
                      <a:prstGeom prst="rect">
                        <a:avLst/>
                      </a:prstGeom>
                    </p:spPr>
                  </p:pic>
                </p:oleObj>
              </mc:Fallback>
            </mc:AlternateContent>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val="1398713135"/>
              </p:ext>
            </p:extLst>
          </p:nvPr>
        </p:nvGraphicFramePr>
        <p:xfrm>
          <a:off x="3249251" y="3274125"/>
          <a:ext cx="6330950" cy="1357312"/>
        </p:xfrm>
        <a:graphic>
          <a:graphicData uri="http://schemas.openxmlformats.org/presentationml/2006/ole">
            <mc:AlternateContent xmlns:mc="http://schemas.openxmlformats.org/markup-compatibility/2006">
              <mc:Choice xmlns:v="urn:schemas-microsoft-com:vml" Requires="v">
                <p:oleObj spid="_x0000_s117927" name="Equation" r:id="rId11" imgW="3149280" imgH="672840" progId="Equation.DSMT4">
                  <p:embed/>
                </p:oleObj>
              </mc:Choice>
              <mc:Fallback>
                <p:oleObj name="Equation" r:id="rId11" imgW="3149280" imgH="672840" progId="Equation.DSMT4">
                  <p:embed/>
                  <p:pic>
                    <p:nvPicPr>
                      <p:cNvPr id="48" name="对象 47"/>
                      <p:cNvPicPr/>
                      <p:nvPr/>
                    </p:nvPicPr>
                    <p:blipFill>
                      <a:blip r:embed="rId12"/>
                      <a:stretch>
                        <a:fillRect/>
                      </a:stretch>
                    </p:blipFill>
                    <p:spPr>
                      <a:xfrm>
                        <a:off x="3249251" y="3274125"/>
                        <a:ext cx="6330950" cy="135731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6794859"/>
              </p:ext>
            </p:extLst>
          </p:nvPr>
        </p:nvGraphicFramePr>
        <p:xfrm>
          <a:off x="1099343" y="4863467"/>
          <a:ext cx="10630766" cy="1806338"/>
        </p:xfrm>
        <a:graphic>
          <a:graphicData uri="http://schemas.openxmlformats.org/presentationml/2006/ole">
            <mc:AlternateContent xmlns:mc="http://schemas.openxmlformats.org/markup-compatibility/2006">
              <mc:Choice xmlns:v="urn:schemas-microsoft-com:vml" Requires="v">
                <p:oleObj spid="_x0000_s117928" name="Equation" r:id="rId13" imgW="5549760" imgH="939600" progId="Equation.DSMT4">
                  <p:embed/>
                </p:oleObj>
              </mc:Choice>
              <mc:Fallback>
                <p:oleObj name="Equation" r:id="rId13" imgW="5549760" imgH="939600" progId="Equation.DSMT4">
                  <p:embed/>
                  <p:pic>
                    <p:nvPicPr>
                      <p:cNvPr id="51" name="对象 50"/>
                      <p:cNvPicPr/>
                      <p:nvPr/>
                    </p:nvPicPr>
                    <p:blipFill>
                      <a:blip r:embed="rId14"/>
                      <a:stretch>
                        <a:fillRect/>
                      </a:stretch>
                    </p:blipFill>
                    <p:spPr>
                      <a:xfrm>
                        <a:off x="1099343" y="4863467"/>
                        <a:ext cx="10630766" cy="1806338"/>
                      </a:xfrm>
                      <a:prstGeom prst="rect">
                        <a:avLst/>
                      </a:prstGeom>
                    </p:spPr>
                  </p:pic>
                </p:oleObj>
              </mc:Fallback>
            </mc:AlternateContent>
          </a:graphicData>
        </a:graphic>
      </p:graphicFrame>
    </p:spTree>
    <p:extLst>
      <p:ext uri="{BB962C8B-B14F-4D97-AF65-F5344CB8AC3E}">
        <p14:creationId xmlns:p14="http://schemas.microsoft.com/office/powerpoint/2010/main" val="363816931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down)">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down)">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down)">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down)">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p:txBody>
          <a:bodyPr/>
          <a:lstStyle/>
          <a:p>
            <a:pPr>
              <a:defRPr/>
            </a:pPr>
            <a:fld id="{6EFA80D0-FEAC-4AEC-8147-5AA16AF90D4A}" type="datetime1">
              <a:rPr lang="zh-CN" altLang="en-US"/>
              <a:pPr>
                <a:defRPr/>
              </a:pPr>
              <a:t>2020/4/28</a:t>
            </a:fld>
            <a:endParaRPr lang="en-US" altLang="zh-CN"/>
          </a:p>
        </p:txBody>
      </p:sp>
      <p:sp>
        <p:nvSpPr>
          <p:cNvPr id="12" name="灯片编号占位符 5"/>
          <p:cNvSpPr>
            <a:spLocks noGrp="1"/>
          </p:cNvSpPr>
          <p:nvPr>
            <p:ph type="sldNum" sz="quarter" idx="12"/>
          </p:nvPr>
        </p:nvSpPr>
        <p:spPr/>
        <p:txBody>
          <a:bodyPr/>
          <a:lstStyle/>
          <a:p>
            <a:pPr>
              <a:defRPr/>
            </a:pPr>
            <a:fld id="{E5E144A8-795C-4563-ACFF-7A293854793A}" type="slidenum">
              <a:rPr lang="en-US" altLang="zh-CN"/>
              <a:pPr>
                <a:defRPr/>
              </a:pPr>
              <a:t>4</a:t>
            </a:fld>
            <a:endParaRPr lang="en-US" altLang="zh-CN"/>
          </a:p>
        </p:txBody>
      </p:sp>
      <p:sp>
        <p:nvSpPr>
          <p:cNvPr id="9220" name="Rectangle 2"/>
          <p:cNvSpPr>
            <a:spLocks noGrp="1" noChangeArrowheads="1"/>
          </p:cNvSpPr>
          <p:nvPr>
            <p:ph type="title"/>
          </p:nvPr>
        </p:nvSpPr>
        <p:spPr>
          <a:xfrm>
            <a:off x="1436688" y="333375"/>
            <a:ext cx="9021762" cy="782638"/>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z="3600" b="1" smtClean="0">
                <a:solidFill>
                  <a:srgbClr val="FF0000"/>
                </a:solidFill>
                <a:latin typeface="Times New Roman" panose="02020603050405020304" pitchFamily="18" charset="0"/>
                <a:ea typeface="华文新魏" panose="02010800040101010101" pitchFamily="2" charset="-122"/>
              </a:rPr>
              <a:t>1</a:t>
            </a:r>
            <a:r>
              <a:rPr lang="zh-CN" altLang="en-US" sz="3600" b="1" smtClean="0">
                <a:solidFill>
                  <a:srgbClr val="FF0000"/>
                </a:solidFill>
                <a:latin typeface="Times New Roman" panose="02020603050405020304" pitchFamily="18" charset="0"/>
                <a:ea typeface="华文新魏" panose="02010800040101010101" pitchFamily="2" charset="-122"/>
              </a:rPr>
              <a:t>、变量间的关系及回归分析的基本概念</a:t>
            </a:r>
          </a:p>
        </p:txBody>
      </p:sp>
      <p:sp>
        <p:nvSpPr>
          <p:cNvPr id="9224" name="Rectangle 7"/>
          <p:cNvSpPr>
            <a:spLocks noChangeArrowheads="1"/>
          </p:cNvSpPr>
          <p:nvPr/>
        </p:nvSpPr>
        <p:spPr bwMode="auto">
          <a:xfrm>
            <a:off x="1436688" y="1338263"/>
            <a:ext cx="367188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Clr>
                <a:schemeClr val="folHlink"/>
              </a:buClr>
              <a:buFont typeface="Wingdings" panose="05000000000000000000" pitchFamily="2" charset="2"/>
              <a:buChar char="n"/>
            </a:pPr>
            <a:r>
              <a:rPr kumimoji="1" lang="en-US" altLang="zh-CN" sz="3200" b="1">
                <a:solidFill>
                  <a:schemeClr val="tx2"/>
                </a:solidFill>
                <a:latin typeface="楷体_GB2312" panose="02010609030101010101" pitchFamily="49" charset="-122"/>
                <a:ea typeface="楷体_GB2312" panose="02010609030101010101" pitchFamily="49" charset="-122"/>
              </a:rPr>
              <a:t>1</a:t>
            </a:r>
            <a:r>
              <a:rPr kumimoji="1" lang="zh-CN" altLang="en-US" sz="3200" b="1">
                <a:solidFill>
                  <a:schemeClr val="tx2"/>
                </a:solidFill>
                <a:latin typeface="楷体_GB2312" panose="02010609030101010101" pitchFamily="49" charset="-122"/>
                <a:ea typeface="楷体_GB2312" panose="02010609030101010101" pitchFamily="49" charset="-122"/>
              </a:rPr>
              <a:t>、变量间的关系</a:t>
            </a:r>
          </a:p>
        </p:txBody>
      </p:sp>
      <p:graphicFrame>
        <p:nvGraphicFramePr>
          <p:cNvPr id="2" name="对象 1"/>
          <p:cNvGraphicFramePr>
            <a:graphicFrameLocks noChangeAspect="1"/>
          </p:cNvGraphicFramePr>
          <p:nvPr>
            <p:extLst>
              <p:ext uri="{D42A27DB-BD31-4B8C-83A1-F6EECF244321}">
                <p14:modId xmlns:p14="http://schemas.microsoft.com/office/powerpoint/2010/main" val="2476888305"/>
              </p:ext>
            </p:extLst>
          </p:nvPr>
        </p:nvGraphicFramePr>
        <p:xfrm>
          <a:off x="1503075" y="3832873"/>
          <a:ext cx="7878762" cy="1103313"/>
        </p:xfrm>
        <a:graphic>
          <a:graphicData uri="http://schemas.openxmlformats.org/presentationml/2006/ole">
            <mc:AlternateContent xmlns:mc="http://schemas.openxmlformats.org/markup-compatibility/2006">
              <mc:Choice xmlns:v="urn:schemas-microsoft-com:vml" Requires="v">
                <p:oleObj spid="_x0000_s9402" name="Equation" r:id="rId3" imgW="3352680" imgH="469800" progId="Equation.DSMT4">
                  <p:embed/>
                </p:oleObj>
              </mc:Choice>
              <mc:Fallback>
                <p:oleObj name="Equation" r:id="rId3" imgW="3352680" imgH="469800" progId="Equation.DSMT4">
                  <p:embed/>
                  <p:pic>
                    <p:nvPicPr>
                      <p:cNvPr id="0" name=""/>
                      <p:cNvPicPr/>
                      <p:nvPr/>
                    </p:nvPicPr>
                    <p:blipFill>
                      <a:blip r:embed="rId4"/>
                      <a:stretch>
                        <a:fillRect/>
                      </a:stretch>
                    </p:blipFill>
                    <p:spPr>
                      <a:xfrm>
                        <a:off x="1503075" y="3832873"/>
                        <a:ext cx="7878762" cy="110331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222543263"/>
              </p:ext>
            </p:extLst>
          </p:nvPr>
        </p:nvGraphicFramePr>
        <p:xfrm>
          <a:off x="1581150" y="2174154"/>
          <a:ext cx="6800850" cy="536575"/>
        </p:xfrm>
        <a:graphic>
          <a:graphicData uri="http://schemas.openxmlformats.org/presentationml/2006/ole">
            <mc:AlternateContent xmlns:mc="http://schemas.openxmlformats.org/markup-compatibility/2006">
              <mc:Choice xmlns:v="urn:schemas-microsoft-com:vml" Requires="v">
                <p:oleObj spid="_x0000_s9403" name="Equation" r:id="rId5" imgW="2895480" imgH="228600" progId="Equation.DSMT4">
                  <p:embed/>
                </p:oleObj>
              </mc:Choice>
              <mc:Fallback>
                <p:oleObj name="Equation" r:id="rId5" imgW="2895480" imgH="228600" progId="Equation.DSMT4">
                  <p:embed/>
                  <p:pic>
                    <p:nvPicPr>
                      <p:cNvPr id="2" name="对象 1"/>
                      <p:cNvPicPr/>
                      <p:nvPr/>
                    </p:nvPicPr>
                    <p:blipFill>
                      <a:blip r:embed="rId6"/>
                      <a:stretch>
                        <a:fillRect/>
                      </a:stretch>
                    </p:blipFill>
                    <p:spPr>
                      <a:xfrm>
                        <a:off x="1581150" y="2174154"/>
                        <a:ext cx="6800850" cy="536575"/>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813024547"/>
              </p:ext>
            </p:extLst>
          </p:nvPr>
        </p:nvGraphicFramePr>
        <p:xfrm>
          <a:off x="1581150" y="2928289"/>
          <a:ext cx="9336087" cy="477838"/>
        </p:xfrm>
        <a:graphic>
          <a:graphicData uri="http://schemas.openxmlformats.org/presentationml/2006/ole">
            <mc:AlternateContent xmlns:mc="http://schemas.openxmlformats.org/markup-compatibility/2006">
              <mc:Choice xmlns:v="urn:schemas-microsoft-com:vml" Requires="v">
                <p:oleObj spid="_x0000_s9404" name="Equation" r:id="rId7" imgW="3974760" imgH="203040" progId="Equation.DSMT4">
                  <p:embed/>
                </p:oleObj>
              </mc:Choice>
              <mc:Fallback>
                <p:oleObj name="Equation" r:id="rId7" imgW="3974760" imgH="203040" progId="Equation.DSMT4">
                  <p:embed/>
                  <p:pic>
                    <p:nvPicPr>
                      <p:cNvPr id="13" name="对象 12"/>
                      <p:cNvPicPr/>
                      <p:nvPr/>
                    </p:nvPicPr>
                    <p:blipFill>
                      <a:blip r:embed="rId8"/>
                      <a:stretch>
                        <a:fillRect/>
                      </a:stretch>
                    </p:blipFill>
                    <p:spPr>
                      <a:xfrm>
                        <a:off x="1581150" y="2928289"/>
                        <a:ext cx="9336087" cy="477838"/>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277697307"/>
              </p:ext>
            </p:extLst>
          </p:nvPr>
        </p:nvGraphicFramePr>
        <p:xfrm>
          <a:off x="1503075" y="5168430"/>
          <a:ext cx="10052050" cy="477837"/>
        </p:xfrm>
        <a:graphic>
          <a:graphicData uri="http://schemas.openxmlformats.org/presentationml/2006/ole">
            <mc:AlternateContent xmlns:mc="http://schemas.openxmlformats.org/markup-compatibility/2006">
              <mc:Choice xmlns:v="urn:schemas-microsoft-com:vml" Requires="v">
                <p:oleObj spid="_x0000_s9405" name="Equation" r:id="rId9" imgW="4279680" imgH="203040" progId="Equation.DSMT4">
                  <p:embed/>
                </p:oleObj>
              </mc:Choice>
              <mc:Fallback>
                <p:oleObj name="Equation" r:id="rId9" imgW="4279680" imgH="203040" progId="Equation.DSMT4">
                  <p:embed/>
                  <p:pic>
                    <p:nvPicPr>
                      <p:cNvPr id="14" name="对象 13"/>
                      <p:cNvPicPr/>
                      <p:nvPr/>
                    </p:nvPicPr>
                    <p:blipFill>
                      <a:blip r:embed="rId10"/>
                      <a:stretch>
                        <a:fillRect/>
                      </a:stretch>
                    </p:blipFill>
                    <p:spPr>
                      <a:xfrm>
                        <a:off x="1503075" y="5168430"/>
                        <a:ext cx="10052050" cy="477837"/>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5"/>
          <p:cNvSpPr>
            <a:spLocks noGrp="1"/>
          </p:cNvSpPr>
          <p:nvPr>
            <p:ph type="dt" sz="quarter" idx="10"/>
          </p:nvPr>
        </p:nvSpPr>
        <p:spPr/>
        <p:txBody>
          <a:bodyPr/>
          <a:lstStyle/>
          <a:p>
            <a:pPr>
              <a:defRPr/>
            </a:pPr>
            <a:fld id="{83F21EF6-7535-4754-AC76-93E6BB0F8169}" type="datetime1">
              <a:rPr lang="zh-CN" altLang="en-US"/>
              <a:pPr>
                <a:defRPr/>
              </a:pPr>
              <a:t>2020/4/28</a:t>
            </a:fld>
            <a:endParaRPr lang="en-US" altLang="zh-CN"/>
          </a:p>
        </p:txBody>
      </p:sp>
      <p:sp>
        <p:nvSpPr>
          <p:cNvPr id="12" name="灯片编号占位符 7"/>
          <p:cNvSpPr>
            <a:spLocks noGrp="1"/>
          </p:cNvSpPr>
          <p:nvPr>
            <p:ph type="sldNum" sz="quarter" idx="12"/>
          </p:nvPr>
        </p:nvSpPr>
        <p:spPr/>
        <p:txBody>
          <a:bodyPr/>
          <a:lstStyle/>
          <a:p>
            <a:pPr>
              <a:defRPr/>
            </a:pPr>
            <a:fld id="{E82E88FF-DE5B-4D8B-9162-C48E2FADF994}" type="slidenum">
              <a:rPr lang="en-US" altLang="zh-CN"/>
              <a:pPr>
                <a:defRPr/>
              </a:pPr>
              <a:t>40</a:t>
            </a:fld>
            <a:endParaRPr lang="en-US" altLang="zh-CN"/>
          </a:p>
        </p:txBody>
      </p:sp>
      <p:sp>
        <p:nvSpPr>
          <p:cNvPr id="46084" name="Rectangle 2"/>
          <p:cNvSpPr>
            <a:spLocks noGrp="1" noChangeArrowheads="1"/>
          </p:cNvSpPr>
          <p:nvPr>
            <p:ph type="title"/>
          </p:nvPr>
        </p:nvSpPr>
        <p:spPr>
          <a:xfrm>
            <a:off x="2927350" y="404813"/>
            <a:ext cx="5237163" cy="865187"/>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lstStyle/>
          <a:p>
            <a:pPr marL="342900" indent="-342900" eaLnBrk="1" hangingPunct="1">
              <a:lnSpc>
                <a:spcPct val="115000"/>
              </a:lnSpc>
              <a:spcBef>
                <a:spcPct val="20000"/>
              </a:spcBef>
              <a:buClr>
                <a:schemeClr val="folHlink"/>
              </a:buClr>
              <a:buSzPct val="60000"/>
            </a:pPr>
            <a:r>
              <a:rPr lang="en-US" altLang="zh-CN" b="1" smtClean="0">
                <a:latin typeface="Times New Roman" panose="02020603050405020304" pitchFamily="18" charset="0"/>
                <a:ea typeface="华文新魏" panose="02010800040101010101" pitchFamily="2" charset="-122"/>
              </a:rPr>
              <a:t>OLS</a:t>
            </a:r>
            <a:r>
              <a:rPr lang="zh-CN" altLang="en-US" b="1" smtClean="0">
                <a:latin typeface="Times New Roman" panose="02020603050405020304" pitchFamily="18" charset="0"/>
                <a:ea typeface="华文新魏" panose="02010800040101010101" pitchFamily="2" charset="-122"/>
              </a:rPr>
              <a:t>估计原理</a:t>
            </a:r>
          </a:p>
        </p:txBody>
      </p:sp>
      <p:grpSp>
        <p:nvGrpSpPr>
          <p:cNvPr id="46085" name="Group 15"/>
          <p:cNvGrpSpPr>
            <a:grpSpLocks/>
          </p:cNvGrpSpPr>
          <p:nvPr/>
        </p:nvGrpSpPr>
        <p:grpSpPr bwMode="auto">
          <a:xfrm>
            <a:off x="2782888" y="1484313"/>
            <a:ext cx="6507162" cy="1847850"/>
            <a:chOff x="793" y="935"/>
            <a:chExt cx="4099" cy="1164"/>
          </a:xfrm>
        </p:grpSpPr>
        <p:graphicFrame>
          <p:nvGraphicFramePr>
            <p:cNvPr id="46089" name="Object 7"/>
            <p:cNvGraphicFramePr>
              <a:graphicFrameLocks noChangeAspect="1"/>
            </p:cNvGraphicFramePr>
            <p:nvPr>
              <p:extLst>
                <p:ext uri="{D42A27DB-BD31-4B8C-83A1-F6EECF244321}">
                  <p14:modId xmlns:p14="http://schemas.microsoft.com/office/powerpoint/2010/main" val="3353622094"/>
                </p:ext>
              </p:extLst>
            </p:nvPr>
          </p:nvGraphicFramePr>
          <p:xfrm>
            <a:off x="1302" y="935"/>
            <a:ext cx="3590" cy="1164"/>
          </p:xfrm>
          <a:graphic>
            <a:graphicData uri="http://schemas.openxmlformats.org/presentationml/2006/ole">
              <mc:AlternateContent xmlns:mc="http://schemas.openxmlformats.org/markup-compatibility/2006">
                <mc:Choice xmlns:v="urn:schemas-microsoft-com:vml" Requires="v">
                  <p:oleObj spid="_x0000_s46197" name="Equation" r:id="rId3" imgW="2819160" imgH="914400" progId="Equation.DSMT4">
                    <p:embed/>
                  </p:oleObj>
                </mc:Choice>
                <mc:Fallback>
                  <p:oleObj name="Equation" r:id="rId3" imgW="2819160" imgH="914400" progId="Equation.DSMT4">
                    <p:embed/>
                    <p:pic>
                      <p:nvPicPr>
                        <p:cNvPr id="0" name="Object 7"/>
                        <p:cNvPicPr>
                          <a:picLocks noChangeAspect="1" noChangeArrowheads="1"/>
                        </p:cNvPicPr>
                        <p:nvPr/>
                      </p:nvPicPr>
                      <p:blipFill>
                        <a:blip r:embed="rId4"/>
                        <a:srcRect/>
                        <a:stretch>
                          <a:fillRect/>
                        </a:stretch>
                      </p:blipFill>
                      <p:spPr bwMode="auto">
                        <a:xfrm>
                          <a:off x="1302" y="935"/>
                          <a:ext cx="3590"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0" name="Text Box 8"/>
            <p:cNvSpPr txBox="1">
              <a:spLocks noChangeArrowheads="1"/>
            </p:cNvSpPr>
            <p:nvPr/>
          </p:nvSpPr>
          <p:spPr bwMode="auto">
            <a:xfrm>
              <a:off x="793" y="1344"/>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b="1">
                  <a:latin typeface="楷体_GB2312" panose="02010609030101010101" pitchFamily="49" charset="-122"/>
                  <a:ea typeface="楷体_GB2312" panose="02010609030101010101" pitchFamily="49" charset="-122"/>
                </a:rPr>
                <a:t>即</a:t>
              </a:r>
            </a:p>
          </p:txBody>
        </p:sp>
      </p:grpSp>
      <p:graphicFrame>
        <p:nvGraphicFramePr>
          <p:cNvPr id="792585" name="Object 9"/>
          <p:cNvGraphicFramePr>
            <a:graphicFrameLocks noGrp="1" noChangeAspect="1"/>
          </p:cNvGraphicFramePr>
          <p:nvPr>
            <p:ph sz="half" idx="1"/>
            <p:extLst>
              <p:ext uri="{D42A27DB-BD31-4B8C-83A1-F6EECF244321}">
                <p14:modId xmlns:p14="http://schemas.microsoft.com/office/powerpoint/2010/main" val="1013476065"/>
              </p:ext>
            </p:extLst>
          </p:nvPr>
        </p:nvGraphicFramePr>
        <p:xfrm>
          <a:off x="4029075" y="4873625"/>
          <a:ext cx="4975225" cy="1614488"/>
        </p:xfrm>
        <a:graphic>
          <a:graphicData uri="http://schemas.openxmlformats.org/presentationml/2006/ole">
            <mc:AlternateContent xmlns:mc="http://schemas.openxmlformats.org/markup-compatibility/2006">
              <mc:Choice xmlns:v="urn:schemas-microsoft-com:vml" Requires="v">
                <p:oleObj spid="_x0000_s46198" name="Equation" r:id="rId5" imgW="2425680" imgH="787320" progId="Equation.DSMT4">
                  <p:embed/>
                </p:oleObj>
              </mc:Choice>
              <mc:Fallback>
                <p:oleObj name="Equation" r:id="rId5" imgW="2425680" imgH="787320" progId="Equation.DSMT4">
                  <p:embed/>
                  <p:pic>
                    <p:nvPicPr>
                      <p:cNvPr id="0" name="Object 9"/>
                      <p:cNvPicPr>
                        <a:picLocks noGrp="1" noChangeAspect="1" noChangeArrowheads="1"/>
                      </p:cNvPicPr>
                      <p:nvPr/>
                    </p:nvPicPr>
                    <p:blipFill>
                      <a:blip r:embed="rId6"/>
                      <a:srcRect/>
                      <a:stretch>
                        <a:fillRect/>
                      </a:stretch>
                    </p:blipFill>
                    <p:spPr bwMode="auto">
                      <a:xfrm>
                        <a:off x="4029075" y="4873625"/>
                        <a:ext cx="4975225"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2589" name="Text Box 13"/>
          <p:cNvSpPr txBox="1">
            <a:spLocks noChangeArrowheads="1"/>
          </p:cNvSpPr>
          <p:nvPr/>
        </p:nvSpPr>
        <p:spPr bwMode="auto">
          <a:xfrm>
            <a:off x="2351088" y="3429000"/>
            <a:ext cx="7489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b="1">
                <a:latin typeface="Times New Roman" panose="02020603050405020304" pitchFamily="18" charset="0"/>
                <a:ea typeface="楷体_GB2312" panose="02010609030101010101" pitchFamily="49" charset="-122"/>
                <a:cs typeface="Times New Roman" panose="02020603050405020304" pitchFamily="18" charset="0"/>
              </a:rPr>
              <a:t>式</a:t>
            </a:r>
            <a:r>
              <a:rPr lang="en-US" altLang="zh-CN" b="1">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b="1">
                <a:latin typeface="Times New Roman" panose="02020603050405020304" pitchFamily="18" charset="0"/>
                <a:ea typeface="楷体_GB2312" panose="02010609030101010101" pitchFamily="49" charset="-122"/>
                <a:cs typeface="Times New Roman" panose="02020603050405020304" pitchFamily="18" charset="0"/>
              </a:rPr>
              <a:t>称为</a:t>
            </a:r>
            <a:r>
              <a:rPr lang="zh-CN" altLang="en-US" b="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正规方程组</a:t>
            </a:r>
            <a:r>
              <a:rPr lang="zh-CN" altLang="en-US" b="1">
                <a:latin typeface="Times New Roman" panose="02020603050405020304" pitchFamily="18" charset="0"/>
                <a:ea typeface="楷体_GB2312" panose="02010609030101010101" pitchFamily="49" charset="-122"/>
                <a:cs typeface="Times New Roman" panose="02020603050405020304" pitchFamily="18" charset="0"/>
              </a:rPr>
              <a:t>（或简称为</a:t>
            </a:r>
            <a:r>
              <a:rPr lang="zh-CN" altLang="en-US" b="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正规方程</a:t>
            </a:r>
            <a:r>
              <a:rPr lang="zh-CN" altLang="en-US" b="1">
                <a:latin typeface="Times New Roman" panose="02020603050405020304" pitchFamily="18" charset="0"/>
                <a:ea typeface="楷体_GB2312" panose="02010609030101010101" pitchFamily="49" charset="-122"/>
                <a:cs typeface="Times New Roman" panose="02020603050405020304" pitchFamily="18" charset="0"/>
              </a:rPr>
              <a:t>）</a:t>
            </a:r>
          </a:p>
        </p:txBody>
      </p:sp>
      <p:sp>
        <p:nvSpPr>
          <p:cNvPr id="792590" name="Text Box 14"/>
          <p:cNvSpPr txBox="1">
            <a:spLocks noChangeArrowheads="1"/>
          </p:cNvSpPr>
          <p:nvPr/>
        </p:nvSpPr>
        <p:spPr bwMode="auto">
          <a:xfrm>
            <a:off x="2351088" y="4089400"/>
            <a:ext cx="7489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zh-CN" altLang="en-US" b="1">
                <a:latin typeface="Times New Roman" panose="02020603050405020304" pitchFamily="18" charset="0"/>
                <a:ea typeface="楷体_GB2312" panose="02010609030101010101" pitchFamily="49" charset="-122"/>
                <a:cs typeface="Times New Roman" panose="02020603050405020304" pitchFamily="18" charset="0"/>
              </a:rPr>
              <a:t>使用消元法可求得总体回归系数的估计值为：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92589"/>
                                        </p:tgtEl>
                                        <p:attrNameLst>
                                          <p:attrName>style.visibility</p:attrName>
                                        </p:attrNameLst>
                                      </p:cBhvr>
                                      <p:to>
                                        <p:strVal val="visible"/>
                                      </p:to>
                                    </p:set>
                                    <p:anim calcmode="lin" valueType="num">
                                      <p:cBhvr>
                                        <p:cTn id="7" dur="500" fill="hold"/>
                                        <p:tgtEl>
                                          <p:spTgt spid="792589"/>
                                        </p:tgtEl>
                                        <p:attrNameLst>
                                          <p:attrName>ppt_x</p:attrName>
                                        </p:attrNameLst>
                                      </p:cBhvr>
                                      <p:tavLst>
                                        <p:tav tm="0">
                                          <p:val>
                                            <p:strVal val="#ppt_x-#ppt_w/2"/>
                                          </p:val>
                                        </p:tav>
                                        <p:tav tm="100000">
                                          <p:val>
                                            <p:strVal val="#ppt_x"/>
                                          </p:val>
                                        </p:tav>
                                      </p:tavLst>
                                    </p:anim>
                                    <p:anim calcmode="lin" valueType="num">
                                      <p:cBhvr>
                                        <p:cTn id="8" dur="500" fill="hold"/>
                                        <p:tgtEl>
                                          <p:spTgt spid="792589"/>
                                        </p:tgtEl>
                                        <p:attrNameLst>
                                          <p:attrName>ppt_y</p:attrName>
                                        </p:attrNameLst>
                                      </p:cBhvr>
                                      <p:tavLst>
                                        <p:tav tm="0">
                                          <p:val>
                                            <p:strVal val="#ppt_y"/>
                                          </p:val>
                                        </p:tav>
                                        <p:tav tm="100000">
                                          <p:val>
                                            <p:strVal val="#ppt_y"/>
                                          </p:val>
                                        </p:tav>
                                      </p:tavLst>
                                    </p:anim>
                                    <p:anim calcmode="lin" valueType="num">
                                      <p:cBhvr>
                                        <p:cTn id="9" dur="500" fill="hold"/>
                                        <p:tgtEl>
                                          <p:spTgt spid="792589"/>
                                        </p:tgtEl>
                                        <p:attrNameLst>
                                          <p:attrName>ppt_w</p:attrName>
                                        </p:attrNameLst>
                                      </p:cBhvr>
                                      <p:tavLst>
                                        <p:tav tm="0">
                                          <p:val>
                                            <p:fltVal val="0"/>
                                          </p:val>
                                        </p:tav>
                                        <p:tav tm="100000">
                                          <p:val>
                                            <p:strVal val="#ppt_w"/>
                                          </p:val>
                                        </p:tav>
                                      </p:tavLst>
                                    </p:anim>
                                    <p:anim calcmode="lin" valueType="num">
                                      <p:cBhvr>
                                        <p:cTn id="10" dur="500" fill="hold"/>
                                        <p:tgtEl>
                                          <p:spTgt spid="792589"/>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792590"/>
                                        </p:tgtEl>
                                        <p:attrNameLst>
                                          <p:attrName>style.visibility</p:attrName>
                                        </p:attrNameLst>
                                      </p:cBhvr>
                                      <p:to>
                                        <p:strVal val="visible"/>
                                      </p:to>
                                    </p:set>
                                    <p:anim calcmode="lin" valueType="num">
                                      <p:cBhvr>
                                        <p:cTn id="15" dur="500" fill="hold"/>
                                        <p:tgtEl>
                                          <p:spTgt spid="792590"/>
                                        </p:tgtEl>
                                        <p:attrNameLst>
                                          <p:attrName>ppt_x</p:attrName>
                                        </p:attrNameLst>
                                      </p:cBhvr>
                                      <p:tavLst>
                                        <p:tav tm="0">
                                          <p:val>
                                            <p:strVal val="#ppt_x-#ppt_w/2"/>
                                          </p:val>
                                        </p:tav>
                                        <p:tav tm="100000">
                                          <p:val>
                                            <p:strVal val="#ppt_x"/>
                                          </p:val>
                                        </p:tav>
                                      </p:tavLst>
                                    </p:anim>
                                    <p:anim calcmode="lin" valueType="num">
                                      <p:cBhvr>
                                        <p:cTn id="16" dur="500" fill="hold"/>
                                        <p:tgtEl>
                                          <p:spTgt spid="792590"/>
                                        </p:tgtEl>
                                        <p:attrNameLst>
                                          <p:attrName>ppt_y</p:attrName>
                                        </p:attrNameLst>
                                      </p:cBhvr>
                                      <p:tavLst>
                                        <p:tav tm="0">
                                          <p:val>
                                            <p:strVal val="#ppt_y"/>
                                          </p:val>
                                        </p:tav>
                                        <p:tav tm="100000">
                                          <p:val>
                                            <p:strVal val="#ppt_y"/>
                                          </p:val>
                                        </p:tav>
                                      </p:tavLst>
                                    </p:anim>
                                    <p:anim calcmode="lin" valueType="num">
                                      <p:cBhvr>
                                        <p:cTn id="17" dur="500" fill="hold"/>
                                        <p:tgtEl>
                                          <p:spTgt spid="792590"/>
                                        </p:tgtEl>
                                        <p:attrNameLst>
                                          <p:attrName>ppt_w</p:attrName>
                                        </p:attrNameLst>
                                      </p:cBhvr>
                                      <p:tavLst>
                                        <p:tav tm="0">
                                          <p:val>
                                            <p:fltVal val="0"/>
                                          </p:val>
                                        </p:tav>
                                        <p:tav tm="100000">
                                          <p:val>
                                            <p:strVal val="#ppt_w"/>
                                          </p:val>
                                        </p:tav>
                                      </p:tavLst>
                                    </p:anim>
                                    <p:anim calcmode="lin" valueType="num">
                                      <p:cBhvr>
                                        <p:cTn id="18" dur="500" fill="hold"/>
                                        <p:tgtEl>
                                          <p:spTgt spid="792590"/>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792585"/>
                                        </p:tgtEl>
                                        <p:attrNameLst>
                                          <p:attrName>style.visibility</p:attrName>
                                        </p:attrNameLst>
                                      </p:cBhvr>
                                      <p:to>
                                        <p:strVal val="visible"/>
                                      </p:to>
                                    </p:set>
                                    <p:animEffect transition="in" filter="box(in)">
                                      <p:cBhvr>
                                        <p:cTn id="23" dur="500"/>
                                        <p:tgtEl>
                                          <p:spTgt spid="792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9" grpId="0"/>
      <p:bldP spid="79259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5"/>
          <p:cNvSpPr>
            <a:spLocks noGrp="1"/>
          </p:cNvSpPr>
          <p:nvPr>
            <p:ph type="dt" sz="quarter" idx="10"/>
          </p:nvPr>
        </p:nvSpPr>
        <p:spPr/>
        <p:txBody>
          <a:bodyPr/>
          <a:lstStyle/>
          <a:p>
            <a:pPr>
              <a:defRPr/>
            </a:pPr>
            <a:fld id="{D3790234-56AE-4FE1-B86F-312BE3D22F08}" type="datetime1">
              <a:rPr lang="zh-CN" altLang="en-US"/>
              <a:pPr>
                <a:defRPr/>
              </a:pPr>
              <a:t>2020/4/28</a:t>
            </a:fld>
            <a:endParaRPr lang="en-US" altLang="zh-CN"/>
          </a:p>
        </p:txBody>
      </p:sp>
      <p:sp>
        <p:nvSpPr>
          <p:cNvPr id="12" name="灯片编号占位符 7"/>
          <p:cNvSpPr>
            <a:spLocks noGrp="1"/>
          </p:cNvSpPr>
          <p:nvPr>
            <p:ph type="sldNum" sz="quarter" idx="12"/>
          </p:nvPr>
        </p:nvSpPr>
        <p:spPr/>
        <p:txBody>
          <a:bodyPr/>
          <a:lstStyle/>
          <a:p>
            <a:pPr>
              <a:defRPr/>
            </a:pPr>
            <a:fld id="{C4D6C6B4-3F5D-4858-B069-5E45805C81F8}" type="slidenum">
              <a:rPr lang="en-US" altLang="zh-CN"/>
              <a:pPr>
                <a:defRPr/>
              </a:pPr>
              <a:t>41</a:t>
            </a:fld>
            <a:endParaRPr lang="en-US" altLang="zh-CN"/>
          </a:p>
        </p:txBody>
      </p:sp>
      <p:graphicFrame>
        <p:nvGraphicFramePr>
          <p:cNvPr id="793608" name="Object 8"/>
          <p:cNvGraphicFramePr>
            <a:graphicFrameLocks noChangeAspect="1"/>
          </p:cNvGraphicFramePr>
          <p:nvPr>
            <p:extLst>
              <p:ext uri="{D42A27DB-BD31-4B8C-83A1-F6EECF244321}">
                <p14:modId xmlns:p14="http://schemas.microsoft.com/office/powerpoint/2010/main" val="1716828155"/>
              </p:ext>
            </p:extLst>
          </p:nvPr>
        </p:nvGraphicFramePr>
        <p:xfrm>
          <a:off x="1833851" y="255011"/>
          <a:ext cx="7516812" cy="871537"/>
        </p:xfrm>
        <a:graphic>
          <a:graphicData uri="http://schemas.openxmlformats.org/presentationml/2006/ole">
            <mc:AlternateContent xmlns:mc="http://schemas.openxmlformats.org/markup-compatibility/2006">
              <mc:Choice xmlns:v="urn:schemas-microsoft-com:vml" Requires="v">
                <p:oleObj spid="_x0000_s47301" name="Equation" r:id="rId3" imgW="3505200" imgH="406400" progId="Equation.DSMT4">
                  <p:embed/>
                </p:oleObj>
              </mc:Choice>
              <mc:Fallback>
                <p:oleObj name="Equation" r:id="rId3" imgW="3505200" imgH="4064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851" y="255011"/>
                        <a:ext cx="7516812"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3609" name="Text Box 9"/>
          <p:cNvSpPr txBox="1">
            <a:spLocks noChangeArrowheads="1"/>
          </p:cNvSpPr>
          <p:nvPr/>
        </p:nvSpPr>
        <p:spPr bwMode="auto">
          <a:xfrm>
            <a:off x="1690976" y="1118611"/>
            <a:ext cx="79200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其中</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i="1" baseline="-25000" dirty="0">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i="1" dirty="0" err="1">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b="1" i="1" baseline="-25000" dirty="0" err="1">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分别称为对应的样本值与其均值的</a:t>
            </a:r>
            <a:r>
              <a:rPr lang="zh-CN" altLang="en-US"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离差</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a:t>
            </a:r>
          </a:p>
        </p:txBody>
      </p:sp>
      <p:graphicFrame>
        <p:nvGraphicFramePr>
          <p:cNvPr id="793612" name="Object 12"/>
          <p:cNvGraphicFramePr>
            <a:graphicFrameLocks noChangeAspect="1"/>
          </p:cNvGraphicFramePr>
          <p:nvPr>
            <p:extLst>
              <p:ext uri="{D42A27DB-BD31-4B8C-83A1-F6EECF244321}">
                <p14:modId xmlns:p14="http://schemas.microsoft.com/office/powerpoint/2010/main" val="1676350306"/>
              </p:ext>
            </p:extLst>
          </p:nvPr>
        </p:nvGraphicFramePr>
        <p:xfrm>
          <a:off x="2724438" y="2445173"/>
          <a:ext cx="6626225" cy="776288"/>
        </p:xfrm>
        <a:graphic>
          <a:graphicData uri="http://schemas.openxmlformats.org/presentationml/2006/ole">
            <mc:AlternateContent xmlns:mc="http://schemas.openxmlformats.org/markup-compatibility/2006">
              <mc:Choice xmlns:v="urn:schemas-microsoft-com:vml" Requires="v">
                <p:oleObj spid="_x0000_s47302" name="Equation" r:id="rId5" imgW="3441700" imgH="406400" progId="Equation.DSMT4">
                  <p:embed/>
                </p:oleObj>
              </mc:Choice>
              <mc:Fallback>
                <p:oleObj name="Equation" r:id="rId5" imgW="3441700" imgH="4064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4438" y="2445173"/>
                        <a:ext cx="66262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3645" name="Object 45"/>
          <p:cNvGraphicFramePr>
            <a:graphicFrameLocks noChangeAspect="1"/>
          </p:cNvGraphicFramePr>
          <p:nvPr>
            <p:extLst>
              <p:ext uri="{D42A27DB-BD31-4B8C-83A1-F6EECF244321}">
                <p14:modId xmlns:p14="http://schemas.microsoft.com/office/powerpoint/2010/main" val="1659083756"/>
              </p:ext>
            </p:extLst>
          </p:nvPr>
        </p:nvGraphicFramePr>
        <p:xfrm>
          <a:off x="2854613" y="1621848"/>
          <a:ext cx="5616575" cy="889000"/>
        </p:xfrm>
        <a:graphic>
          <a:graphicData uri="http://schemas.openxmlformats.org/presentationml/2006/ole">
            <mc:AlternateContent xmlns:mc="http://schemas.openxmlformats.org/markup-compatibility/2006">
              <mc:Choice xmlns:v="urn:schemas-microsoft-com:vml" Requires="v">
                <p:oleObj spid="_x0000_s47303" name="Equation" r:id="rId7" imgW="2705100" imgH="431800" progId="Equation.DSMT4">
                  <p:embed/>
                </p:oleObj>
              </mc:Choice>
              <mc:Fallback>
                <p:oleObj name="Equation" r:id="rId7" imgW="2705100" imgH="431800" progId="Equation.DSMT4">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4613" y="1621848"/>
                        <a:ext cx="561657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3647" name="Text Box 47"/>
          <p:cNvSpPr txBox="1">
            <a:spLocks noChangeArrowheads="1"/>
          </p:cNvSpPr>
          <p:nvPr/>
        </p:nvSpPr>
        <p:spPr bwMode="auto">
          <a:xfrm>
            <a:off x="1532225" y="3161135"/>
            <a:ext cx="9010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将其代入与方程组（</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），则得到</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估计的</a:t>
            </a:r>
            <a:r>
              <a:rPr lang="zh-CN" altLang="en-US"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离差形式</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为：</a:t>
            </a:r>
          </a:p>
        </p:txBody>
      </p:sp>
      <p:sp>
        <p:nvSpPr>
          <p:cNvPr id="793648" name="Text Box 48"/>
          <p:cNvSpPr txBox="1">
            <a:spLocks noChangeArrowheads="1"/>
          </p:cNvSpPr>
          <p:nvPr/>
        </p:nvSpPr>
        <p:spPr bwMode="auto">
          <a:xfrm>
            <a:off x="1475076" y="1839336"/>
            <a:ext cx="1439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b="1">
                <a:latin typeface="楷体_GB2312" panose="02010609030101010101" pitchFamily="49" charset="-122"/>
                <a:ea typeface="楷体_GB2312" panose="02010609030101010101" pitchFamily="49" charset="-122"/>
              </a:rPr>
              <a:t>由于：</a:t>
            </a:r>
          </a:p>
        </p:txBody>
      </p:sp>
      <p:graphicFrame>
        <p:nvGraphicFramePr>
          <p:cNvPr id="13" name="Object 4"/>
          <p:cNvGraphicFramePr>
            <a:graphicFrameLocks noGrp="1" noChangeAspect="1"/>
          </p:cNvGraphicFramePr>
          <p:nvPr>
            <p:ph sz="half" idx="1"/>
            <p:extLst>
              <p:ext uri="{D42A27DB-BD31-4B8C-83A1-F6EECF244321}">
                <p14:modId xmlns:p14="http://schemas.microsoft.com/office/powerpoint/2010/main" val="739623080"/>
              </p:ext>
            </p:extLst>
          </p:nvPr>
        </p:nvGraphicFramePr>
        <p:xfrm>
          <a:off x="3013362" y="3806104"/>
          <a:ext cx="5275263" cy="1787525"/>
        </p:xfrm>
        <a:graphic>
          <a:graphicData uri="http://schemas.openxmlformats.org/presentationml/2006/ole">
            <mc:AlternateContent xmlns:mc="http://schemas.openxmlformats.org/markup-compatibility/2006">
              <mc:Choice xmlns:v="urn:schemas-microsoft-com:vml" Requires="v">
                <p:oleObj spid="_x0000_s47304" name="Equation" r:id="rId9" imgW="2323800" imgH="787320" progId="Equation.DSMT4">
                  <p:embed/>
                </p:oleObj>
              </mc:Choice>
              <mc:Fallback>
                <p:oleObj name="Equation" r:id="rId9" imgW="2323800" imgH="787320" progId="Equation.DSMT4">
                  <p:embed/>
                  <p:pic>
                    <p:nvPicPr>
                      <p:cNvPr id="48133" name="Object 4"/>
                      <p:cNvPicPr>
                        <a:picLocks noGrp="1" noChangeAspect="1" noChangeArrowheads="1"/>
                      </p:cNvPicPr>
                      <p:nvPr/>
                    </p:nvPicPr>
                    <p:blipFill>
                      <a:blip r:embed="rId10"/>
                      <a:srcRect/>
                      <a:stretch>
                        <a:fillRect/>
                      </a:stretch>
                    </p:blipFill>
                    <p:spPr bwMode="auto">
                      <a:xfrm>
                        <a:off x="3013362" y="3806104"/>
                        <a:ext cx="5275263" cy="178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AutoShape 9"/>
          <p:cNvSpPr>
            <a:spLocks noChangeArrowheads="1"/>
          </p:cNvSpPr>
          <p:nvPr/>
        </p:nvSpPr>
        <p:spPr bwMode="auto">
          <a:xfrm>
            <a:off x="9042400" y="3658816"/>
            <a:ext cx="1944687" cy="1655762"/>
          </a:xfrm>
          <a:prstGeom prst="cloudCallout">
            <a:avLst>
              <a:gd name="adj1" fmla="val -84985"/>
              <a:gd name="adj2" fmla="val -8013"/>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dirty="0">
                <a:solidFill>
                  <a:srgbClr val="FF0000"/>
                </a:solidFill>
                <a:latin typeface="Tahoma" panose="020B0604030504040204" pitchFamily="34" charset="0"/>
                <a:ea typeface="华文行楷" panose="02010800040101010101" pitchFamily="2" charset="-122"/>
              </a:rPr>
              <a:t>牢记！</a:t>
            </a:r>
          </a:p>
        </p:txBody>
      </p:sp>
      <p:sp>
        <p:nvSpPr>
          <p:cNvPr id="15" name="Text Box 10"/>
          <p:cNvSpPr txBox="1">
            <a:spLocks noChangeArrowheads="1"/>
          </p:cNvSpPr>
          <p:nvPr/>
        </p:nvSpPr>
        <p:spPr bwMode="auto">
          <a:xfrm>
            <a:off x="716394" y="5812259"/>
            <a:ext cx="11327140"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hlink"/>
              </a:buClr>
              <a:buFont typeface="Wingdings" panose="05000000000000000000" pitchFamily="2" charset="2"/>
              <a:buChar char="F"/>
            </a:pPr>
            <a:r>
              <a:rPr lang="zh-CN" altLang="en-US" sz="3600" dirty="0" smtClean="0">
                <a:solidFill>
                  <a:srgbClr val="FF0000"/>
                </a:solidFill>
                <a:latin typeface="Tahoma" panose="020B0604030504040204" pitchFamily="34" charset="0"/>
                <a:ea typeface="华文行楷" panose="02010800040101010101" pitchFamily="2" charset="-122"/>
              </a:rPr>
              <a:t>注意：</a:t>
            </a:r>
            <a:r>
              <a:rPr lang="zh-CN" altLang="en-US" sz="2400" b="1" dirty="0" smtClean="0">
                <a:solidFill>
                  <a:srgbClr val="002060"/>
                </a:solidFill>
                <a:latin typeface="Tahoma" panose="020B0604030504040204" pitchFamily="34" charset="0"/>
                <a:ea typeface="华文行楷" panose="02010800040101010101" pitchFamily="2" charset="-122"/>
              </a:rPr>
              <a:t>在</a:t>
            </a:r>
            <a:r>
              <a:rPr lang="zh-CN" altLang="en-US" sz="2400" b="1" dirty="0">
                <a:solidFill>
                  <a:srgbClr val="002060"/>
                </a:solidFill>
                <a:latin typeface="Tahoma" panose="020B0604030504040204" pitchFamily="34" charset="0"/>
                <a:ea typeface="华文行楷" panose="02010800040101010101" pitchFamily="2" charset="-122"/>
              </a:rPr>
              <a:t>计量经济学中，往往以小写字母表示变量观测值对其均值的离差！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793608"/>
                                        </p:tgtEl>
                                        <p:attrNameLst>
                                          <p:attrName>style.visibility</p:attrName>
                                        </p:attrNameLst>
                                      </p:cBhvr>
                                      <p:to>
                                        <p:strVal val="visible"/>
                                      </p:to>
                                    </p:set>
                                    <p:anim calcmode="lin" valueType="num">
                                      <p:cBhvr additive="base">
                                        <p:cTn id="7" dur="500" fill="hold"/>
                                        <p:tgtEl>
                                          <p:spTgt spid="793608"/>
                                        </p:tgtEl>
                                        <p:attrNameLst>
                                          <p:attrName>ppt_x</p:attrName>
                                        </p:attrNameLst>
                                      </p:cBhvr>
                                      <p:tavLst>
                                        <p:tav tm="0">
                                          <p:val>
                                            <p:strVal val="#ppt_x"/>
                                          </p:val>
                                        </p:tav>
                                        <p:tav tm="100000">
                                          <p:val>
                                            <p:strVal val="#ppt_x"/>
                                          </p:val>
                                        </p:tav>
                                      </p:tavLst>
                                    </p:anim>
                                    <p:anim calcmode="lin" valueType="num">
                                      <p:cBhvr additive="base">
                                        <p:cTn id="8" dur="500" fill="hold"/>
                                        <p:tgtEl>
                                          <p:spTgt spid="79360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793609"/>
                                        </p:tgtEl>
                                        <p:attrNameLst>
                                          <p:attrName>style.visibility</p:attrName>
                                        </p:attrNameLst>
                                      </p:cBhvr>
                                      <p:to>
                                        <p:strVal val="visible"/>
                                      </p:to>
                                    </p:set>
                                    <p:anim calcmode="lin" valueType="num">
                                      <p:cBhvr>
                                        <p:cTn id="13" dur="500" fill="hold"/>
                                        <p:tgtEl>
                                          <p:spTgt spid="793609"/>
                                        </p:tgtEl>
                                        <p:attrNameLst>
                                          <p:attrName>ppt_x</p:attrName>
                                        </p:attrNameLst>
                                      </p:cBhvr>
                                      <p:tavLst>
                                        <p:tav tm="0">
                                          <p:val>
                                            <p:strVal val="#ppt_x-#ppt_w/2"/>
                                          </p:val>
                                        </p:tav>
                                        <p:tav tm="100000">
                                          <p:val>
                                            <p:strVal val="#ppt_x"/>
                                          </p:val>
                                        </p:tav>
                                      </p:tavLst>
                                    </p:anim>
                                    <p:anim calcmode="lin" valueType="num">
                                      <p:cBhvr>
                                        <p:cTn id="14" dur="500" fill="hold"/>
                                        <p:tgtEl>
                                          <p:spTgt spid="793609"/>
                                        </p:tgtEl>
                                        <p:attrNameLst>
                                          <p:attrName>ppt_y</p:attrName>
                                        </p:attrNameLst>
                                      </p:cBhvr>
                                      <p:tavLst>
                                        <p:tav tm="0">
                                          <p:val>
                                            <p:strVal val="#ppt_y"/>
                                          </p:val>
                                        </p:tav>
                                        <p:tav tm="100000">
                                          <p:val>
                                            <p:strVal val="#ppt_y"/>
                                          </p:val>
                                        </p:tav>
                                      </p:tavLst>
                                    </p:anim>
                                    <p:anim calcmode="lin" valueType="num">
                                      <p:cBhvr>
                                        <p:cTn id="15" dur="500" fill="hold"/>
                                        <p:tgtEl>
                                          <p:spTgt spid="793609"/>
                                        </p:tgtEl>
                                        <p:attrNameLst>
                                          <p:attrName>ppt_w</p:attrName>
                                        </p:attrNameLst>
                                      </p:cBhvr>
                                      <p:tavLst>
                                        <p:tav tm="0">
                                          <p:val>
                                            <p:fltVal val="0"/>
                                          </p:val>
                                        </p:tav>
                                        <p:tav tm="100000">
                                          <p:val>
                                            <p:strVal val="#ppt_w"/>
                                          </p:val>
                                        </p:tav>
                                      </p:tavLst>
                                    </p:anim>
                                    <p:anim calcmode="lin" valueType="num">
                                      <p:cBhvr>
                                        <p:cTn id="16" dur="500" fill="hold"/>
                                        <p:tgtEl>
                                          <p:spTgt spid="793609"/>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793645"/>
                                        </p:tgtEl>
                                        <p:attrNameLst>
                                          <p:attrName>style.visibility</p:attrName>
                                        </p:attrNameLst>
                                      </p:cBhvr>
                                      <p:to>
                                        <p:strVal val="visible"/>
                                      </p:to>
                                    </p:set>
                                    <p:animEffect transition="in" filter="box(in)">
                                      <p:cBhvr>
                                        <p:cTn id="21" dur="500"/>
                                        <p:tgtEl>
                                          <p:spTgt spid="793645"/>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793648"/>
                                        </p:tgtEl>
                                        <p:attrNameLst>
                                          <p:attrName>style.visibility</p:attrName>
                                        </p:attrNameLst>
                                      </p:cBhvr>
                                      <p:to>
                                        <p:strVal val="visible"/>
                                      </p:to>
                                    </p:set>
                                    <p:animEffect transition="in" filter="box(in)">
                                      <p:cBhvr>
                                        <p:cTn id="24" dur="500"/>
                                        <p:tgtEl>
                                          <p:spTgt spid="79364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793612"/>
                                        </p:tgtEl>
                                        <p:attrNameLst>
                                          <p:attrName>style.visibility</p:attrName>
                                        </p:attrNameLst>
                                      </p:cBhvr>
                                      <p:to>
                                        <p:strVal val="visible"/>
                                      </p:to>
                                    </p:set>
                                    <p:animEffect transition="in" filter="box(in)">
                                      <p:cBhvr>
                                        <p:cTn id="29" dur="500"/>
                                        <p:tgtEl>
                                          <p:spTgt spid="7936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793647"/>
                                        </p:tgtEl>
                                        <p:attrNameLst>
                                          <p:attrName>style.visibility</p:attrName>
                                        </p:attrNameLst>
                                      </p:cBhvr>
                                      <p:to>
                                        <p:strVal val="visible"/>
                                      </p:to>
                                    </p:set>
                                    <p:anim calcmode="lin" valueType="num">
                                      <p:cBhvr additive="base">
                                        <p:cTn id="34" dur="500" fill="hold"/>
                                        <p:tgtEl>
                                          <p:spTgt spid="793647"/>
                                        </p:tgtEl>
                                        <p:attrNameLst>
                                          <p:attrName>ppt_x</p:attrName>
                                        </p:attrNameLst>
                                      </p:cBhvr>
                                      <p:tavLst>
                                        <p:tav tm="0">
                                          <p:val>
                                            <p:strVal val="#ppt_x"/>
                                          </p:val>
                                        </p:tav>
                                        <p:tav tm="100000">
                                          <p:val>
                                            <p:strVal val="#ppt_x"/>
                                          </p:val>
                                        </p:tav>
                                      </p:tavLst>
                                    </p:anim>
                                    <p:anim calcmode="lin" valueType="num">
                                      <p:cBhvr additive="base">
                                        <p:cTn id="35" dur="500" fill="hold"/>
                                        <p:tgtEl>
                                          <p:spTgt spid="79364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arn(inVertical)">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1+#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14"/>
                                        </p:tgtEl>
                                      </p:cBhvr>
                                    </p:animEffect>
                                    <p:set>
                                      <p:cBhvr>
                                        <p:cTn id="51" dur="1" fill="hold">
                                          <p:stCondLst>
                                            <p:cond delay="499"/>
                                          </p:stCondLst>
                                        </p:cTn>
                                        <p:tgtEl>
                                          <p:spTgt spid="1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9" grpId="0"/>
      <p:bldP spid="793647" grpId="0"/>
      <p:bldP spid="793648" grpId="0"/>
      <p:bldP spid="14" grpId="0" animBg="1"/>
      <p:bldP spid="14" grpId="1" animBg="1"/>
      <p:bldP spid="1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日期占位符 3"/>
          <p:cNvSpPr>
            <a:spLocks noGrp="1"/>
          </p:cNvSpPr>
          <p:nvPr>
            <p:ph type="dt" sz="quarter" idx="10"/>
          </p:nvPr>
        </p:nvSpPr>
        <p:spPr/>
        <p:txBody>
          <a:bodyPr/>
          <a:lstStyle/>
          <a:p>
            <a:pPr>
              <a:defRPr/>
            </a:pPr>
            <a:fld id="{88F1E98C-ACDB-4ADB-A85E-4DCE95FF0928}" type="datetime1">
              <a:rPr lang="zh-CN" altLang="en-US"/>
              <a:pPr>
                <a:defRPr/>
              </a:pPr>
              <a:t>2020/4/28</a:t>
            </a:fld>
            <a:endParaRPr lang="en-US" altLang="zh-CN"/>
          </a:p>
        </p:txBody>
      </p:sp>
      <p:sp>
        <p:nvSpPr>
          <p:cNvPr id="48" name="灯片编号占位符 5"/>
          <p:cNvSpPr>
            <a:spLocks noGrp="1"/>
          </p:cNvSpPr>
          <p:nvPr>
            <p:ph type="sldNum" sz="quarter" idx="12"/>
          </p:nvPr>
        </p:nvSpPr>
        <p:spPr/>
        <p:txBody>
          <a:bodyPr/>
          <a:lstStyle/>
          <a:p>
            <a:pPr>
              <a:defRPr/>
            </a:pPr>
            <a:fld id="{D8766DA7-9F3E-49BC-9521-7E8F7D4ACC6D}" type="slidenum">
              <a:rPr lang="en-US" altLang="zh-CN"/>
              <a:pPr>
                <a:defRPr/>
              </a:pPr>
              <a:t>42</a:t>
            </a:fld>
            <a:endParaRPr lang="en-US" altLang="zh-CN"/>
          </a:p>
        </p:txBody>
      </p:sp>
      <p:sp>
        <p:nvSpPr>
          <p:cNvPr id="50180" name="Rectangle 2"/>
          <p:cNvSpPr>
            <a:spLocks noGrp="1" noChangeArrowheads="1"/>
          </p:cNvSpPr>
          <p:nvPr>
            <p:ph type="title"/>
          </p:nvPr>
        </p:nvSpPr>
        <p:spPr>
          <a:xfrm>
            <a:off x="2582348" y="87764"/>
            <a:ext cx="6696075" cy="114300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lstStyle/>
          <a:p>
            <a:pPr marL="342900" indent="-342900" eaLnBrk="1" hangingPunct="1">
              <a:lnSpc>
                <a:spcPct val="115000"/>
              </a:lnSpc>
              <a:spcBef>
                <a:spcPct val="20000"/>
              </a:spcBef>
              <a:buClr>
                <a:schemeClr val="folHlink"/>
              </a:buClr>
              <a:buSzPct val="60000"/>
            </a:pPr>
            <a:r>
              <a:rPr lang="zh-CN" altLang="en-US" b="1" dirty="0" smtClean="0">
                <a:solidFill>
                  <a:srgbClr val="FF0000"/>
                </a:solidFill>
                <a:latin typeface="Times New Roman" panose="02020603050405020304" pitchFamily="18" charset="0"/>
                <a:ea typeface="华文新魏" panose="02010800040101010101" pitchFamily="2" charset="-122"/>
              </a:rPr>
              <a:t>一元线性回归模型举例</a:t>
            </a:r>
          </a:p>
        </p:txBody>
      </p:sp>
      <p:sp>
        <p:nvSpPr>
          <p:cNvPr id="748709" name="Text Box 165"/>
          <p:cNvSpPr txBox="1">
            <a:spLocks noChangeArrowheads="1"/>
          </p:cNvSpPr>
          <p:nvPr/>
        </p:nvSpPr>
        <p:spPr bwMode="auto">
          <a:xfrm>
            <a:off x="415003" y="1552432"/>
            <a:ext cx="4334690" cy="1865126"/>
          </a:xfrm>
          <a:prstGeom prst="rect">
            <a:avLst/>
          </a:prstGeom>
          <a:gradFill rotWithShape="1">
            <a:gsLst>
              <a:gs pos="0">
                <a:srgbClr val="069010">
                  <a:alpha val="62000"/>
                </a:srgbClr>
              </a:gs>
              <a:gs pos="50000">
                <a:schemeClr val="bg1">
                  <a:alpha val="48000"/>
                </a:schemeClr>
              </a:gs>
              <a:gs pos="100000">
                <a:srgbClr val="069010">
                  <a:alpha val="62000"/>
                </a:srgbClr>
              </a:gs>
            </a:gsLst>
            <a:lin ang="2700000" scaled="1"/>
          </a:gradFill>
          <a:ln>
            <a:noFill/>
          </a:ln>
          <a:effectLst/>
          <a:extLs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lnSpc>
                <a:spcPct val="120000"/>
              </a:lnSpc>
              <a:spcBef>
                <a:spcPct val="50000"/>
              </a:spcBef>
              <a:spcAft>
                <a:spcPts val="0"/>
              </a:spcAft>
              <a:defRPr/>
            </a:pPr>
            <a:r>
              <a:rPr lang="zh-CN" altLang="en-US" sz="2400" b="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案例</a:t>
            </a:r>
            <a:r>
              <a:rPr lang="en-US" altLang="zh-CN" sz="2400" b="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2.1</a:t>
            </a:r>
            <a:r>
              <a:rPr lang="zh-CN" altLang="en-US" sz="24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右表给出</a:t>
            </a:r>
            <a:r>
              <a:rPr lang="zh-CN" altLang="en-US" sz="2400" b="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了中国</a:t>
            </a:r>
            <a:r>
              <a:rPr lang="en-US" altLang="zh-CN" sz="2400" b="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31</a:t>
            </a:r>
            <a:r>
              <a:rPr lang="zh-CN" altLang="en-US" sz="2400" b="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个省市自治区</a:t>
            </a:r>
            <a:r>
              <a:rPr lang="en-US" altLang="zh-CN" sz="2400" b="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2018</a:t>
            </a:r>
            <a:r>
              <a:rPr lang="zh-CN" altLang="en-US" sz="2400" b="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年底居民人均可支配收入（元）和人均消费支出（</a:t>
            </a:r>
            <a:r>
              <a:rPr lang="zh-CN" altLang="en-US" sz="24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元</a:t>
            </a:r>
            <a:r>
              <a:rPr lang="zh-CN" altLang="en-US" sz="2400" b="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）的相关统计数据。</a:t>
            </a:r>
            <a:endParaRPr lang="zh-CN" altLang="en-US" sz="2400"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748711" name="Rectangle 167"/>
          <p:cNvSpPr>
            <a:spLocks noChangeArrowheads="1"/>
          </p:cNvSpPr>
          <p:nvPr/>
        </p:nvSpPr>
        <p:spPr bwMode="auto">
          <a:xfrm>
            <a:off x="540959" y="4446586"/>
            <a:ext cx="3950120" cy="559897"/>
          </a:xfrm>
          <a:prstGeom prst="rect">
            <a:avLst/>
          </a:prstGeom>
          <a:gradFill rotWithShape="1">
            <a:gsLst>
              <a:gs pos="0">
                <a:srgbClr val="FF7FBF">
                  <a:alpha val="63000"/>
                </a:srgbClr>
              </a:gs>
              <a:gs pos="50000">
                <a:schemeClr val="bg1">
                  <a:alpha val="48000"/>
                </a:schemeClr>
              </a:gs>
              <a:gs pos="100000">
                <a:srgbClr val="FF7FBF">
                  <a:alpha val="63000"/>
                </a:srgbClr>
              </a:gs>
            </a:gsLst>
            <a:lin ang="5400000" scaled="1"/>
          </a:gradFill>
          <a:ln>
            <a:noFill/>
          </a:ln>
          <a:effectLst/>
          <a:extLs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lnSpc>
                <a:spcPct val="120000"/>
              </a:lnSpc>
              <a:spcBef>
                <a:spcPct val="50000"/>
              </a:spcBef>
              <a:spcAft>
                <a:spcPts val="0"/>
              </a:spcAft>
              <a:defRPr/>
            </a:pPr>
            <a:r>
              <a:rPr lang="zh-CN" altLang="en-US" sz="2800" b="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试估计</a:t>
            </a:r>
            <a:r>
              <a:rPr lang="en-US" altLang="zh-CN" sz="2800" b="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Y</a:t>
            </a:r>
            <a:r>
              <a:rPr lang="zh-CN" altLang="en-US" sz="2800" b="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与</a:t>
            </a:r>
            <a:r>
              <a:rPr lang="en-US" altLang="zh-CN" sz="2800" b="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sz="2800" b="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之间的关系</a:t>
            </a:r>
          </a:p>
        </p:txBody>
      </p:sp>
      <p:graphicFrame>
        <p:nvGraphicFramePr>
          <p:cNvPr id="3" name="表格 2"/>
          <p:cNvGraphicFramePr>
            <a:graphicFrameLocks noGrp="1"/>
          </p:cNvGraphicFramePr>
          <p:nvPr>
            <p:extLst>
              <p:ext uri="{D42A27DB-BD31-4B8C-83A1-F6EECF244321}">
                <p14:modId xmlns:p14="http://schemas.microsoft.com/office/powerpoint/2010/main" val="311399030"/>
              </p:ext>
            </p:extLst>
          </p:nvPr>
        </p:nvGraphicFramePr>
        <p:xfrm>
          <a:off x="5338618" y="1136076"/>
          <a:ext cx="6160654" cy="5220268"/>
        </p:xfrm>
        <a:graphic>
          <a:graphicData uri="http://schemas.openxmlformats.org/drawingml/2006/table">
            <a:tbl>
              <a:tblPr>
                <a:tableStyleId>{5C22544A-7EE6-4342-B048-85BDC9FD1C3A}</a:tableStyleId>
              </a:tblPr>
              <a:tblGrid>
                <a:gridCol w="742654">
                  <a:extLst>
                    <a:ext uri="{9D8B030D-6E8A-4147-A177-3AD203B41FA5}">
                      <a16:colId xmlns="" xmlns:a16="http://schemas.microsoft.com/office/drawing/2014/main" val="2808349876"/>
                    </a:ext>
                  </a:extLst>
                </a:gridCol>
                <a:gridCol w="1147738">
                  <a:extLst>
                    <a:ext uri="{9D8B030D-6E8A-4147-A177-3AD203B41FA5}">
                      <a16:colId xmlns="" xmlns:a16="http://schemas.microsoft.com/office/drawing/2014/main" val="2476459755"/>
                    </a:ext>
                  </a:extLst>
                </a:gridCol>
                <a:gridCol w="1147738">
                  <a:extLst>
                    <a:ext uri="{9D8B030D-6E8A-4147-A177-3AD203B41FA5}">
                      <a16:colId xmlns="" xmlns:a16="http://schemas.microsoft.com/office/drawing/2014/main" val="2974524455"/>
                    </a:ext>
                  </a:extLst>
                </a:gridCol>
                <a:gridCol w="725776">
                  <a:extLst>
                    <a:ext uri="{9D8B030D-6E8A-4147-A177-3AD203B41FA5}">
                      <a16:colId xmlns="" xmlns:a16="http://schemas.microsoft.com/office/drawing/2014/main" val="749583631"/>
                    </a:ext>
                  </a:extLst>
                </a:gridCol>
                <a:gridCol w="1198374">
                  <a:extLst>
                    <a:ext uri="{9D8B030D-6E8A-4147-A177-3AD203B41FA5}">
                      <a16:colId xmlns="" xmlns:a16="http://schemas.microsoft.com/office/drawing/2014/main" val="2562387153"/>
                    </a:ext>
                  </a:extLst>
                </a:gridCol>
                <a:gridCol w="1198374">
                  <a:extLst>
                    <a:ext uri="{9D8B030D-6E8A-4147-A177-3AD203B41FA5}">
                      <a16:colId xmlns="" xmlns:a16="http://schemas.microsoft.com/office/drawing/2014/main" val="1132078733"/>
                    </a:ext>
                  </a:extLst>
                </a:gridCol>
              </a:tblGrid>
              <a:tr h="587281">
                <a:tc>
                  <a:txBody>
                    <a:bodyPr/>
                    <a:lstStyle/>
                    <a:p>
                      <a:pPr algn="ctr" fontAlgn="ctr"/>
                      <a:r>
                        <a:rPr lang="zh-CN" altLang="en-US" sz="1600" b="1" u="none" strike="noStrike" dirty="0">
                          <a:solidFill>
                            <a:srgbClr val="C00000"/>
                          </a:solidFill>
                          <a:effectLst/>
                          <a:latin typeface="Times New Roman" panose="02020603050405020304" pitchFamily="18" charset="0"/>
                          <a:cs typeface="Times New Roman" panose="02020603050405020304" pitchFamily="18" charset="0"/>
                        </a:rPr>
                        <a:t>地区</a:t>
                      </a:r>
                      <a:endParaRPr lang="zh-CN" altLang="en-US" sz="1600" b="1" i="0" u="none" strike="noStrike"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solidFill>
                            <a:srgbClr val="C00000"/>
                          </a:solidFill>
                          <a:effectLst/>
                          <a:latin typeface="Times New Roman" panose="02020603050405020304" pitchFamily="18" charset="0"/>
                          <a:cs typeface="Times New Roman" panose="02020603050405020304" pitchFamily="18" charset="0"/>
                        </a:rPr>
                        <a:t>人均可支配收入</a:t>
                      </a:r>
                      <a:r>
                        <a:rPr lang="en-US" sz="1600" b="1" u="none" strike="noStrike" dirty="0">
                          <a:solidFill>
                            <a:srgbClr val="C00000"/>
                          </a:solidFill>
                          <a:effectLst/>
                          <a:latin typeface="Times New Roman" panose="02020603050405020304" pitchFamily="18" charset="0"/>
                          <a:cs typeface="Times New Roman" panose="02020603050405020304" pitchFamily="18" charset="0"/>
                        </a:rPr>
                        <a:t>X</a:t>
                      </a:r>
                      <a:endParaRPr lang="en-US" sz="1600" b="1" i="0" u="none" strike="noStrike"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solidFill>
                            <a:srgbClr val="C00000"/>
                          </a:solidFill>
                          <a:effectLst/>
                          <a:latin typeface="Times New Roman" panose="02020603050405020304" pitchFamily="18" charset="0"/>
                          <a:cs typeface="Times New Roman" panose="02020603050405020304" pitchFamily="18" charset="0"/>
                        </a:rPr>
                        <a:t>人均消费支出</a:t>
                      </a:r>
                      <a:r>
                        <a:rPr lang="en-US" altLang="zh-CN" sz="1600" b="1" u="none" strike="noStrike" dirty="0">
                          <a:solidFill>
                            <a:srgbClr val="C00000"/>
                          </a:solidFill>
                          <a:effectLst/>
                          <a:latin typeface="Times New Roman" panose="02020603050405020304" pitchFamily="18" charset="0"/>
                          <a:cs typeface="Times New Roman" panose="02020603050405020304" pitchFamily="18" charset="0"/>
                        </a:rPr>
                        <a:t>Y</a:t>
                      </a:r>
                      <a:endParaRPr lang="en-US" altLang="zh-CN" sz="1600" b="1" i="0" u="none" strike="noStrike"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solidFill>
                            <a:srgbClr val="C00000"/>
                          </a:solidFill>
                          <a:effectLst/>
                          <a:latin typeface="Times New Roman" panose="02020603050405020304" pitchFamily="18" charset="0"/>
                          <a:cs typeface="Times New Roman" panose="02020603050405020304" pitchFamily="18" charset="0"/>
                        </a:rPr>
                        <a:t>地区</a:t>
                      </a:r>
                      <a:endParaRPr lang="zh-CN" altLang="en-US" sz="1600" b="1" i="0" u="none" strike="noStrike"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solidFill>
                            <a:srgbClr val="C00000"/>
                          </a:solidFill>
                          <a:effectLst/>
                          <a:latin typeface="Times New Roman" panose="02020603050405020304" pitchFamily="18" charset="0"/>
                          <a:cs typeface="Times New Roman" panose="02020603050405020304" pitchFamily="18" charset="0"/>
                        </a:rPr>
                        <a:t>人均可支配收入</a:t>
                      </a:r>
                      <a:r>
                        <a:rPr lang="en-US" sz="1600" b="1" u="none" strike="noStrike" dirty="0">
                          <a:solidFill>
                            <a:srgbClr val="C00000"/>
                          </a:solidFill>
                          <a:effectLst/>
                          <a:latin typeface="Times New Roman" panose="02020603050405020304" pitchFamily="18" charset="0"/>
                          <a:cs typeface="Times New Roman" panose="02020603050405020304" pitchFamily="18" charset="0"/>
                        </a:rPr>
                        <a:t>X</a:t>
                      </a:r>
                      <a:endParaRPr lang="en-US" sz="1600" b="1" i="0" u="none" strike="noStrike"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solidFill>
                            <a:srgbClr val="C00000"/>
                          </a:solidFill>
                          <a:effectLst/>
                          <a:latin typeface="Times New Roman" panose="02020603050405020304" pitchFamily="18" charset="0"/>
                          <a:cs typeface="Times New Roman" panose="02020603050405020304" pitchFamily="18" charset="0"/>
                        </a:rPr>
                        <a:t>人均消费支出</a:t>
                      </a:r>
                      <a:r>
                        <a:rPr lang="en-US" altLang="zh-CN" sz="1600" b="1" u="none" strike="noStrike" dirty="0">
                          <a:solidFill>
                            <a:srgbClr val="C00000"/>
                          </a:solidFill>
                          <a:effectLst/>
                          <a:latin typeface="Times New Roman" panose="02020603050405020304" pitchFamily="18" charset="0"/>
                          <a:cs typeface="Times New Roman" panose="02020603050405020304" pitchFamily="18" charset="0"/>
                        </a:rPr>
                        <a:t>Y</a:t>
                      </a:r>
                      <a:endParaRPr lang="en-US" altLang="zh-CN" sz="1600" b="1" i="0" u="none" strike="noStrike"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514343179"/>
                  </a:ext>
                </a:extLst>
              </a:tr>
              <a:tr h="288979">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北京市</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62361.22</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39842.69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湖北省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25814.54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19537.79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936571557"/>
                  </a:ext>
                </a:extLst>
              </a:tr>
              <a:tr h="288979">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天津市</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39506.15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29902.91</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湖南省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25240.75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18807.94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863893062"/>
                  </a:ext>
                </a:extLst>
              </a:tr>
              <a:tr h="288979">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河北省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23445.65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16722</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广东省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35809.9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26053.98</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743032650"/>
                  </a:ext>
                </a:extLst>
              </a:tr>
              <a:tr h="288979">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山西省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21990.14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14810.12</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广西</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21485.03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14934.75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3199250240"/>
                  </a:ext>
                </a:extLst>
              </a:tr>
              <a:tr h="288979">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内蒙古</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28375.65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19665.22</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海南省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24579.04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17528.44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730691551"/>
                  </a:ext>
                </a:extLst>
              </a:tr>
              <a:tr h="288979">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辽宁省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29701.45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21398.31</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重庆市</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26385.84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19248.47</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2603103673"/>
                  </a:ext>
                </a:extLst>
              </a:tr>
              <a:tr h="288979">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吉林省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22798.37</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17200.41</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四川省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22460.55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17663.55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3328596047"/>
                  </a:ext>
                </a:extLst>
              </a:tr>
              <a:tr h="288979">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黑龙江</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22725.85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16993.96</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贵州省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18430.18</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13798.06</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1966737983"/>
                  </a:ext>
                </a:extLst>
              </a:tr>
              <a:tr h="288979">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上海市</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64182.65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43351.3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云南省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20084.19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14249.93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2132191011"/>
                  </a:ext>
                </a:extLst>
              </a:tr>
              <a:tr h="288979">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江苏省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38095.79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25007.44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西藏</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17286.06</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11520.23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857014445"/>
                  </a:ext>
                </a:extLst>
              </a:tr>
              <a:tr h="288979">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浙江省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45839.84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29470.68</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陕西省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22528.26</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16159.69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3327919636"/>
                  </a:ext>
                </a:extLst>
              </a:tr>
              <a:tr h="288979">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安徽省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23983.58</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17044.64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甘肃省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17488.39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14623.95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3396501512"/>
                  </a:ext>
                </a:extLst>
              </a:tr>
              <a:tr h="288979">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福建省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32643.93</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22996.04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青海省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20757.26</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16557.19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348039696"/>
                  </a:ext>
                </a:extLst>
              </a:tr>
              <a:tr h="288979">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江西省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24079.68</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15792.02</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宁夏</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22400.42</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16715.09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1233201180"/>
                  </a:ext>
                </a:extLst>
              </a:tr>
              <a:tr h="288979">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山东省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29204.61</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18779.77</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新疆</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21500.24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16189.09</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519886451"/>
                  </a:ext>
                </a:extLst>
              </a:tr>
              <a:tr h="298302">
                <a:tc>
                  <a:txBody>
                    <a:bodyPr/>
                    <a:lstStyle/>
                    <a:p>
                      <a:pPr algn="ctr" fontAlgn="ctr"/>
                      <a:r>
                        <a:rPr lang="zh-CN" altLang="en-US" sz="1600" b="1" u="none" strike="noStrike" dirty="0">
                          <a:effectLst/>
                          <a:latin typeface="Times New Roman" panose="02020603050405020304" pitchFamily="18" charset="0"/>
                          <a:cs typeface="Times New Roman" panose="02020603050405020304" pitchFamily="18" charset="0"/>
                        </a:rPr>
                        <a:t>河南省</a:t>
                      </a:r>
                      <a:endParaRPr lang="zh-CN" altLang="en-US" sz="1600" b="1"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21963.54</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US" altLang="zh-CN" sz="1600" u="none" strike="noStrike">
                          <a:effectLst/>
                          <a:latin typeface="Times New Roman" panose="02020603050405020304" pitchFamily="18" charset="0"/>
                          <a:cs typeface="Times New Roman" panose="02020603050405020304" pitchFamily="18" charset="0"/>
                        </a:rPr>
                        <a:t>15168.5</a:t>
                      </a:r>
                      <a:endParaRPr lang="en-US" altLang="zh-CN"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u="none" strike="noStrike">
                          <a:effectLst/>
                          <a:latin typeface="Times New Roman" panose="02020603050405020304" pitchFamily="18" charset="0"/>
                          <a:cs typeface="Times New Roman" panose="02020603050405020304" pitchFamily="18" charset="0"/>
                        </a:rPr>
                        <a:t>　</a:t>
                      </a:r>
                      <a:endParaRPr lang="zh-CN" alt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u="none" strike="noStrike">
                          <a:effectLst/>
                          <a:latin typeface="Times New Roman" panose="02020603050405020304" pitchFamily="18" charset="0"/>
                          <a:cs typeface="Times New Roman" panose="02020603050405020304" pitchFamily="18" charset="0"/>
                        </a:rPr>
                        <a:t>　</a:t>
                      </a:r>
                      <a:endParaRPr lang="zh-CN" altLang="en-US" sz="16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ctr"/>
                      <a:r>
                        <a:rPr lang="zh-CN" altLang="en-US" sz="1600" u="none" strike="noStrike" dirty="0">
                          <a:effectLst/>
                          <a:latin typeface="Times New Roman" panose="02020603050405020304" pitchFamily="18" charset="0"/>
                          <a:cs typeface="Times New Roman" panose="02020603050405020304" pitchFamily="18" charset="0"/>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6350" marR="6350" marT="6350" marB="0"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 xmlns:a16="http://schemas.microsoft.com/office/drawing/2014/main" val="279030935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48711"/>
                                        </p:tgtEl>
                                        <p:attrNameLst>
                                          <p:attrName>style.visibility</p:attrName>
                                        </p:attrNameLst>
                                      </p:cBhvr>
                                      <p:to>
                                        <p:strVal val="visible"/>
                                      </p:to>
                                    </p:set>
                                    <p:anim calcmode="lin" valueType="num">
                                      <p:cBhvr additive="base">
                                        <p:cTn id="7" dur="500" fill="hold"/>
                                        <p:tgtEl>
                                          <p:spTgt spid="748711"/>
                                        </p:tgtEl>
                                        <p:attrNameLst>
                                          <p:attrName>ppt_x</p:attrName>
                                        </p:attrNameLst>
                                      </p:cBhvr>
                                      <p:tavLst>
                                        <p:tav tm="0">
                                          <p:val>
                                            <p:strVal val="0-#ppt_w/2"/>
                                          </p:val>
                                        </p:tav>
                                        <p:tav tm="100000">
                                          <p:val>
                                            <p:strVal val="#ppt_x"/>
                                          </p:val>
                                        </p:tav>
                                      </p:tavLst>
                                    </p:anim>
                                    <p:anim calcmode="lin" valueType="num">
                                      <p:cBhvr additive="base">
                                        <p:cTn id="8" dur="500" fill="hold"/>
                                        <p:tgtEl>
                                          <p:spTgt spid="7487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79F61A8B-A275-4C76-B470-741D942A2802}" type="datetime1">
              <a:rPr lang="zh-CN" altLang="en-US"/>
              <a:pPr>
                <a:defRPr/>
              </a:pPr>
              <a:t>2020/4/28</a:t>
            </a:fld>
            <a:endParaRPr lang="en-US" altLang="zh-CN"/>
          </a:p>
        </p:txBody>
      </p:sp>
      <p:sp>
        <p:nvSpPr>
          <p:cNvPr id="7" name="灯片编号占位符 5"/>
          <p:cNvSpPr>
            <a:spLocks noGrp="1"/>
          </p:cNvSpPr>
          <p:nvPr>
            <p:ph type="sldNum" sz="quarter" idx="12"/>
          </p:nvPr>
        </p:nvSpPr>
        <p:spPr/>
        <p:txBody>
          <a:bodyPr/>
          <a:lstStyle/>
          <a:p>
            <a:pPr>
              <a:defRPr/>
            </a:pPr>
            <a:fld id="{0BB9428B-FD37-4205-81EC-10ADB775C0A8}" type="slidenum">
              <a:rPr lang="en-US" altLang="zh-CN"/>
              <a:pPr>
                <a:defRPr/>
              </a:pPr>
              <a:t>43</a:t>
            </a:fld>
            <a:endParaRPr lang="en-US" altLang="zh-CN"/>
          </a:p>
        </p:txBody>
      </p:sp>
      <p:sp>
        <p:nvSpPr>
          <p:cNvPr id="51204" name="Text Box 46"/>
          <p:cNvSpPr txBox="1">
            <a:spLocks noChangeArrowheads="1"/>
          </p:cNvSpPr>
          <p:nvPr/>
        </p:nvSpPr>
        <p:spPr bwMode="auto">
          <a:xfrm>
            <a:off x="2495550" y="1700213"/>
            <a:ext cx="69135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endParaRPr lang="zh-CN" altLang="zh-CN" sz="1800">
              <a:latin typeface="Tahoma" panose="020B0604030504040204" pitchFamily="34" charset="0"/>
            </a:endParaRPr>
          </a:p>
        </p:txBody>
      </p:sp>
      <p:sp>
        <p:nvSpPr>
          <p:cNvPr id="51205" name="Text Box 47"/>
          <p:cNvSpPr txBox="1">
            <a:spLocks noChangeArrowheads="1"/>
          </p:cNvSpPr>
          <p:nvPr/>
        </p:nvSpPr>
        <p:spPr bwMode="auto">
          <a:xfrm>
            <a:off x="589540" y="1366043"/>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Clr>
                <a:schemeClr val="hlink"/>
              </a:buClr>
              <a:buFont typeface="Wingdings" panose="05000000000000000000" pitchFamily="2" charset="2"/>
              <a:buChar char="Ø"/>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作出</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Y</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之间的散点图：</a:t>
            </a:r>
          </a:p>
        </p:txBody>
      </p:sp>
      <p:graphicFrame>
        <p:nvGraphicFramePr>
          <p:cNvPr id="3" name="对象 2"/>
          <p:cNvGraphicFramePr>
            <a:graphicFrameLocks noChangeAspect="1"/>
          </p:cNvGraphicFramePr>
          <p:nvPr>
            <p:extLst>
              <p:ext uri="{D42A27DB-BD31-4B8C-83A1-F6EECF244321}">
                <p14:modId xmlns:p14="http://schemas.microsoft.com/office/powerpoint/2010/main" val="4014461533"/>
              </p:ext>
            </p:extLst>
          </p:nvPr>
        </p:nvGraphicFramePr>
        <p:xfrm>
          <a:off x="5847340" y="235383"/>
          <a:ext cx="5273242" cy="4729996"/>
        </p:xfrm>
        <a:graphic>
          <a:graphicData uri="http://schemas.openxmlformats.org/presentationml/2006/ole">
            <mc:AlternateContent xmlns:mc="http://schemas.openxmlformats.org/markup-compatibility/2006">
              <mc:Choice xmlns:v="urn:schemas-microsoft-com:vml" Requires="v">
                <p:oleObj spid="_x0000_s109648" name="EViews" r:id="rId3" imgW="3575076" imgH="3206635" progId="EViews.Workfile.2">
                  <p:embed/>
                </p:oleObj>
              </mc:Choice>
              <mc:Fallback>
                <p:oleObj name="EViews" r:id="rId3" imgW="3575076" imgH="3206635" progId="EViews.Workfile.2">
                  <p:embed/>
                  <p:pic>
                    <p:nvPicPr>
                      <p:cNvPr id="0" name=""/>
                      <p:cNvPicPr/>
                      <p:nvPr/>
                    </p:nvPicPr>
                    <p:blipFill>
                      <a:blip r:embed="rId4"/>
                      <a:stretch>
                        <a:fillRect/>
                      </a:stretch>
                    </p:blipFill>
                    <p:spPr>
                      <a:xfrm>
                        <a:off x="5847340" y="235383"/>
                        <a:ext cx="5273242" cy="4729996"/>
                      </a:xfrm>
                      <a:prstGeom prst="rect">
                        <a:avLst/>
                      </a:prstGeom>
                    </p:spPr>
                  </p:pic>
                </p:oleObj>
              </mc:Fallback>
            </mc:AlternateContent>
          </a:graphicData>
        </a:graphic>
      </p:graphicFrame>
      <p:sp>
        <p:nvSpPr>
          <p:cNvPr id="9" name="Text Box 4"/>
          <p:cNvSpPr txBox="1">
            <a:spLocks noChangeArrowheads="1"/>
          </p:cNvSpPr>
          <p:nvPr/>
        </p:nvSpPr>
        <p:spPr bwMode="auto">
          <a:xfrm>
            <a:off x="838200" y="4279182"/>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Clr>
                <a:schemeClr val="hlink"/>
              </a:buClr>
              <a:buFont typeface="Wingdings" panose="05000000000000000000" pitchFamily="2" charset="2"/>
              <a:buChar char="Ø"/>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建立回归模型</a:t>
            </a:r>
          </a:p>
        </p:txBody>
      </p:sp>
      <p:sp>
        <p:nvSpPr>
          <p:cNvPr id="10" name="Text Box 6"/>
          <p:cNvSpPr txBox="1">
            <a:spLocks noChangeArrowheads="1"/>
          </p:cNvSpPr>
          <p:nvPr/>
        </p:nvSpPr>
        <p:spPr bwMode="auto">
          <a:xfrm>
            <a:off x="838200" y="5051264"/>
            <a:ext cx="10839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由散点图可知，</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Y</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随</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的增加而线性增加，因此建立线性回归模型：</a:t>
            </a:r>
          </a:p>
        </p:txBody>
      </p:sp>
      <p:graphicFrame>
        <p:nvGraphicFramePr>
          <p:cNvPr id="6" name="对象 5"/>
          <p:cNvGraphicFramePr>
            <a:graphicFrameLocks noChangeAspect="1"/>
          </p:cNvGraphicFramePr>
          <p:nvPr>
            <p:extLst>
              <p:ext uri="{D42A27DB-BD31-4B8C-83A1-F6EECF244321}">
                <p14:modId xmlns:p14="http://schemas.microsoft.com/office/powerpoint/2010/main" val="1745249394"/>
              </p:ext>
            </p:extLst>
          </p:nvPr>
        </p:nvGraphicFramePr>
        <p:xfrm>
          <a:off x="3582988" y="5803900"/>
          <a:ext cx="2552700" cy="488950"/>
        </p:xfrm>
        <a:graphic>
          <a:graphicData uri="http://schemas.openxmlformats.org/presentationml/2006/ole">
            <mc:AlternateContent xmlns:mc="http://schemas.openxmlformats.org/markup-compatibility/2006">
              <mc:Choice xmlns:v="urn:schemas-microsoft-com:vml" Requires="v">
                <p:oleObj spid="_x0000_s109649" name="Equation" r:id="rId5" imgW="1193760" imgH="228600" progId="Equation.DSMT4">
                  <p:embed/>
                </p:oleObj>
              </mc:Choice>
              <mc:Fallback>
                <p:oleObj name="Equation" r:id="rId5" imgW="1193760" imgH="228600" progId="Equation.DSMT4">
                  <p:embed/>
                  <p:pic>
                    <p:nvPicPr>
                      <p:cNvPr id="0" name=""/>
                      <p:cNvPicPr/>
                      <p:nvPr/>
                    </p:nvPicPr>
                    <p:blipFill>
                      <a:blip r:embed="rId6"/>
                      <a:stretch>
                        <a:fillRect/>
                      </a:stretch>
                    </p:blipFill>
                    <p:spPr>
                      <a:xfrm>
                        <a:off x="3582988" y="5803900"/>
                        <a:ext cx="2552700" cy="4889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fade">
                                      <p:cBhvr>
                                        <p:cTn id="7" dur="1000"/>
                                        <p:tgtEl>
                                          <p:spTgt spid="51205"/>
                                        </p:tgtEl>
                                      </p:cBhvr>
                                    </p:animEffect>
                                    <p:anim calcmode="lin" valueType="num">
                                      <p:cBhvr>
                                        <p:cTn id="8" dur="1000" fill="hold"/>
                                        <p:tgtEl>
                                          <p:spTgt spid="51205"/>
                                        </p:tgtEl>
                                        <p:attrNameLst>
                                          <p:attrName>ppt_x</p:attrName>
                                        </p:attrNameLst>
                                      </p:cBhvr>
                                      <p:tavLst>
                                        <p:tav tm="0">
                                          <p:val>
                                            <p:strVal val="#ppt_x"/>
                                          </p:val>
                                        </p:tav>
                                        <p:tav tm="100000">
                                          <p:val>
                                            <p:strVal val="#ppt_x"/>
                                          </p:val>
                                        </p:tav>
                                      </p:tavLst>
                                    </p:anim>
                                    <p:anim calcmode="lin" valueType="num">
                                      <p:cBhvr>
                                        <p:cTn id="9" dur="1000" fill="hold"/>
                                        <p:tgtEl>
                                          <p:spTgt spid="5120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ppt_x</p:attrName>
                                        </p:attrNameLst>
                                      </p:cBhvr>
                                      <p:tavLst>
                                        <p:tav tm="0">
                                          <p:val>
                                            <p:strVal val="#ppt_x-#ppt_w/2"/>
                                          </p:val>
                                        </p:tav>
                                        <p:tav tm="100000">
                                          <p:val>
                                            <p:strVal val="#ppt_x"/>
                                          </p:val>
                                        </p:tav>
                                      </p:tavLst>
                                    </p:anim>
                                    <p:anim calcmode="lin" valueType="num">
                                      <p:cBhvr>
                                        <p:cTn id="26" dur="500" fill="hold"/>
                                        <p:tgtEl>
                                          <p:spTgt spid="10"/>
                                        </p:tgtEl>
                                        <p:attrNameLst>
                                          <p:attrName>ppt_y</p:attrName>
                                        </p:attrNameLst>
                                      </p:cBhvr>
                                      <p:tavLst>
                                        <p:tav tm="0">
                                          <p:val>
                                            <p:strVal val="#ppt_y"/>
                                          </p:val>
                                        </p:tav>
                                        <p:tav tm="100000">
                                          <p:val>
                                            <p:strVal val="#ppt_y"/>
                                          </p:val>
                                        </p:tav>
                                      </p:tavLst>
                                    </p:anim>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fld id="{5804025D-0F1C-4591-9DF6-2920EFE76CD0}" type="datetime1">
              <a:rPr lang="zh-CN" altLang="en-US"/>
              <a:pPr>
                <a:defRPr/>
              </a:pPr>
              <a:t>2020/4/28</a:t>
            </a:fld>
            <a:endParaRPr lang="en-US" altLang="zh-CN"/>
          </a:p>
        </p:txBody>
      </p:sp>
      <p:sp>
        <p:nvSpPr>
          <p:cNvPr id="11" name="灯片编号占位符 5"/>
          <p:cNvSpPr>
            <a:spLocks noGrp="1"/>
          </p:cNvSpPr>
          <p:nvPr>
            <p:ph type="sldNum" sz="quarter" idx="12"/>
          </p:nvPr>
        </p:nvSpPr>
        <p:spPr/>
        <p:txBody>
          <a:bodyPr/>
          <a:lstStyle/>
          <a:p>
            <a:pPr>
              <a:defRPr/>
            </a:pPr>
            <a:fld id="{DE768006-8DAD-4691-AF50-7B4571B718D3}" type="slidenum">
              <a:rPr lang="en-US" altLang="zh-CN"/>
              <a:pPr>
                <a:defRPr/>
              </a:pPr>
              <a:t>44</a:t>
            </a:fld>
            <a:endParaRPr lang="en-US" altLang="zh-CN"/>
          </a:p>
        </p:txBody>
      </p:sp>
      <p:sp>
        <p:nvSpPr>
          <p:cNvPr id="53252" name="Text Box 4"/>
          <p:cNvSpPr txBox="1">
            <a:spLocks noChangeArrowheads="1"/>
          </p:cNvSpPr>
          <p:nvPr/>
        </p:nvSpPr>
        <p:spPr bwMode="auto">
          <a:xfrm>
            <a:off x="1799648" y="59531"/>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Clr>
                <a:schemeClr val="hlink"/>
              </a:buClr>
              <a:buFont typeface="Wingdings" panose="05000000000000000000" pitchFamily="2" charset="2"/>
              <a:buChar char="Ø"/>
            </a:pPr>
            <a:r>
              <a:rPr lang="zh-CN" altLang="en-US" b="1" dirty="0">
                <a:latin typeface="楷体_GB2312" panose="02010609030101010101" pitchFamily="49" charset="-122"/>
                <a:ea typeface="楷体_GB2312" panose="02010609030101010101" pitchFamily="49" charset="-122"/>
              </a:rPr>
              <a:t>估计回归系数</a:t>
            </a:r>
          </a:p>
        </p:txBody>
      </p:sp>
      <p:sp>
        <p:nvSpPr>
          <p:cNvPr id="53255" name="Text Box 601"/>
          <p:cNvSpPr txBox="1">
            <a:spLocks noChangeArrowheads="1"/>
          </p:cNvSpPr>
          <p:nvPr/>
        </p:nvSpPr>
        <p:spPr bwMode="auto">
          <a:xfrm>
            <a:off x="2359025" y="6134100"/>
            <a:ext cx="648176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endParaRPr lang="zh-CN" altLang="zh-CN" sz="1800" b="1">
              <a:latin typeface="Tahoma" panose="020B0604030504040204" pitchFamily="34" charset="0"/>
            </a:endParaRPr>
          </a:p>
        </p:txBody>
      </p:sp>
      <p:sp>
        <p:nvSpPr>
          <p:cNvPr id="53256" name="Text Box 602"/>
          <p:cNvSpPr txBox="1">
            <a:spLocks noChangeArrowheads="1"/>
          </p:cNvSpPr>
          <p:nvPr/>
        </p:nvSpPr>
        <p:spPr bwMode="auto">
          <a:xfrm>
            <a:off x="1963841" y="6025357"/>
            <a:ext cx="492941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Clr>
                <a:schemeClr val="hlink"/>
              </a:buClr>
              <a:buFont typeface="Wingdings" panose="05000000000000000000" pitchFamily="2" charset="2"/>
              <a:buChar char="Ø"/>
            </a:pPr>
            <a:r>
              <a:rPr lang="zh-CN" altLang="en-US" b="1" dirty="0" smtClean="0"/>
              <a:t>得出样本回归方程</a:t>
            </a:r>
            <a:endParaRPr lang="zh-CN" altLang="en-US" b="1" dirty="0"/>
          </a:p>
        </p:txBody>
      </p:sp>
      <p:graphicFrame>
        <p:nvGraphicFramePr>
          <p:cNvPr id="53257" name="Object 603"/>
          <p:cNvGraphicFramePr>
            <a:graphicFrameLocks noChangeAspect="1"/>
          </p:cNvGraphicFramePr>
          <p:nvPr>
            <p:extLst>
              <p:ext uri="{D42A27DB-BD31-4B8C-83A1-F6EECF244321}">
                <p14:modId xmlns:p14="http://schemas.microsoft.com/office/powerpoint/2010/main" val="3530906028"/>
              </p:ext>
            </p:extLst>
          </p:nvPr>
        </p:nvGraphicFramePr>
        <p:xfrm>
          <a:off x="5298745" y="5947569"/>
          <a:ext cx="4046537" cy="712787"/>
        </p:xfrm>
        <a:graphic>
          <a:graphicData uri="http://schemas.openxmlformats.org/presentationml/2006/ole">
            <mc:AlternateContent xmlns:mc="http://schemas.openxmlformats.org/markup-compatibility/2006">
              <mc:Choice xmlns:v="urn:schemas-microsoft-com:vml" Requires="v">
                <p:oleObj spid="_x0000_s53315" name="Equation" r:id="rId3" imgW="1536480" imgH="253800" progId="Equation.DSMT4">
                  <p:embed/>
                </p:oleObj>
              </mc:Choice>
              <mc:Fallback>
                <p:oleObj name="Equation" r:id="rId3" imgW="1536480" imgH="253800" progId="Equation.DSMT4">
                  <p:embed/>
                  <p:pic>
                    <p:nvPicPr>
                      <p:cNvPr id="0" name="Object 603"/>
                      <p:cNvPicPr>
                        <a:picLocks noChangeAspect="1" noChangeArrowheads="1"/>
                      </p:cNvPicPr>
                      <p:nvPr/>
                    </p:nvPicPr>
                    <p:blipFill>
                      <a:blip r:embed="rId4"/>
                      <a:srcRect/>
                      <a:stretch>
                        <a:fillRect/>
                      </a:stretch>
                    </p:blipFill>
                    <p:spPr bwMode="auto">
                      <a:xfrm>
                        <a:off x="5298745" y="5947569"/>
                        <a:ext cx="4046537"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1"/>
          <p:cNvPicPr>
            <a:picLocks noChangeAspect="1"/>
          </p:cNvPicPr>
          <p:nvPr/>
        </p:nvPicPr>
        <p:blipFill>
          <a:blip r:embed="rId5"/>
          <a:stretch>
            <a:fillRect/>
          </a:stretch>
        </p:blipFill>
        <p:spPr>
          <a:xfrm>
            <a:off x="1500764" y="687388"/>
            <a:ext cx="9153525" cy="522922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900CBB3C-D876-4F26-B53D-E4FA65FDC172}" type="datetime1">
              <a:rPr lang="zh-CN" altLang="en-US"/>
              <a:pPr>
                <a:defRPr/>
              </a:pPr>
              <a:t>2020/4/28</a:t>
            </a:fld>
            <a:endParaRPr lang="en-US" altLang="zh-CN"/>
          </a:p>
        </p:txBody>
      </p:sp>
      <p:sp>
        <p:nvSpPr>
          <p:cNvPr id="7" name="灯片编号占位符 5"/>
          <p:cNvSpPr>
            <a:spLocks noGrp="1"/>
          </p:cNvSpPr>
          <p:nvPr>
            <p:ph type="sldNum" sz="quarter" idx="12"/>
          </p:nvPr>
        </p:nvSpPr>
        <p:spPr/>
        <p:txBody>
          <a:bodyPr/>
          <a:lstStyle/>
          <a:p>
            <a:pPr>
              <a:defRPr/>
            </a:pPr>
            <a:fld id="{0F0A3F8F-B136-405C-87EA-2B9FFAAA2049}" type="slidenum">
              <a:rPr lang="en-US" altLang="zh-CN"/>
              <a:pPr>
                <a:defRPr/>
              </a:pPr>
              <a:t>45</a:t>
            </a:fld>
            <a:endParaRPr lang="en-US" altLang="zh-CN"/>
          </a:p>
        </p:txBody>
      </p:sp>
      <p:sp>
        <p:nvSpPr>
          <p:cNvPr id="54276" name="Text Box 3"/>
          <p:cNvSpPr txBox="1">
            <a:spLocks noChangeArrowheads="1"/>
          </p:cNvSpPr>
          <p:nvPr/>
        </p:nvSpPr>
        <p:spPr bwMode="auto">
          <a:xfrm>
            <a:off x="2495550" y="1700213"/>
            <a:ext cx="69135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50000"/>
              </a:spcBef>
              <a:buFontTx/>
              <a:buNone/>
            </a:pPr>
            <a:endParaRPr lang="zh-CN" altLang="zh-CN" sz="1800">
              <a:latin typeface="Tahoma" panose="020B0604030504040204" pitchFamily="34" charset="0"/>
            </a:endParaRPr>
          </a:p>
        </p:txBody>
      </p:sp>
      <p:sp>
        <p:nvSpPr>
          <p:cNvPr id="54277" name="Text Box 4"/>
          <p:cNvSpPr txBox="1">
            <a:spLocks noChangeArrowheads="1"/>
          </p:cNvSpPr>
          <p:nvPr/>
        </p:nvSpPr>
        <p:spPr bwMode="auto">
          <a:xfrm>
            <a:off x="2708748" y="89672"/>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Clr>
                <a:schemeClr val="hlink"/>
              </a:buClr>
              <a:buFont typeface="Wingdings" panose="05000000000000000000" pitchFamily="2" charset="2"/>
              <a:buChar char="Ø"/>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附：</a:t>
            </a:r>
            <a:r>
              <a:rPr lang="en-US" altLang="zh-CN" b="1" dirty="0" err="1">
                <a:latin typeface="Times New Roman" panose="02020603050405020304" pitchFamily="18" charset="0"/>
                <a:ea typeface="楷体_GB2312" panose="02010609030101010101" pitchFamily="49" charset="-122"/>
                <a:cs typeface="Times New Roman" panose="02020603050405020304" pitchFamily="18" charset="0"/>
              </a:rPr>
              <a:t>EViews</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回归结果</a:t>
            </a:r>
          </a:p>
        </p:txBody>
      </p:sp>
      <p:pic>
        <p:nvPicPr>
          <p:cNvPr id="2" name="图片 1"/>
          <p:cNvPicPr>
            <a:picLocks noChangeAspect="1"/>
          </p:cNvPicPr>
          <p:nvPr/>
        </p:nvPicPr>
        <p:blipFill>
          <a:blip r:embed="rId2"/>
          <a:stretch>
            <a:fillRect/>
          </a:stretch>
        </p:blipFill>
        <p:spPr>
          <a:xfrm>
            <a:off x="2708748" y="774267"/>
            <a:ext cx="7206157" cy="5582083"/>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5"/>
          <p:cNvSpPr>
            <a:spLocks noGrp="1"/>
          </p:cNvSpPr>
          <p:nvPr>
            <p:ph type="dt" sz="quarter" idx="10"/>
          </p:nvPr>
        </p:nvSpPr>
        <p:spPr/>
        <p:txBody>
          <a:bodyPr/>
          <a:lstStyle/>
          <a:p>
            <a:pPr>
              <a:defRPr/>
            </a:pPr>
            <a:fld id="{D475CF66-8831-45A7-BB22-FD376DFC824C}" type="datetime1">
              <a:rPr lang="zh-CN" altLang="en-US"/>
              <a:pPr>
                <a:defRPr/>
              </a:pPr>
              <a:t>2020/4/28</a:t>
            </a:fld>
            <a:endParaRPr lang="en-US" altLang="zh-CN"/>
          </a:p>
        </p:txBody>
      </p:sp>
      <p:sp>
        <p:nvSpPr>
          <p:cNvPr id="18" name="灯片编号占位符 7"/>
          <p:cNvSpPr>
            <a:spLocks noGrp="1"/>
          </p:cNvSpPr>
          <p:nvPr>
            <p:ph type="sldNum" sz="quarter" idx="12"/>
          </p:nvPr>
        </p:nvSpPr>
        <p:spPr/>
        <p:txBody>
          <a:bodyPr/>
          <a:lstStyle/>
          <a:p>
            <a:pPr>
              <a:defRPr/>
            </a:pPr>
            <a:fld id="{9DB3C7F7-0C2A-4C9D-B4B1-6353EB7D01E4}" type="slidenum">
              <a:rPr lang="en-US" altLang="zh-CN"/>
              <a:pPr>
                <a:defRPr/>
              </a:pPr>
              <a:t>46</a:t>
            </a:fld>
            <a:endParaRPr lang="en-US" altLang="zh-CN"/>
          </a:p>
        </p:txBody>
      </p:sp>
      <p:sp>
        <p:nvSpPr>
          <p:cNvPr id="746498" name="Rectangle 2"/>
          <p:cNvSpPr>
            <a:spLocks noGrp="1" noChangeArrowheads="1"/>
          </p:cNvSpPr>
          <p:nvPr>
            <p:ph type="title"/>
          </p:nvPr>
        </p:nvSpPr>
        <p:spPr>
          <a:xfrm>
            <a:off x="3961583" y="106362"/>
            <a:ext cx="4251325" cy="792163"/>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rtlCol="0" anchor="t">
            <a:normAutofit fontScale="90000"/>
          </a:bodyPr>
          <a:lstStyle/>
          <a:p>
            <a:pPr marL="342900" indent="-342900" eaLnBrk="1" fontAlgn="auto" hangingPunct="1">
              <a:lnSpc>
                <a:spcPct val="115000"/>
              </a:lnSpc>
              <a:spcBef>
                <a:spcPct val="20000"/>
              </a:spcBef>
              <a:spcAft>
                <a:spcPts val="0"/>
              </a:spcAft>
              <a:buClr>
                <a:schemeClr val="folHlink"/>
              </a:buClr>
              <a:buSzPct val="60000"/>
              <a:defRPr/>
            </a:pPr>
            <a:r>
              <a:rPr lang="zh-CN" altLang="en-US" b="1" dirty="0">
                <a:solidFill>
                  <a:srgbClr val="FF0000"/>
                </a:solidFill>
                <a:latin typeface="Times New Roman" panose="02020603050405020304" pitchFamily="18" charset="0"/>
                <a:ea typeface="楷体_GB2312" panose="02010609030101010101" pitchFamily="49" charset="-122"/>
              </a:rPr>
              <a:t>几个</a:t>
            </a:r>
            <a:r>
              <a:rPr lang="zh-CN" altLang="en-US" b="1" dirty="0" smtClean="0">
                <a:solidFill>
                  <a:srgbClr val="FF0000"/>
                </a:solidFill>
                <a:latin typeface="Times New Roman" panose="02020603050405020304" pitchFamily="18" charset="0"/>
                <a:ea typeface="楷体_GB2312" panose="02010609030101010101" pitchFamily="49" charset="-122"/>
              </a:rPr>
              <a:t>常用的结果</a:t>
            </a:r>
            <a:endParaRPr lang="zh-CN" altLang="en-US" b="1" dirty="0">
              <a:solidFill>
                <a:srgbClr val="FF0000"/>
              </a:solidFill>
              <a:latin typeface="Times New Roman" panose="02020603050405020304" pitchFamily="18" charset="0"/>
              <a:ea typeface="楷体_GB2312" panose="02010609030101010101" pitchFamily="49" charset="-122"/>
            </a:endParaRPr>
          </a:p>
        </p:txBody>
      </p:sp>
      <p:graphicFrame>
        <p:nvGraphicFramePr>
          <p:cNvPr id="2" name="对象 1"/>
          <p:cNvGraphicFramePr>
            <a:graphicFrameLocks noChangeAspect="1"/>
          </p:cNvGraphicFramePr>
          <p:nvPr>
            <p:extLst/>
          </p:nvPr>
        </p:nvGraphicFramePr>
        <p:xfrm>
          <a:off x="758825" y="898525"/>
          <a:ext cx="4425943" cy="647699"/>
        </p:xfrm>
        <a:graphic>
          <a:graphicData uri="http://schemas.openxmlformats.org/presentationml/2006/ole">
            <mc:AlternateContent xmlns:mc="http://schemas.openxmlformats.org/markup-compatibility/2006">
              <mc:Choice xmlns:v="urn:schemas-microsoft-com:vml" Requires="v">
                <p:oleObj spid="_x0000_s134260" name="Equation" r:id="rId3" imgW="2082600" imgH="304560" progId="Equation.DSMT4">
                  <p:embed/>
                </p:oleObj>
              </mc:Choice>
              <mc:Fallback>
                <p:oleObj name="Equation" r:id="rId3" imgW="2082600" imgH="304560" progId="Equation.DSMT4">
                  <p:embed/>
                  <p:pic>
                    <p:nvPicPr>
                      <p:cNvPr id="2" name="对象 1"/>
                      <p:cNvPicPr/>
                      <p:nvPr/>
                    </p:nvPicPr>
                    <p:blipFill>
                      <a:blip r:embed="rId4"/>
                      <a:stretch>
                        <a:fillRect/>
                      </a:stretch>
                    </p:blipFill>
                    <p:spPr>
                      <a:xfrm>
                        <a:off x="758825" y="898525"/>
                        <a:ext cx="4425943" cy="647699"/>
                      </a:xfrm>
                      <a:prstGeom prst="rect">
                        <a:avLst/>
                      </a:prstGeom>
                    </p:spPr>
                  </p:pic>
                </p:oleObj>
              </mc:Fallback>
            </mc:AlternateContent>
          </a:graphicData>
        </a:graphic>
      </p:graphicFrame>
      <p:graphicFrame>
        <p:nvGraphicFramePr>
          <p:cNvPr id="19" name="对象 18"/>
          <p:cNvGraphicFramePr>
            <a:graphicFrameLocks noChangeAspect="1"/>
          </p:cNvGraphicFramePr>
          <p:nvPr>
            <p:extLst/>
          </p:nvPr>
        </p:nvGraphicFramePr>
        <p:xfrm>
          <a:off x="758825" y="1863725"/>
          <a:ext cx="5802312" cy="647700"/>
        </p:xfrm>
        <a:graphic>
          <a:graphicData uri="http://schemas.openxmlformats.org/presentationml/2006/ole">
            <mc:AlternateContent xmlns:mc="http://schemas.openxmlformats.org/markup-compatibility/2006">
              <mc:Choice xmlns:v="urn:schemas-microsoft-com:vml" Requires="v">
                <p:oleObj spid="_x0000_s134261" name="Equation" r:id="rId5" imgW="2730240" imgH="304560" progId="Equation.DSMT4">
                  <p:embed/>
                </p:oleObj>
              </mc:Choice>
              <mc:Fallback>
                <p:oleObj name="Equation" r:id="rId5" imgW="2730240" imgH="304560" progId="Equation.DSMT4">
                  <p:embed/>
                  <p:pic>
                    <p:nvPicPr>
                      <p:cNvPr id="19" name="对象 18"/>
                      <p:cNvPicPr/>
                      <p:nvPr/>
                    </p:nvPicPr>
                    <p:blipFill>
                      <a:blip r:embed="rId6"/>
                      <a:stretch>
                        <a:fillRect/>
                      </a:stretch>
                    </p:blipFill>
                    <p:spPr>
                      <a:xfrm>
                        <a:off x="758825" y="1863725"/>
                        <a:ext cx="5802312" cy="647700"/>
                      </a:xfrm>
                      <a:prstGeom prst="rect">
                        <a:avLst/>
                      </a:prstGeom>
                    </p:spPr>
                  </p:pic>
                </p:oleObj>
              </mc:Fallback>
            </mc:AlternateContent>
          </a:graphicData>
        </a:graphic>
      </p:graphicFrame>
      <p:graphicFrame>
        <p:nvGraphicFramePr>
          <p:cNvPr id="20" name="对象 19"/>
          <p:cNvGraphicFramePr>
            <a:graphicFrameLocks noChangeAspect="1"/>
          </p:cNvGraphicFramePr>
          <p:nvPr>
            <p:extLst/>
          </p:nvPr>
        </p:nvGraphicFramePr>
        <p:xfrm>
          <a:off x="758825" y="2938605"/>
          <a:ext cx="6477000" cy="593725"/>
        </p:xfrm>
        <a:graphic>
          <a:graphicData uri="http://schemas.openxmlformats.org/presentationml/2006/ole">
            <mc:AlternateContent xmlns:mc="http://schemas.openxmlformats.org/markup-compatibility/2006">
              <mc:Choice xmlns:v="urn:schemas-microsoft-com:vml" Requires="v">
                <p:oleObj spid="_x0000_s134262" name="Equation" r:id="rId7" imgW="3047760" imgH="279360" progId="Equation.DSMT4">
                  <p:embed/>
                </p:oleObj>
              </mc:Choice>
              <mc:Fallback>
                <p:oleObj name="Equation" r:id="rId7" imgW="3047760" imgH="279360" progId="Equation.DSMT4">
                  <p:embed/>
                  <p:pic>
                    <p:nvPicPr>
                      <p:cNvPr id="20" name="对象 19"/>
                      <p:cNvPicPr/>
                      <p:nvPr/>
                    </p:nvPicPr>
                    <p:blipFill>
                      <a:blip r:embed="rId8"/>
                      <a:stretch>
                        <a:fillRect/>
                      </a:stretch>
                    </p:blipFill>
                    <p:spPr>
                      <a:xfrm>
                        <a:off x="758825" y="2938605"/>
                        <a:ext cx="6477000" cy="593725"/>
                      </a:xfrm>
                      <a:prstGeom prst="rect">
                        <a:avLst/>
                      </a:prstGeom>
                    </p:spPr>
                  </p:pic>
                </p:oleObj>
              </mc:Fallback>
            </mc:AlternateContent>
          </a:graphicData>
        </a:graphic>
      </p:graphicFrame>
      <p:graphicFrame>
        <p:nvGraphicFramePr>
          <p:cNvPr id="21" name="对象 20"/>
          <p:cNvGraphicFramePr>
            <a:graphicFrameLocks noChangeAspect="1"/>
          </p:cNvGraphicFramePr>
          <p:nvPr>
            <p:extLst/>
          </p:nvPr>
        </p:nvGraphicFramePr>
        <p:xfrm>
          <a:off x="961224" y="3689635"/>
          <a:ext cx="8447088" cy="539750"/>
        </p:xfrm>
        <a:graphic>
          <a:graphicData uri="http://schemas.openxmlformats.org/presentationml/2006/ole">
            <mc:AlternateContent xmlns:mc="http://schemas.openxmlformats.org/markup-compatibility/2006">
              <mc:Choice xmlns:v="urn:schemas-microsoft-com:vml" Requires="v">
                <p:oleObj spid="_x0000_s134263" name="Equation" r:id="rId9" imgW="3974760" imgH="253800" progId="Equation.DSMT4">
                  <p:embed/>
                </p:oleObj>
              </mc:Choice>
              <mc:Fallback>
                <p:oleObj name="Equation" r:id="rId9" imgW="3974760" imgH="253800" progId="Equation.DSMT4">
                  <p:embed/>
                  <p:pic>
                    <p:nvPicPr>
                      <p:cNvPr id="21" name="对象 20"/>
                      <p:cNvPicPr/>
                      <p:nvPr/>
                    </p:nvPicPr>
                    <p:blipFill>
                      <a:blip r:embed="rId10"/>
                      <a:stretch>
                        <a:fillRect/>
                      </a:stretch>
                    </p:blipFill>
                    <p:spPr>
                      <a:xfrm>
                        <a:off x="961224" y="3689635"/>
                        <a:ext cx="8447088" cy="539750"/>
                      </a:xfrm>
                      <a:prstGeom prst="rect">
                        <a:avLst/>
                      </a:prstGeom>
                    </p:spPr>
                  </p:pic>
                </p:oleObj>
              </mc:Fallback>
            </mc:AlternateContent>
          </a:graphicData>
        </a:graphic>
      </p:graphicFrame>
      <p:graphicFrame>
        <p:nvGraphicFramePr>
          <p:cNvPr id="22" name="对象 21"/>
          <p:cNvGraphicFramePr>
            <a:graphicFrameLocks noChangeAspect="1"/>
          </p:cNvGraphicFramePr>
          <p:nvPr>
            <p:extLst/>
          </p:nvPr>
        </p:nvGraphicFramePr>
        <p:xfrm>
          <a:off x="758825" y="4501126"/>
          <a:ext cx="1430337" cy="566737"/>
        </p:xfrm>
        <a:graphic>
          <a:graphicData uri="http://schemas.openxmlformats.org/presentationml/2006/ole">
            <mc:AlternateContent xmlns:mc="http://schemas.openxmlformats.org/markup-compatibility/2006">
              <mc:Choice xmlns:v="urn:schemas-microsoft-com:vml" Requires="v">
                <p:oleObj spid="_x0000_s134264" name="Equation" r:id="rId11" imgW="672840" imgH="266400" progId="Equation.DSMT4">
                  <p:embed/>
                </p:oleObj>
              </mc:Choice>
              <mc:Fallback>
                <p:oleObj name="Equation" r:id="rId11" imgW="672840" imgH="266400" progId="Equation.DSMT4">
                  <p:embed/>
                  <p:pic>
                    <p:nvPicPr>
                      <p:cNvPr id="22" name="对象 21"/>
                      <p:cNvPicPr/>
                      <p:nvPr/>
                    </p:nvPicPr>
                    <p:blipFill>
                      <a:blip r:embed="rId12"/>
                      <a:stretch>
                        <a:fillRect/>
                      </a:stretch>
                    </p:blipFill>
                    <p:spPr>
                      <a:xfrm>
                        <a:off x="758825" y="4501126"/>
                        <a:ext cx="1430337" cy="566737"/>
                      </a:xfrm>
                      <a:prstGeom prst="rect">
                        <a:avLst/>
                      </a:prstGeom>
                    </p:spPr>
                  </p:pic>
                </p:oleObj>
              </mc:Fallback>
            </mc:AlternateContent>
          </a:graphicData>
        </a:graphic>
      </p:graphicFrame>
      <p:graphicFrame>
        <p:nvGraphicFramePr>
          <p:cNvPr id="23" name="对象 22"/>
          <p:cNvGraphicFramePr>
            <a:graphicFrameLocks noChangeAspect="1"/>
          </p:cNvGraphicFramePr>
          <p:nvPr>
            <p:extLst/>
          </p:nvPr>
        </p:nvGraphicFramePr>
        <p:xfrm>
          <a:off x="961224" y="4823252"/>
          <a:ext cx="10853737" cy="1533525"/>
        </p:xfrm>
        <a:graphic>
          <a:graphicData uri="http://schemas.openxmlformats.org/presentationml/2006/ole">
            <mc:AlternateContent xmlns:mc="http://schemas.openxmlformats.org/markup-compatibility/2006">
              <mc:Choice xmlns:v="urn:schemas-microsoft-com:vml" Requires="v">
                <p:oleObj spid="_x0000_s134265" name="Equation" r:id="rId13" imgW="5308560" imgH="749160" progId="Equation.DSMT4">
                  <p:embed/>
                </p:oleObj>
              </mc:Choice>
              <mc:Fallback>
                <p:oleObj name="Equation" r:id="rId13" imgW="5308560" imgH="749160" progId="Equation.DSMT4">
                  <p:embed/>
                  <p:pic>
                    <p:nvPicPr>
                      <p:cNvPr id="23" name="对象 22"/>
                      <p:cNvPicPr/>
                      <p:nvPr/>
                    </p:nvPicPr>
                    <p:blipFill>
                      <a:blip r:embed="rId14"/>
                      <a:stretch>
                        <a:fillRect/>
                      </a:stretch>
                    </p:blipFill>
                    <p:spPr>
                      <a:xfrm>
                        <a:off x="961224" y="4823252"/>
                        <a:ext cx="10853737" cy="1533525"/>
                      </a:xfrm>
                      <a:prstGeom prst="rect">
                        <a:avLst/>
                      </a:prstGeom>
                    </p:spPr>
                  </p:pic>
                </p:oleObj>
              </mc:Fallback>
            </mc:AlternateContent>
          </a:graphicData>
        </a:graphic>
      </p:graphicFrame>
    </p:spTree>
    <p:extLst>
      <p:ext uri="{BB962C8B-B14F-4D97-AF65-F5344CB8AC3E}">
        <p14:creationId xmlns:p14="http://schemas.microsoft.com/office/powerpoint/2010/main" val="40342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5"/>
          <p:cNvSpPr>
            <a:spLocks noGrp="1"/>
          </p:cNvSpPr>
          <p:nvPr>
            <p:ph type="dt" sz="quarter" idx="10"/>
          </p:nvPr>
        </p:nvSpPr>
        <p:spPr/>
        <p:txBody>
          <a:bodyPr/>
          <a:lstStyle/>
          <a:p>
            <a:pPr>
              <a:defRPr/>
            </a:pPr>
            <a:fld id="{D475CF66-8831-45A7-BB22-FD376DFC824C}" type="datetime1">
              <a:rPr lang="zh-CN" altLang="en-US"/>
              <a:pPr>
                <a:defRPr/>
              </a:pPr>
              <a:t>2020/4/28</a:t>
            </a:fld>
            <a:endParaRPr lang="en-US" altLang="zh-CN"/>
          </a:p>
        </p:txBody>
      </p:sp>
      <p:sp>
        <p:nvSpPr>
          <p:cNvPr id="18" name="灯片编号占位符 7"/>
          <p:cNvSpPr>
            <a:spLocks noGrp="1"/>
          </p:cNvSpPr>
          <p:nvPr>
            <p:ph type="sldNum" sz="quarter" idx="12"/>
          </p:nvPr>
        </p:nvSpPr>
        <p:spPr/>
        <p:txBody>
          <a:bodyPr/>
          <a:lstStyle/>
          <a:p>
            <a:pPr>
              <a:defRPr/>
            </a:pPr>
            <a:fld id="{9DB3C7F7-0C2A-4C9D-B4B1-6353EB7D01E4}" type="slidenum">
              <a:rPr lang="en-US" altLang="zh-CN"/>
              <a:pPr>
                <a:defRPr/>
              </a:pPr>
              <a:t>47</a:t>
            </a:fld>
            <a:endParaRPr lang="en-US" altLang="zh-CN"/>
          </a:p>
        </p:txBody>
      </p:sp>
      <p:graphicFrame>
        <p:nvGraphicFramePr>
          <p:cNvPr id="24" name="对象 23"/>
          <p:cNvGraphicFramePr>
            <a:graphicFrameLocks noChangeAspect="1"/>
          </p:cNvGraphicFramePr>
          <p:nvPr>
            <p:extLst/>
          </p:nvPr>
        </p:nvGraphicFramePr>
        <p:xfrm>
          <a:off x="1019223" y="1101645"/>
          <a:ext cx="7920038" cy="1846262"/>
        </p:xfrm>
        <a:graphic>
          <a:graphicData uri="http://schemas.openxmlformats.org/presentationml/2006/ole">
            <mc:AlternateContent xmlns:mc="http://schemas.openxmlformats.org/markup-compatibility/2006">
              <mc:Choice xmlns:v="urn:schemas-microsoft-com:vml" Requires="v">
                <p:oleObj spid="_x0000_s135265" name="Equation" r:id="rId3" imgW="3873240" imgH="901440" progId="Equation.DSMT4">
                  <p:embed/>
                </p:oleObj>
              </mc:Choice>
              <mc:Fallback>
                <p:oleObj name="Equation" r:id="rId3" imgW="3873240" imgH="901440" progId="Equation.DSMT4">
                  <p:embed/>
                  <p:pic>
                    <p:nvPicPr>
                      <p:cNvPr id="24" name="对象 23"/>
                      <p:cNvPicPr/>
                      <p:nvPr/>
                    </p:nvPicPr>
                    <p:blipFill>
                      <a:blip r:embed="rId4"/>
                      <a:stretch>
                        <a:fillRect/>
                      </a:stretch>
                    </p:blipFill>
                    <p:spPr>
                      <a:xfrm>
                        <a:off x="1019223" y="1101645"/>
                        <a:ext cx="7920038" cy="1846262"/>
                      </a:xfrm>
                      <a:prstGeom prst="rect">
                        <a:avLst/>
                      </a:prstGeom>
                    </p:spPr>
                  </p:pic>
                </p:oleObj>
              </mc:Fallback>
            </mc:AlternateContent>
          </a:graphicData>
        </a:graphic>
      </p:graphicFrame>
      <p:graphicFrame>
        <p:nvGraphicFramePr>
          <p:cNvPr id="3" name="对象 2"/>
          <p:cNvGraphicFramePr>
            <a:graphicFrameLocks noChangeAspect="1"/>
          </p:cNvGraphicFramePr>
          <p:nvPr>
            <p:extLst/>
          </p:nvPr>
        </p:nvGraphicFramePr>
        <p:xfrm>
          <a:off x="375804" y="3159540"/>
          <a:ext cx="2385017" cy="743382"/>
        </p:xfrm>
        <a:graphic>
          <a:graphicData uri="http://schemas.openxmlformats.org/presentationml/2006/ole">
            <mc:AlternateContent xmlns:mc="http://schemas.openxmlformats.org/markup-compatibility/2006">
              <mc:Choice xmlns:v="urn:schemas-microsoft-com:vml" Requires="v">
                <p:oleObj spid="_x0000_s135266" name="Equation" r:id="rId5" imgW="977760" imgH="304560" progId="Equation.DSMT4">
                  <p:embed/>
                </p:oleObj>
              </mc:Choice>
              <mc:Fallback>
                <p:oleObj name="Equation" r:id="rId5" imgW="977760" imgH="304560" progId="Equation.DSMT4">
                  <p:embed/>
                  <p:pic>
                    <p:nvPicPr>
                      <p:cNvPr id="3" name="对象 2"/>
                      <p:cNvPicPr/>
                      <p:nvPr/>
                    </p:nvPicPr>
                    <p:blipFill>
                      <a:blip r:embed="rId6"/>
                      <a:stretch>
                        <a:fillRect/>
                      </a:stretch>
                    </p:blipFill>
                    <p:spPr>
                      <a:xfrm>
                        <a:off x="375804" y="3159540"/>
                        <a:ext cx="2385017" cy="743382"/>
                      </a:xfrm>
                      <a:prstGeom prst="rect">
                        <a:avLst/>
                      </a:prstGeom>
                    </p:spPr>
                  </p:pic>
                </p:oleObj>
              </mc:Fallback>
            </mc:AlternateContent>
          </a:graphicData>
        </a:graphic>
      </p:graphicFrame>
      <p:graphicFrame>
        <p:nvGraphicFramePr>
          <p:cNvPr id="13" name="对象 12"/>
          <p:cNvGraphicFramePr>
            <a:graphicFrameLocks noChangeAspect="1"/>
          </p:cNvGraphicFramePr>
          <p:nvPr>
            <p:extLst/>
          </p:nvPr>
        </p:nvGraphicFramePr>
        <p:xfrm>
          <a:off x="375804" y="4160684"/>
          <a:ext cx="2290473" cy="704298"/>
        </p:xfrm>
        <a:graphic>
          <a:graphicData uri="http://schemas.openxmlformats.org/presentationml/2006/ole">
            <mc:AlternateContent xmlns:mc="http://schemas.openxmlformats.org/markup-compatibility/2006">
              <mc:Choice xmlns:v="urn:schemas-microsoft-com:vml" Requires="v">
                <p:oleObj spid="_x0000_s135267" name="Equation" r:id="rId7" imgW="990360" imgH="304560" progId="Equation.DSMT4">
                  <p:embed/>
                </p:oleObj>
              </mc:Choice>
              <mc:Fallback>
                <p:oleObj name="Equation" r:id="rId7" imgW="990360" imgH="304560" progId="Equation.DSMT4">
                  <p:embed/>
                  <p:pic>
                    <p:nvPicPr>
                      <p:cNvPr id="13" name="对象 12"/>
                      <p:cNvPicPr/>
                      <p:nvPr/>
                    </p:nvPicPr>
                    <p:blipFill>
                      <a:blip r:embed="rId8"/>
                      <a:stretch>
                        <a:fillRect/>
                      </a:stretch>
                    </p:blipFill>
                    <p:spPr>
                      <a:xfrm>
                        <a:off x="375804" y="4160684"/>
                        <a:ext cx="2290473" cy="704298"/>
                      </a:xfrm>
                      <a:prstGeom prst="rect">
                        <a:avLst/>
                      </a:prstGeom>
                    </p:spPr>
                  </p:pic>
                </p:oleObj>
              </mc:Fallback>
            </mc:AlternateContent>
          </a:graphicData>
        </a:graphic>
      </p:graphicFrame>
      <p:graphicFrame>
        <p:nvGraphicFramePr>
          <p:cNvPr id="14" name="对象 13"/>
          <p:cNvGraphicFramePr>
            <a:graphicFrameLocks noChangeAspect="1"/>
          </p:cNvGraphicFramePr>
          <p:nvPr>
            <p:extLst/>
          </p:nvPr>
        </p:nvGraphicFramePr>
        <p:xfrm>
          <a:off x="760396" y="4969451"/>
          <a:ext cx="11099095" cy="1355149"/>
        </p:xfrm>
        <a:graphic>
          <a:graphicData uri="http://schemas.openxmlformats.org/presentationml/2006/ole">
            <mc:AlternateContent xmlns:mc="http://schemas.openxmlformats.org/markup-compatibility/2006">
              <mc:Choice xmlns:v="urn:schemas-microsoft-com:vml" Requires="v">
                <p:oleObj spid="_x0000_s135268" name="Equation" r:id="rId9" imgW="5752800" imgH="698400" progId="Equation.DSMT4">
                  <p:embed/>
                </p:oleObj>
              </mc:Choice>
              <mc:Fallback>
                <p:oleObj name="Equation" r:id="rId9" imgW="5752800" imgH="698400" progId="Equation.DSMT4">
                  <p:embed/>
                  <p:pic>
                    <p:nvPicPr>
                      <p:cNvPr id="14" name="对象 13"/>
                      <p:cNvPicPr/>
                      <p:nvPr/>
                    </p:nvPicPr>
                    <p:blipFill>
                      <a:blip r:embed="rId10"/>
                      <a:stretch>
                        <a:fillRect/>
                      </a:stretch>
                    </p:blipFill>
                    <p:spPr>
                      <a:xfrm>
                        <a:off x="760396" y="4969451"/>
                        <a:ext cx="11099095" cy="1355149"/>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75804" y="367216"/>
          <a:ext cx="10783889" cy="573948"/>
        </p:xfrm>
        <a:graphic>
          <a:graphicData uri="http://schemas.openxmlformats.org/presentationml/2006/ole">
            <mc:AlternateContent xmlns:mc="http://schemas.openxmlformats.org/markup-compatibility/2006">
              <mc:Choice xmlns:v="urn:schemas-microsoft-com:vml" Requires="v">
                <p:oleObj spid="_x0000_s135269" name="Equation" r:id="rId11" imgW="4775040" imgH="253800" progId="Equation.DSMT4">
                  <p:embed/>
                </p:oleObj>
              </mc:Choice>
              <mc:Fallback>
                <p:oleObj name="Equation" r:id="rId11" imgW="4775040" imgH="253800" progId="Equation.DSMT4">
                  <p:embed/>
                  <p:pic>
                    <p:nvPicPr>
                      <p:cNvPr id="5" name="对象 4"/>
                      <p:cNvPicPr/>
                      <p:nvPr/>
                    </p:nvPicPr>
                    <p:blipFill>
                      <a:blip r:embed="rId12"/>
                      <a:stretch>
                        <a:fillRect/>
                      </a:stretch>
                    </p:blipFill>
                    <p:spPr>
                      <a:xfrm>
                        <a:off x="375804" y="367216"/>
                        <a:ext cx="10783889" cy="573948"/>
                      </a:xfrm>
                      <a:prstGeom prst="rect">
                        <a:avLst/>
                      </a:prstGeom>
                    </p:spPr>
                  </p:pic>
                </p:oleObj>
              </mc:Fallback>
            </mc:AlternateContent>
          </a:graphicData>
        </a:graphic>
      </p:graphicFrame>
    </p:spTree>
    <p:extLst>
      <p:ext uri="{BB962C8B-B14F-4D97-AF65-F5344CB8AC3E}">
        <p14:creationId xmlns:p14="http://schemas.microsoft.com/office/powerpoint/2010/main" val="317250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5"/>
          <p:cNvSpPr>
            <a:spLocks noGrp="1"/>
          </p:cNvSpPr>
          <p:nvPr>
            <p:ph type="dt" sz="quarter" idx="10"/>
          </p:nvPr>
        </p:nvSpPr>
        <p:spPr/>
        <p:txBody>
          <a:bodyPr/>
          <a:lstStyle/>
          <a:p>
            <a:pPr>
              <a:defRPr/>
            </a:pPr>
            <a:fld id="{D475CF66-8831-45A7-BB22-FD376DFC824C}" type="datetime1">
              <a:rPr lang="zh-CN" altLang="en-US"/>
              <a:pPr>
                <a:defRPr/>
              </a:pPr>
              <a:t>2020/4/28</a:t>
            </a:fld>
            <a:endParaRPr lang="en-US" altLang="zh-CN"/>
          </a:p>
        </p:txBody>
      </p:sp>
      <p:sp>
        <p:nvSpPr>
          <p:cNvPr id="18" name="灯片编号占位符 7"/>
          <p:cNvSpPr>
            <a:spLocks noGrp="1"/>
          </p:cNvSpPr>
          <p:nvPr>
            <p:ph type="sldNum" sz="quarter" idx="12"/>
          </p:nvPr>
        </p:nvSpPr>
        <p:spPr/>
        <p:txBody>
          <a:bodyPr/>
          <a:lstStyle/>
          <a:p>
            <a:pPr>
              <a:defRPr/>
            </a:pPr>
            <a:fld id="{9DB3C7F7-0C2A-4C9D-B4B1-6353EB7D01E4}" type="slidenum">
              <a:rPr lang="en-US" altLang="zh-CN"/>
              <a:pPr>
                <a:defRPr/>
              </a:pPr>
              <a:t>48</a:t>
            </a:fld>
            <a:endParaRPr lang="en-US" altLang="zh-CN"/>
          </a:p>
        </p:txBody>
      </p:sp>
      <p:graphicFrame>
        <p:nvGraphicFramePr>
          <p:cNvPr id="5" name="对象 4"/>
          <p:cNvGraphicFramePr>
            <a:graphicFrameLocks noChangeAspect="1"/>
          </p:cNvGraphicFramePr>
          <p:nvPr>
            <p:extLst/>
          </p:nvPr>
        </p:nvGraphicFramePr>
        <p:xfrm>
          <a:off x="547687" y="240579"/>
          <a:ext cx="3211513" cy="976312"/>
        </p:xfrm>
        <a:graphic>
          <a:graphicData uri="http://schemas.openxmlformats.org/presentationml/2006/ole">
            <mc:AlternateContent xmlns:mc="http://schemas.openxmlformats.org/markup-compatibility/2006">
              <mc:Choice xmlns:v="urn:schemas-microsoft-com:vml" Requires="v">
                <p:oleObj spid="_x0000_s136270" name="Equation" r:id="rId3" imgW="1422360" imgH="431640" progId="Equation.DSMT4">
                  <p:embed/>
                </p:oleObj>
              </mc:Choice>
              <mc:Fallback>
                <p:oleObj name="Equation" r:id="rId3" imgW="1422360" imgH="431640" progId="Equation.DSMT4">
                  <p:embed/>
                  <p:pic>
                    <p:nvPicPr>
                      <p:cNvPr id="5" name="对象 4"/>
                      <p:cNvPicPr/>
                      <p:nvPr/>
                    </p:nvPicPr>
                    <p:blipFill>
                      <a:blip r:embed="rId4"/>
                      <a:stretch>
                        <a:fillRect/>
                      </a:stretch>
                    </p:blipFill>
                    <p:spPr>
                      <a:xfrm>
                        <a:off x="547687" y="240579"/>
                        <a:ext cx="3211513" cy="976312"/>
                      </a:xfrm>
                      <a:prstGeom prst="rect">
                        <a:avLst/>
                      </a:prstGeom>
                    </p:spPr>
                  </p:pic>
                </p:oleObj>
              </mc:Fallback>
            </mc:AlternateContent>
          </a:graphicData>
        </a:graphic>
      </p:graphicFrame>
      <p:graphicFrame>
        <p:nvGraphicFramePr>
          <p:cNvPr id="4" name="对象 3"/>
          <p:cNvGraphicFramePr>
            <a:graphicFrameLocks noChangeAspect="1"/>
          </p:cNvGraphicFramePr>
          <p:nvPr>
            <p:extLst/>
          </p:nvPr>
        </p:nvGraphicFramePr>
        <p:xfrm>
          <a:off x="452438" y="1404938"/>
          <a:ext cx="11387137" cy="1200150"/>
        </p:xfrm>
        <a:graphic>
          <a:graphicData uri="http://schemas.openxmlformats.org/presentationml/2006/ole">
            <mc:AlternateContent xmlns:mc="http://schemas.openxmlformats.org/markup-compatibility/2006">
              <mc:Choice xmlns:v="urn:schemas-microsoft-com:vml" Requires="v">
                <p:oleObj spid="_x0000_s136271" name="Equation" r:id="rId5" imgW="6502320" imgH="685800" progId="Equation.DSMT4">
                  <p:embed/>
                </p:oleObj>
              </mc:Choice>
              <mc:Fallback>
                <p:oleObj name="Equation" r:id="rId5" imgW="6502320" imgH="685800" progId="Equation.DSMT4">
                  <p:embed/>
                  <p:pic>
                    <p:nvPicPr>
                      <p:cNvPr id="4" name="对象 3"/>
                      <p:cNvPicPr/>
                      <p:nvPr/>
                    </p:nvPicPr>
                    <p:blipFill>
                      <a:blip r:embed="rId6"/>
                      <a:stretch>
                        <a:fillRect/>
                      </a:stretch>
                    </p:blipFill>
                    <p:spPr>
                      <a:xfrm>
                        <a:off x="452438" y="1404938"/>
                        <a:ext cx="11387137" cy="1200150"/>
                      </a:xfrm>
                      <a:prstGeom prst="rect">
                        <a:avLst/>
                      </a:prstGeom>
                    </p:spPr>
                  </p:pic>
                </p:oleObj>
              </mc:Fallback>
            </mc:AlternateContent>
          </a:graphicData>
        </a:graphic>
      </p:graphicFrame>
      <p:graphicFrame>
        <p:nvGraphicFramePr>
          <p:cNvPr id="11" name="对象 10"/>
          <p:cNvGraphicFramePr>
            <a:graphicFrameLocks noChangeAspect="1"/>
          </p:cNvGraphicFramePr>
          <p:nvPr>
            <p:extLst/>
          </p:nvPr>
        </p:nvGraphicFramePr>
        <p:xfrm>
          <a:off x="461168" y="2793135"/>
          <a:ext cx="3384550" cy="976312"/>
        </p:xfrm>
        <a:graphic>
          <a:graphicData uri="http://schemas.openxmlformats.org/presentationml/2006/ole">
            <mc:AlternateContent xmlns:mc="http://schemas.openxmlformats.org/markup-compatibility/2006">
              <mc:Choice xmlns:v="urn:schemas-microsoft-com:vml" Requires="v">
                <p:oleObj spid="_x0000_s136272" name="Equation" r:id="rId7" imgW="1498320" imgH="431640" progId="Equation.DSMT4">
                  <p:embed/>
                </p:oleObj>
              </mc:Choice>
              <mc:Fallback>
                <p:oleObj name="Equation" r:id="rId7" imgW="1498320" imgH="431640" progId="Equation.DSMT4">
                  <p:embed/>
                  <p:pic>
                    <p:nvPicPr>
                      <p:cNvPr id="11" name="对象 10"/>
                      <p:cNvPicPr/>
                      <p:nvPr/>
                    </p:nvPicPr>
                    <p:blipFill>
                      <a:blip r:embed="rId8"/>
                      <a:stretch>
                        <a:fillRect/>
                      </a:stretch>
                    </p:blipFill>
                    <p:spPr>
                      <a:xfrm>
                        <a:off x="461168" y="2793135"/>
                        <a:ext cx="3384550" cy="976312"/>
                      </a:xfrm>
                      <a:prstGeom prst="rect">
                        <a:avLst/>
                      </a:prstGeom>
                    </p:spPr>
                  </p:pic>
                </p:oleObj>
              </mc:Fallback>
            </mc:AlternateContent>
          </a:graphicData>
        </a:graphic>
      </p:graphicFrame>
      <p:graphicFrame>
        <p:nvGraphicFramePr>
          <p:cNvPr id="12" name="对象 11"/>
          <p:cNvGraphicFramePr>
            <a:graphicFrameLocks noChangeAspect="1"/>
          </p:cNvGraphicFramePr>
          <p:nvPr>
            <p:extLst/>
          </p:nvPr>
        </p:nvGraphicFramePr>
        <p:xfrm>
          <a:off x="520700" y="4059238"/>
          <a:ext cx="10904538" cy="2203450"/>
        </p:xfrm>
        <a:graphic>
          <a:graphicData uri="http://schemas.openxmlformats.org/presentationml/2006/ole">
            <mc:AlternateContent xmlns:mc="http://schemas.openxmlformats.org/markup-compatibility/2006">
              <mc:Choice xmlns:v="urn:schemas-microsoft-com:vml" Requires="v">
                <p:oleObj spid="_x0000_s136273" name="Equation" r:id="rId9" imgW="5143320" imgH="1041120" progId="Equation.DSMT4">
                  <p:embed/>
                </p:oleObj>
              </mc:Choice>
              <mc:Fallback>
                <p:oleObj name="Equation" r:id="rId9" imgW="5143320" imgH="1041120" progId="Equation.DSMT4">
                  <p:embed/>
                  <p:pic>
                    <p:nvPicPr>
                      <p:cNvPr id="12" name="对象 11"/>
                      <p:cNvPicPr/>
                      <p:nvPr/>
                    </p:nvPicPr>
                    <p:blipFill>
                      <a:blip r:embed="rId10"/>
                      <a:stretch>
                        <a:fillRect/>
                      </a:stretch>
                    </p:blipFill>
                    <p:spPr>
                      <a:xfrm>
                        <a:off x="520700" y="4059238"/>
                        <a:ext cx="10904538" cy="2203450"/>
                      </a:xfrm>
                      <a:prstGeom prst="rect">
                        <a:avLst/>
                      </a:prstGeom>
                    </p:spPr>
                  </p:pic>
                </p:oleObj>
              </mc:Fallback>
            </mc:AlternateContent>
          </a:graphicData>
        </a:graphic>
      </p:graphicFrame>
    </p:spTree>
    <p:extLst>
      <p:ext uri="{BB962C8B-B14F-4D97-AF65-F5344CB8AC3E}">
        <p14:creationId xmlns:p14="http://schemas.microsoft.com/office/powerpoint/2010/main" val="55080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5"/>
          <p:cNvSpPr>
            <a:spLocks noGrp="1"/>
          </p:cNvSpPr>
          <p:nvPr>
            <p:ph type="dt" sz="quarter" idx="10"/>
          </p:nvPr>
        </p:nvSpPr>
        <p:spPr/>
        <p:txBody>
          <a:bodyPr/>
          <a:lstStyle/>
          <a:p>
            <a:pPr>
              <a:defRPr/>
            </a:pPr>
            <a:fld id="{D475CF66-8831-45A7-BB22-FD376DFC824C}" type="datetime1">
              <a:rPr lang="zh-CN" altLang="en-US"/>
              <a:pPr>
                <a:defRPr/>
              </a:pPr>
              <a:t>2020/4/28</a:t>
            </a:fld>
            <a:endParaRPr lang="en-US" altLang="zh-CN"/>
          </a:p>
        </p:txBody>
      </p:sp>
      <p:sp>
        <p:nvSpPr>
          <p:cNvPr id="18" name="灯片编号占位符 7"/>
          <p:cNvSpPr>
            <a:spLocks noGrp="1"/>
          </p:cNvSpPr>
          <p:nvPr>
            <p:ph type="sldNum" sz="quarter" idx="12"/>
          </p:nvPr>
        </p:nvSpPr>
        <p:spPr/>
        <p:txBody>
          <a:bodyPr/>
          <a:lstStyle/>
          <a:p>
            <a:pPr>
              <a:defRPr/>
            </a:pPr>
            <a:fld id="{9DB3C7F7-0C2A-4C9D-B4B1-6353EB7D01E4}" type="slidenum">
              <a:rPr lang="en-US" altLang="zh-CN"/>
              <a:pPr>
                <a:defRPr/>
              </a:pPr>
              <a:t>49</a:t>
            </a:fld>
            <a:endParaRPr lang="en-US" altLang="zh-CN"/>
          </a:p>
        </p:txBody>
      </p:sp>
      <p:graphicFrame>
        <p:nvGraphicFramePr>
          <p:cNvPr id="4" name="对象 3"/>
          <p:cNvGraphicFramePr>
            <a:graphicFrameLocks noChangeAspect="1"/>
          </p:cNvGraphicFramePr>
          <p:nvPr>
            <p:extLst/>
          </p:nvPr>
        </p:nvGraphicFramePr>
        <p:xfrm>
          <a:off x="904503" y="1208838"/>
          <a:ext cx="9561512" cy="1066800"/>
        </p:xfrm>
        <a:graphic>
          <a:graphicData uri="http://schemas.openxmlformats.org/presentationml/2006/ole">
            <mc:AlternateContent xmlns:mc="http://schemas.openxmlformats.org/markup-compatibility/2006">
              <mc:Choice xmlns:v="urn:schemas-microsoft-com:vml" Requires="v">
                <p:oleObj spid="_x0000_s137278" name="Equation" r:id="rId3" imgW="5460840" imgH="609480" progId="Equation.DSMT4">
                  <p:embed/>
                </p:oleObj>
              </mc:Choice>
              <mc:Fallback>
                <p:oleObj name="Equation" r:id="rId3" imgW="5460840" imgH="609480" progId="Equation.DSMT4">
                  <p:embed/>
                  <p:pic>
                    <p:nvPicPr>
                      <p:cNvPr id="4" name="对象 3"/>
                      <p:cNvPicPr/>
                      <p:nvPr/>
                    </p:nvPicPr>
                    <p:blipFill>
                      <a:blip r:embed="rId4"/>
                      <a:stretch>
                        <a:fillRect/>
                      </a:stretch>
                    </p:blipFill>
                    <p:spPr>
                      <a:xfrm>
                        <a:off x="904503" y="1208838"/>
                        <a:ext cx="9561512" cy="1066800"/>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1755578" y="2911574"/>
          <a:ext cx="5912430" cy="1074353"/>
        </p:xfrm>
        <a:graphic>
          <a:graphicData uri="http://schemas.openxmlformats.org/presentationml/2006/ole">
            <mc:AlternateContent xmlns:mc="http://schemas.openxmlformats.org/markup-compatibility/2006">
              <mc:Choice xmlns:v="urn:schemas-microsoft-com:vml" Requires="v">
                <p:oleObj spid="_x0000_s137279" name="Equation" r:id="rId5" imgW="3073320" imgH="558720" progId="Equation.DSMT4">
                  <p:embed/>
                </p:oleObj>
              </mc:Choice>
              <mc:Fallback>
                <p:oleObj name="Equation" r:id="rId5" imgW="3073320" imgH="558720" progId="Equation.DSMT4">
                  <p:embed/>
                  <p:pic>
                    <p:nvPicPr>
                      <p:cNvPr id="8" name="对象 7"/>
                      <p:cNvPicPr/>
                      <p:nvPr/>
                    </p:nvPicPr>
                    <p:blipFill>
                      <a:blip r:embed="rId6"/>
                      <a:stretch>
                        <a:fillRect/>
                      </a:stretch>
                    </p:blipFill>
                    <p:spPr>
                      <a:xfrm>
                        <a:off x="1755578" y="2911574"/>
                        <a:ext cx="5912430" cy="1074353"/>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1755578" y="4430598"/>
          <a:ext cx="6426200" cy="611188"/>
        </p:xfrm>
        <a:graphic>
          <a:graphicData uri="http://schemas.openxmlformats.org/presentationml/2006/ole">
            <mc:AlternateContent xmlns:mc="http://schemas.openxmlformats.org/markup-compatibility/2006">
              <mc:Choice xmlns:v="urn:schemas-microsoft-com:vml" Requires="v">
                <p:oleObj spid="_x0000_s137280" name="Equation" r:id="rId7" imgW="3340080" imgH="317160" progId="Equation.DSMT4">
                  <p:embed/>
                </p:oleObj>
              </mc:Choice>
              <mc:Fallback>
                <p:oleObj name="Equation" r:id="rId7" imgW="3340080" imgH="317160" progId="Equation.DSMT4">
                  <p:embed/>
                  <p:pic>
                    <p:nvPicPr>
                      <p:cNvPr id="9" name="对象 8"/>
                      <p:cNvPicPr/>
                      <p:nvPr/>
                    </p:nvPicPr>
                    <p:blipFill>
                      <a:blip r:embed="rId8"/>
                      <a:stretch>
                        <a:fillRect/>
                      </a:stretch>
                    </p:blipFill>
                    <p:spPr>
                      <a:xfrm>
                        <a:off x="1755578" y="4430598"/>
                        <a:ext cx="6426200" cy="611188"/>
                      </a:xfrm>
                      <a:prstGeom prst="rect">
                        <a:avLst/>
                      </a:prstGeom>
                    </p:spPr>
                  </p:pic>
                </p:oleObj>
              </mc:Fallback>
            </mc:AlternateContent>
          </a:graphicData>
        </a:graphic>
      </p:graphicFrame>
    </p:spTree>
    <p:extLst>
      <p:ext uri="{BB962C8B-B14F-4D97-AF65-F5344CB8AC3E}">
        <p14:creationId xmlns:p14="http://schemas.microsoft.com/office/powerpoint/2010/main" val="125537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日期占位符 3"/>
          <p:cNvSpPr>
            <a:spLocks noGrp="1"/>
          </p:cNvSpPr>
          <p:nvPr>
            <p:ph type="dt" sz="quarter" idx="10"/>
          </p:nvPr>
        </p:nvSpPr>
        <p:spPr/>
        <p:txBody>
          <a:bodyPr/>
          <a:lstStyle/>
          <a:p>
            <a:pPr>
              <a:defRPr/>
            </a:pPr>
            <a:fld id="{F903DDA2-14B6-4C34-B9C5-40C8F835B5F8}" type="datetime1">
              <a:rPr lang="zh-CN" altLang="en-US"/>
              <a:pPr>
                <a:defRPr/>
              </a:pPr>
              <a:t>2020/4/28</a:t>
            </a:fld>
            <a:endParaRPr lang="en-US" altLang="zh-CN"/>
          </a:p>
        </p:txBody>
      </p:sp>
      <p:sp>
        <p:nvSpPr>
          <p:cNvPr id="46" name="灯片编号占位符 5"/>
          <p:cNvSpPr>
            <a:spLocks noGrp="1"/>
          </p:cNvSpPr>
          <p:nvPr>
            <p:ph type="sldNum" sz="quarter" idx="12"/>
          </p:nvPr>
        </p:nvSpPr>
        <p:spPr/>
        <p:txBody>
          <a:bodyPr/>
          <a:lstStyle/>
          <a:p>
            <a:pPr>
              <a:defRPr/>
            </a:pPr>
            <a:fld id="{A2273A13-F8ED-4444-8464-A61B0F752DC9}" type="slidenum">
              <a:rPr lang="en-US" altLang="zh-CN"/>
              <a:pPr>
                <a:defRPr/>
              </a:pPr>
              <a:t>5</a:t>
            </a:fld>
            <a:endParaRPr lang="en-US" altLang="zh-CN"/>
          </a:p>
        </p:txBody>
      </p:sp>
      <p:sp>
        <p:nvSpPr>
          <p:cNvPr id="10245" name="Rectangle 4"/>
          <p:cNvSpPr>
            <a:spLocks noChangeArrowheads="1"/>
          </p:cNvSpPr>
          <p:nvPr/>
        </p:nvSpPr>
        <p:spPr bwMode="auto">
          <a:xfrm>
            <a:off x="3879850" y="312738"/>
            <a:ext cx="460851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3600" b="1">
                <a:solidFill>
                  <a:srgbClr val="FF0000"/>
                </a:solidFill>
                <a:latin typeface="Tahoma" panose="020B0604030504040204" pitchFamily="34" charset="0"/>
                <a:ea typeface="华文楷体" panose="02010600040101010101" pitchFamily="2" charset="-122"/>
              </a:rPr>
              <a:t>变量间的关系</a:t>
            </a:r>
          </a:p>
        </p:txBody>
      </p:sp>
      <p:graphicFrame>
        <p:nvGraphicFramePr>
          <p:cNvPr id="3" name="对象 2"/>
          <p:cNvGraphicFramePr>
            <a:graphicFrameLocks noChangeAspect="1"/>
          </p:cNvGraphicFramePr>
          <p:nvPr>
            <p:extLst>
              <p:ext uri="{D42A27DB-BD31-4B8C-83A1-F6EECF244321}">
                <p14:modId xmlns:p14="http://schemas.microsoft.com/office/powerpoint/2010/main" val="1251422889"/>
              </p:ext>
            </p:extLst>
          </p:nvPr>
        </p:nvGraphicFramePr>
        <p:xfrm>
          <a:off x="581456" y="1037499"/>
          <a:ext cx="10602913" cy="923925"/>
        </p:xfrm>
        <a:graphic>
          <a:graphicData uri="http://schemas.openxmlformats.org/presentationml/2006/ole">
            <mc:AlternateContent xmlns:mc="http://schemas.openxmlformats.org/markup-compatibility/2006">
              <mc:Choice xmlns:v="urn:schemas-microsoft-com:vml" Requires="v">
                <p:oleObj spid="_x0000_s113843" name="Equation" r:id="rId3" imgW="4952880" imgH="431640" progId="Equation.DSMT4">
                  <p:embed/>
                </p:oleObj>
              </mc:Choice>
              <mc:Fallback>
                <p:oleObj name="Equation" r:id="rId3" imgW="4952880" imgH="431640" progId="Equation.DSMT4">
                  <p:embed/>
                  <p:pic>
                    <p:nvPicPr>
                      <p:cNvPr id="0" name=""/>
                      <p:cNvPicPr/>
                      <p:nvPr/>
                    </p:nvPicPr>
                    <p:blipFill>
                      <a:blip r:embed="rId4"/>
                      <a:stretch>
                        <a:fillRect/>
                      </a:stretch>
                    </p:blipFill>
                    <p:spPr>
                      <a:xfrm>
                        <a:off x="581456" y="1037499"/>
                        <a:ext cx="10602913" cy="923925"/>
                      </a:xfrm>
                      <a:prstGeom prst="rect">
                        <a:avLst/>
                      </a:prstGeom>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3436188830"/>
              </p:ext>
            </p:extLst>
          </p:nvPr>
        </p:nvGraphicFramePr>
        <p:xfrm>
          <a:off x="608443" y="2110157"/>
          <a:ext cx="10548938" cy="431800"/>
        </p:xfrm>
        <a:graphic>
          <a:graphicData uri="http://schemas.openxmlformats.org/presentationml/2006/ole">
            <mc:AlternateContent xmlns:mc="http://schemas.openxmlformats.org/markup-compatibility/2006">
              <mc:Choice xmlns:v="urn:schemas-microsoft-com:vml" Requires="v">
                <p:oleObj spid="_x0000_s113844" name="Equation" r:id="rId5" imgW="4927320" imgH="203040" progId="Equation.DSMT4">
                  <p:embed/>
                </p:oleObj>
              </mc:Choice>
              <mc:Fallback>
                <p:oleObj name="Equation" r:id="rId5" imgW="4927320" imgH="203040" progId="Equation.DSMT4">
                  <p:embed/>
                  <p:pic>
                    <p:nvPicPr>
                      <p:cNvPr id="3" name="对象 2"/>
                      <p:cNvPicPr/>
                      <p:nvPr/>
                    </p:nvPicPr>
                    <p:blipFill>
                      <a:blip r:embed="rId6"/>
                      <a:stretch>
                        <a:fillRect/>
                      </a:stretch>
                    </p:blipFill>
                    <p:spPr>
                      <a:xfrm>
                        <a:off x="608443" y="2110157"/>
                        <a:ext cx="10548938" cy="4318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215369201"/>
              </p:ext>
            </p:extLst>
          </p:nvPr>
        </p:nvGraphicFramePr>
        <p:xfrm>
          <a:off x="781050" y="2868683"/>
          <a:ext cx="10572750" cy="949325"/>
        </p:xfrm>
        <a:graphic>
          <a:graphicData uri="http://schemas.openxmlformats.org/presentationml/2006/ole">
            <mc:AlternateContent xmlns:mc="http://schemas.openxmlformats.org/markup-compatibility/2006">
              <mc:Choice xmlns:v="urn:schemas-microsoft-com:vml" Requires="v">
                <p:oleObj spid="_x0000_s113845" name="Equation" r:id="rId7" imgW="5219640" imgH="469800" progId="Equation.DSMT4">
                  <p:embed/>
                </p:oleObj>
              </mc:Choice>
              <mc:Fallback>
                <p:oleObj name="Equation" r:id="rId7" imgW="5219640" imgH="469800" progId="Equation.DSMT4">
                  <p:embed/>
                  <p:pic>
                    <p:nvPicPr>
                      <p:cNvPr id="0" name=""/>
                      <p:cNvPicPr/>
                      <p:nvPr/>
                    </p:nvPicPr>
                    <p:blipFill>
                      <a:blip r:embed="rId8"/>
                      <a:stretch>
                        <a:fillRect/>
                      </a:stretch>
                    </p:blipFill>
                    <p:spPr>
                      <a:xfrm>
                        <a:off x="781050" y="2868683"/>
                        <a:ext cx="10572750" cy="949325"/>
                      </a:xfrm>
                      <a:prstGeom prst="rect">
                        <a:avLst/>
                      </a:prstGeom>
                    </p:spPr>
                  </p:pic>
                </p:oleObj>
              </mc:Fallback>
            </mc:AlternateContent>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val="2011205171"/>
              </p:ext>
            </p:extLst>
          </p:nvPr>
        </p:nvGraphicFramePr>
        <p:xfrm>
          <a:off x="781050" y="4019623"/>
          <a:ext cx="10964862" cy="1411288"/>
        </p:xfrm>
        <a:graphic>
          <a:graphicData uri="http://schemas.openxmlformats.org/presentationml/2006/ole">
            <mc:AlternateContent xmlns:mc="http://schemas.openxmlformats.org/markup-compatibility/2006">
              <mc:Choice xmlns:v="urn:schemas-microsoft-com:vml" Requires="v">
                <p:oleObj spid="_x0000_s113846" name="Equation" r:id="rId9" imgW="5410080" imgH="698400" progId="Equation.DSMT4">
                  <p:embed/>
                </p:oleObj>
              </mc:Choice>
              <mc:Fallback>
                <p:oleObj name="Equation" r:id="rId9" imgW="5410080" imgH="698400" progId="Equation.DSMT4">
                  <p:embed/>
                  <p:pic>
                    <p:nvPicPr>
                      <p:cNvPr id="4" name="对象 3"/>
                      <p:cNvPicPr/>
                      <p:nvPr/>
                    </p:nvPicPr>
                    <p:blipFill>
                      <a:blip r:embed="rId10"/>
                      <a:stretch>
                        <a:fillRect/>
                      </a:stretch>
                    </p:blipFill>
                    <p:spPr>
                      <a:xfrm>
                        <a:off x="781050" y="4019623"/>
                        <a:ext cx="10964862" cy="1411288"/>
                      </a:xfrm>
                      <a:prstGeom prst="rect">
                        <a:avLst/>
                      </a:prstGeom>
                    </p:spPr>
                  </p:pic>
                </p:oleObj>
              </mc:Fallback>
            </mc:AlternateContent>
          </a:graphicData>
        </a:graphic>
      </p:graphicFrame>
      <p:graphicFrame>
        <p:nvGraphicFramePr>
          <p:cNvPr id="52" name="对象 51"/>
          <p:cNvGraphicFramePr>
            <a:graphicFrameLocks noChangeAspect="1"/>
          </p:cNvGraphicFramePr>
          <p:nvPr>
            <p:extLst>
              <p:ext uri="{D42A27DB-BD31-4B8C-83A1-F6EECF244321}">
                <p14:modId xmlns:p14="http://schemas.microsoft.com/office/powerpoint/2010/main" val="1890140978"/>
              </p:ext>
            </p:extLst>
          </p:nvPr>
        </p:nvGraphicFramePr>
        <p:xfrm>
          <a:off x="838200" y="5588000"/>
          <a:ext cx="10985500" cy="950912"/>
        </p:xfrm>
        <a:graphic>
          <a:graphicData uri="http://schemas.openxmlformats.org/presentationml/2006/ole">
            <mc:AlternateContent xmlns:mc="http://schemas.openxmlformats.org/markup-compatibility/2006">
              <mc:Choice xmlns:v="urn:schemas-microsoft-com:vml" Requires="v">
                <p:oleObj spid="_x0000_s113847" name="Equation" r:id="rId11" imgW="5422680" imgH="469800" progId="Equation.DSMT4">
                  <p:embed/>
                </p:oleObj>
              </mc:Choice>
              <mc:Fallback>
                <p:oleObj name="Equation" r:id="rId11" imgW="5422680" imgH="469800" progId="Equation.DSMT4">
                  <p:embed/>
                  <p:pic>
                    <p:nvPicPr>
                      <p:cNvPr id="51" name="对象 50"/>
                      <p:cNvPicPr/>
                      <p:nvPr/>
                    </p:nvPicPr>
                    <p:blipFill>
                      <a:blip r:embed="rId12"/>
                      <a:stretch>
                        <a:fillRect/>
                      </a:stretch>
                    </p:blipFill>
                    <p:spPr>
                      <a:xfrm>
                        <a:off x="838200" y="5588000"/>
                        <a:ext cx="10985500" cy="950912"/>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down)">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250"/>
                                        <p:tgtEl>
                                          <p:spTgt spid="52"/>
                                        </p:tgtEl>
                                      </p:cBhvr>
                                    </p:animEffect>
                                    <p:anim calcmode="lin" valueType="num">
                                      <p:cBhvr>
                                        <p:cTn id="28" dur="250" fill="hold"/>
                                        <p:tgtEl>
                                          <p:spTgt spid="52"/>
                                        </p:tgtEl>
                                        <p:attrNameLst>
                                          <p:attrName>ppt_x</p:attrName>
                                        </p:attrNameLst>
                                      </p:cBhvr>
                                      <p:tavLst>
                                        <p:tav tm="0">
                                          <p:val>
                                            <p:strVal val="#ppt_x"/>
                                          </p:val>
                                        </p:tav>
                                        <p:tav tm="100000">
                                          <p:val>
                                            <p:strVal val="#ppt_x"/>
                                          </p:val>
                                        </p:tav>
                                      </p:tavLst>
                                    </p:anim>
                                    <p:anim calcmode="lin" valueType="num">
                                      <p:cBhvr>
                                        <p:cTn id="29" dur="25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276794FF-3193-4262-86F5-4C76238431BB}" type="datetime1">
              <a:rPr lang="zh-CN" altLang="en-US"/>
              <a:pPr>
                <a:defRPr/>
              </a:pPr>
              <a:t>2020/4/28</a:t>
            </a:fld>
            <a:endParaRPr lang="en-US" altLang="zh-CN"/>
          </a:p>
        </p:txBody>
      </p:sp>
      <p:sp>
        <p:nvSpPr>
          <p:cNvPr id="6" name="灯片编号占位符 5"/>
          <p:cNvSpPr>
            <a:spLocks noGrp="1"/>
          </p:cNvSpPr>
          <p:nvPr>
            <p:ph type="sldNum" sz="quarter" idx="12"/>
          </p:nvPr>
        </p:nvSpPr>
        <p:spPr/>
        <p:txBody>
          <a:bodyPr/>
          <a:lstStyle/>
          <a:p>
            <a:pPr>
              <a:defRPr/>
            </a:pPr>
            <a:fld id="{7B7081D3-5198-44D3-94D7-22EC984376DE}" type="slidenum">
              <a:rPr lang="en-US" altLang="zh-CN"/>
              <a:pPr>
                <a:defRPr/>
              </a:pPr>
              <a:t>50</a:t>
            </a:fld>
            <a:endParaRPr lang="en-US" altLang="zh-CN"/>
          </a:p>
        </p:txBody>
      </p:sp>
      <p:sp>
        <p:nvSpPr>
          <p:cNvPr id="55300" name="Rectangle 2"/>
          <p:cNvSpPr>
            <a:spLocks noGrp="1" noChangeArrowheads="1"/>
          </p:cNvSpPr>
          <p:nvPr>
            <p:ph type="title"/>
          </p:nvPr>
        </p:nvSpPr>
        <p:spPr>
          <a:xfrm>
            <a:off x="992188" y="404813"/>
            <a:ext cx="10361612" cy="854075"/>
          </a:xfrm>
        </p:spPr>
        <p:txBody>
          <a:bodyPr/>
          <a:lstStyle/>
          <a:p>
            <a:pPr algn="ctr" eaLnBrk="1" hangingPunct="1"/>
            <a:r>
              <a:rPr lang="zh-CN" altLang="en-US" b="1" smtClean="0">
                <a:solidFill>
                  <a:srgbClr val="FF0000"/>
                </a:solidFill>
                <a:latin typeface="Times New Roman" panose="02020603050405020304" pitchFamily="18" charset="0"/>
                <a:ea typeface="华文新魏" panose="02010800040101010101" pitchFamily="2" charset="-122"/>
              </a:rPr>
              <a:t>第三节　最小二乘估计量的统计性质</a:t>
            </a:r>
          </a:p>
        </p:txBody>
      </p:sp>
      <p:sp>
        <p:nvSpPr>
          <p:cNvPr id="55301" name="Rectangle 3"/>
          <p:cNvSpPr>
            <a:spLocks noGrp="1" noChangeArrowheads="1"/>
          </p:cNvSpPr>
          <p:nvPr>
            <p:ph type="body" idx="1"/>
          </p:nvPr>
        </p:nvSpPr>
        <p:spPr>
          <a:xfrm>
            <a:off x="3143250" y="2133600"/>
            <a:ext cx="5472113" cy="3384550"/>
          </a:xfrm>
        </p:spPr>
        <p:txBody>
          <a:bodyPr/>
          <a:lstStyle/>
          <a:p>
            <a:pPr marL="552450" indent="-552450" eaLnBrk="1" hangingPunct="1">
              <a:lnSpc>
                <a:spcPct val="150000"/>
              </a:lnSpc>
            </a:pPr>
            <a:r>
              <a:rPr lang="zh-CN" altLang="en-US" sz="3600" b="1" dirty="0" smtClean="0">
                <a:latin typeface="楷体_GB2312" panose="02010609030101010101" pitchFamily="49" charset="-122"/>
                <a:ea typeface="楷体_GB2312" panose="02010609030101010101" pitchFamily="49" charset="-122"/>
              </a:rPr>
              <a:t>线性性</a:t>
            </a:r>
          </a:p>
          <a:p>
            <a:pPr marL="552450" indent="-552450" eaLnBrk="1" hangingPunct="1">
              <a:lnSpc>
                <a:spcPct val="150000"/>
              </a:lnSpc>
            </a:pPr>
            <a:r>
              <a:rPr lang="zh-CN" altLang="en-US" sz="3600" b="1" dirty="0" smtClean="0">
                <a:latin typeface="楷体_GB2312" panose="02010609030101010101" pitchFamily="49" charset="-122"/>
                <a:ea typeface="楷体_GB2312" panose="02010609030101010101" pitchFamily="49" charset="-122"/>
              </a:rPr>
              <a:t>无偏性</a:t>
            </a:r>
          </a:p>
          <a:p>
            <a:pPr marL="552450" indent="-552450" eaLnBrk="1" hangingPunct="1">
              <a:lnSpc>
                <a:spcPct val="150000"/>
              </a:lnSpc>
            </a:pPr>
            <a:r>
              <a:rPr lang="zh-CN" altLang="en-US" sz="3600" b="1" dirty="0" smtClean="0">
                <a:latin typeface="楷体_GB2312" panose="02010609030101010101" pitchFamily="49" charset="-122"/>
                <a:ea typeface="楷体_GB2312" panose="02010609030101010101" pitchFamily="49" charset="-122"/>
              </a:rPr>
              <a:t>有效性（最小方差性）</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40DCD0F-8054-4A28-881C-C65B7307FDAC}" type="datetime1">
              <a:rPr lang="zh-CN" altLang="en-US"/>
              <a:pPr>
                <a:defRPr/>
              </a:pPr>
              <a:t>2020/4/28</a:t>
            </a:fld>
            <a:endParaRPr lang="en-US" altLang="zh-CN"/>
          </a:p>
        </p:txBody>
      </p:sp>
      <p:sp>
        <p:nvSpPr>
          <p:cNvPr id="9" name="灯片编号占位符 5"/>
          <p:cNvSpPr>
            <a:spLocks noGrp="1"/>
          </p:cNvSpPr>
          <p:nvPr>
            <p:ph type="sldNum" sz="quarter" idx="12"/>
          </p:nvPr>
        </p:nvSpPr>
        <p:spPr/>
        <p:txBody>
          <a:bodyPr/>
          <a:lstStyle/>
          <a:p>
            <a:pPr>
              <a:defRPr/>
            </a:pPr>
            <a:fld id="{BF4AF5D9-5176-4CC3-83BA-CD7669C8F488}" type="slidenum">
              <a:rPr lang="en-US" altLang="zh-CN"/>
              <a:pPr>
                <a:defRPr/>
              </a:pPr>
              <a:t>51</a:t>
            </a:fld>
            <a:endParaRPr lang="en-US" altLang="zh-CN"/>
          </a:p>
        </p:txBody>
      </p:sp>
      <p:sp>
        <p:nvSpPr>
          <p:cNvPr id="56324" name="Rectangle 2"/>
          <p:cNvSpPr>
            <a:spLocks noGrp="1" noChangeArrowheads="1"/>
          </p:cNvSpPr>
          <p:nvPr>
            <p:ph type="title"/>
          </p:nvPr>
        </p:nvSpPr>
        <p:spPr>
          <a:xfrm>
            <a:off x="4408921" y="262730"/>
            <a:ext cx="2825750" cy="927100"/>
          </a:xfrm>
        </p:spPr>
        <p:txBody>
          <a:bodyPr/>
          <a:lstStyle/>
          <a:p>
            <a:pPr eaLnBrk="1" hangingPunct="1"/>
            <a:r>
              <a:rPr lang="zh-CN" altLang="en-US" b="1" dirty="0" smtClean="0">
                <a:solidFill>
                  <a:srgbClr val="FF0000"/>
                </a:solidFill>
                <a:latin typeface="楷体_GB2312" panose="02010609030101010101" pitchFamily="49" charset="-122"/>
                <a:ea typeface="楷体_GB2312" panose="02010609030101010101" pitchFamily="49" charset="-122"/>
              </a:rPr>
              <a:t>线性性</a:t>
            </a:r>
          </a:p>
        </p:txBody>
      </p:sp>
      <p:grpSp>
        <p:nvGrpSpPr>
          <p:cNvPr id="2" name="组合 1"/>
          <p:cNvGrpSpPr/>
          <p:nvPr/>
        </p:nvGrpSpPr>
        <p:grpSpPr>
          <a:xfrm>
            <a:off x="601658" y="1206642"/>
            <a:ext cx="11115675" cy="1384301"/>
            <a:chOff x="601662" y="1555749"/>
            <a:chExt cx="11115675" cy="1384301"/>
          </a:xfrm>
        </p:grpSpPr>
        <p:graphicFrame>
          <p:nvGraphicFramePr>
            <p:cNvPr id="56327" name="Object 10"/>
            <p:cNvGraphicFramePr>
              <a:graphicFrameLocks noChangeAspect="1"/>
            </p:cNvGraphicFramePr>
            <p:nvPr>
              <p:extLst>
                <p:ext uri="{D42A27DB-BD31-4B8C-83A1-F6EECF244321}">
                  <p14:modId xmlns:p14="http://schemas.microsoft.com/office/powerpoint/2010/main" val="1148179509"/>
                </p:ext>
              </p:extLst>
            </p:nvPr>
          </p:nvGraphicFramePr>
          <p:xfrm>
            <a:off x="1811338" y="2287588"/>
            <a:ext cx="1373187" cy="592137"/>
          </p:xfrm>
          <a:graphic>
            <a:graphicData uri="http://schemas.openxmlformats.org/presentationml/2006/ole">
              <mc:AlternateContent xmlns:mc="http://schemas.openxmlformats.org/markup-compatibility/2006">
                <mc:Choice xmlns:v="urn:schemas-microsoft-com:vml" Requires="v">
                  <p:oleObj spid="_x0000_s56416" name="Equation" r:id="rId3" imgW="406080" imgH="253800" progId="Equation.DSMT4">
                    <p:embed/>
                  </p:oleObj>
                </mc:Choice>
                <mc:Fallback>
                  <p:oleObj name="Equation" r:id="rId3" imgW="406080" imgH="253800" progId="Equation.DSMT4">
                    <p:embed/>
                    <p:pic>
                      <p:nvPicPr>
                        <p:cNvPr id="0" name="Object 10"/>
                        <p:cNvPicPr>
                          <a:picLocks noChangeAspect="1" noChangeArrowheads="1"/>
                        </p:cNvPicPr>
                        <p:nvPr/>
                      </p:nvPicPr>
                      <p:blipFill>
                        <a:blip r:embed="rId4"/>
                        <a:srcRect/>
                        <a:stretch>
                          <a:fillRect/>
                        </a:stretch>
                      </p:blipFill>
                      <p:spPr bwMode="auto">
                        <a:xfrm>
                          <a:off x="1811338" y="2287588"/>
                          <a:ext cx="1373187"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8" name="Rectangle 12"/>
            <p:cNvSpPr>
              <a:spLocks noChangeArrowheads="1"/>
            </p:cNvSpPr>
            <p:nvPr/>
          </p:nvSpPr>
          <p:spPr bwMode="auto">
            <a:xfrm>
              <a:off x="601662" y="1555749"/>
              <a:ext cx="11115675" cy="1384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30000"/>
                </a:spcBef>
                <a:buClr>
                  <a:schemeClr val="hlink"/>
                </a:buClr>
                <a:buFont typeface="Wingdings" panose="05000000000000000000" pitchFamily="2" charset="2"/>
                <a:buChar char="Ø"/>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所谓</a:t>
              </a:r>
              <a:r>
                <a:rPr lang="zh-CN" altLang="en-US"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线性性</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是指参数估计量可以表示为被解释变量观测值的线性组合；即　　　　均为</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b="1" i="1" baseline="-25000" dirty="0">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i="1" dirty="0" err="1">
                  <a:latin typeface="Times New Roman" panose="02020603050405020304" pitchFamily="18" charset="0"/>
                  <a:ea typeface="楷体_GB2312" panose="02010609030101010101" pitchFamily="49" charset="-122"/>
                  <a:cs typeface="Times New Roman" panose="02020603050405020304" pitchFamily="18" charset="0"/>
                </a:rPr>
                <a:t>i</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=1,2,···,</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n</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）的线性函数</a:t>
              </a:r>
            </a:p>
          </p:txBody>
        </p:sp>
      </p:grpSp>
      <p:graphicFrame>
        <p:nvGraphicFramePr>
          <p:cNvPr id="3" name="对象 2"/>
          <p:cNvGraphicFramePr>
            <a:graphicFrameLocks noChangeAspect="1"/>
          </p:cNvGraphicFramePr>
          <p:nvPr>
            <p:extLst>
              <p:ext uri="{D42A27DB-BD31-4B8C-83A1-F6EECF244321}">
                <p14:modId xmlns:p14="http://schemas.microsoft.com/office/powerpoint/2010/main" val="3323087011"/>
              </p:ext>
            </p:extLst>
          </p:nvPr>
        </p:nvGraphicFramePr>
        <p:xfrm>
          <a:off x="2888958" y="2651268"/>
          <a:ext cx="5912860" cy="1558620"/>
        </p:xfrm>
        <a:graphic>
          <a:graphicData uri="http://schemas.openxmlformats.org/presentationml/2006/ole">
            <mc:AlternateContent xmlns:mc="http://schemas.openxmlformats.org/markup-compatibility/2006">
              <mc:Choice xmlns:v="urn:schemas-microsoft-com:vml" Requires="v">
                <p:oleObj spid="_x0000_s56417" name="Equation" r:id="rId5" imgW="3035160" imgH="799920" progId="Equation.DSMT4">
                  <p:embed/>
                </p:oleObj>
              </mc:Choice>
              <mc:Fallback>
                <p:oleObj name="Equation" r:id="rId5" imgW="3035160" imgH="799920" progId="Equation.DSMT4">
                  <p:embed/>
                  <p:pic>
                    <p:nvPicPr>
                      <p:cNvPr id="0" name=""/>
                      <p:cNvPicPr/>
                      <p:nvPr/>
                    </p:nvPicPr>
                    <p:blipFill>
                      <a:blip r:embed="rId6"/>
                      <a:stretch>
                        <a:fillRect/>
                      </a:stretch>
                    </p:blipFill>
                    <p:spPr>
                      <a:xfrm>
                        <a:off x="2888958" y="2651268"/>
                        <a:ext cx="5912860" cy="155862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823242916"/>
              </p:ext>
            </p:extLst>
          </p:nvPr>
        </p:nvGraphicFramePr>
        <p:xfrm>
          <a:off x="740203" y="4955237"/>
          <a:ext cx="10377488" cy="1098550"/>
        </p:xfrm>
        <a:graphic>
          <a:graphicData uri="http://schemas.openxmlformats.org/presentationml/2006/ole">
            <mc:AlternateContent xmlns:mc="http://schemas.openxmlformats.org/markup-compatibility/2006">
              <mc:Choice xmlns:v="urn:schemas-microsoft-com:vml" Requires="v">
                <p:oleObj spid="_x0000_s56418" name="Equation" r:id="rId7" imgW="5041800" imgH="533160" progId="Equation.DSMT4">
                  <p:embed/>
                </p:oleObj>
              </mc:Choice>
              <mc:Fallback>
                <p:oleObj name="Equation" r:id="rId7" imgW="5041800" imgH="533160" progId="Equation.DSMT4">
                  <p:embed/>
                  <p:pic>
                    <p:nvPicPr>
                      <p:cNvPr id="0" name=""/>
                      <p:cNvPicPr/>
                      <p:nvPr/>
                    </p:nvPicPr>
                    <p:blipFill>
                      <a:blip r:embed="rId8"/>
                      <a:stretch>
                        <a:fillRect/>
                      </a:stretch>
                    </p:blipFill>
                    <p:spPr>
                      <a:xfrm>
                        <a:off x="740203" y="4955237"/>
                        <a:ext cx="10377488" cy="10985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fld id="{4091051F-0ECB-4C80-BACC-E0AD2BD622FC}" type="datetime1">
              <a:rPr lang="zh-CN" altLang="en-US"/>
              <a:pPr>
                <a:defRPr/>
              </a:pPr>
              <a:t>2020/4/28</a:t>
            </a:fld>
            <a:endParaRPr lang="en-US" altLang="zh-CN"/>
          </a:p>
        </p:txBody>
      </p:sp>
      <p:sp>
        <p:nvSpPr>
          <p:cNvPr id="11" name="灯片编号占位符 5"/>
          <p:cNvSpPr>
            <a:spLocks noGrp="1"/>
          </p:cNvSpPr>
          <p:nvPr>
            <p:ph type="sldNum" sz="quarter" idx="12"/>
          </p:nvPr>
        </p:nvSpPr>
        <p:spPr/>
        <p:txBody>
          <a:bodyPr/>
          <a:lstStyle/>
          <a:p>
            <a:pPr>
              <a:defRPr/>
            </a:pPr>
            <a:fld id="{8C5A5EEF-63BB-4E77-9FC4-D2A41503D6E7}" type="slidenum">
              <a:rPr lang="en-US" altLang="zh-CN"/>
              <a:pPr>
                <a:defRPr/>
              </a:pPr>
              <a:t>52</a:t>
            </a:fld>
            <a:endParaRPr lang="en-US" altLang="zh-CN"/>
          </a:p>
        </p:txBody>
      </p:sp>
      <p:sp>
        <p:nvSpPr>
          <p:cNvPr id="58372" name="Rectangle 64"/>
          <p:cNvSpPr>
            <a:spLocks noChangeArrowheads="1"/>
          </p:cNvSpPr>
          <p:nvPr/>
        </p:nvSpPr>
        <p:spPr bwMode="auto">
          <a:xfrm>
            <a:off x="5050951" y="20085"/>
            <a:ext cx="3362325"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4400" dirty="0">
                <a:solidFill>
                  <a:srgbClr val="FF0000"/>
                </a:solidFill>
                <a:latin typeface="Tahoma" panose="020B0604030504040204" pitchFamily="34" charset="0"/>
                <a:ea typeface="华文新魏" panose="02010800040101010101" pitchFamily="2" charset="-122"/>
              </a:rPr>
              <a:t>无偏性</a:t>
            </a:r>
          </a:p>
        </p:txBody>
      </p:sp>
      <p:grpSp>
        <p:nvGrpSpPr>
          <p:cNvPr id="751748" name="Group 132"/>
          <p:cNvGrpSpPr>
            <a:grpSpLocks/>
          </p:cNvGrpSpPr>
          <p:nvPr/>
        </p:nvGrpSpPr>
        <p:grpSpPr bwMode="auto">
          <a:xfrm>
            <a:off x="675856" y="668313"/>
            <a:ext cx="10934700" cy="1292224"/>
            <a:chOff x="-516" y="1117"/>
            <a:chExt cx="6888" cy="814"/>
          </a:xfrm>
        </p:grpSpPr>
        <p:sp>
          <p:nvSpPr>
            <p:cNvPr id="58376" name="Rectangle 66"/>
            <p:cNvSpPr>
              <a:spLocks noChangeArrowheads="1"/>
            </p:cNvSpPr>
            <p:nvPr/>
          </p:nvSpPr>
          <p:spPr bwMode="auto">
            <a:xfrm>
              <a:off x="-516" y="1117"/>
              <a:ext cx="6888" cy="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Clr>
                  <a:schemeClr val="hlink"/>
                </a:buClr>
                <a:buFont typeface="Wingdings" panose="05000000000000000000" pitchFamily="2" charset="2"/>
                <a:buChar char="Ø"/>
              </a:pPr>
              <a:r>
                <a:rPr lang="zh-CN" altLang="en-US" b="1"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无</a:t>
              </a:r>
              <a:r>
                <a:rPr lang="zh-CN" altLang="en-US"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偏性，是指</a:t>
              </a:r>
              <a:r>
                <a:rPr lang="zh-CN" altLang="en-US" b="1"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即</a:t>
              </a:r>
              <a:r>
                <a:rPr lang="en-US" altLang="zh-CN" b="1"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b="1"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估计量</a:t>
              </a:r>
              <a:r>
                <a:rPr lang="zh-CN" altLang="en-US"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的数学期望（均值）等于总体回归参数　　　　真实值。即：</a:t>
              </a:r>
            </a:p>
          </p:txBody>
        </p:sp>
        <p:graphicFrame>
          <p:nvGraphicFramePr>
            <p:cNvPr id="58377" name="Object 130"/>
            <p:cNvGraphicFramePr>
              <a:graphicFrameLocks noChangeAspect="1"/>
            </p:cNvGraphicFramePr>
            <p:nvPr>
              <p:extLst>
                <p:ext uri="{D42A27DB-BD31-4B8C-83A1-F6EECF244321}">
                  <p14:modId xmlns:p14="http://schemas.microsoft.com/office/powerpoint/2010/main" val="4241149387"/>
                </p:ext>
              </p:extLst>
            </p:nvPr>
          </p:nvGraphicFramePr>
          <p:xfrm>
            <a:off x="2474" y="1157"/>
            <a:ext cx="724" cy="376"/>
          </p:xfrm>
          <a:graphic>
            <a:graphicData uri="http://schemas.openxmlformats.org/presentationml/2006/ole">
              <mc:AlternateContent xmlns:mc="http://schemas.openxmlformats.org/markup-compatibility/2006">
                <mc:Choice xmlns:v="urn:schemas-microsoft-com:vml" Requires="v">
                  <p:oleObj spid="_x0000_s58712" name="Equation" r:id="rId3" imgW="634680" imgH="330120" progId="Equation.DSMT4">
                    <p:embed/>
                  </p:oleObj>
                </mc:Choice>
                <mc:Fallback>
                  <p:oleObj name="Equation" r:id="rId3" imgW="634680" imgH="330120" progId="Equation.DSMT4">
                    <p:embed/>
                    <p:pic>
                      <p:nvPicPr>
                        <p:cNvPr id="0" name="Object 130"/>
                        <p:cNvPicPr>
                          <a:picLocks noChangeAspect="1" noChangeArrowheads="1"/>
                        </p:cNvPicPr>
                        <p:nvPr/>
                      </p:nvPicPr>
                      <p:blipFill>
                        <a:blip r:embed="rId4"/>
                        <a:srcRect/>
                        <a:stretch>
                          <a:fillRect/>
                        </a:stretch>
                      </p:blipFill>
                      <p:spPr bwMode="auto">
                        <a:xfrm>
                          <a:off x="2474" y="1157"/>
                          <a:ext cx="724"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8" name="Object 131"/>
            <p:cNvGraphicFramePr>
              <a:graphicFrameLocks noChangeAspect="1"/>
            </p:cNvGraphicFramePr>
            <p:nvPr>
              <p:extLst>
                <p:ext uri="{D42A27DB-BD31-4B8C-83A1-F6EECF244321}">
                  <p14:modId xmlns:p14="http://schemas.microsoft.com/office/powerpoint/2010/main" val="3527696026"/>
                </p:ext>
              </p:extLst>
            </p:nvPr>
          </p:nvGraphicFramePr>
          <p:xfrm>
            <a:off x="433" y="1579"/>
            <a:ext cx="724" cy="303"/>
          </p:xfrm>
          <a:graphic>
            <a:graphicData uri="http://schemas.openxmlformats.org/presentationml/2006/ole">
              <mc:AlternateContent xmlns:mc="http://schemas.openxmlformats.org/markup-compatibility/2006">
                <mc:Choice xmlns:v="urn:schemas-microsoft-com:vml" Requires="v">
                  <p:oleObj spid="_x0000_s58713" name="Equation" r:id="rId5" imgW="634680" imgH="266400" progId="Equation.DSMT4">
                    <p:embed/>
                  </p:oleObj>
                </mc:Choice>
                <mc:Fallback>
                  <p:oleObj name="Equation" r:id="rId5" imgW="634680" imgH="266400" progId="Equation.DSMT4">
                    <p:embed/>
                    <p:pic>
                      <p:nvPicPr>
                        <p:cNvPr id="0" name="Object 131"/>
                        <p:cNvPicPr>
                          <a:picLocks noChangeAspect="1" noChangeArrowheads="1"/>
                        </p:cNvPicPr>
                        <p:nvPr/>
                      </p:nvPicPr>
                      <p:blipFill>
                        <a:blip r:embed="rId6"/>
                        <a:srcRect/>
                        <a:stretch>
                          <a:fillRect/>
                        </a:stretch>
                      </p:blipFill>
                      <p:spPr bwMode="auto">
                        <a:xfrm>
                          <a:off x="433" y="1579"/>
                          <a:ext cx="72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51749" name="Object 133"/>
          <p:cNvGraphicFramePr>
            <a:graphicFrameLocks noChangeAspect="1"/>
          </p:cNvGraphicFramePr>
          <p:nvPr>
            <p:extLst>
              <p:ext uri="{D42A27DB-BD31-4B8C-83A1-F6EECF244321}">
                <p14:modId xmlns:p14="http://schemas.microsoft.com/office/powerpoint/2010/main" val="3345257827"/>
              </p:ext>
            </p:extLst>
          </p:nvPr>
        </p:nvGraphicFramePr>
        <p:xfrm>
          <a:off x="5717947" y="1368608"/>
          <a:ext cx="3505200" cy="569912"/>
        </p:xfrm>
        <a:graphic>
          <a:graphicData uri="http://schemas.openxmlformats.org/presentationml/2006/ole">
            <mc:AlternateContent xmlns:mc="http://schemas.openxmlformats.org/markup-compatibility/2006">
              <mc:Choice xmlns:v="urn:schemas-microsoft-com:vml" Requires="v">
                <p:oleObj spid="_x0000_s58714" name="Equation" r:id="rId7" imgW="1562040" imgH="253800" progId="Equation.DSMT4">
                  <p:embed/>
                </p:oleObj>
              </mc:Choice>
              <mc:Fallback>
                <p:oleObj name="Equation" r:id="rId7" imgW="1562040" imgH="253800" progId="Equation.DSMT4">
                  <p:embed/>
                  <p:pic>
                    <p:nvPicPr>
                      <p:cNvPr id="0" name="Object 133"/>
                      <p:cNvPicPr>
                        <a:picLocks noChangeAspect="1" noChangeArrowheads="1"/>
                      </p:cNvPicPr>
                      <p:nvPr/>
                    </p:nvPicPr>
                    <p:blipFill>
                      <a:blip r:embed="rId8"/>
                      <a:srcRect/>
                      <a:stretch>
                        <a:fillRect/>
                      </a:stretch>
                    </p:blipFill>
                    <p:spPr bwMode="auto">
                      <a:xfrm>
                        <a:off x="5717947" y="1368608"/>
                        <a:ext cx="3505200"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1751" name="Rectangle 135"/>
          <p:cNvSpPr>
            <a:spLocks noChangeArrowheads="1"/>
          </p:cNvSpPr>
          <p:nvPr/>
        </p:nvSpPr>
        <p:spPr bwMode="auto">
          <a:xfrm>
            <a:off x="572864" y="2102565"/>
            <a:ext cx="11207750" cy="1431925"/>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25400">
                <a:solidFill>
                  <a:srgbClr val="0066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20000"/>
              </a:spcBef>
              <a:buClr>
                <a:schemeClr val="hlink"/>
              </a:buClr>
              <a:buFont typeface="Wingdings" panose="05000000000000000000" pitchFamily="2" charset="2"/>
              <a:buChar char="Ø"/>
            </a:pPr>
            <a:r>
              <a:rPr lang="zh-CN" altLang="en-US" sz="29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无偏性表明：样本回归模型的参数估计量是以总体参数的真实值为分布中心的随机变量，反复进行抽样估计即可得总体参数的真实值。</a:t>
            </a:r>
          </a:p>
        </p:txBody>
      </p:sp>
      <p:grpSp>
        <p:nvGrpSpPr>
          <p:cNvPr id="89" name="组合 88"/>
          <p:cNvGrpSpPr/>
          <p:nvPr/>
        </p:nvGrpSpPr>
        <p:grpSpPr>
          <a:xfrm>
            <a:off x="2867025" y="5765800"/>
            <a:ext cx="6850063" cy="930275"/>
            <a:chOff x="3636749" y="4655108"/>
            <a:chExt cx="6850063" cy="930275"/>
          </a:xfrm>
        </p:grpSpPr>
        <p:graphicFrame>
          <p:nvGraphicFramePr>
            <p:cNvPr id="90" name="对象 89"/>
            <p:cNvGraphicFramePr>
              <a:graphicFrameLocks noChangeAspect="1"/>
            </p:cNvGraphicFramePr>
            <p:nvPr>
              <p:extLst>
                <p:ext uri="{D42A27DB-BD31-4B8C-83A1-F6EECF244321}">
                  <p14:modId xmlns:p14="http://schemas.microsoft.com/office/powerpoint/2010/main" val="2235603370"/>
                </p:ext>
              </p:extLst>
            </p:nvPr>
          </p:nvGraphicFramePr>
          <p:xfrm>
            <a:off x="7438812" y="5053571"/>
            <a:ext cx="3048000" cy="531812"/>
          </p:xfrm>
          <a:graphic>
            <a:graphicData uri="http://schemas.openxmlformats.org/presentationml/2006/ole">
              <mc:AlternateContent xmlns:mc="http://schemas.openxmlformats.org/markup-compatibility/2006">
                <mc:Choice xmlns:v="urn:schemas-microsoft-com:vml" Requires="v">
                  <p:oleObj spid="_x0000_s58715" name="Equation" r:id="rId9" imgW="1600200" imgH="279360" progId="Equation.DSMT4">
                    <p:embed/>
                  </p:oleObj>
                </mc:Choice>
                <mc:Fallback>
                  <p:oleObj name="Equation" r:id="rId9" imgW="1600200" imgH="279360" progId="Equation.DSMT4">
                    <p:embed/>
                    <p:pic>
                      <p:nvPicPr>
                        <p:cNvPr id="103" name="对象 102"/>
                        <p:cNvPicPr/>
                        <p:nvPr/>
                      </p:nvPicPr>
                      <p:blipFill>
                        <a:blip r:embed="rId10"/>
                        <a:stretch>
                          <a:fillRect/>
                        </a:stretch>
                      </p:blipFill>
                      <p:spPr>
                        <a:xfrm>
                          <a:off x="7438812" y="5053571"/>
                          <a:ext cx="3048000" cy="531812"/>
                        </a:xfrm>
                        <a:prstGeom prst="rect">
                          <a:avLst/>
                        </a:prstGeom>
                      </p:spPr>
                    </p:pic>
                  </p:oleObj>
                </mc:Fallback>
              </mc:AlternateContent>
            </a:graphicData>
          </a:graphic>
        </p:graphicFrame>
        <p:sp>
          <p:nvSpPr>
            <p:cNvPr id="91" name="流程图: 联系 103"/>
            <p:cNvSpPr/>
            <p:nvPr/>
          </p:nvSpPr>
          <p:spPr>
            <a:xfrm>
              <a:off x="4454988" y="493267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流程图: 联系 104"/>
            <p:cNvSpPr/>
            <p:nvPr/>
          </p:nvSpPr>
          <p:spPr>
            <a:xfrm>
              <a:off x="4697965" y="541575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流程图: 联系 105"/>
            <p:cNvSpPr/>
            <p:nvPr/>
          </p:nvSpPr>
          <p:spPr>
            <a:xfrm>
              <a:off x="4643391" y="493267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流程图: 联系 106"/>
            <p:cNvSpPr/>
            <p:nvPr/>
          </p:nvSpPr>
          <p:spPr>
            <a:xfrm>
              <a:off x="4500707" y="530585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流程图: 联系 107"/>
            <p:cNvSpPr/>
            <p:nvPr/>
          </p:nvSpPr>
          <p:spPr>
            <a:xfrm>
              <a:off x="4879120" y="531223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流程图: 联系 108"/>
            <p:cNvSpPr/>
            <p:nvPr/>
          </p:nvSpPr>
          <p:spPr>
            <a:xfrm>
              <a:off x="4743684" y="512245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流程图: 联系 109"/>
            <p:cNvSpPr/>
            <p:nvPr/>
          </p:nvSpPr>
          <p:spPr>
            <a:xfrm>
              <a:off x="4934674" y="541440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流程图: 联系 110"/>
            <p:cNvSpPr/>
            <p:nvPr/>
          </p:nvSpPr>
          <p:spPr>
            <a:xfrm>
              <a:off x="4879119" y="487229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流程图: 联系 111"/>
            <p:cNvSpPr/>
            <p:nvPr/>
          </p:nvSpPr>
          <p:spPr>
            <a:xfrm>
              <a:off x="4981601" y="495855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流程图: 联系 112"/>
            <p:cNvSpPr/>
            <p:nvPr/>
          </p:nvSpPr>
          <p:spPr>
            <a:xfrm>
              <a:off x="5463169" y="499216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流程图: 联系 113"/>
            <p:cNvSpPr/>
            <p:nvPr/>
          </p:nvSpPr>
          <p:spPr>
            <a:xfrm>
              <a:off x="5265911" y="488226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流程图: 联系 114"/>
            <p:cNvSpPr/>
            <p:nvPr/>
          </p:nvSpPr>
          <p:spPr>
            <a:xfrm>
              <a:off x="5644324" y="488864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流程图: 联系 115"/>
            <p:cNvSpPr/>
            <p:nvPr/>
          </p:nvSpPr>
          <p:spPr>
            <a:xfrm>
              <a:off x="5699878" y="499081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流程图: 联系 116"/>
            <p:cNvSpPr/>
            <p:nvPr/>
          </p:nvSpPr>
          <p:spPr>
            <a:xfrm>
              <a:off x="5163430" y="539850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流程图: 联系 117"/>
            <p:cNvSpPr/>
            <p:nvPr/>
          </p:nvSpPr>
          <p:spPr>
            <a:xfrm>
              <a:off x="5351833" y="539850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流程图: 联系 118"/>
            <p:cNvSpPr/>
            <p:nvPr/>
          </p:nvSpPr>
          <p:spPr>
            <a:xfrm>
              <a:off x="5587561" y="533811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流程图: 联系 119"/>
            <p:cNvSpPr/>
            <p:nvPr/>
          </p:nvSpPr>
          <p:spPr>
            <a:xfrm>
              <a:off x="5690043" y="542438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流程图: 联系 120"/>
            <p:cNvSpPr/>
            <p:nvPr/>
          </p:nvSpPr>
          <p:spPr>
            <a:xfrm>
              <a:off x="5140570" y="521667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流程图: 联系 121"/>
            <p:cNvSpPr/>
            <p:nvPr/>
          </p:nvSpPr>
          <p:spPr>
            <a:xfrm>
              <a:off x="5186289" y="497149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流程图: 联系 122"/>
            <p:cNvSpPr/>
            <p:nvPr/>
          </p:nvSpPr>
          <p:spPr>
            <a:xfrm>
              <a:off x="5895939" y="541440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流程图: 联系 123"/>
            <p:cNvSpPr/>
            <p:nvPr/>
          </p:nvSpPr>
          <p:spPr>
            <a:xfrm>
              <a:off x="6084342" y="541440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流程图: 联系 124"/>
            <p:cNvSpPr/>
            <p:nvPr/>
          </p:nvSpPr>
          <p:spPr>
            <a:xfrm>
              <a:off x="6320070" y="535402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流程图: 联系 125"/>
            <p:cNvSpPr/>
            <p:nvPr/>
          </p:nvSpPr>
          <p:spPr>
            <a:xfrm>
              <a:off x="6422552" y="544028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流程图: 联系 126"/>
            <p:cNvSpPr/>
            <p:nvPr/>
          </p:nvSpPr>
          <p:spPr>
            <a:xfrm>
              <a:off x="6904120" y="547389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流程图: 联系 127"/>
            <p:cNvSpPr/>
            <p:nvPr/>
          </p:nvSpPr>
          <p:spPr>
            <a:xfrm>
              <a:off x="6706862" y="536399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流程图: 联系 128"/>
            <p:cNvSpPr/>
            <p:nvPr/>
          </p:nvSpPr>
          <p:spPr>
            <a:xfrm>
              <a:off x="7085275" y="537037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流程图: 联系 129"/>
            <p:cNvSpPr/>
            <p:nvPr/>
          </p:nvSpPr>
          <p:spPr>
            <a:xfrm>
              <a:off x="6760325" y="527207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流程图: 联系 130"/>
            <p:cNvSpPr/>
            <p:nvPr/>
          </p:nvSpPr>
          <p:spPr>
            <a:xfrm>
              <a:off x="6627240" y="545322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流程图: 联系 131"/>
            <p:cNvSpPr/>
            <p:nvPr/>
          </p:nvSpPr>
          <p:spPr>
            <a:xfrm>
              <a:off x="6083598" y="494130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流程图: 联系 132"/>
            <p:cNvSpPr/>
            <p:nvPr/>
          </p:nvSpPr>
          <p:spPr>
            <a:xfrm>
              <a:off x="5886340" y="483140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流程图: 联系 133"/>
            <p:cNvSpPr/>
            <p:nvPr/>
          </p:nvSpPr>
          <p:spPr>
            <a:xfrm>
              <a:off x="6264753" y="483778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流程图: 联系 134"/>
            <p:cNvSpPr/>
            <p:nvPr/>
          </p:nvSpPr>
          <p:spPr>
            <a:xfrm>
              <a:off x="6320307" y="493995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流程图: 联系 135"/>
            <p:cNvSpPr/>
            <p:nvPr/>
          </p:nvSpPr>
          <p:spPr>
            <a:xfrm>
              <a:off x="6549063" y="492405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流程图: 联系 136"/>
            <p:cNvSpPr/>
            <p:nvPr/>
          </p:nvSpPr>
          <p:spPr>
            <a:xfrm>
              <a:off x="6737466" y="492405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流程图: 联系 137"/>
            <p:cNvSpPr/>
            <p:nvPr/>
          </p:nvSpPr>
          <p:spPr>
            <a:xfrm>
              <a:off x="6973194" y="486366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流程图: 联系 138"/>
            <p:cNvSpPr/>
            <p:nvPr/>
          </p:nvSpPr>
          <p:spPr>
            <a:xfrm>
              <a:off x="7075676" y="494992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流程图: 联系 139"/>
            <p:cNvSpPr/>
            <p:nvPr/>
          </p:nvSpPr>
          <p:spPr>
            <a:xfrm>
              <a:off x="5867938" y="497090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流程图: 联系 140"/>
            <p:cNvSpPr/>
            <p:nvPr/>
          </p:nvSpPr>
          <p:spPr>
            <a:xfrm>
              <a:off x="5909199" y="523401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流程图: 联系 141"/>
            <p:cNvSpPr/>
            <p:nvPr/>
          </p:nvSpPr>
          <p:spPr>
            <a:xfrm>
              <a:off x="5397021" y="527862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流程图: 联系 142"/>
            <p:cNvSpPr/>
            <p:nvPr/>
          </p:nvSpPr>
          <p:spPr>
            <a:xfrm>
              <a:off x="6157018" y="526843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流程图: 联系 143"/>
            <p:cNvSpPr/>
            <p:nvPr/>
          </p:nvSpPr>
          <p:spPr>
            <a:xfrm>
              <a:off x="6509361" y="530226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流程图: 联系 144"/>
            <p:cNvSpPr/>
            <p:nvPr/>
          </p:nvSpPr>
          <p:spPr>
            <a:xfrm>
              <a:off x="6912930" y="526640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流程图: 联系 145"/>
            <p:cNvSpPr/>
            <p:nvPr/>
          </p:nvSpPr>
          <p:spPr>
            <a:xfrm>
              <a:off x="6409528" y="501031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流程图: 联系 146"/>
            <p:cNvSpPr/>
            <p:nvPr/>
          </p:nvSpPr>
          <p:spPr>
            <a:xfrm>
              <a:off x="6719482" y="502824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流程图: 联系 147"/>
            <p:cNvSpPr/>
            <p:nvPr/>
          </p:nvSpPr>
          <p:spPr>
            <a:xfrm>
              <a:off x="6946463" y="499512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流程图: 联系 148"/>
            <p:cNvSpPr/>
            <p:nvPr/>
          </p:nvSpPr>
          <p:spPr>
            <a:xfrm>
              <a:off x="4670911" y="481190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流程图: 联系 149"/>
            <p:cNvSpPr/>
            <p:nvPr/>
          </p:nvSpPr>
          <p:spPr>
            <a:xfrm>
              <a:off x="5094851" y="482053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流程图: 联系 150"/>
            <p:cNvSpPr/>
            <p:nvPr/>
          </p:nvSpPr>
          <p:spPr>
            <a:xfrm>
              <a:off x="5473072" y="484609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流程图: 联系 151"/>
            <p:cNvSpPr/>
            <p:nvPr/>
          </p:nvSpPr>
          <p:spPr>
            <a:xfrm>
              <a:off x="5598605" y="510385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流程图: 联系 152"/>
            <p:cNvSpPr/>
            <p:nvPr/>
          </p:nvSpPr>
          <p:spPr>
            <a:xfrm>
              <a:off x="5288770" y="507478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流程图: 联系 153"/>
            <p:cNvSpPr/>
            <p:nvPr/>
          </p:nvSpPr>
          <p:spPr>
            <a:xfrm>
              <a:off x="5736473" y="522530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流程图: 联系 154"/>
            <p:cNvSpPr/>
            <p:nvPr/>
          </p:nvSpPr>
          <p:spPr>
            <a:xfrm>
              <a:off x="6055067" y="514833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流程图: 联系 155"/>
            <p:cNvSpPr/>
            <p:nvPr/>
          </p:nvSpPr>
          <p:spPr>
            <a:xfrm>
              <a:off x="6333263" y="513746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流程图: 联系 156"/>
            <p:cNvSpPr/>
            <p:nvPr/>
          </p:nvSpPr>
          <p:spPr>
            <a:xfrm>
              <a:off x="6535159" y="513746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流程图: 联系 157"/>
            <p:cNvSpPr/>
            <p:nvPr/>
          </p:nvSpPr>
          <p:spPr>
            <a:xfrm>
              <a:off x="6810919" y="514267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流程图: 联系 158"/>
            <p:cNvSpPr/>
            <p:nvPr/>
          </p:nvSpPr>
          <p:spPr>
            <a:xfrm>
              <a:off x="5001794" y="512169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流程图: 联系 159"/>
            <p:cNvSpPr/>
            <p:nvPr/>
          </p:nvSpPr>
          <p:spPr>
            <a:xfrm>
              <a:off x="4541788" y="510385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流程图: 联系 160"/>
            <p:cNvSpPr/>
            <p:nvPr/>
          </p:nvSpPr>
          <p:spPr>
            <a:xfrm>
              <a:off x="5275211" y="523401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流程图: 联系 161"/>
            <p:cNvSpPr/>
            <p:nvPr/>
          </p:nvSpPr>
          <p:spPr>
            <a:xfrm>
              <a:off x="5767014" y="534745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流程图: 联系 162"/>
            <p:cNvSpPr/>
            <p:nvPr/>
          </p:nvSpPr>
          <p:spPr>
            <a:xfrm>
              <a:off x="6227026" y="543165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流程图: 联系 163"/>
            <p:cNvSpPr/>
            <p:nvPr/>
          </p:nvSpPr>
          <p:spPr>
            <a:xfrm>
              <a:off x="6160067" y="509451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流程图: 联系 164"/>
            <p:cNvSpPr/>
            <p:nvPr/>
          </p:nvSpPr>
          <p:spPr>
            <a:xfrm>
              <a:off x="5850232" y="511158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流程图: 联系 165"/>
            <p:cNvSpPr/>
            <p:nvPr/>
          </p:nvSpPr>
          <p:spPr>
            <a:xfrm>
              <a:off x="6989955" y="514627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流程图: 联系 166"/>
            <p:cNvSpPr/>
            <p:nvPr/>
          </p:nvSpPr>
          <p:spPr>
            <a:xfrm>
              <a:off x="6833778" y="542213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流程图: 联系 167"/>
            <p:cNvSpPr/>
            <p:nvPr/>
          </p:nvSpPr>
          <p:spPr>
            <a:xfrm>
              <a:off x="7085275" y="526640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流程图: 联系 168"/>
            <p:cNvSpPr/>
            <p:nvPr/>
          </p:nvSpPr>
          <p:spPr>
            <a:xfrm>
              <a:off x="7007436" y="537037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流程图: 联系 169"/>
            <p:cNvSpPr/>
            <p:nvPr/>
          </p:nvSpPr>
          <p:spPr>
            <a:xfrm>
              <a:off x="4731338" y="528635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流程图: 联系 170"/>
            <p:cNvSpPr/>
            <p:nvPr/>
          </p:nvSpPr>
          <p:spPr>
            <a:xfrm>
              <a:off x="4496069" y="478377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流程图: 联系 171"/>
            <p:cNvSpPr/>
            <p:nvPr/>
          </p:nvSpPr>
          <p:spPr>
            <a:xfrm>
              <a:off x="4664082" y="520813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流程图: 联系 172"/>
            <p:cNvSpPr/>
            <p:nvPr/>
          </p:nvSpPr>
          <p:spPr>
            <a:xfrm>
              <a:off x="4559314" y="541440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流程图: 联系 173"/>
            <p:cNvSpPr/>
            <p:nvPr/>
          </p:nvSpPr>
          <p:spPr>
            <a:xfrm>
              <a:off x="4446325" y="517354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2" name="直接连接符 161"/>
            <p:cNvCxnSpPr/>
            <p:nvPr/>
          </p:nvCxnSpPr>
          <p:spPr>
            <a:xfrm>
              <a:off x="4266727" y="5171249"/>
              <a:ext cx="3064792" cy="11407"/>
            </a:xfrm>
            <a:prstGeom prst="line">
              <a:avLst/>
            </a:prstGeom>
            <a:ln w="317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4129098" y="4970908"/>
              <a:ext cx="320242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4" name="对象 163"/>
            <p:cNvGraphicFramePr>
              <a:graphicFrameLocks noChangeAspect="1"/>
            </p:cNvGraphicFramePr>
            <p:nvPr>
              <p:extLst>
                <p:ext uri="{D42A27DB-BD31-4B8C-83A1-F6EECF244321}">
                  <p14:modId xmlns:p14="http://schemas.microsoft.com/office/powerpoint/2010/main" val="1346837274"/>
                </p:ext>
              </p:extLst>
            </p:nvPr>
          </p:nvGraphicFramePr>
          <p:xfrm>
            <a:off x="3636749" y="5053571"/>
            <a:ext cx="490538" cy="431800"/>
          </p:xfrm>
          <a:graphic>
            <a:graphicData uri="http://schemas.openxmlformats.org/presentationml/2006/ole">
              <mc:AlternateContent xmlns:mc="http://schemas.openxmlformats.org/markup-compatibility/2006">
                <mc:Choice xmlns:v="urn:schemas-microsoft-com:vml" Requires="v">
                  <p:oleObj spid="_x0000_s58716" name="Equation" r:id="rId11" imgW="317160" imgH="279360" progId="Equation.DSMT4">
                    <p:embed/>
                  </p:oleObj>
                </mc:Choice>
                <mc:Fallback>
                  <p:oleObj name="Equation" r:id="rId11" imgW="317160" imgH="279360" progId="Equation.DSMT4">
                    <p:embed/>
                    <p:pic>
                      <p:nvPicPr>
                        <p:cNvPr id="260" name="对象 259"/>
                        <p:cNvPicPr/>
                        <p:nvPr/>
                      </p:nvPicPr>
                      <p:blipFill>
                        <a:blip r:embed="rId12"/>
                        <a:stretch>
                          <a:fillRect/>
                        </a:stretch>
                      </p:blipFill>
                      <p:spPr>
                        <a:xfrm>
                          <a:off x="3636749" y="5053571"/>
                          <a:ext cx="490538" cy="431800"/>
                        </a:xfrm>
                        <a:prstGeom prst="rect">
                          <a:avLst/>
                        </a:prstGeom>
                      </p:spPr>
                    </p:pic>
                  </p:oleObj>
                </mc:Fallback>
              </mc:AlternateContent>
            </a:graphicData>
          </a:graphic>
        </p:graphicFrame>
        <p:graphicFrame>
          <p:nvGraphicFramePr>
            <p:cNvPr id="165" name="对象 164"/>
            <p:cNvGraphicFramePr>
              <a:graphicFrameLocks noChangeAspect="1"/>
            </p:cNvGraphicFramePr>
            <p:nvPr>
              <p:extLst>
                <p:ext uri="{D42A27DB-BD31-4B8C-83A1-F6EECF244321}">
                  <p14:modId xmlns:p14="http://schemas.microsoft.com/office/powerpoint/2010/main" val="2832048441"/>
                </p:ext>
              </p:extLst>
            </p:nvPr>
          </p:nvGraphicFramePr>
          <p:xfrm>
            <a:off x="3701837" y="4655108"/>
            <a:ext cx="339725" cy="473075"/>
          </p:xfrm>
          <a:graphic>
            <a:graphicData uri="http://schemas.openxmlformats.org/presentationml/2006/ole">
              <mc:AlternateContent xmlns:mc="http://schemas.openxmlformats.org/markup-compatibility/2006">
                <mc:Choice xmlns:v="urn:schemas-microsoft-com:vml" Requires="v">
                  <p:oleObj spid="_x0000_s58717" name="Equation" r:id="rId13" imgW="190440" imgH="266400" progId="Equation.DSMT4">
                    <p:embed/>
                  </p:oleObj>
                </mc:Choice>
                <mc:Fallback>
                  <p:oleObj name="Equation" r:id="rId13" imgW="190440" imgH="266400" progId="Equation.DSMT4">
                    <p:embed/>
                    <p:pic>
                      <p:nvPicPr>
                        <p:cNvPr id="262" name="对象 261"/>
                        <p:cNvPicPr/>
                        <p:nvPr/>
                      </p:nvPicPr>
                      <p:blipFill>
                        <a:blip r:embed="rId14"/>
                        <a:stretch>
                          <a:fillRect/>
                        </a:stretch>
                      </p:blipFill>
                      <p:spPr>
                        <a:xfrm>
                          <a:off x="3701837" y="4655108"/>
                          <a:ext cx="339725" cy="473075"/>
                        </a:xfrm>
                        <a:prstGeom prst="rect">
                          <a:avLst/>
                        </a:prstGeom>
                      </p:spPr>
                    </p:pic>
                  </p:oleObj>
                </mc:Fallback>
              </mc:AlternateContent>
            </a:graphicData>
          </a:graphic>
        </p:graphicFrame>
      </p:grpSp>
      <p:grpSp>
        <p:nvGrpSpPr>
          <p:cNvPr id="166" name="组合 165"/>
          <p:cNvGrpSpPr/>
          <p:nvPr/>
        </p:nvGrpSpPr>
        <p:grpSpPr>
          <a:xfrm>
            <a:off x="2851150" y="3652494"/>
            <a:ext cx="6483350" cy="741873"/>
            <a:chOff x="3004237" y="2627511"/>
            <a:chExt cx="6483350" cy="741873"/>
          </a:xfrm>
        </p:grpSpPr>
        <p:graphicFrame>
          <p:nvGraphicFramePr>
            <p:cNvPr id="167" name="对象 166"/>
            <p:cNvGraphicFramePr>
              <a:graphicFrameLocks noChangeAspect="1"/>
            </p:cNvGraphicFramePr>
            <p:nvPr>
              <p:extLst>
                <p:ext uri="{D42A27DB-BD31-4B8C-83A1-F6EECF244321}">
                  <p14:modId xmlns:p14="http://schemas.microsoft.com/office/powerpoint/2010/main" val="1662873737"/>
                </p:ext>
              </p:extLst>
            </p:nvPr>
          </p:nvGraphicFramePr>
          <p:xfrm>
            <a:off x="6750737" y="2792955"/>
            <a:ext cx="2736850" cy="531812"/>
          </p:xfrm>
          <a:graphic>
            <a:graphicData uri="http://schemas.openxmlformats.org/presentationml/2006/ole">
              <mc:AlternateContent xmlns:mc="http://schemas.openxmlformats.org/markup-compatibility/2006">
                <mc:Choice xmlns:v="urn:schemas-microsoft-com:vml" Requires="v">
                  <p:oleObj spid="_x0000_s58718" name="Equation" r:id="rId15" imgW="1434960" imgH="279360" progId="Equation.DSMT4">
                    <p:embed/>
                  </p:oleObj>
                </mc:Choice>
                <mc:Fallback>
                  <p:oleObj name="Equation" r:id="rId15" imgW="1434960" imgH="279360" progId="Equation.DSMT4">
                    <p:embed/>
                    <p:pic>
                      <p:nvPicPr>
                        <p:cNvPr id="5" name="对象 4"/>
                        <p:cNvPicPr/>
                        <p:nvPr/>
                      </p:nvPicPr>
                      <p:blipFill>
                        <a:blip r:embed="rId16"/>
                        <a:stretch>
                          <a:fillRect/>
                        </a:stretch>
                      </p:blipFill>
                      <p:spPr>
                        <a:xfrm>
                          <a:off x="6750737" y="2792955"/>
                          <a:ext cx="2736850" cy="531812"/>
                        </a:xfrm>
                        <a:prstGeom prst="rect">
                          <a:avLst/>
                        </a:prstGeom>
                      </p:spPr>
                    </p:pic>
                  </p:oleObj>
                </mc:Fallback>
              </mc:AlternateContent>
            </a:graphicData>
          </a:graphic>
        </p:graphicFrame>
        <p:sp>
          <p:nvSpPr>
            <p:cNvPr id="168" name="流程图: 联系 6"/>
            <p:cNvSpPr/>
            <p:nvPr/>
          </p:nvSpPr>
          <p:spPr>
            <a:xfrm>
              <a:off x="3674706" y="277640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流程图: 联系 21"/>
            <p:cNvSpPr/>
            <p:nvPr/>
          </p:nvSpPr>
          <p:spPr>
            <a:xfrm>
              <a:off x="3917683" y="325948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流程图: 联系 22"/>
            <p:cNvSpPr/>
            <p:nvPr/>
          </p:nvSpPr>
          <p:spPr>
            <a:xfrm>
              <a:off x="3863109" y="277640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流程图: 联系 23"/>
            <p:cNvSpPr/>
            <p:nvPr/>
          </p:nvSpPr>
          <p:spPr>
            <a:xfrm>
              <a:off x="3720425" y="314958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流程图: 联系 24"/>
            <p:cNvSpPr/>
            <p:nvPr/>
          </p:nvSpPr>
          <p:spPr>
            <a:xfrm>
              <a:off x="4098838" y="315596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流程图: 联系 25"/>
            <p:cNvSpPr/>
            <p:nvPr/>
          </p:nvSpPr>
          <p:spPr>
            <a:xfrm>
              <a:off x="3963402" y="296618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流程图: 联系 26"/>
            <p:cNvSpPr/>
            <p:nvPr/>
          </p:nvSpPr>
          <p:spPr>
            <a:xfrm>
              <a:off x="4154392" y="325813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流程图: 联系 27"/>
            <p:cNvSpPr/>
            <p:nvPr/>
          </p:nvSpPr>
          <p:spPr>
            <a:xfrm>
              <a:off x="4098837" y="271602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流程图: 联系 28"/>
            <p:cNvSpPr/>
            <p:nvPr/>
          </p:nvSpPr>
          <p:spPr>
            <a:xfrm>
              <a:off x="4201319" y="280228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流程图: 联系 29"/>
            <p:cNvSpPr/>
            <p:nvPr/>
          </p:nvSpPr>
          <p:spPr>
            <a:xfrm>
              <a:off x="4682887" y="283589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流程图: 联系 30"/>
            <p:cNvSpPr/>
            <p:nvPr/>
          </p:nvSpPr>
          <p:spPr>
            <a:xfrm>
              <a:off x="4485629" y="272599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流程图: 联系 31"/>
            <p:cNvSpPr/>
            <p:nvPr/>
          </p:nvSpPr>
          <p:spPr>
            <a:xfrm>
              <a:off x="4864042" y="273237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流程图: 联系 32"/>
            <p:cNvSpPr/>
            <p:nvPr/>
          </p:nvSpPr>
          <p:spPr>
            <a:xfrm>
              <a:off x="4919596" y="283454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流程图: 联系 33"/>
            <p:cNvSpPr/>
            <p:nvPr/>
          </p:nvSpPr>
          <p:spPr>
            <a:xfrm>
              <a:off x="4383148" y="324223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流程图: 联系 34"/>
            <p:cNvSpPr/>
            <p:nvPr/>
          </p:nvSpPr>
          <p:spPr>
            <a:xfrm>
              <a:off x="4571551" y="324223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流程图: 联系 35"/>
            <p:cNvSpPr/>
            <p:nvPr/>
          </p:nvSpPr>
          <p:spPr>
            <a:xfrm>
              <a:off x="4807279" y="318184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流程图: 联系 36"/>
            <p:cNvSpPr/>
            <p:nvPr/>
          </p:nvSpPr>
          <p:spPr>
            <a:xfrm>
              <a:off x="4909761" y="326811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流程图: 联系 38"/>
            <p:cNvSpPr/>
            <p:nvPr/>
          </p:nvSpPr>
          <p:spPr>
            <a:xfrm>
              <a:off x="4360288" y="306040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流程图: 联系 39"/>
            <p:cNvSpPr/>
            <p:nvPr/>
          </p:nvSpPr>
          <p:spPr>
            <a:xfrm>
              <a:off x="4406007" y="281522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流程图: 联系 40"/>
            <p:cNvSpPr/>
            <p:nvPr/>
          </p:nvSpPr>
          <p:spPr>
            <a:xfrm>
              <a:off x="5115657" y="325813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流程图: 联系 41"/>
            <p:cNvSpPr/>
            <p:nvPr/>
          </p:nvSpPr>
          <p:spPr>
            <a:xfrm>
              <a:off x="5304060" y="325813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流程图: 联系 42"/>
            <p:cNvSpPr/>
            <p:nvPr/>
          </p:nvSpPr>
          <p:spPr>
            <a:xfrm>
              <a:off x="5539788" y="319775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流程图: 联系 43"/>
            <p:cNvSpPr/>
            <p:nvPr/>
          </p:nvSpPr>
          <p:spPr>
            <a:xfrm>
              <a:off x="5642270" y="328401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流程图: 联系 44"/>
            <p:cNvSpPr/>
            <p:nvPr/>
          </p:nvSpPr>
          <p:spPr>
            <a:xfrm>
              <a:off x="6123838" y="331762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流程图: 联系 45"/>
            <p:cNvSpPr/>
            <p:nvPr/>
          </p:nvSpPr>
          <p:spPr>
            <a:xfrm>
              <a:off x="5926580" y="320772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流程图: 联系 46"/>
            <p:cNvSpPr/>
            <p:nvPr/>
          </p:nvSpPr>
          <p:spPr>
            <a:xfrm>
              <a:off x="6304993" y="321410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流程图: 联系 47"/>
            <p:cNvSpPr/>
            <p:nvPr/>
          </p:nvSpPr>
          <p:spPr>
            <a:xfrm>
              <a:off x="5980043" y="311580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流程图: 联系 48"/>
            <p:cNvSpPr/>
            <p:nvPr/>
          </p:nvSpPr>
          <p:spPr>
            <a:xfrm>
              <a:off x="5846958" y="329695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流程图: 联系 49"/>
            <p:cNvSpPr/>
            <p:nvPr/>
          </p:nvSpPr>
          <p:spPr>
            <a:xfrm>
              <a:off x="5303316" y="278503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流程图: 联系 50"/>
            <p:cNvSpPr/>
            <p:nvPr/>
          </p:nvSpPr>
          <p:spPr>
            <a:xfrm>
              <a:off x="5106058" y="267513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流程图: 联系 51"/>
            <p:cNvSpPr/>
            <p:nvPr/>
          </p:nvSpPr>
          <p:spPr>
            <a:xfrm>
              <a:off x="5484471" y="268151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流程图: 联系 52"/>
            <p:cNvSpPr/>
            <p:nvPr/>
          </p:nvSpPr>
          <p:spPr>
            <a:xfrm>
              <a:off x="5540025" y="278368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流程图: 联系 53"/>
            <p:cNvSpPr/>
            <p:nvPr/>
          </p:nvSpPr>
          <p:spPr>
            <a:xfrm>
              <a:off x="5768781" y="276778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流程图: 联系 54"/>
            <p:cNvSpPr/>
            <p:nvPr/>
          </p:nvSpPr>
          <p:spPr>
            <a:xfrm>
              <a:off x="5957184" y="276778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流程图: 联系 55"/>
            <p:cNvSpPr/>
            <p:nvPr/>
          </p:nvSpPr>
          <p:spPr>
            <a:xfrm>
              <a:off x="6192912" y="270739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流程图: 联系 56"/>
            <p:cNvSpPr/>
            <p:nvPr/>
          </p:nvSpPr>
          <p:spPr>
            <a:xfrm>
              <a:off x="6295394" y="279366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流程图: 联系 57"/>
            <p:cNvSpPr/>
            <p:nvPr/>
          </p:nvSpPr>
          <p:spPr>
            <a:xfrm>
              <a:off x="5087656" y="281464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流程图: 联系 58"/>
            <p:cNvSpPr/>
            <p:nvPr/>
          </p:nvSpPr>
          <p:spPr>
            <a:xfrm>
              <a:off x="5128917" y="307774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流程图: 联系 59"/>
            <p:cNvSpPr/>
            <p:nvPr/>
          </p:nvSpPr>
          <p:spPr>
            <a:xfrm>
              <a:off x="4616739" y="312236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流程图: 联系 60"/>
            <p:cNvSpPr/>
            <p:nvPr/>
          </p:nvSpPr>
          <p:spPr>
            <a:xfrm>
              <a:off x="5376736" y="311216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流程图: 联系 61"/>
            <p:cNvSpPr/>
            <p:nvPr/>
          </p:nvSpPr>
          <p:spPr>
            <a:xfrm>
              <a:off x="5729079" y="314599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流程图: 联系 62"/>
            <p:cNvSpPr/>
            <p:nvPr/>
          </p:nvSpPr>
          <p:spPr>
            <a:xfrm>
              <a:off x="6132648" y="311013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流程图: 联系 63"/>
            <p:cNvSpPr/>
            <p:nvPr/>
          </p:nvSpPr>
          <p:spPr>
            <a:xfrm>
              <a:off x="5629246" y="285404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流程图: 联系 64"/>
            <p:cNvSpPr/>
            <p:nvPr/>
          </p:nvSpPr>
          <p:spPr>
            <a:xfrm>
              <a:off x="5939200" y="287197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流程图: 联系 65"/>
            <p:cNvSpPr/>
            <p:nvPr/>
          </p:nvSpPr>
          <p:spPr>
            <a:xfrm>
              <a:off x="6166181" y="283886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流程图: 联系 66"/>
            <p:cNvSpPr/>
            <p:nvPr/>
          </p:nvSpPr>
          <p:spPr>
            <a:xfrm>
              <a:off x="3890629" y="265563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流程图: 联系 67"/>
            <p:cNvSpPr/>
            <p:nvPr/>
          </p:nvSpPr>
          <p:spPr>
            <a:xfrm>
              <a:off x="4314569" y="266426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流程图: 联系 68"/>
            <p:cNvSpPr/>
            <p:nvPr/>
          </p:nvSpPr>
          <p:spPr>
            <a:xfrm>
              <a:off x="4692790" y="268983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流程图: 联系 72"/>
            <p:cNvSpPr/>
            <p:nvPr/>
          </p:nvSpPr>
          <p:spPr>
            <a:xfrm>
              <a:off x="4818323" y="294758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流程图: 联系 73"/>
            <p:cNvSpPr/>
            <p:nvPr/>
          </p:nvSpPr>
          <p:spPr>
            <a:xfrm>
              <a:off x="4508488" y="291851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流程图: 联系 74"/>
            <p:cNvSpPr/>
            <p:nvPr/>
          </p:nvSpPr>
          <p:spPr>
            <a:xfrm>
              <a:off x="4956191" y="306903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流程图: 联系 75"/>
            <p:cNvSpPr/>
            <p:nvPr/>
          </p:nvSpPr>
          <p:spPr>
            <a:xfrm>
              <a:off x="5274785" y="299206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流程图: 联系 76"/>
            <p:cNvSpPr/>
            <p:nvPr/>
          </p:nvSpPr>
          <p:spPr>
            <a:xfrm>
              <a:off x="5552981" y="298119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流程图: 联系 77"/>
            <p:cNvSpPr/>
            <p:nvPr/>
          </p:nvSpPr>
          <p:spPr>
            <a:xfrm>
              <a:off x="5754877" y="298119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流程图: 联系 78"/>
            <p:cNvSpPr/>
            <p:nvPr/>
          </p:nvSpPr>
          <p:spPr>
            <a:xfrm>
              <a:off x="6030637" y="298640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流程图: 联系 79"/>
            <p:cNvSpPr/>
            <p:nvPr/>
          </p:nvSpPr>
          <p:spPr>
            <a:xfrm>
              <a:off x="4221512" y="296542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流程图: 联系 80"/>
            <p:cNvSpPr/>
            <p:nvPr/>
          </p:nvSpPr>
          <p:spPr>
            <a:xfrm>
              <a:off x="3761506" y="294758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流程图: 联系 81"/>
            <p:cNvSpPr/>
            <p:nvPr/>
          </p:nvSpPr>
          <p:spPr>
            <a:xfrm>
              <a:off x="4494929" y="307774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流程图: 联系 82"/>
            <p:cNvSpPr/>
            <p:nvPr/>
          </p:nvSpPr>
          <p:spPr>
            <a:xfrm>
              <a:off x="4986732" y="319118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流程图: 联系 83"/>
            <p:cNvSpPr/>
            <p:nvPr/>
          </p:nvSpPr>
          <p:spPr>
            <a:xfrm>
              <a:off x="5446744" y="327538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流程图: 联系 84"/>
            <p:cNvSpPr/>
            <p:nvPr/>
          </p:nvSpPr>
          <p:spPr>
            <a:xfrm>
              <a:off x="5379785" y="293824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流程图: 联系 85"/>
            <p:cNvSpPr/>
            <p:nvPr/>
          </p:nvSpPr>
          <p:spPr>
            <a:xfrm>
              <a:off x="5069950" y="295531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流程图: 联系 86"/>
            <p:cNvSpPr/>
            <p:nvPr/>
          </p:nvSpPr>
          <p:spPr>
            <a:xfrm>
              <a:off x="6209673" y="299000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流程图: 联系 87"/>
            <p:cNvSpPr/>
            <p:nvPr/>
          </p:nvSpPr>
          <p:spPr>
            <a:xfrm>
              <a:off x="6053496" y="326586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流程图: 联系 88"/>
            <p:cNvSpPr/>
            <p:nvPr/>
          </p:nvSpPr>
          <p:spPr>
            <a:xfrm>
              <a:off x="6304993" y="311013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流程图: 联系 89"/>
            <p:cNvSpPr/>
            <p:nvPr/>
          </p:nvSpPr>
          <p:spPr>
            <a:xfrm>
              <a:off x="6227154" y="321410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流程图: 联系 90"/>
            <p:cNvSpPr/>
            <p:nvPr/>
          </p:nvSpPr>
          <p:spPr>
            <a:xfrm>
              <a:off x="3951056" y="313008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流程图: 联系 91"/>
            <p:cNvSpPr/>
            <p:nvPr/>
          </p:nvSpPr>
          <p:spPr>
            <a:xfrm>
              <a:off x="3715787" y="262751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流程图: 联系 92"/>
            <p:cNvSpPr/>
            <p:nvPr/>
          </p:nvSpPr>
          <p:spPr>
            <a:xfrm>
              <a:off x="3883800" y="305186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流程图: 联系 93"/>
            <p:cNvSpPr/>
            <p:nvPr/>
          </p:nvSpPr>
          <p:spPr>
            <a:xfrm>
              <a:off x="3779032" y="325813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流程图: 联系 94"/>
            <p:cNvSpPr/>
            <p:nvPr/>
          </p:nvSpPr>
          <p:spPr>
            <a:xfrm>
              <a:off x="3666043" y="301727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9" name="直接连接符 238"/>
            <p:cNvCxnSpPr/>
            <p:nvPr/>
          </p:nvCxnSpPr>
          <p:spPr>
            <a:xfrm>
              <a:off x="3407601" y="3021407"/>
              <a:ext cx="320242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40" name="对象 239"/>
            <p:cNvGraphicFramePr>
              <a:graphicFrameLocks noChangeAspect="1"/>
            </p:cNvGraphicFramePr>
            <p:nvPr>
              <p:extLst>
                <p:ext uri="{D42A27DB-BD31-4B8C-83A1-F6EECF244321}">
                  <p14:modId xmlns:p14="http://schemas.microsoft.com/office/powerpoint/2010/main" val="3973315353"/>
                </p:ext>
              </p:extLst>
            </p:nvPr>
          </p:nvGraphicFramePr>
          <p:xfrm>
            <a:off x="3004237" y="2797717"/>
            <a:ext cx="338138" cy="474663"/>
          </p:xfrm>
          <a:graphic>
            <a:graphicData uri="http://schemas.openxmlformats.org/presentationml/2006/ole">
              <mc:AlternateContent xmlns:mc="http://schemas.openxmlformats.org/markup-compatibility/2006">
                <mc:Choice xmlns:v="urn:schemas-microsoft-com:vml" Requires="v">
                  <p:oleObj spid="_x0000_s58719" name="Equation" r:id="rId17" imgW="190440" imgH="266400" progId="Equation.DSMT4">
                    <p:embed/>
                  </p:oleObj>
                </mc:Choice>
                <mc:Fallback>
                  <p:oleObj name="Equation" r:id="rId17" imgW="190440" imgH="266400" progId="Equation.DSMT4">
                    <p:embed/>
                    <p:pic>
                      <p:nvPicPr>
                        <p:cNvPr id="259" name="对象 258"/>
                        <p:cNvPicPr/>
                        <p:nvPr/>
                      </p:nvPicPr>
                      <p:blipFill>
                        <a:blip r:embed="rId18"/>
                        <a:stretch>
                          <a:fillRect/>
                        </a:stretch>
                      </p:blipFill>
                      <p:spPr>
                        <a:xfrm>
                          <a:off x="3004237" y="2797717"/>
                          <a:ext cx="338138" cy="474663"/>
                        </a:xfrm>
                        <a:prstGeom prst="rect">
                          <a:avLst/>
                        </a:prstGeom>
                      </p:spPr>
                    </p:pic>
                  </p:oleObj>
                </mc:Fallback>
              </mc:AlternateContent>
            </a:graphicData>
          </a:graphic>
        </p:graphicFrame>
        <p:cxnSp>
          <p:nvCxnSpPr>
            <p:cNvPr id="241" name="直接连接符 240"/>
            <p:cNvCxnSpPr/>
            <p:nvPr/>
          </p:nvCxnSpPr>
          <p:spPr>
            <a:xfrm flipV="1">
              <a:off x="3534277" y="3009900"/>
              <a:ext cx="2876048" cy="9943"/>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2908300" y="4705350"/>
            <a:ext cx="6772275" cy="858838"/>
            <a:chOff x="2908300" y="4705350"/>
            <a:chExt cx="6772275" cy="858838"/>
          </a:xfrm>
        </p:grpSpPr>
        <p:graphicFrame>
          <p:nvGraphicFramePr>
            <p:cNvPr id="13" name="对象 12"/>
            <p:cNvGraphicFramePr>
              <a:graphicFrameLocks noChangeAspect="1"/>
            </p:cNvGraphicFramePr>
            <p:nvPr>
              <p:extLst>
                <p:ext uri="{D42A27DB-BD31-4B8C-83A1-F6EECF244321}">
                  <p14:modId xmlns:p14="http://schemas.microsoft.com/office/powerpoint/2010/main" val="1729207786"/>
                </p:ext>
              </p:extLst>
            </p:nvPr>
          </p:nvGraphicFramePr>
          <p:xfrm>
            <a:off x="6632575" y="4975225"/>
            <a:ext cx="3048000" cy="531813"/>
          </p:xfrm>
          <a:graphic>
            <a:graphicData uri="http://schemas.openxmlformats.org/presentationml/2006/ole">
              <mc:AlternateContent xmlns:mc="http://schemas.openxmlformats.org/markup-compatibility/2006">
                <mc:Choice xmlns:v="urn:schemas-microsoft-com:vml" Requires="v">
                  <p:oleObj spid="_x0000_s58720" name="Equation" r:id="rId19" imgW="1600200" imgH="279360" progId="Equation.DSMT4">
                    <p:embed/>
                  </p:oleObj>
                </mc:Choice>
                <mc:Fallback>
                  <p:oleObj name="Equation" r:id="rId19" imgW="1600200" imgH="279360" progId="Equation.DSMT4">
                    <p:embed/>
                    <p:pic>
                      <p:nvPicPr>
                        <p:cNvPr id="183" name="对象 182"/>
                        <p:cNvPicPr/>
                        <p:nvPr/>
                      </p:nvPicPr>
                      <p:blipFill>
                        <a:blip r:embed="rId20"/>
                        <a:stretch>
                          <a:fillRect/>
                        </a:stretch>
                      </p:blipFill>
                      <p:spPr>
                        <a:xfrm>
                          <a:off x="6632575" y="4975225"/>
                          <a:ext cx="3048000" cy="531813"/>
                        </a:xfrm>
                        <a:prstGeom prst="rect">
                          <a:avLst/>
                        </a:prstGeom>
                      </p:spPr>
                    </p:pic>
                  </p:oleObj>
                </mc:Fallback>
              </mc:AlternateContent>
            </a:graphicData>
          </a:graphic>
        </p:graphicFrame>
        <p:sp>
          <p:nvSpPr>
            <p:cNvPr id="14" name="流程图: 联系 183"/>
            <p:cNvSpPr/>
            <p:nvPr/>
          </p:nvSpPr>
          <p:spPr>
            <a:xfrm>
              <a:off x="3647939" y="485424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84"/>
            <p:cNvSpPr/>
            <p:nvPr/>
          </p:nvSpPr>
          <p:spPr>
            <a:xfrm>
              <a:off x="3890916" y="533732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85"/>
            <p:cNvSpPr/>
            <p:nvPr/>
          </p:nvSpPr>
          <p:spPr>
            <a:xfrm>
              <a:off x="3836342" y="485424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联系 186"/>
            <p:cNvSpPr/>
            <p:nvPr/>
          </p:nvSpPr>
          <p:spPr>
            <a:xfrm>
              <a:off x="3693658" y="522742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联系 187"/>
            <p:cNvSpPr/>
            <p:nvPr/>
          </p:nvSpPr>
          <p:spPr>
            <a:xfrm>
              <a:off x="4072071" y="523380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联系 188"/>
            <p:cNvSpPr/>
            <p:nvPr/>
          </p:nvSpPr>
          <p:spPr>
            <a:xfrm>
              <a:off x="3936635" y="504402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联系 189"/>
            <p:cNvSpPr/>
            <p:nvPr/>
          </p:nvSpPr>
          <p:spPr>
            <a:xfrm>
              <a:off x="4127625" y="533597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联系 190"/>
            <p:cNvSpPr/>
            <p:nvPr/>
          </p:nvSpPr>
          <p:spPr>
            <a:xfrm>
              <a:off x="4072070" y="479386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联系 191"/>
            <p:cNvSpPr/>
            <p:nvPr/>
          </p:nvSpPr>
          <p:spPr>
            <a:xfrm>
              <a:off x="4174552" y="488012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联系 192"/>
            <p:cNvSpPr/>
            <p:nvPr/>
          </p:nvSpPr>
          <p:spPr>
            <a:xfrm>
              <a:off x="4656120" y="491373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联系 193"/>
            <p:cNvSpPr/>
            <p:nvPr/>
          </p:nvSpPr>
          <p:spPr>
            <a:xfrm>
              <a:off x="4458862" y="480383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联系 194"/>
            <p:cNvSpPr/>
            <p:nvPr/>
          </p:nvSpPr>
          <p:spPr>
            <a:xfrm>
              <a:off x="4837275" y="481021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联系 195"/>
            <p:cNvSpPr/>
            <p:nvPr/>
          </p:nvSpPr>
          <p:spPr>
            <a:xfrm>
              <a:off x="4892829" y="491238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联系 196"/>
            <p:cNvSpPr/>
            <p:nvPr/>
          </p:nvSpPr>
          <p:spPr>
            <a:xfrm>
              <a:off x="4356381" y="532007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联系 197"/>
            <p:cNvSpPr/>
            <p:nvPr/>
          </p:nvSpPr>
          <p:spPr>
            <a:xfrm>
              <a:off x="4544784" y="532007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联系 198"/>
            <p:cNvSpPr/>
            <p:nvPr/>
          </p:nvSpPr>
          <p:spPr>
            <a:xfrm>
              <a:off x="4780512" y="525968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联系 199"/>
            <p:cNvSpPr/>
            <p:nvPr/>
          </p:nvSpPr>
          <p:spPr>
            <a:xfrm>
              <a:off x="4882994" y="534595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联系 200"/>
            <p:cNvSpPr/>
            <p:nvPr/>
          </p:nvSpPr>
          <p:spPr>
            <a:xfrm>
              <a:off x="4333521" y="513824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联系 201"/>
            <p:cNvSpPr/>
            <p:nvPr/>
          </p:nvSpPr>
          <p:spPr>
            <a:xfrm>
              <a:off x="4379240" y="489306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联系 202"/>
            <p:cNvSpPr/>
            <p:nvPr/>
          </p:nvSpPr>
          <p:spPr>
            <a:xfrm>
              <a:off x="5088890" y="533597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联系 203"/>
            <p:cNvSpPr/>
            <p:nvPr/>
          </p:nvSpPr>
          <p:spPr>
            <a:xfrm>
              <a:off x="5277293" y="533597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联系 204"/>
            <p:cNvSpPr/>
            <p:nvPr/>
          </p:nvSpPr>
          <p:spPr>
            <a:xfrm>
              <a:off x="5513021" y="527559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联系 205"/>
            <p:cNvSpPr/>
            <p:nvPr/>
          </p:nvSpPr>
          <p:spPr>
            <a:xfrm>
              <a:off x="5615503" y="536185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联系 206"/>
            <p:cNvSpPr/>
            <p:nvPr/>
          </p:nvSpPr>
          <p:spPr>
            <a:xfrm>
              <a:off x="6097071" y="539546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联系 207"/>
            <p:cNvSpPr/>
            <p:nvPr/>
          </p:nvSpPr>
          <p:spPr>
            <a:xfrm>
              <a:off x="5899813" y="528556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联系 208"/>
            <p:cNvSpPr/>
            <p:nvPr/>
          </p:nvSpPr>
          <p:spPr>
            <a:xfrm>
              <a:off x="6278226" y="529194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联系 209"/>
            <p:cNvSpPr/>
            <p:nvPr/>
          </p:nvSpPr>
          <p:spPr>
            <a:xfrm>
              <a:off x="5953276" y="519364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联系 210"/>
            <p:cNvSpPr/>
            <p:nvPr/>
          </p:nvSpPr>
          <p:spPr>
            <a:xfrm>
              <a:off x="5820191" y="537479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联系 211"/>
            <p:cNvSpPr/>
            <p:nvPr/>
          </p:nvSpPr>
          <p:spPr>
            <a:xfrm>
              <a:off x="5276549" y="486287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联系 212"/>
            <p:cNvSpPr/>
            <p:nvPr/>
          </p:nvSpPr>
          <p:spPr>
            <a:xfrm>
              <a:off x="5079291" y="475297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联系 213"/>
            <p:cNvSpPr/>
            <p:nvPr/>
          </p:nvSpPr>
          <p:spPr>
            <a:xfrm>
              <a:off x="5457704" y="475935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联系 214"/>
            <p:cNvSpPr/>
            <p:nvPr/>
          </p:nvSpPr>
          <p:spPr>
            <a:xfrm>
              <a:off x="5513258" y="486152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联系 215"/>
            <p:cNvSpPr/>
            <p:nvPr/>
          </p:nvSpPr>
          <p:spPr>
            <a:xfrm>
              <a:off x="5742014" y="484562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联系 216"/>
            <p:cNvSpPr/>
            <p:nvPr/>
          </p:nvSpPr>
          <p:spPr>
            <a:xfrm>
              <a:off x="5930417" y="484562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联系 217"/>
            <p:cNvSpPr/>
            <p:nvPr/>
          </p:nvSpPr>
          <p:spPr>
            <a:xfrm>
              <a:off x="6166145" y="478523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联系 218"/>
            <p:cNvSpPr/>
            <p:nvPr/>
          </p:nvSpPr>
          <p:spPr>
            <a:xfrm>
              <a:off x="6268627" y="487150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联系 219"/>
            <p:cNvSpPr/>
            <p:nvPr/>
          </p:nvSpPr>
          <p:spPr>
            <a:xfrm>
              <a:off x="5060889" y="489247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联系 220"/>
            <p:cNvSpPr/>
            <p:nvPr/>
          </p:nvSpPr>
          <p:spPr>
            <a:xfrm>
              <a:off x="5102150" y="515558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联系 221"/>
            <p:cNvSpPr/>
            <p:nvPr/>
          </p:nvSpPr>
          <p:spPr>
            <a:xfrm>
              <a:off x="4589972" y="520019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联系 222"/>
            <p:cNvSpPr/>
            <p:nvPr/>
          </p:nvSpPr>
          <p:spPr>
            <a:xfrm>
              <a:off x="5349969" y="519000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联系 223"/>
            <p:cNvSpPr/>
            <p:nvPr/>
          </p:nvSpPr>
          <p:spPr>
            <a:xfrm>
              <a:off x="5702312" y="522383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联系 224"/>
            <p:cNvSpPr/>
            <p:nvPr/>
          </p:nvSpPr>
          <p:spPr>
            <a:xfrm>
              <a:off x="6105881" y="518797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联系 225"/>
            <p:cNvSpPr/>
            <p:nvPr/>
          </p:nvSpPr>
          <p:spPr>
            <a:xfrm>
              <a:off x="5602479" y="493188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联系 226"/>
            <p:cNvSpPr/>
            <p:nvPr/>
          </p:nvSpPr>
          <p:spPr>
            <a:xfrm>
              <a:off x="5912433" y="494981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联系 227"/>
            <p:cNvSpPr/>
            <p:nvPr/>
          </p:nvSpPr>
          <p:spPr>
            <a:xfrm>
              <a:off x="6139414" y="491669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联系 228"/>
            <p:cNvSpPr/>
            <p:nvPr/>
          </p:nvSpPr>
          <p:spPr>
            <a:xfrm>
              <a:off x="3863862" y="473347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联系 229"/>
            <p:cNvSpPr/>
            <p:nvPr/>
          </p:nvSpPr>
          <p:spPr>
            <a:xfrm>
              <a:off x="4287802" y="474210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联系 230"/>
            <p:cNvSpPr/>
            <p:nvPr/>
          </p:nvSpPr>
          <p:spPr>
            <a:xfrm>
              <a:off x="4666023" y="476766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联系 231"/>
            <p:cNvSpPr/>
            <p:nvPr/>
          </p:nvSpPr>
          <p:spPr>
            <a:xfrm>
              <a:off x="4791556" y="502542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联系 232"/>
            <p:cNvSpPr/>
            <p:nvPr/>
          </p:nvSpPr>
          <p:spPr>
            <a:xfrm>
              <a:off x="4481721" y="499635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联系 233"/>
            <p:cNvSpPr/>
            <p:nvPr/>
          </p:nvSpPr>
          <p:spPr>
            <a:xfrm>
              <a:off x="4929424" y="514687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联系 234"/>
            <p:cNvSpPr/>
            <p:nvPr/>
          </p:nvSpPr>
          <p:spPr>
            <a:xfrm>
              <a:off x="5248018" y="506990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联系 235"/>
            <p:cNvSpPr/>
            <p:nvPr/>
          </p:nvSpPr>
          <p:spPr>
            <a:xfrm>
              <a:off x="5526214" y="505903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联系 236"/>
            <p:cNvSpPr/>
            <p:nvPr/>
          </p:nvSpPr>
          <p:spPr>
            <a:xfrm>
              <a:off x="5728110" y="505903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联系 237"/>
            <p:cNvSpPr/>
            <p:nvPr/>
          </p:nvSpPr>
          <p:spPr>
            <a:xfrm>
              <a:off x="6003870" y="506424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联系 238"/>
            <p:cNvSpPr/>
            <p:nvPr/>
          </p:nvSpPr>
          <p:spPr>
            <a:xfrm>
              <a:off x="4194745" y="504326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联系 239"/>
            <p:cNvSpPr/>
            <p:nvPr/>
          </p:nvSpPr>
          <p:spPr>
            <a:xfrm>
              <a:off x="3734739" y="502542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联系 240"/>
            <p:cNvSpPr/>
            <p:nvPr/>
          </p:nvSpPr>
          <p:spPr>
            <a:xfrm>
              <a:off x="4468162" y="515558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流程图: 联系 241"/>
            <p:cNvSpPr/>
            <p:nvPr/>
          </p:nvSpPr>
          <p:spPr>
            <a:xfrm>
              <a:off x="4959965" y="526902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流程图: 联系 242"/>
            <p:cNvSpPr/>
            <p:nvPr/>
          </p:nvSpPr>
          <p:spPr>
            <a:xfrm>
              <a:off x="5419977" y="535322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流程图: 联系 243"/>
            <p:cNvSpPr/>
            <p:nvPr/>
          </p:nvSpPr>
          <p:spPr>
            <a:xfrm>
              <a:off x="5353018" y="501608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流程图: 联系 244"/>
            <p:cNvSpPr/>
            <p:nvPr/>
          </p:nvSpPr>
          <p:spPr>
            <a:xfrm>
              <a:off x="5043183" y="503315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流程图: 联系 245"/>
            <p:cNvSpPr/>
            <p:nvPr/>
          </p:nvSpPr>
          <p:spPr>
            <a:xfrm>
              <a:off x="6182906" y="506784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流程图: 联系 246"/>
            <p:cNvSpPr/>
            <p:nvPr/>
          </p:nvSpPr>
          <p:spPr>
            <a:xfrm>
              <a:off x="6026729" y="534370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流程图: 联系 247"/>
            <p:cNvSpPr/>
            <p:nvPr/>
          </p:nvSpPr>
          <p:spPr>
            <a:xfrm>
              <a:off x="6278226" y="518797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流程图: 联系 248"/>
            <p:cNvSpPr/>
            <p:nvPr/>
          </p:nvSpPr>
          <p:spPr>
            <a:xfrm>
              <a:off x="6200387" y="529194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流程图: 联系 249"/>
            <p:cNvSpPr/>
            <p:nvPr/>
          </p:nvSpPr>
          <p:spPr>
            <a:xfrm>
              <a:off x="3924289" y="520792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流程图: 联系 250"/>
            <p:cNvSpPr/>
            <p:nvPr/>
          </p:nvSpPr>
          <p:spPr>
            <a:xfrm>
              <a:off x="3689020" y="470535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流程图: 联系 251"/>
            <p:cNvSpPr/>
            <p:nvPr/>
          </p:nvSpPr>
          <p:spPr>
            <a:xfrm>
              <a:off x="3857033" y="512970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流程图: 联系 252"/>
            <p:cNvSpPr/>
            <p:nvPr/>
          </p:nvSpPr>
          <p:spPr>
            <a:xfrm>
              <a:off x="3752265" y="533597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流程图: 联系 253"/>
            <p:cNvSpPr/>
            <p:nvPr/>
          </p:nvSpPr>
          <p:spPr>
            <a:xfrm>
              <a:off x="3639276" y="509511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p:cNvCxnSpPr/>
            <p:nvPr/>
          </p:nvCxnSpPr>
          <p:spPr>
            <a:xfrm flipV="1">
              <a:off x="3459678" y="5091270"/>
              <a:ext cx="3178624" cy="1550"/>
            </a:xfrm>
            <a:prstGeom prst="line">
              <a:avLst/>
            </a:prstGeom>
            <a:ln w="317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3373932" y="5285566"/>
              <a:ext cx="320242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7" name="对象 86"/>
            <p:cNvGraphicFramePr>
              <a:graphicFrameLocks noChangeAspect="1"/>
            </p:cNvGraphicFramePr>
            <p:nvPr>
              <p:extLst>
                <p:ext uri="{D42A27DB-BD31-4B8C-83A1-F6EECF244321}">
                  <p14:modId xmlns:p14="http://schemas.microsoft.com/office/powerpoint/2010/main" val="1924330904"/>
                </p:ext>
              </p:extLst>
            </p:nvPr>
          </p:nvGraphicFramePr>
          <p:xfrm>
            <a:off x="2908300" y="4792663"/>
            <a:ext cx="490538" cy="431800"/>
          </p:xfrm>
          <a:graphic>
            <a:graphicData uri="http://schemas.openxmlformats.org/presentationml/2006/ole">
              <mc:AlternateContent xmlns:mc="http://schemas.openxmlformats.org/markup-compatibility/2006">
                <mc:Choice xmlns:v="urn:schemas-microsoft-com:vml" Requires="v">
                  <p:oleObj spid="_x0000_s58721" name="Equation" r:id="rId21" imgW="317160" imgH="279360" progId="Equation.DSMT4">
                    <p:embed/>
                  </p:oleObj>
                </mc:Choice>
                <mc:Fallback>
                  <p:oleObj name="Equation" r:id="rId21" imgW="317160" imgH="279360" progId="Equation.DSMT4">
                    <p:embed/>
                    <p:pic>
                      <p:nvPicPr>
                        <p:cNvPr id="258" name="对象 257"/>
                        <p:cNvPicPr/>
                        <p:nvPr/>
                      </p:nvPicPr>
                      <p:blipFill>
                        <a:blip r:embed="rId22"/>
                        <a:stretch>
                          <a:fillRect/>
                        </a:stretch>
                      </p:blipFill>
                      <p:spPr>
                        <a:xfrm>
                          <a:off x="2908300" y="4792663"/>
                          <a:ext cx="490538" cy="43180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953670341"/>
                </p:ext>
              </p:extLst>
            </p:nvPr>
          </p:nvGraphicFramePr>
          <p:xfrm>
            <a:off x="3052762" y="5168900"/>
            <a:ext cx="282349" cy="395288"/>
          </p:xfrm>
          <a:graphic>
            <a:graphicData uri="http://schemas.openxmlformats.org/presentationml/2006/ole">
              <mc:AlternateContent xmlns:mc="http://schemas.openxmlformats.org/markup-compatibility/2006">
                <mc:Choice xmlns:v="urn:schemas-microsoft-com:vml" Requires="v">
                  <p:oleObj spid="_x0000_s58722" name="Equation" r:id="rId23" imgW="190440" imgH="266400" progId="Equation.DSMT4">
                    <p:embed/>
                  </p:oleObj>
                </mc:Choice>
                <mc:Fallback>
                  <p:oleObj name="Equation" r:id="rId23" imgW="190440" imgH="266400" progId="Equation.DSMT4">
                    <p:embed/>
                    <p:pic>
                      <p:nvPicPr>
                        <p:cNvPr id="0" name=""/>
                        <p:cNvPicPr/>
                        <p:nvPr/>
                      </p:nvPicPr>
                      <p:blipFill>
                        <a:blip r:embed="rId24"/>
                        <a:stretch>
                          <a:fillRect/>
                        </a:stretch>
                      </p:blipFill>
                      <p:spPr>
                        <a:xfrm>
                          <a:off x="3052762" y="5168900"/>
                          <a:ext cx="282349" cy="395288"/>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751748"/>
                                        </p:tgtEl>
                                        <p:attrNameLst>
                                          <p:attrName>style.visibility</p:attrName>
                                        </p:attrNameLst>
                                      </p:cBhvr>
                                      <p:to>
                                        <p:strVal val="visible"/>
                                      </p:to>
                                    </p:set>
                                    <p:animEffect transition="in" filter="strips(downLeft)">
                                      <p:cBhvr>
                                        <p:cTn id="7" dur="500"/>
                                        <p:tgtEl>
                                          <p:spTgt spid="751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751749"/>
                                        </p:tgtEl>
                                        <p:attrNameLst>
                                          <p:attrName>style.visibility</p:attrName>
                                        </p:attrNameLst>
                                      </p:cBhvr>
                                      <p:to>
                                        <p:strVal val="visible"/>
                                      </p:to>
                                    </p:set>
                                    <p:anim calcmode="lin" valueType="num">
                                      <p:cBhvr additive="base">
                                        <p:cTn id="12" dur="500" fill="hold"/>
                                        <p:tgtEl>
                                          <p:spTgt spid="751749"/>
                                        </p:tgtEl>
                                        <p:attrNameLst>
                                          <p:attrName>ppt_x</p:attrName>
                                        </p:attrNameLst>
                                      </p:cBhvr>
                                      <p:tavLst>
                                        <p:tav tm="0">
                                          <p:val>
                                            <p:strVal val="1+#ppt_w/2"/>
                                          </p:val>
                                        </p:tav>
                                        <p:tav tm="100000">
                                          <p:val>
                                            <p:strVal val="#ppt_x"/>
                                          </p:val>
                                        </p:tav>
                                      </p:tavLst>
                                    </p:anim>
                                    <p:anim calcmode="lin" valueType="num">
                                      <p:cBhvr additive="base">
                                        <p:cTn id="13" dur="500" fill="hold"/>
                                        <p:tgtEl>
                                          <p:spTgt spid="75174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751751"/>
                                        </p:tgtEl>
                                        <p:attrNameLst>
                                          <p:attrName>style.visibility</p:attrName>
                                        </p:attrNameLst>
                                      </p:cBhvr>
                                      <p:to>
                                        <p:strVal val="visible"/>
                                      </p:to>
                                    </p:set>
                                    <p:animEffect transition="in" filter="box(in)">
                                      <p:cBhvr>
                                        <p:cTn id="18" dur="500"/>
                                        <p:tgtEl>
                                          <p:spTgt spid="75175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66"/>
                                        </p:tgtEl>
                                        <p:attrNameLst>
                                          <p:attrName>style.visibility</p:attrName>
                                        </p:attrNameLst>
                                      </p:cBhvr>
                                      <p:to>
                                        <p:strVal val="visible"/>
                                      </p:to>
                                    </p:set>
                                    <p:animEffect transition="in" filter="wipe(down)">
                                      <p:cBhvr>
                                        <p:cTn id="23" dur="500"/>
                                        <p:tgtEl>
                                          <p:spTgt spid="16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down)">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9"/>
                                        </p:tgtEl>
                                        <p:attrNameLst>
                                          <p:attrName>style.visibility</p:attrName>
                                        </p:attrNameLst>
                                      </p:cBhvr>
                                      <p:to>
                                        <p:strVal val="visible"/>
                                      </p:to>
                                    </p:set>
                                    <p:animEffect transition="in" filter="wipe(down)">
                                      <p:cBhvr>
                                        <p:cTn id="33"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75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p:txBody>
          <a:bodyPr/>
          <a:lstStyle/>
          <a:p>
            <a:pPr>
              <a:defRPr/>
            </a:pPr>
            <a:fld id="{E2D9B9DE-467B-4094-BF4C-DEC644FC1640}" type="datetime1">
              <a:rPr lang="zh-CN" altLang="en-US"/>
              <a:pPr>
                <a:defRPr/>
              </a:pPr>
              <a:t>2020/4/28</a:t>
            </a:fld>
            <a:endParaRPr lang="en-US" altLang="zh-CN"/>
          </a:p>
        </p:txBody>
      </p:sp>
      <p:sp>
        <p:nvSpPr>
          <p:cNvPr id="12" name="灯片编号占位符 5"/>
          <p:cNvSpPr>
            <a:spLocks noGrp="1"/>
          </p:cNvSpPr>
          <p:nvPr>
            <p:ph type="sldNum" sz="quarter" idx="12"/>
          </p:nvPr>
        </p:nvSpPr>
        <p:spPr/>
        <p:txBody>
          <a:bodyPr/>
          <a:lstStyle/>
          <a:p>
            <a:pPr>
              <a:defRPr/>
            </a:pPr>
            <a:fld id="{57807672-E756-4155-8325-252222917112}" type="slidenum">
              <a:rPr lang="en-US" altLang="zh-CN"/>
              <a:pPr>
                <a:defRPr/>
              </a:pPr>
              <a:t>53</a:t>
            </a:fld>
            <a:endParaRPr lang="en-US" altLang="zh-CN"/>
          </a:p>
        </p:txBody>
      </p:sp>
      <p:sp>
        <p:nvSpPr>
          <p:cNvPr id="60420" name="Rectangle 10"/>
          <p:cNvSpPr>
            <a:spLocks noChangeArrowheads="1"/>
          </p:cNvSpPr>
          <p:nvPr/>
        </p:nvSpPr>
        <p:spPr bwMode="auto">
          <a:xfrm>
            <a:off x="4557713" y="304800"/>
            <a:ext cx="3362325"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zh-CN" altLang="en-US" sz="4400">
                <a:solidFill>
                  <a:srgbClr val="FF0000"/>
                </a:solidFill>
                <a:latin typeface="Tahoma" panose="020B0604030504040204" pitchFamily="34" charset="0"/>
                <a:ea typeface="华文新魏" panose="02010800040101010101" pitchFamily="2" charset="-122"/>
              </a:rPr>
              <a:t>有效性</a:t>
            </a:r>
          </a:p>
        </p:txBody>
      </p:sp>
      <p:grpSp>
        <p:nvGrpSpPr>
          <p:cNvPr id="752663" name="Group 23"/>
          <p:cNvGrpSpPr>
            <a:grpSpLocks/>
          </p:cNvGrpSpPr>
          <p:nvPr/>
        </p:nvGrpSpPr>
        <p:grpSpPr bwMode="auto">
          <a:xfrm>
            <a:off x="838200" y="1341438"/>
            <a:ext cx="10644188" cy="1338262"/>
            <a:chOff x="431" y="890"/>
            <a:chExt cx="5037" cy="843"/>
          </a:xfrm>
        </p:grpSpPr>
        <p:sp>
          <p:nvSpPr>
            <p:cNvPr id="60425" name="Rectangle 13"/>
            <p:cNvSpPr>
              <a:spLocks noChangeArrowheads="1"/>
            </p:cNvSpPr>
            <p:nvPr/>
          </p:nvSpPr>
          <p:spPr bwMode="auto">
            <a:xfrm>
              <a:off x="431" y="890"/>
              <a:ext cx="5037" cy="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Clr>
                  <a:schemeClr val="hlink"/>
                </a:buClr>
                <a:buFont typeface="Wingdings" panose="05000000000000000000" pitchFamily="2" charset="2"/>
                <a:buChar char="Ø"/>
              </a:pPr>
              <a:r>
                <a:rPr lang="zh-CN" altLang="en-US"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所谓有效性，是指在　　　　的所有</a:t>
              </a:r>
              <a:r>
                <a:rPr lang="zh-CN" altLang="en-US"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线性无偏估计量中，</a:t>
              </a:r>
              <a:r>
                <a:rPr lang="zh-CN" altLang="en-US"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最小二乘估计量　　　　具有最小的方差</a:t>
              </a:r>
            </a:p>
          </p:txBody>
        </p:sp>
        <p:graphicFrame>
          <p:nvGraphicFramePr>
            <p:cNvPr id="60426" name="Object 14"/>
            <p:cNvGraphicFramePr>
              <a:graphicFrameLocks noChangeAspect="1"/>
            </p:cNvGraphicFramePr>
            <p:nvPr>
              <p:extLst>
                <p:ext uri="{D42A27DB-BD31-4B8C-83A1-F6EECF244321}">
                  <p14:modId xmlns:p14="http://schemas.microsoft.com/office/powerpoint/2010/main" val="3917886665"/>
                </p:ext>
              </p:extLst>
            </p:nvPr>
          </p:nvGraphicFramePr>
          <p:xfrm>
            <a:off x="945" y="1357"/>
            <a:ext cx="724" cy="376"/>
          </p:xfrm>
          <a:graphic>
            <a:graphicData uri="http://schemas.openxmlformats.org/presentationml/2006/ole">
              <mc:AlternateContent xmlns:mc="http://schemas.openxmlformats.org/markup-compatibility/2006">
                <mc:Choice xmlns:v="urn:schemas-microsoft-com:vml" Requires="v">
                  <p:oleObj spid="_x0000_s60596" name="Equation" r:id="rId3" imgW="634680" imgH="330120" progId="Equation.DSMT4">
                    <p:embed/>
                  </p:oleObj>
                </mc:Choice>
                <mc:Fallback>
                  <p:oleObj name="Equation" r:id="rId3" imgW="634680" imgH="330120" progId="Equation.DSMT4">
                    <p:embed/>
                    <p:pic>
                      <p:nvPicPr>
                        <p:cNvPr id="0" name="Object 14"/>
                        <p:cNvPicPr>
                          <a:picLocks noChangeAspect="1" noChangeArrowheads="1"/>
                        </p:cNvPicPr>
                        <p:nvPr/>
                      </p:nvPicPr>
                      <p:blipFill>
                        <a:blip r:embed="rId4"/>
                        <a:srcRect/>
                        <a:stretch>
                          <a:fillRect/>
                        </a:stretch>
                      </p:blipFill>
                      <p:spPr bwMode="auto">
                        <a:xfrm>
                          <a:off x="945" y="1357"/>
                          <a:ext cx="724"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7" name="Object 15"/>
            <p:cNvGraphicFramePr>
              <a:graphicFrameLocks noChangeAspect="1"/>
            </p:cNvGraphicFramePr>
            <p:nvPr>
              <p:extLst>
                <p:ext uri="{D42A27DB-BD31-4B8C-83A1-F6EECF244321}">
                  <p14:modId xmlns:p14="http://schemas.microsoft.com/office/powerpoint/2010/main" val="1540329319"/>
                </p:ext>
              </p:extLst>
            </p:nvPr>
          </p:nvGraphicFramePr>
          <p:xfrm>
            <a:off x="2061" y="982"/>
            <a:ext cx="724" cy="303"/>
          </p:xfrm>
          <a:graphic>
            <a:graphicData uri="http://schemas.openxmlformats.org/presentationml/2006/ole">
              <mc:AlternateContent xmlns:mc="http://schemas.openxmlformats.org/markup-compatibility/2006">
                <mc:Choice xmlns:v="urn:schemas-microsoft-com:vml" Requires="v">
                  <p:oleObj spid="_x0000_s60597" name="Equation" r:id="rId5" imgW="634680" imgH="266400" progId="Equation.DSMT4">
                    <p:embed/>
                  </p:oleObj>
                </mc:Choice>
                <mc:Fallback>
                  <p:oleObj name="Equation" r:id="rId5" imgW="634680" imgH="266400" progId="Equation.DSMT4">
                    <p:embed/>
                    <p:pic>
                      <p:nvPicPr>
                        <p:cNvPr id="0" name="Object 15"/>
                        <p:cNvPicPr>
                          <a:picLocks noChangeAspect="1" noChangeArrowheads="1"/>
                        </p:cNvPicPr>
                        <p:nvPr/>
                      </p:nvPicPr>
                      <p:blipFill>
                        <a:blip r:embed="rId6"/>
                        <a:srcRect/>
                        <a:stretch>
                          <a:fillRect/>
                        </a:stretch>
                      </p:blipFill>
                      <p:spPr bwMode="auto">
                        <a:xfrm>
                          <a:off x="2061" y="982"/>
                          <a:ext cx="724"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52657" name="Rectangle 17"/>
          <p:cNvSpPr>
            <a:spLocks noChangeArrowheads="1"/>
          </p:cNvSpPr>
          <p:nvPr/>
        </p:nvSpPr>
        <p:spPr bwMode="auto">
          <a:xfrm>
            <a:off x="838200" y="2852738"/>
            <a:ext cx="10644188" cy="1163637"/>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25400">
                <a:solidFill>
                  <a:srgbClr val="0066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Clr>
                <a:schemeClr val="hlink"/>
              </a:buClr>
              <a:buFont typeface="Wingdings" panose="05000000000000000000" pitchFamily="2" charset="2"/>
              <a:buChar char="Ø"/>
            </a:pPr>
            <a:r>
              <a:rPr lang="zh-CN" altLang="en-US" sz="29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有效性表明：在一元线性回归模型的各种线性无偏估计量中，</a:t>
            </a:r>
            <a:r>
              <a:rPr lang="en-US" altLang="zh-CN" sz="29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9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估计量的效果最好。</a:t>
            </a:r>
          </a:p>
        </p:txBody>
      </p:sp>
      <p:sp>
        <p:nvSpPr>
          <p:cNvPr id="752659" name="Rectangle 19"/>
          <p:cNvSpPr>
            <a:spLocks noChangeArrowheads="1"/>
          </p:cNvSpPr>
          <p:nvPr/>
        </p:nvSpPr>
        <p:spPr bwMode="auto">
          <a:xfrm>
            <a:off x="838200" y="4352925"/>
            <a:ext cx="10350260" cy="627864"/>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25400">
                <a:solidFill>
                  <a:srgbClr val="0066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Clr>
                <a:schemeClr val="hlink"/>
              </a:buClr>
              <a:buNone/>
            </a:pPr>
            <a:r>
              <a:rPr lang="zh-CN" altLang="en-US" sz="2900" b="1"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在有效性</a:t>
            </a:r>
            <a:r>
              <a:rPr lang="zh-CN" altLang="en-US" sz="29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的</a:t>
            </a:r>
            <a:r>
              <a:rPr lang="zh-CN" altLang="en-US" sz="2900" b="1"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证明过程中，可以求解出</a:t>
            </a:r>
            <a:r>
              <a:rPr lang="en-US" altLang="zh-CN" sz="2900" b="1"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sz="2900" b="1"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估计量的方差为：</a:t>
            </a:r>
            <a:endParaRPr lang="en-US" altLang="zh-CN" sz="2900"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752660" name="Object 20"/>
          <p:cNvGraphicFramePr>
            <a:graphicFrameLocks noChangeAspect="1"/>
          </p:cNvGraphicFramePr>
          <p:nvPr>
            <p:extLst>
              <p:ext uri="{D42A27DB-BD31-4B8C-83A1-F6EECF244321}">
                <p14:modId xmlns:p14="http://schemas.microsoft.com/office/powerpoint/2010/main" val="94317510"/>
              </p:ext>
            </p:extLst>
          </p:nvPr>
        </p:nvGraphicFramePr>
        <p:xfrm>
          <a:off x="1669906" y="5266108"/>
          <a:ext cx="8812212" cy="1000125"/>
        </p:xfrm>
        <a:graphic>
          <a:graphicData uri="http://schemas.openxmlformats.org/presentationml/2006/ole">
            <mc:AlternateContent xmlns:mc="http://schemas.openxmlformats.org/markup-compatibility/2006">
              <mc:Choice xmlns:v="urn:schemas-microsoft-com:vml" Requires="v">
                <p:oleObj spid="_x0000_s60598" name="Equation" r:id="rId7" imgW="4254480" imgH="482400" progId="Equation.DSMT4">
                  <p:embed/>
                </p:oleObj>
              </mc:Choice>
              <mc:Fallback>
                <p:oleObj name="Equation" r:id="rId7" imgW="4254480" imgH="482400" progId="Equation.DSMT4">
                  <p:embed/>
                  <p:pic>
                    <p:nvPicPr>
                      <p:cNvPr id="0" name="Object 20"/>
                      <p:cNvPicPr>
                        <a:picLocks noChangeAspect="1" noChangeArrowheads="1"/>
                      </p:cNvPicPr>
                      <p:nvPr/>
                    </p:nvPicPr>
                    <p:blipFill>
                      <a:blip r:embed="rId8"/>
                      <a:srcRect/>
                      <a:stretch>
                        <a:fillRect/>
                      </a:stretch>
                    </p:blipFill>
                    <p:spPr bwMode="auto">
                      <a:xfrm>
                        <a:off x="1669906" y="5266108"/>
                        <a:ext cx="8812212" cy="1000125"/>
                      </a:xfrm>
                      <a:prstGeom prst="rect">
                        <a:avLst/>
                      </a:prstGeom>
                      <a:noFill/>
                      <a:ln>
                        <a:noFill/>
                      </a:ln>
                      <a:effectLst/>
                      <a:extLst>
                        <a:ext uri="{909E8E84-426E-40DD-AFC4-6F175D3DCCD1}">
                          <a14:hiddenFill xmlns:a14="http://schemas.microsoft.com/office/drawing/2010/main">
                            <a:solidFill>
                              <a:srgbClr val="FF83C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52663"/>
                                        </p:tgtEl>
                                        <p:attrNameLst>
                                          <p:attrName>style.visibility</p:attrName>
                                        </p:attrNameLst>
                                      </p:cBhvr>
                                      <p:to>
                                        <p:strVal val="visible"/>
                                      </p:to>
                                    </p:set>
                                    <p:anim calcmode="lin" valueType="num">
                                      <p:cBhvr additive="base">
                                        <p:cTn id="7" dur="500" fill="hold"/>
                                        <p:tgtEl>
                                          <p:spTgt spid="752663"/>
                                        </p:tgtEl>
                                        <p:attrNameLst>
                                          <p:attrName>ppt_x</p:attrName>
                                        </p:attrNameLst>
                                      </p:cBhvr>
                                      <p:tavLst>
                                        <p:tav tm="0">
                                          <p:val>
                                            <p:strVal val="#ppt_x"/>
                                          </p:val>
                                        </p:tav>
                                        <p:tav tm="100000">
                                          <p:val>
                                            <p:strVal val="#ppt_x"/>
                                          </p:val>
                                        </p:tav>
                                      </p:tavLst>
                                    </p:anim>
                                    <p:anim calcmode="lin" valueType="num">
                                      <p:cBhvr additive="base">
                                        <p:cTn id="8" dur="500" fill="hold"/>
                                        <p:tgtEl>
                                          <p:spTgt spid="7526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2657"/>
                                        </p:tgtEl>
                                        <p:attrNameLst>
                                          <p:attrName>style.visibility</p:attrName>
                                        </p:attrNameLst>
                                      </p:cBhvr>
                                      <p:to>
                                        <p:strVal val="visible"/>
                                      </p:to>
                                    </p:set>
                                    <p:anim calcmode="lin" valueType="num">
                                      <p:cBhvr additive="base">
                                        <p:cTn id="13" dur="500" fill="hold"/>
                                        <p:tgtEl>
                                          <p:spTgt spid="752657"/>
                                        </p:tgtEl>
                                        <p:attrNameLst>
                                          <p:attrName>ppt_x</p:attrName>
                                        </p:attrNameLst>
                                      </p:cBhvr>
                                      <p:tavLst>
                                        <p:tav tm="0">
                                          <p:val>
                                            <p:strVal val="#ppt_x"/>
                                          </p:val>
                                        </p:tav>
                                        <p:tav tm="100000">
                                          <p:val>
                                            <p:strVal val="#ppt_x"/>
                                          </p:val>
                                        </p:tav>
                                      </p:tavLst>
                                    </p:anim>
                                    <p:anim calcmode="lin" valueType="num">
                                      <p:cBhvr additive="base">
                                        <p:cTn id="14" dur="500" fill="hold"/>
                                        <p:tgtEl>
                                          <p:spTgt spid="75265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2659"/>
                                        </p:tgtEl>
                                        <p:attrNameLst>
                                          <p:attrName>style.visibility</p:attrName>
                                        </p:attrNameLst>
                                      </p:cBhvr>
                                      <p:to>
                                        <p:strVal val="visible"/>
                                      </p:to>
                                    </p:set>
                                    <p:anim calcmode="lin" valueType="num">
                                      <p:cBhvr additive="base">
                                        <p:cTn id="19" dur="500" fill="hold"/>
                                        <p:tgtEl>
                                          <p:spTgt spid="752659"/>
                                        </p:tgtEl>
                                        <p:attrNameLst>
                                          <p:attrName>ppt_x</p:attrName>
                                        </p:attrNameLst>
                                      </p:cBhvr>
                                      <p:tavLst>
                                        <p:tav tm="0">
                                          <p:val>
                                            <p:strVal val="#ppt_x"/>
                                          </p:val>
                                        </p:tav>
                                        <p:tav tm="100000">
                                          <p:val>
                                            <p:strVal val="#ppt_x"/>
                                          </p:val>
                                        </p:tav>
                                      </p:tavLst>
                                    </p:anim>
                                    <p:anim calcmode="lin" valueType="num">
                                      <p:cBhvr additive="base">
                                        <p:cTn id="20" dur="500" fill="hold"/>
                                        <p:tgtEl>
                                          <p:spTgt spid="75265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752660"/>
                                        </p:tgtEl>
                                        <p:attrNameLst>
                                          <p:attrName>style.visibility</p:attrName>
                                        </p:attrNameLst>
                                      </p:cBhvr>
                                      <p:to>
                                        <p:strVal val="visible"/>
                                      </p:to>
                                    </p:set>
                                    <p:anim calcmode="lin" valueType="num">
                                      <p:cBhvr>
                                        <p:cTn id="25" dur="500" fill="hold"/>
                                        <p:tgtEl>
                                          <p:spTgt spid="752660"/>
                                        </p:tgtEl>
                                        <p:attrNameLst>
                                          <p:attrName>ppt_w</p:attrName>
                                        </p:attrNameLst>
                                      </p:cBhvr>
                                      <p:tavLst>
                                        <p:tav tm="0">
                                          <p:val>
                                            <p:fltVal val="0"/>
                                          </p:val>
                                        </p:tav>
                                        <p:tav tm="100000">
                                          <p:val>
                                            <p:strVal val="#ppt_w"/>
                                          </p:val>
                                        </p:tav>
                                      </p:tavLst>
                                    </p:anim>
                                    <p:anim calcmode="lin" valueType="num">
                                      <p:cBhvr>
                                        <p:cTn id="26" dur="500" fill="hold"/>
                                        <p:tgtEl>
                                          <p:spTgt spid="75266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57" grpId="0"/>
      <p:bldP spid="75265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0718A6B3-7023-4678-BE03-7355244CCA07}" type="datetime1">
              <a:rPr lang="zh-CN" altLang="en-US"/>
              <a:pPr>
                <a:defRPr/>
              </a:pPr>
              <a:t>2020/4/28</a:t>
            </a:fld>
            <a:endParaRPr lang="en-US" altLang="zh-CN"/>
          </a:p>
        </p:txBody>
      </p:sp>
      <p:sp>
        <p:nvSpPr>
          <p:cNvPr id="7" name="灯片编号占位符 5"/>
          <p:cNvSpPr>
            <a:spLocks noGrp="1"/>
          </p:cNvSpPr>
          <p:nvPr>
            <p:ph type="sldNum" sz="quarter" idx="12"/>
          </p:nvPr>
        </p:nvSpPr>
        <p:spPr/>
        <p:txBody>
          <a:bodyPr/>
          <a:lstStyle/>
          <a:p>
            <a:pPr>
              <a:defRPr/>
            </a:pPr>
            <a:fld id="{75C68CBE-373D-4678-86AC-397E5DA8294D}" type="slidenum">
              <a:rPr lang="en-US" altLang="zh-CN"/>
              <a:pPr>
                <a:defRPr/>
              </a:pPr>
              <a:t>54</a:t>
            </a:fld>
            <a:endParaRPr lang="en-US" altLang="zh-CN"/>
          </a:p>
        </p:txBody>
      </p:sp>
      <p:sp>
        <p:nvSpPr>
          <p:cNvPr id="61444" name="Rectangle 2"/>
          <p:cNvSpPr>
            <a:spLocks noChangeArrowheads="1"/>
          </p:cNvSpPr>
          <p:nvPr/>
        </p:nvSpPr>
        <p:spPr bwMode="auto">
          <a:xfrm>
            <a:off x="2782888" y="549275"/>
            <a:ext cx="7272337"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4400">
                <a:solidFill>
                  <a:srgbClr val="FF0000"/>
                </a:solidFill>
                <a:latin typeface="Tahoma" panose="020B0604030504040204" pitchFamily="34" charset="0"/>
                <a:ea typeface="华文新魏" panose="02010800040101010101" pitchFamily="2" charset="-122"/>
              </a:rPr>
              <a:t>总结：高斯－马尔科斯定理</a:t>
            </a:r>
          </a:p>
        </p:txBody>
      </p:sp>
      <p:sp>
        <p:nvSpPr>
          <p:cNvPr id="809993" name="Rectangle 9"/>
          <p:cNvSpPr>
            <a:spLocks noChangeArrowheads="1"/>
          </p:cNvSpPr>
          <p:nvPr/>
        </p:nvSpPr>
        <p:spPr bwMode="auto">
          <a:xfrm>
            <a:off x="954088" y="1844675"/>
            <a:ext cx="10606087"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b="1">
                <a:latin typeface="Times New Roman" panose="02020603050405020304" pitchFamily="18" charset="0"/>
                <a:ea typeface="楷体_GB2312" panose="02010609030101010101" pitchFamily="49" charset="-122"/>
                <a:cs typeface="Times New Roman" panose="02020603050405020304" pitchFamily="18" charset="0"/>
              </a:rPr>
              <a:t>在满足经典假设的条件下，线性回归模型的最小二乘估计量是具有</a:t>
            </a:r>
            <a:r>
              <a:rPr lang="zh-CN" altLang="en-US" b="1" u="sng">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最小方差</a:t>
            </a:r>
            <a:r>
              <a:rPr lang="zh-CN" altLang="en-US"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的</a:t>
            </a:r>
            <a:r>
              <a:rPr lang="zh-CN" altLang="en-US" b="1" u="sng">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线性无偏</a:t>
            </a:r>
            <a:r>
              <a:rPr lang="zh-CN" altLang="en-US" b="1">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估计量</a:t>
            </a:r>
            <a:endParaRPr lang="zh-CN" altLang="en-US"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809994" name="Text Box 10"/>
          <p:cNvSpPr txBox="1">
            <a:spLocks noChangeArrowheads="1"/>
          </p:cNvSpPr>
          <p:nvPr/>
        </p:nvSpPr>
        <p:spPr bwMode="auto">
          <a:xfrm>
            <a:off x="954088" y="3573463"/>
            <a:ext cx="10606087"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50000"/>
              </a:spcBef>
              <a:buFontTx/>
              <a:buNone/>
            </a:pPr>
            <a:r>
              <a:rPr lang="zh-CN" altLang="en-US" b="1">
                <a:latin typeface="Times New Roman" panose="02020603050405020304" pitchFamily="18" charset="0"/>
                <a:ea typeface="楷体_GB2312" panose="02010609030101010101" pitchFamily="49" charset="-122"/>
                <a:cs typeface="Times New Roman" panose="02020603050405020304" pitchFamily="18" charset="0"/>
              </a:rPr>
              <a:t>称线性回归模型的</a:t>
            </a:r>
            <a:r>
              <a:rPr lang="en-US" altLang="zh-CN" b="1">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b="1">
                <a:latin typeface="Times New Roman" panose="02020603050405020304" pitchFamily="18" charset="0"/>
                <a:ea typeface="楷体_GB2312" panose="02010609030101010101" pitchFamily="49" charset="-122"/>
                <a:cs typeface="Times New Roman" panose="02020603050405020304" pitchFamily="18" charset="0"/>
              </a:rPr>
              <a:t>估计量为</a:t>
            </a:r>
            <a:r>
              <a:rPr lang="zh-CN" altLang="en-US" b="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最优线性无偏估计量</a:t>
            </a:r>
            <a:r>
              <a:rPr lang="en-US" altLang="zh-CN" b="1">
                <a:latin typeface="Times New Roman" panose="02020603050405020304" pitchFamily="18" charset="0"/>
                <a:ea typeface="楷体_GB2312" panose="02010609030101010101" pitchFamily="49" charset="-122"/>
                <a:cs typeface="Times New Roman" panose="02020603050405020304" pitchFamily="18" charset="0"/>
              </a:rPr>
              <a:t>(The </a:t>
            </a:r>
            <a:r>
              <a:rPr lang="en-US" altLang="zh-CN" b="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B</a:t>
            </a:r>
            <a:r>
              <a:rPr lang="en-US" altLang="zh-CN" b="1">
                <a:latin typeface="Times New Roman" panose="02020603050405020304" pitchFamily="18" charset="0"/>
                <a:ea typeface="楷体_GB2312" panose="02010609030101010101" pitchFamily="49" charset="-122"/>
                <a:cs typeface="Times New Roman" panose="02020603050405020304" pitchFamily="18" charset="0"/>
              </a:rPr>
              <a:t>est </a:t>
            </a:r>
            <a:r>
              <a:rPr lang="en-US" altLang="zh-CN" b="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L</a:t>
            </a:r>
            <a:r>
              <a:rPr lang="en-US" altLang="zh-CN" b="1">
                <a:latin typeface="Times New Roman" panose="02020603050405020304" pitchFamily="18" charset="0"/>
                <a:ea typeface="楷体_GB2312" panose="02010609030101010101" pitchFamily="49" charset="-122"/>
                <a:cs typeface="Times New Roman" panose="02020603050405020304" pitchFamily="18" charset="0"/>
              </a:rPr>
              <a:t>inear </a:t>
            </a:r>
            <a:r>
              <a:rPr lang="en-US" altLang="zh-CN" b="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U</a:t>
            </a:r>
            <a:r>
              <a:rPr lang="en-US" altLang="zh-CN" b="1">
                <a:latin typeface="Times New Roman" panose="02020603050405020304" pitchFamily="18" charset="0"/>
                <a:ea typeface="楷体_GB2312" panose="02010609030101010101" pitchFamily="49" charset="-122"/>
                <a:cs typeface="Times New Roman" panose="02020603050405020304" pitchFamily="18" charset="0"/>
              </a:rPr>
              <a:t>nbiased </a:t>
            </a:r>
            <a:r>
              <a:rPr lang="en-US" altLang="zh-CN" b="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b="1">
                <a:latin typeface="Times New Roman" panose="02020603050405020304" pitchFamily="18" charset="0"/>
                <a:ea typeface="楷体_GB2312" panose="02010609030101010101" pitchFamily="49" charset="-122"/>
                <a:cs typeface="Times New Roman" panose="02020603050405020304" pitchFamily="18" charset="0"/>
              </a:rPr>
              <a:t>stimator)</a:t>
            </a:r>
            <a:r>
              <a:rPr lang="zh-CN" altLang="en-US" b="1">
                <a:latin typeface="Times New Roman" panose="02020603050405020304" pitchFamily="18" charset="0"/>
                <a:ea typeface="楷体_GB2312" panose="02010609030101010101" pitchFamily="49" charset="-122"/>
                <a:cs typeface="Times New Roman" panose="02020603050405020304" pitchFamily="18" charset="0"/>
              </a:rPr>
              <a:t>，简称</a:t>
            </a:r>
            <a:r>
              <a:rPr lang="en-US" altLang="zh-CN" b="1">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BLUE</a:t>
            </a:r>
            <a:r>
              <a:rPr lang="zh-CN" altLang="en-US" b="1">
                <a:latin typeface="Times New Roman" panose="02020603050405020304" pitchFamily="18" charset="0"/>
                <a:ea typeface="楷体_GB2312" panose="02010609030101010101" pitchFamily="49" charset="-122"/>
                <a:cs typeface="Times New Roman" panose="02020603050405020304" pitchFamily="18" charset="0"/>
              </a:rPr>
              <a:t>性质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9993"/>
                                        </p:tgtEl>
                                        <p:attrNameLst>
                                          <p:attrName>style.visibility</p:attrName>
                                        </p:attrNameLst>
                                      </p:cBhvr>
                                      <p:to>
                                        <p:strVal val="visible"/>
                                      </p:to>
                                    </p:set>
                                    <p:anim calcmode="lin" valueType="num">
                                      <p:cBhvr additive="base">
                                        <p:cTn id="7" dur="500" fill="hold"/>
                                        <p:tgtEl>
                                          <p:spTgt spid="809993"/>
                                        </p:tgtEl>
                                        <p:attrNameLst>
                                          <p:attrName>ppt_x</p:attrName>
                                        </p:attrNameLst>
                                      </p:cBhvr>
                                      <p:tavLst>
                                        <p:tav tm="0">
                                          <p:val>
                                            <p:strVal val="#ppt_x"/>
                                          </p:val>
                                        </p:tav>
                                        <p:tav tm="100000">
                                          <p:val>
                                            <p:strVal val="#ppt_x"/>
                                          </p:val>
                                        </p:tav>
                                      </p:tavLst>
                                    </p:anim>
                                    <p:anim calcmode="lin" valueType="num">
                                      <p:cBhvr additive="base">
                                        <p:cTn id="8" dur="500" fill="hold"/>
                                        <p:tgtEl>
                                          <p:spTgt spid="8099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9994"/>
                                        </p:tgtEl>
                                        <p:attrNameLst>
                                          <p:attrName>style.visibility</p:attrName>
                                        </p:attrNameLst>
                                      </p:cBhvr>
                                      <p:to>
                                        <p:strVal val="visible"/>
                                      </p:to>
                                    </p:set>
                                    <p:anim calcmode="lin" valueType="num">
                                      <p:cBhvr additive="base">
                                        <p:cTn id="13" dur="500" fill="hold"/>
                                        <p:tgtEl>
                                          <p:spTgt spid="809994"/>
                                        </p:tgtEl>
                                        <p:attrNameLst>
                                          <p:attrName>ppt_x</p:attrName>
                                        </p:attrNameLst>
                                      </p:cBhvr>
                                      <p:tavLst>
                                        <p:tav tm="0">
                                          <p:val>
                                            <p:strVal val="#ppt_x"/>
                                          </p:val>
                                        </p:tav>
                                        <p:tav tm="100000">
                                          <p:val>
                                            <p:strVal val="#ppt_x"/>
                                          </p:val>
                                        </p:tav>
                                      </p:tavLst>
                                    </p:anim>
                                    <p:anim calcmode="lin" valueType="num">
                                      <p:cBhvr additive="base">
                                        <p:cTn id="14" dur="500" fill="hold"/>
                                        <p:tgtEl>
                                          <p:spTgt spid="8099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93" grpId="0"/>
      <p:bldP spid="80999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quarter" idx="10"/>
          </p:nvPr>
        </p:nvSpPr>
        <p:spPr/>
        <p:txBody>
          <a:bodyPr/>
          <a:lstStyle/>
          <a:p>
            <a:pPr>
              <a:defRPr/>
            </a:pPr>
            <a:fld id="{5E7FC305-4A00-405A-9260-205DDBC35FAF}" type="datetime1">
              <a:rPr lang="zh-CN" altLang="en-US"/>
              <a:pPr>
                <a:defRPr/>
              </a:pPr>
              <a:t>2020/4/28</a:t>
            </a:fld>
            <a:endParaRPr lang="en-US" altLang="zh-CN"/>
          </a:p>
        </p:txBody>
      </p:sp>
      <p:sp>
        <p:nvSpPr>
          <p:cNvPr id="12" name="灯片编号占位符 3"/>
          <p:cNvSpPr>
            <a:spLocks noGrp="1"/>
          </p:cNvSpPr>
          <p:nvPr>
            <p:ph type="sldNum" sz="quarter" idx="12"/>
          </p:nvPr>
        </p:nvSpPr>
        <p:spPr/>
        <p:txBody>
          <a:bodyPr/>
          <a:lstStyle/>
          <a:p>
            <a:pPr>
              <a:defRPr/>
            </a:pPr>
            <a:fld id="{38AC6C8F-C67C-4D87-892A-E12A7218DD56}" type="slidenum">
              <a:rPr lang="en-US" altLang="zh-CN"/>
              <a:pPr>
                <a:defRPr/>
              </a:pPr>
              <a:t>55</a:t>
            </a:fld>
            <a:endParaRPr lang="en-US" altLang="zh-CN"/>
          </a:p>
        </p:txBody>
      </p:sp>
      <p:sp>
        <p:nvSpPr>
          <p:cNvPr id="62468" name="Text Box 2"/>
          <p:cNvSpPr txBox="1">
            <a:spLocks noChangeArrowheads="1"/>
          </p:cNvSpPr>
          <p:nvPr/>
        </p:nvSpPr>
        <p:spPr bwMode="auto">
          <a:xfrm>
            <a:off x="1306899" y="847857"/>
            <a:ext cx="7924800"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en-US" altLang="zh-CN" sz="3200" b="1" dirty="0">
                <a:solidFill>
                  <a:schemeClr val="folHlink"/>
                </a:solidFill>
                <a:latin typeface="楷体_GB2312" panose="02010609030101010101" pitchFamily="49" charset="-122"/>
                <a:ea typeface="楷体_GB2312" panose="02010609030101010101" pitchFamily="49" charset="-122"/>
              </a:rPr>
              <a:t>1</a:t>
            </a:r>
            <a:r>
              <a:rPr kumimoji="1" lang="zh-CN" altLang="en-US" sz="3200" b="1" dirty="0">
                <a:solidFill>
                  <a:schemeClr val="folHlink"/>
                </a:solidFill>
                <a:latin typeface="楷体_GB2312" panose="02010609030101010101" pitchFamily="49" charset="-122"/>
                <a:ea typeface="楷体_GB2312" panose="02010609030101010101" pitchFamily="49" charset="-122"/>
              </a:rPr>
              <a:t>、参数估计量的概率分布</a:t>
            </a:r>
            <a:r>
              <a:rPr kumimoji="1" lang="zh-CN" altLang="en-US" sz="3200" b="1" dirty="0">
                <a:solidFill>
                  <a:schemeClr val="folHlink"/>
                </a:solidFill>
                <a:latin typeface="宋体" panose="02010600030101010101" pitchFamily="2" charset="-122"/>
              </a:rPr>
              <a:t>   </a:t>
            </a:r>
            <a:endParaRPr kumimoji="1" lang="zh-CN" altLang="en-US" sz="2400" b="1" dirty="0">
              <a:solidFill>
                <a:schemeClr val="folHlink"/>
              </a:solidFill>
              <a:latin typeface="Times New Roman" panose="02020603050405020304" pitchFamily="18" charset="0"/>
            </a:endParaRPr>
          </a:p>
        </p:txBody>
      </p:sp>
      <p:sp>
        <p:nvSpPr>
          <p:cNvPr id="62473" name="Rectangle 1026"/>
          <p:cNvSpPr>
            <a:spLocks noChangeArrowheads="1"/>
          </p:cNvSpPr>
          <p:nvPr/>
        </p:nvSpPr>
        <p:spPr bwMode="auto">
          <a:xfrm>
            <a:off x="544946" y="129218"/>
            <a:ext cx="11028218" cy="56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zh-CN" altLang="en-US" sz="3600" b="1" dirty="0">
                <a:solidFill>
                  <a:srgbClr val="FF0000"/>
                </a:solidFill>
                <a:latin typeface="楷体_GB2312" panose="02010609030101010101" pitchFamily="49" charset="-122"/>
                <a:ea typeface="楷体_GB2312" panose="02010609030101010101" pitchFamily="49" charset="-122"/>
              </a:rPr>
              <a:t>参数估计量的概率分布及随机误差项方差的估计</a:t>
            </a:r>
          </a:p>
        </p:txBody>
      </p:sp>
      <p:sp>
        <p:nvSpPr>
          <p:cNvPr id="11" name="Rectangle 8"/>
          <p:cNvSpPr>
            <a:spLocks noChangeArrowheads="1"/>
          </p:cNvSpPr>
          <p:nvPr/>
        </p:nvSpPr>
        <p:spPr bwMode="auto">
          <a:xfrm>
            <a:off x="766330" y="1450633"/>
            <a:ext cx="11287125" cy="2289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30000"/>
              </a:spcBef>
              <a:buClr>
                <a:schemeClr val="hlink"/>
              </a:buClr>
              <a:buNone/>
            </a:pP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在解释变量非随机及随机扰动项服从正态分布的假定下，被解释变量</a:t>
            </a:r>
            <a:r>
              <a:rPr lang="en-US"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b="1" i="1" baseline="-25000" dirty="0" smtClean="0">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服从正态分布，且彼此相互独立；</a:t>
            </a:r>
            <a:endPar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endParaRPr>
          </a:p>
          <a:p>
            <a:pPr eaLnBrk="1" hangingPunct="1">
              <a:lnSpc>
                <a:spcPct val="120000"/>
              </a:lnSpc>
              <a:spcBef>
                <a:spcPct val="30000"/>
              </a:spcBef>
              <a:buClr>
                <a:schemeClr val="hlink"/>
              </a:buClr>
              <a:buNone/>
            </a:pP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OLS</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估计量的线性性意味着                分别是</a:t>
            </a:r>
            <a:r>
              <a:rPr lang="en-US"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b="1" i="1" baseline="-25000" dirty="0" smtClean="0">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的线性组合，故必然服从正态分布。</a:t>
            </a:r>
            <a:endParaRPr lang="zh-CN" altLang="en-US"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3" name="Object 14"/>
          <p:cNvGraphicFramePr>
            <a:graphicFrameLocks noChangeAspect="1"/>
          </p:cNvGraphicFramePr>
          <p:nvPr>
            <p:extLst>
              <p:ext uri="{D42A27DB-BD31-4B8C-83A1-F6EECF244321}">
                <p14:modId xmlns:p14="http://schemas.microsoft.com/office/powerpoint/2010/main" val="272414680"/>
              </p:ext>
            </p:extLst>
          </p:nvPr>
        </p:nvGraphicFramePr>
        <p:xfrm>
          <a:off x="5269299" y="2672385"/>
          <a:ext cx="1529957" cy="596900"/>
        </p:xfrm>
        <a:graphic>
          <a:graphicData uri="http://schemas.openxmlformats.org/presentationml/2006/ole">
            <mc:AlternateContent xmlns:mc="http://schemas.openxmlformats.org/markup-compatibility/2006">
              <mc:Choice xmlns:v="urn:schemas-microsoft-com:vml" Requires="v">
                <p:oleObj spid="_x0000_s111802" name="Equation" r:id="rId3" imgW="634680" imgH="330120" progId="Equation.DSMT4">
                  <p:embed/>
                </p:oleObj>
              </mc:Choice>
              <mc:Fallback>
                <p:oleObj name="Equation" r:id="rId3" imgW="634680" imgH="330120" progId="Equation.DSMT4">
                  <p:embed/>
                  <p:pic>
                    <p:nvPicPr>
                      <p:cNvPr id="0" name=""/>
                      <p:cNvPicPr>
                        <a:picLocks noChangeAspect="1" noChangeArrowheads="1"/>
                      </p:cNvPicPr>
                      <p:nvPr/>
                    </p:nvPicPr>
                    <p:blipFill>
                      <a:blip r:embed="rId4"/>
                      <a:srcRect/>
                      <a:stretch>
                        <a:fillRect/>
                      </a:stretch>
                    </p:blipFill>
                    <p:spPr bwMode="auto">
                      <a:xfrm>
                        <a:off x="5269299" y="2672385"/>
                        <a:ext cx="1529957"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2886940431"/>
              </p:ext>
            </p:extLst>
          </p:nvPr>
        </p:nvGraphicFramePr>
        <p:xfrm>
          <a:off x="845127" y="3763830"/>
          <a:ext cx="6503987" cy="1114425"/>
        </p:xfrm>
        <a:graphic>
          <a:graphicData uri="http://schemas.openxmlformats.org/presentationml/2006/ole">
            <mc:AlternateContent xmlns:mc="http://schemas.openxmlformats.org/markup-compatibility/2006">
              <mc:Choice xmlns:v="urn:schemas-microsoft-com:vml" Requires="v">
                <p:oleObj spid="_x0000_s111803" name="Equation" r:id="rId5" imgW="2869920" imgH="507960" progId="Equation.DSMT4">
                  <p:embed/>
                </p:oleObj>
              </mc:Choice>
              <mc:Fallback>
                <p:oleObj name="Equation" r:id="rId5" imgW="2869920" imgH="507960" progId="Equation.DSMT4">
                  <p:embed/>
                  <p:pic>
                    <p:nvPicPr>
                      <p:cNvPr id="0" name=""/>
                      <p:cNvPicPr>
                        <a:picLocks noChangeAspect="1" noChangeArrowheads="1"/>
                      </p:cNvPicPr>
                      <p:nvPr/>
                    </p:nvPicPr>
                    <p:blipFill>
                      <a:blip r:embed="rId6"/>
                      <a:srcRect/>
                      <a:stretch>
                        <a:fillRect/>
                      </a:stretch>
                    </p:blipFill>
                    <p:spPr bwMode="auto">
                      <a:xfrm>
                        <a:off x="845127" y="3763830"/>
                        <a:ext cx="6503987" cy="1114425"/>
                      </a:xfrm>
                      <a:prstGeom prst="rect">
                        <a:avLst/>
                      </a:prstGeom>
                      <a:noFill/>
                      <a:ln>
                        <a:noFill/>
                      </a:ln>
                      <a:effectLs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745289695"/>
              </p:ext>
            </p:extLst>
          </p:nvPr>
        </p:nvGraphicFramePr>
        <p:xfrm>
          <a:off x="845127" y="5059296"/>
          <a:ext cx="6102350" cy="1116012"/>
        </p:xfrm>
        <a:graphic>
          <a:graphicData uri="http://schemas.openxmlformats.org/presentationml/2006/ole">
            <mc:AlternateContent xmlns:mc="http://schemas.openxmlformats.org/markup-compatibility/2006">
              <mc:Choice xmlns:v="urn:schemas-microsoft-com:vml" Requires="v">
                <p:oleObj spid="_x0000_s111804" name="Equation" r:id="rId7" imgW="2692080" imgH="507960" progId="Equation.DSMT4">
                  <p:embed/>
                </p:oleObj>
              </mc:Choice>
              <mc:Fallback>
                <p:oleObj name="Equation" r:id="rId7" imgW="2692080" imgH="507960" progId="Equation.DSMT4">
                  <p:embed/>
                  <p:pic>
                    <p:nvPicPr>
                      <p:cNvPr id="0" name=""/>
                      <p:cNvPicPr>
                        <a:picLocks noChangeAspect="1" noChangeArrowheads="1"/>
                      </p:cNvPicPr>
                      <p:nvPr/>
                    </p:nvPicPr>
                    <p:blipFill>
                      <a:blip r:embed="rId8"/>
                      <a:srcRect/>
                      <a:stretch>
                        <a:fillRect/>
                      </a:stretch>
                    </p:blipFill>
                    <p:spPr bwMode="auto">
                      <a:xfrm>
                        <a:off x="845127" y="5059296"/>
                        <a:ext cx="6102350" cy="1116012"/>
                      </a:xfrm>
                      <a:prstGeom prst="rect">
                        <a:avLst/>
                      </a:prstGeom>
                      <a:noFill/>
                      <a:ln>
                        <a:noFill/>
                      </a:ln>
                      <a:effectLst/>
                      <a:extLst/>
                    </p:spPr>
                  </p:pic>
                </p:oleObj>
              </mc:Fallback>
            </mc:AlternateContent>
          </a:graphicData>
        </a:graphic>
      </p:graphicFrame>
      <p:graphicFrame>
        <p:nvGraphicFramePr>
          <p:cNvPr id="16" name="Object 14"/>
          <p:cNvGraphicFramePr>
            <a:graphicFrameLocks noChangeAspect="1"/>
          </p:cNvGraphicFramePr>
          <p:nvPr>
            <p:extLst>
              <p:ext uri="{D42A27DB-BD31-4B8C-83A1-F6EECF244321}">
                <p14:modId xmlns:p14="http://schemas.microsoft.com/office/powerpoint/2010/main" val="1735917595"/>
              </p:ext>
            </p:extLst>
          </p:nvPr>
        </p:nvGraphicFramePr>
        <p:xfrm>
          <a:off x="7432675" y="3763963"/>
          <a:ext cx="3598863" cy="1116012"/>
        </p:xfrm>
        <a:graphic>
          <a:graphicData uri="http://schemas.openxmlformats.org/presentationml/2006/ole">
            <mc:AlternateContent xmlns:mc="http://schemas.openxmlformats.org/markup-compatibility/2006">
              <mc:Choice xmlns:v="urn:schemas-microsoft-com:vml" Requires="v">
                <p:oleObj spid="_x0000_s111805" name="Equation" r:id="rId9" imgW="1587240" imgH="507960" progId="Equation.DSMT4">
                  <p:embed/>
                </p:oleObj>
              </mc:Choice>
              <mc:Fallback>
                <p:oleObj name="Equation" r:id="rId9" imgW="1587240" imgH="507960" progId="Equation.DSMT4">
                  <p:embed/>
                  <p:pic>
                    <p:nvPicPr>
                      <p:cNvPr id="15" name="Object 14"/>
                      <p:cNvPicPr>
                        <a:picLocks noChangeAspect="1" noChangeArrowheads="1"/>
                      </p:cNvPicPr>
                      <p:nvPr/>
                    </p:nvPicPr>
                    <p:blipFill>
                      <a:blip r:embed="rId10"/>
                      <a:srcRect/>
                      <a:stretch>
                        <a:fillRect/>
                      </a:stretch>
                    </p:blipFill>
                    <p:spPr bwMode="auto">
                      <a:xfrm>
                        <a:off x="7432675" y="3763963"/>
                        <a:ext cx="3598863" cy="1116012"/>
                      </a:xfrm>
                      <a:prstGeom prst="rect">
                        <a:avLst/>
                      </a:prstGeom>
                      <a:noFill/>
                      <a:ln>
                        <a:noFill/>
                      </a:ln>
                      <a:effectLst/>
                      <a:extLst/>
                    </p:spPr>
                  </p:pic>
                </p:oleObj>
              </mc:Fallback>
            </mc:AlternateContent>
          </a:graphicData>
        </a:graphic>
      </p:graphicFrame>
      <p:graphicFrame>
        <p:nvGraphicFramePr>
          <p:cNvPr id="17" name="Object 14"/>
          <p:cNvGraphicFramePr>
            <a:graphicFrameLocks noChangeAspect="1"/>
          </p:cNvGraphicFramePr>
          <p:nvPr>
            <p:extLst>
              <p:ext uri="{D42A27DB-BD31-4B8C-83A1-F6EECF244321}">
                <p14:modId xmlns:p14="http://schemas.microsoft.com/office/powerpoint/2010/main" val="1828729638"/>
              </p:ext>
            </p:extLst>
          </p:nvPr>
        </p:nvGraphicFramePr>
        <p:xfrm>
          <a:off x="7419975" y="5059363"/>
          <a:ext cx="3625850" cy="1116012"/>
        </p:xfrm>
        <a:graphic>
          <a:graphicData uri="http://schemas.openxmlformats.org/presentationml/2006/ole">
            <mc:AlternateContent xmlns:mc="http://schemas.openxmlformats.org/markup-compatibility/2006">
              <mc:Choice xmlns:v="urn:schemas-microsoft-com:vml" Requires="v">
                <p:oleObj spid="_x0000_s111806" name="Equation" r:id="rId11" imgW="1600200" imgH="507960" progId="Equation.DSMT4">
                  <p:embed/>
                </p:oleObj>
              </mc:Choice>
              <mc:Fallback>
                <p:oleObj name="Equation" r:id="rId11" imgW="1600200" imgH="507960" progId="Equation.DSMT4">
                  <p:embed/>
                  <p:pic>
                    <p:nvPicPr>
                      <p:cNvPr id="16" name="Object 14"/>
                      <p:cNvPicPr>
                        <a:picLocks noChangeAspect="1" noChangeArrowheads="1"/>
                      </p:cNvPicPr>
                      <p:nvPr/>
                    </p:nvPicPr>
                    <p:blipFill>
                      <a:blip r:embed="rId12"/>
                      <a:srcRect/>
                      <a:stretch>
                        <a:fillRect/>
                      </a:stretch>
                    </p:blipFill>
                    <p:spPr bwMode="auto">
                      <a:xfrm>
                        <a:off x="7419975" y="5059363"/>
                        <a:ext cx="3625850" cy="1116012"/>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ox(i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ox(i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quarter" idx="10"/>
          </p:nvPr>
        </p:nvSpPr>
        <p:spPr/>
        <p:txBody>
          <a:bodyPr/>
          <a:lstStyle/>
          <a:p>
            <a:pPr>
              <a:defRPr/>
            </a:pPr>
            <a:fld id="{607BB4DD-10EA-4AE6-A834-DB95D1270B8B}" type="datetime1">
              <a:rPr lang="zh-CN" altLang="en-US"/>
              <a:pPr>
                <a:defRPr/>
              </a:pPr>
              <a:t>2020/4/28</a:t>
            </a:fld>
            <a:endParaRPr lang="en-US" altLang="zh-CN"/>
          </a:p>
        </p:txBody>
      </p:sp>
      <p:sp>
        <p:nvSpPr>
          <p:cNvPr id="10" name="灯片编号占位符 3"/>
          <p:cNvSpPr>
            <a:spLocks noGrp="1"/>
          </p:cNvSpPr>
          <p:nvPr>
            <p:ph type="sldNum" sz="quarter" idx="12"/>
          </p:nvPr>
        </p:nvSpPr>
        <p:spPr/>
        <p:txBody>
          <a:bodyPr/>
          <a:lstStyle/>
          <a:p>
            <a:pPr>
              <a:defRPr/>
            </a:pPr>
            <a:fld id="{B0B4C938-3489-4C7B-915F-14A959C6716A}" type="slidenum">
              <a:rPr lang="en-US" altLang="zh-CN"/>
              <a:pPr>
                <a:defRPr/>
              </a:pPr>
              <a:t>56</a:t>
            </a:fld>
            <a:endParaRPr lang="en-US" altLang="zh-CN"/>
          </a:p>
        </p:txBody>
      </p:sp>
      <p:sp>
        <p:nvSpPr>
          <p:cNvPr id="63492" name="Text Box 2"/>
          <p:cNvSpPr txBox="1">
            <a:spLocks noChangeArrowheads="1"/>
          </p:cNvSpPr>
          <p:nvPr/>
        </p:nvSpPr>
        <p:spPr bwMode="auto">
          <a:xfrm>
            <a:off x="2270125" y="351542"/>
            <a:ext cx="8001000" cy="579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en-US" altLang="zh-CN" sz="3200" b="1" dirty="0">
                <a:solidFill>
                  <a:schemeClr val="folHlink"/>
                </a:solidFill>
                <a:latin typeface="Times New Roman" panose="02020603050405020304" pitchFamily="18" charset="0"/>
                <a:ea typeface="楷体_GB2312" panose="02010609030101010101" pitchFamily="49" charset="-122"/>
              </a:rPr>
              <a:t>2</a:t>
            </a:r>
            <a:r>
              <a:rPr kumimoji="1" lang="zh-CN" altLang="en-US" sz="3200" b="1" dirty="0">
                <a:solidFill>
                  <a:schemeClr val="folHlink"/>
                </a:solidFill>
                <a:latin typeface="Times New Roman" panose="02020603050405020304" pitchFamily="18" charset="0"/>
                <a:ea typeface="楷体_GB2312" panose="02010609030101010101" pitchFamily="49" charset="-122"/>
              </a:rPr>
              <a:t>、随机误差项</a:t>
            </a:r>
            <a:r>
              <a:rPr kumimoji="1" lang="en-US" altLang="zh-CN" sz="3200" b="1" i="1" dirty="0">
                <a:solidFill>
                  <a:schemeClr val="folHlink"/>
                </a:solidFill>
                <a:latin typeface="Times New Roman" panose="02020603050405020304" pitchFamily="18" charset="0"/>
                <a:ea typeface="楷体_GB2312" panose="02010609030101010101" pitchFamily="49" charset="-122"/>
                <a:sym typeface="Symbol" panose="05050102010706020507" pitchFamily="18" charset="2"/>
              </a:rPr>
              <a:t>u</a:t>
            </a:r>
            <a:r>
              <a:rPr kumimoji="1" lang="zh-CN" altLang="en-US" sz="3200" b="1" dirty="0">
                <a:solidFill>
                  <a:schemeClr val="folHlink"/>
                </a:solidFill>
                <a:latin typeface="Times New Roman" panose="02020603050405020304" pitchFamily="18" charset="0"/>
                <a:ea typeface="楷体_GB2312" panose="02010609030101010101" pitchFamily="49" charset="-122"/>
                <a:sym typeface="Symbol" panose="05050102010706020507" pitchFamily="18" charset="2"/>
              </a:rPr>
              <a:t>的方差</a:t>
            </a:r>
            <a:r>
              <a:rPr kumimoji="1" lang="en-US" altLang="zh-CN" sz="3200" b="1" baseline="30000" dirty="0">
                <a:solidFill>
                  <a:schemeClr val="folHlink"/>
                </a:solidFill>
                <a:latin typeface="Times New Roman" panose="02020603050405020304" pitchFamily="18" charset="0"/>
                <a:ea typeface="楷体_GB2312" panose="02010609030101010101" pitchFamily="49" charset="-122"/>
                <a:sym typeface="Symbol" panose="05050102010706020507" pitchFamily="18" charset="2"/>
              </a:rPr>
              <a:t>2</a:t>
            </a:r>
            <a:r>
              <a:rPr kumimoji="1" lang="zh-CN" altLang="en-US" sz="3200" b="1" dirty="0">
                <a:solidFill>
                  <a:schemeClr val="folHlink"/>
                </a:solidFill>
                <a:latin typeface="Times New Roman" panose="02020603050405020304" pitchFamily="18" charset="0"/>
                <a:ea typeface="楷体_GB2312" panose="02010609030101010101" pitchFamily="49" charset="-122"/>
                <a:sym typeface="Symbol" panose="05050102010706020507" pitchFamily="18" charset="2"/>
              </a:rPr>
              <a:t>的估计</a:t>
            </a:r>
            <a:endParaRPr kumimoji="1" lang="zh-CN" altLang="en-US" sz="3200" b="1" dirty="0">
              <a:solidFill>
                <a:schemeClr val="folHlink"/>
              </a:solidFill>
              <a:latin typeface="Times New Roman" panose="02020603050405020304" pitchFamily="18" charset="0"/>
              <a:ea typeface="楷体_GB2312" panose="0201060903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16428012"/>
              </p:ext>
            </p:extLst>
          </p:nvPr>
        </p:nvGraphicFramePr>
        <p:xfrm>
          <a:off x="809336" y="1960668"/>
          <a:ext cx="6283325" cy="952500"/>
        </p:xfrm>
        <a:graphic>
          <a:graphicData uri="http://schemas.openxmlformats.org/presentationml/2006/ole">
            <mc:AlternateContent xmlns:mc="http://schemas.openxmlformats.org/markup-compatibility/2006">
              <mc:Choice xmlns:v="urn:schemas-microsoft-com:vml" Requires="v">
                <p:oleObj spid="_x0000_s63604" name="Equation" r:id="rId3" imgW="3098520" imgH="469800" progId="Equation.DSMT4">
                  <p:embed/>
                </p:oleObj>
              </mc:Choice>
              <mc:Fallback>
                <p:oleObj name="Equation" r:id="rId3" imgW="3098520" imgH="469800" progId="Equation.DSMT4">
                  <p:embed/>
                  <p:pic>
                    <p:nvPicPr>
                      <p:cNvPr id="0" name=""/>
                      <p:cNvPicPr/>
                      <p:nvPr/>
                    </p:nvPicPr>
                    <p:blipFill>
                      <a:blip r:embed="rId4"/>
                      <a:stretch>
                        <a:fillRect/>
                      </a:stretch>
                    </p:blipFill>
                    <p:spPr>
                      <a:xfrm>
                        <a:off x="809336" y="1960668"/>
                        <a:ext cx="6283325" cy="9525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77853702"/>
              </p:ext>
            </p:extLst>
          </p:nvPr>
        </p:nvGraphicFramePr>
        <p:xfrm>
          <a:off x="809336" y="1055636"/>
          <a:ext cx="10890250" cy="1003300"/>
        </p:xfrm>
        <a:graphic>
          <a:graphicData uri="http://schemas.openxmlformats.org/presentationml/2006/ole">
            <mc:AlternateContent xmlns:mc="http://schemas.openxmlformats.org/markup-compatibility/2006">
              <mc:Choice xmlns:v="urn:schemas-microsoft-com:vml" Requires="v">
                <p:oleObj spid="_x0000_s63605" name="Equation" r:id="rId5" imgW="5371920" imgH="495000" progId="Equation.DSMT4">
                  <p:embed/>
                </p:oleObj>
              </mc:Choice>
              <mc:Fallback>
                <p:oleObj name="Equation" r:id="rId5" imgW="5371920" imgH="495000" progId="Equation.DSMT4">
                  <p:embed/>
                  <p:pic>
                    <p:nvPicPr>
                      <p:cNvPr id="2" name="对象 1"/>
                      <p:cNvPicPr/>
                      <p:nvPr/>
                    </p:nvPicPr>
                    <p:blipFill>
                      <a:blip r:embed="rId6"/>
                      <a:stretch>
                        <a:fillRect/>
                      </a:stretch>
                    </p:blipFill>
                    <p:spPr>
                      <a:xfrm>
                        <a:off x="809336" y="1055636"/>
                        <a:ext cx="10890250" cy="10033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067931081"/>
              </p:ext>
            </p:extLst>
          </p:nvPr>
        </p:nvGraphicFramePr>
        <p:xfrm>
          <a:off x="1031009" y="3076043"/>
          <a:ext cx="10161588" cy="1484313"/>
        </p:xfrm>
        <a:graphic>
          <a:graphicData uri="http://schemas.openxmlformats.org/presentationml/2006/ole">
            <mc:AlternateContent xmlns:mc="http://schemas.openxmlformats.org/markup-compatibility/2006">
              <mc:Choice xmlns:v="urn:schemas-microsoft-com:vml" Requires="v">
                <p:oleObj spid="_x0000_s63606" name="Equation" r:id="rId7" imgW="5219640" imgH="761760" progId="Equation.DSMT4">
                  <p:embed/>
                </p:oleObj>
              </mc:Choice>
              <mc:Fallback>
                <p:oleObj name="Equation" r:id="rId7" imgW="5219640" imgH="761760" progId="Equation.DSMT4">
                  <p:embed/>
                  <p:pic>
                    <p:nvPicPr>
                      <p:cNvPr id="0" name=""/>
                      <p:cNvPicPr/>
                      <p:nvPr/>
                    </p:nvPicPr>
                    <p:blipFill>
                      <a:blip r:embed="rId8"/>
                      <a:stretch>
                        <a:fillRect/>
                      </a:stretch>
                    </p:blipFill>
                    <p:spPr>
                      <a:xfrm>
                        <a:off x="1031009" y="3076043"/>
                        <a:ext cx="10161588" cy="148431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896878837"/>
              </p:ext>
            </p:extLst>
          </p:nvPr>
        </p:nvGraphicFramePr>
        <p:xfrm>
          <a:off x="809336" y="4864100"/>
          <a:ext cx="10688637" cy="1492250"/>
        </p:xfrm>
        <a:graphic>
          <a:graphicData uri="http://schemas.openxmlformats.org/presentationml/2006/ole">
            <mc:AlternateContent xmlns:mc="http://schemas.openxmlformats.org/markup-compatibility/2006">
              <mc:Choice xmlns:v="urn:schemas-microsoft-com:vml" Requires="v">
                <p:oleObj spid="_x0000_s63607" name="Equation" r:id="rId9" imgW="5270400" imgH="736560" progId="Equation.DSMT4">
                  <p:embed/>
                </p:oleObj>
              </mc:Choice>
              <mc:Fallback>
                <p:oleObj name="Equation" r:id="rId9" imgW="5270400" imgH="736560" progId="Equation.DSMT4">
                  <p:embed/>
                  <p:pic>
                    <p:nvPicPr>
                      <p:cNvPr id="2" name="对象 1"/>
                      <p:cNvPicPr/>
                      <p:nvPr/>
                    </p:nvPicPr>
                    <p:blipFill>
                      <a:blip r:embed="rId10"/>
                      <a:stretch>
                        <a:fillRect/>
                      </a:stretch>
                    </p:blipFill>
                    <p:spPr>
                      <a:xfrm>
                        <a:off x="809336" y="4864100"/>
                        <a:ext cx="10688637" cy="14922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p:cNvSpPr>
            <a:spLocks noGrp="1"/>
          </p:cNvSpPr>
          <p:nvPr>
            <p:ph type="dt" sz="quarter" idx="10"/>
          </p:nvPr>
        </p:nvSpPr>
        <p:spPr/>
        <p:txBody>
          <a:bodyPr/>
          <a:lstStyle/>
          <a:p>
            <a:pPr>
              <a:defRPr/>
            </a:pPr>
            <a:fld id="{FEDE62D7-A19D-4A6C-8773-2FA4339B7D53}" type="datetime1">
              <a:rPr lang="zh-CN" altLang="en-US"/>
              <a:pPr>
                <a:defRPr/>
              </a:pPr>
              <a:t>2020/4/28</a:t>
            </a:fld>
            <a:endParaRPr lang="en-US" altLang="zh-CN"/>
          </a:p>
        </p:txBody>
      </p:sp>
      <p:sp>
        <p:nvSpPr>
          <p:cNvPr id="14" name="灯片编号占位符 3"/>
          <p:cNvSpPr>
            <a:spLocks noGrp="1"/>
          </p:cNvSpPr>
          <p:nvPr>
            <p:ph type="sldNum" sz="quarter" idx="12"/>
          </p:nvPr>
        </p:nvSpPr>
        <p:spPr/>
        <p:txBody>
          <a:bodyPr/>
          <a:lstStyle/>
          <a:p>
            <a:pPr>
              <a:defRPr/>
            </a:pPr>
            <a:fld id="{FD47E13C-D300-4761-86F6-8EB19F6522F4}" type="slidenum">
              <a:rPr lang="en-US" altLang="zh-CN"/>
              <a:pPr>
                <a:defRPr/>
              </a:pPr>
              <a:t>57</a:t>
            </a:fld>
            <a:endParaRPr lang="en-US" altLang="zh-CN"/>
          </a:p>
        </p:txBody>
      </p:sp>
      <p:sp>
        <p:nvSpPr>
          <p:cNvPr id="64516" name="Text Box 2"/>
          <p:cNvSpPr txBox="1">
            <a:spLocks noChangeArrowheads="1"/>
          </p:cNvSpPr>
          <p:nvPr/>
        </p:nvSpPr>
        <p:spPr bwMode="auto">
          <a:xfrm>
            <a:off x="2209800" y="533400"/>
            <a:ext cx="8001000" cy="579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en-US" altLang="zh-CN" sz="3200" b="1">
                <a:solidFill>
                  <a:schemeClr val="folHlink"/>
                </a:solidFill>
                <a:latin typeface="Times New Roman" panose="02020603050405020304" pitchFamily="18" charset="0"/>
                <a:ea typeface="楷体_GB2312" panose="02010609030101010101" pitchFamily="49" charset="-122"/>
              </a:rPr>
              <a:t>3</a:t>
            </a:r>
            <a:r>
              <a:rPr kumimoji="1" lang="zh-CN" altLang="en-US" sz="3200" b="1">
                <a:solidFill>
                  <a:schemeClr val="folHlink"/>
                </a:solidFill>
                <a:latin typeface="Times New Roman" panose="02020603050405020304" pitchFamily="18" charset="0"/>
                <a:ea typeface="楷体_GB2312" panose="02010609030101010101" pitchFamily="49" charset="-122"/>
              </a:rPr>
              <a:t>、参数估计量的方差和标准差</a:t>
            </a:r>
          </a:p>
        </p:txBody>
      </p:sp>
      <p:graphicFrame>
        <p:nvGraphicFramePr>
          <p:cNvPr id="2" name="对象 1"/>
          <p:cNvGraphicFramePr>
            <a:graphicFrameLocks noChangeAspect="1"/>
          </p:cNvGraphicFramePr>
          <p:nvPr>
            <p:extLst>
              <p:ext uri="{D42A27DB-BD31-4B8C-83A1-F6EECF244321}">
                <p14:modId xmlns:p14="http://schemas.microsoft.com/office/powerpoint/2010/main" val="2379538988"/>
              </p:ext>
            </p:extLst>
          </p:nvPr>
        </p:nvGraphicFramePr>
        <p:xfrm>
          <a:off x="966788" y="1406525"/>
          <a:ext cx="10155237" cy="1109663"/>
        </p:xfrm>
        <a:graphic>
          <a:graphicData uri="http://schemas.openxmlformats.org/presentationml/2006/ole">
            <mc:AlternateContent xmlns:mc="http://schemas.openxmlformats.org/markup-compatibility/2006">
              <mc:Choice xmlns:v="urn:schemas-microsoft-com:vml" Requires="v">
                <p:oleObj spid="_x0000_s64723" name="Equation" r:id="rId3" imgW="4647960" imgH="507960" progId="Equation.DSMT4">
                  <p:embed/>
                </p:oleObj>
              </mc:Choice>
              <mc:Fallback>
                <p:oleObj name="Equation" r:id="rId3" imgW="4647960" imgH="507960" progId="Equation.DSMT4">
                  <p:embed/>
                  <p:pic>
                    <p:nvPicPr>
                      <p:cNvPr id="0" name=""/>
                      <p:cNvPicPr/>
                      <p:nvPr/>
                    </p:nvPicPr>
                    <p:blipFill>
                      <a:blip r:embed="rId4"/>
                      <a:stretch>
                        <a:fillRect/>
                      </a:stretch>
                    </p:blipFill>
                    <p:spPr>
                      <a:xfrm>
                        <a:off x="966788" y="1406525"/>
                        <a:ext cx="10155237" cy="110966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466689628"/>
              </p:ext>
            </p:extLst>
          </p:nvPr>
        </p:nvGraphicFramePr>
        <p:xfrm>
          <a:off x="2362705" y="2893002"/>
          <a:ext cx="5875423" cy="1355725"/>
        </p:xfrm>
        <a:graphic>
          <a:graphicData uri="http://schemas.openxmlformats.org/presentationml/2006/ole">
            <mc:AlternateContent xmlns:mc="http://schemas.openxmlformats.org/markup-compatibility/2006">
              <mc:Choice xmlns:v="urn:schemas-microsoft-com:vml" Requires="v">
                <p:oleObj spid="_x0000_s64724" name="Equation" r:id="rId5" imgW="2311200" imgH="533160" progId="Equation.DSMT4">
                  <p:embed/>
                </p:oleObj>
              </mc:Choice>
              <mc:Fallback>
                <p:oleObj name="Equation" r:id="rId5" imgW="2311200" imgH="533160" progId="Equation.DSMT4">
                  <p:embed/>
                  <p:pic>
                    <p:nvPicPr>
                      <p:cNvPr id="2" name="对象 1"/>
                      <p:cNvPicPr/>
                      <p:nvPr/>
                    </p:nvPicPr>
                    <p:blipFill>
                      <a:blip r:embed="rId6"/>
                      <a:stretch>
                        <a:fillRect/>
                      </a:stretch>
                    </p:blipFill>
                    <p:spPr>
                      <a:xfrm>
                        <a:off x="2362705" y="2893002"/>
                        <a:ext cx="5875423" cy="13557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89223420"/>
              </p:ext>
            </p:extLst>
          </p:nvPr>
        </p:nvGraphicFramePr>
        <p:xfrm>
          <a:off x="2460560" y="4434168"/>
          <a:ext cx="4992400" cy="1373747"/>
        </p:xfrm>
        <a:graphic>
          <a:graphicData uri="http://schemas.openxmlformats.org/presentationml/2006/ole">
            <mc:AlternateContent xmlns:mc="http://schemas.openxmlformats.org/markup-compatibility/2006">
              <mc:Choice xmlns:v="urn:schemas-microsoft-com:vml" Requires="v">
                <p:oleObj spid="_x0000_s64725" name="Equation" r:id="rId7" imgW="1892160" imgH="520560" progId="Equation.DSMT4">
                  <p:embed/>
                </p:oleObj>
              </mc:Choice>
              <mc:Fallback>
                <p:oleObj name="Equation" r:id="rId7" imgW="1892160" imgH="520560" progId="Equation.DSMT4">
                  <p:embed/>
                  <p:pic>
                    <p:nvPicPr>
                      <p:cNvPr id="0" name=""/>
                      <p:cNvPicPr/>
                      <p:nvPr/>
                    </p:nvPicPr>
                    <p:blipFill>
                      <a:blip r:embed="rId8"/>
                      <a:stretch>
                        <a:fillRect/>
                      </a:stretch>
                    </p:blipFill>
                    <p:spPr>
                      <a:xfrm>
                        <a:off x="2460560" y="4434168"/>
                        <a:ext cx="4992400" cy="137374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Text Box 2"/>
          <p:cNvSpPr txBox="1">
            <a:spLocks noChangeArrowheads="1"/>
          </p:cNvSpPr>
          <p:nvPr/>
        </p:nvSpPr>
        <p:spPr bwMode="auto">
          <a:xfrm>
            <a:off x="501073" y="154709"/>
            <a:ext cx="8001000"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sz="3200" b="1" dirty="0" smtClean="0">
                <a:solidFill>
                  <a:schemeClr val="folHlink"/>
                </a:solidFill>
                <a:latin typeface="Times New Roman" panose="02020603050405020304" pitchFamily="18" charset="0"/>
                <a:ea typeface="楷体_GB2312" panose="02010609030101010101" pitchFamily="49" charset="-122"/>
              </a:rPr>
              <a:t>故若总体方差已知：</a:t>
            </a:r>
            <a:endParaRPr kumimoji="1" lang="zh-CN" altLang="en-US" sz="3200" b="1" dirty="0">
              <a:solidFill>
                <a:schemeClr val="folHlink"/>
              </a:solidFill>
              <a:latin typeface="Times New Roman" panose="02020603050405020304" pitchFamily="18" charset="0"/>
              <a:ea typeface="楷体_GB2312" panose="02010609030101010101" pitchFamily="49" charset="-122"/>
            </a:endParaRPr>
          </a:p>
        </p:txBody>
      </p:sp>
      <p:graphicFrame>
        <p:nvGraphicFramePr>
          <p:cNvPr id="17" name="Object 14"/>
          <p:cNvGraphicFramePr>
            <a:graphicFrameLocks noChangeAspect="1"/>
          </p:cNvGraphicFramePr>
          <p:nvPr>
            <p:extLst>
              <p:ext uri="{D42A27DB-BD31-4B8C-83A1-F6EECF244321}">
                <p14:modId xmlns:p14="http://schemas.microsoft.com/office/powerpoint/2010/main" val="706592768"/>
              </p:ext>
            </p:extLst>
          </p:nvPr>
        </p:nvGraphicFramePr>
        <p:xfrm>
          <a:off x="825500" y="974725"/>
          <a:ext cx="6303963" cy="1114425"/>
        </p:xfrm>
        <a:graphic>
          <a:graphicData uri="http://schemas.openxmlformats.org/presentationml/2006/ole">
            <mc:AlternateContent xmlns:mc="http://schemas.openxmlformats.org/markup-compatibility/2006">
              <mc:Choice xmlns:v="urn:schemas-microsoft-com:vml" Requires="v">
                <p:oleObj spid="_x0000_s125147" name="Equation" r:id="rId3" imgW="2781000" imgH="507960" progId="Equation.DSMT4">
                  <p:embed/>
                </p:oleObj>
              </mc:Choice>
              <mc:Fallback>
                <p:oleObj name="Equation" r:id="rId3" imgW="2781000" imgH="507960" progId="Equation.DSMT4">
                  <p:embed/>
                  <p:pic>
                    <p:nvPicPr>
                      <p:cNvPr id="14" name="Object 14"/>
                      <p:cNvPicPr>
                        <a:picLocks noChangeAspect="1" noChangeArrowheads="1"/>
                      </p:cNvPicPr>
                      <p:nvPr/>
                    </p:nvPicPr>
                    <p:blipFill>
                      <a:blip r:embed="rId4"/>
                      <a:srcRect/>
                      <a:stretch>
                        <a:fillRect/>
                      </a:stretch>
                    </p:blipFill>
                    <p:spPr bwMode="auto">
                      <a:xfrm>
                        <a:off x="825500" y="974725"/>
                        <a:ext cx="6303963" cy="1114425"/>
                      </a:xfrm>
                      <a:prstGeom prst="rect">
                        <a:avLst/>
                      </a:prstGeom>
                      <a:noFill/>
                      <a:ln>
                        <a:noFill/>
                      </a:ln>
                      <a:effectLst/>
                      <a:extLst/>
                    </p:spPr>
                  </p:pic>
                </p:oleObj>
              </mc:Fallback>
            </mc:AlternateContent>
          </a:graphicData>
        </a:graphic>
      </p:graphicFrame>
      <p:graphicFrame>
        <p:nvGraphicFramePr>
          <p:cNvPr id="18" name="Object 14"/>
          <p:cNvGraphicFramePr>
            <a:graphicFrameLocks noChangeAspect="1"/>
          </p:cNvGraphicFramePr>
          <p:nvPr>
            <p:extLst>
              <p:ext uri="{D42A27DB-BD31-4B8C-83A1-F6EECF244321}">
                <p14:modId xmlns:p14="http://schemas.microsoft.com/office/powerpoint/2010/main" val="558616817"/>
              </p:ext>
            </p:extLst>
          </p:nvPr>
        </p:nvGraphicFramePr>
        <p:xfrm>
          <a:off x="839788" y="2270125"/>
          <a:ext cx="5872162" cy="1116013"/>
        </p:xfrm>
        <a:graphic>
          <a:graphicData uri="http://schemas.openxmlformats.org/presentationml/2006/ole">
            <mc:AlternateContent xmlns:mc="http://schemas.openxmlformats.org/markup-compatibility/2006">
              <mc:Choice xmlns:v="urn:schemas-microsoft-com:vml" Requires="v">
                <p:oleObj spid="_x0000_s125148" name="Equation" r:id="rId5" imgW="2590560" imgH="507960" progId="Equation.DSMT4">
                  <p:embed/>
                </p:oleObj>
              </mc:Choice>
              <mc:Fallback>
                <p:oleObj name="Equation" r:id="rId5" imgW="2590560" imgH="507960" progId="Equation.DSMT4">
                  <p:embed/>
                  <p:pic>
                    <p:nvPicPr>
                      <p:cNvPr id="15" name="Object 14"/>
                      <p:cNvPicPr>
                        <a:picLocks noChangeAspect="1" noChangeArrowheads="1"/>
                      </p:cNvPicPr>
                      <p:nvPr/>
                    </p:nvPicPr>
                    <p:blipFill>
                      <a:blip r:embed="rId6"/>
                      <a:srcRect/>
                      <a:stretch>
                        <a:fillRect/>
                      </a:stretch>
                    </p:blipFill>
                    <p:spPr bwMode="auto">
                      <a:xfrm>
                        <a:off x="839788" y="2270125"/>
                        <a:ext cx="5872162" cy="1116013"/>
                      </a:xfrm>
                      <a:prstGeom prst="rect">
                        <a:avLst/>
                      </a:prstGeom>
                      <a:noFill/>
                      <a:ln>
                        <a:noFill/>
                      </a:ln>
                      <a:effectLst/>
                      <a:extLst/>
                    </p:spPr>
                  </p:pic>
                </p:oleObj>
              </mc:Fallback>
            </mc:AlternateContent>
          </a:graphicData>
        </a:graphic>
      </p:graphicFrame>
      <p:graphicFrame>
        <p:nvGraphicFramePr>
          <p:cNvPr id="19" name="Object 14"/>
          <p:cNvGraphicFramePr>
            <a:graphicFrameLocks noChangeAspect="1"/>
          </p:cNvGraphicFramePr>
          <p:nvPr>
            <p:extLst>
              <p:ext uri="{D42A27DB-BD31-4B8C-83A1-F6EECF244321}">
                <p14:modId xmlns:p14="http://schemas.microsoft.com/office/powerpoint/2010/main" val="3280640576"/>
              </p:ext>
            </p:extLst>
          </p:nvPr>
        </p:nvGraphicFramePr>
        <p:xfrm>
          <a:off x="7470945" y="974448"/>
          <a:ext cx="3281362" cy="1116013"/>
        </p:xfrm>
        <a:graphic>
          <a:graphicData uri="http://schemas.openxmlformats.org/presentationml/2006/ole">
            <mc:AlternateContent xmlns:mc="http://schemas.openxmlformats.org/markup-compatibility/2006">
              <mc:Choice xmlns:v="urn:schemas-microsoft-com:vml" Requires="v">
                <p:oleObj spid="_x0000_s125149" name="Equation" r:id="rId7" imgW="1447560" imgH="507960" progId="Equation.DSMT4">
                  <p:embed/>
                </p:oleObj>
              </mc:Choice>
              <mc:Fallback>
                <p:oleObj name="Equation" r:id="rId7" imgW="1447560" imgH="507960" progId="Equation.DSMT4">
                  <p:embed/>
                  <p:pic>
                    <p:nvPicPr>
                      <p:cNvPr id="16" name="Object 14"/>
                      <p:cNvPicPr>
                        <a:picLocks noChangeAspect="1" noChangeArrowheads="1"/>
                      </p:cNvPicPr>
                      <p:nvPr/>
                    </p:nvPicPr>
                    <p:blipFill>
                      <a:blip r:embed="rId8"/>
                      <a:srcRect/>
                      <a:stretch>
                        <a:fillRect/>
                      </a:stretch>
                    </p:blipFill>
                    <p:spPr bwMode="auto">
                      <a:xfrm>
                        <a:off x="7470945" y="974448"/>
                        <a:ext cx="3281362" cy="1116013"/>
                      </a:xfrm>
                      <a:prstGeom prst="rect">
                        <a:avLst/>
                      </a:prstGeom>
                      <a:noFill/>
                      <a:ln>
                        <a:noFill/>
                      </a:ln>
                      <a:effectLst/>
                      <a:extLst/>
                    </p:spPr>
                  </p:pic>
                </p:oleObj>
              </mc:Fallback>
            </mc:AlternateContent>
          </a:graphicData>
        </a:graphic>
      </p:graphicFrame>
      <p:graphicFrame>
        <p:nvGraphicFramePr>
          <p:cNvPr id="20" name="Object 14"/>
          <p:cNvGraphicFramePr>
            <a:graphicFrameLocks noChangeAspect="1"/>
          </p:cNvGraphicFramePr>
          <p:nvPr>
            <p:extLst>
              <p:ext uri="{D42A27DB-BD31-4B8C-83A1-F6EECF244321}">
                <p14:modId xmlns:p14="http://schemas.microsoft.com/office/powerpoint/2010/main" val="1238003560"/>
              </p:ext>
            </p:extLst>
          </p:nvPr>
        </p:nvGraphicFramePr>
        <p:xfrm>
          <a:off x="7457065" y="2269981"/>
          <a:ext cx="3309937" cy="1116012"/>
        </p:xfrm>
        <a:graphic>
          <a:graphicData uri="http://schemas.openxmlformats.org/presentationml/2006/ole">
            <mc:AlternateContent xmlns:mc="http://schemas.openxmlformats.org/markup-compatibility/2006">
              <mc:Choice xmlns:v="urn:schemas-microsoft-com:vml" Requires="v">
                <p:oleObj spid="_x0000_s125150" name="Equation" r:id="rId9" imgW="1460160" imgH="507960" progId="Equation.DSMT4">
                  <p:embed/>
                </p:oleObj>
              </mc:Choice>
              <mc:Fallback>
                <p:oleObj name="Equation" r:id="rId9" imgW="1460160" imgH="507960" progId="Equation.DSMT4">
                  <p:embed/>
                  <p:pic>
                    <p:nvPicPr>
                      <p:cNvPr id="17" name="Object 14"/>
                      <p:cNvPicPr>
                        <a:picLocks noChangeAspect="1" noChangeArrowheads="1"/>
                      </p:cNvPicPr>
                      <p:nvPr/>
                    </p:nvPicPr>
                    <p:blipFill>
                      <a:blip r:embed="rId10"/>
                      <a:srcRect/>
                      <a:stretch>
                        <a:fillRect/>
                      </a:stretch>
                    </p:blipFill>
                    <p:spPr bwMode="auto">
                      <a:xfrm>
                        <a:off x="7457065" y="2269981"/>
                        <a:ext cx="3309937" cy="1116012"/>
                      </a:xfrm>
                      <a:prstGeom prst="rect">
                        <a:avLst/>
                      </a:prstGeom>
                      <a:noFill/>
                      <a:ln>
                        <a:noFill/>
                      </a:ln>
                      <a:effectLst/>
                      <a:extLst/>
                    </p:spPr>
                  </p:pic>
                </p:oleObj>
              </mc:Fallback>
            </mc:AlternateContent>
          </a:graphicData>
        </a:graphic>
      </p:graphicFrame>
      <p:graphicFrame>
        <p:nvGraphicFramePr>
          <p:cNvPr id="22" name="Object 14"/>
          <p:cNvGraphicFramePr>
            <a:graphicFrameLocks noChangeAspect="1"/>
          </p:cNvGraphicFramePr>
          <p:nvPr>
            <p:extLst>
              <p:ext uri="{D42A27DB-BD31-4B8C-83A1-F6EECF244321}">
                <p14:modId xmlns:p14="http://schemas.microsoft.com/office/powerpoint/2010/main" val="3773750777"/>
              </p:ext>
            </p:extLst>
          </p:nvPr>
        </p:nvGraphicFramePr>
        <p:xfrm>
          <a:off x="677863" y="4178300"/>
          <a:ext cx="6275387" cy="1114425"/>
        </p:xfrm>
        <a:graphic>
          <a:graphicData uri="http://schemas.openxmlformats.org/presentationml/2006/ole">
            <mc:AlternateContent xmlns:mc="http://schemas.openxmlformats.org/markup-compatibility/2006">
              <mc:Choice xmlns:v="urn:schemas-microsoft-com:vml" Requires="v">
                <p:oleObj spid="_x0000_s125151" name="Equation" r:id="rId11" imgW="2768400" imgH="507960" progId="Equation.DSMT4">
                  <p:embed/>
                </p:oleObj>
              </mc:Choice>
              <mc:Fallback>
                <p:oleObj name="Equation" r:id="rId11" imgW="2768400" imgH="507960" progId="Equation.DSMT4">
                  <p:embed/>
                  <p:pic>
                    <p:nvPicPr>
                      <p:cNvPr id="17" name="Object 14"/>
                      <p:cNvPicPr>
                        <a:picLocks noChangeAspect="1" noChangeArrowheads="1"/>
                      </p:cNvPicPr>
                      <p:nvPr/>
                    </p:nvPicPr>
                    <p:blipFill>
                      <a:blip r:embed="rId12"/>
                      <a:srcRect/>
                      <a:stretch>
                        <a:fillRect/>
                      </a:stretch>
                    </p:blipFill>
                    <p:spPr bwMode="auto">
                      <a:xfrm>
                        <a:off x="677863" y="4178300"/>
                        <a:ext cx="6275387" cy="1114425"/>
                      </a:xfrm>
                      <a:prstGeom prst="rect">
                        <a:avLst/>
                      </a:prstGeom>
                      <a:noFill/>
                      <a:ln>
                        <a:noFill/>
                      </a:ln>
                      <a:effectLst/>
                      <a:extLst/>
                    </p:spPr>
                  </p:pic>
                </p:oleObj>
              </mc:Fallback>
            </mc:AlternateContent>
          </a:graphicData>
        </a:graphic>
      </p:graphicFrame>
      <p:graphicFrame>
        <p:nvGraphicFramePr>
          <p:cNvPr id="23" name="Object 14"/>
          <p:cNvGraphicFramePr>
            <a:graphicFrameLocks noChangeAspect="1"/>
          </p:cNvGraphicFramePr>
          <p:nvPr>
            <p:extLst>
              <p:ext uri="{D42A27DB-BD31-4B8C-83A1-F6EECF244321}">
                <p14:modId xmlns:p14="http://schemas.microsoft.com/office/powerpoint/2010/main" val="1196499011"/>
              </p:ext>
            </p:extLst>
          </p:nvPr>
        </p:nvGraphicFramePr>
        <p:xfrm>
          <a:off x="678152" y="5473619"/>
          <a:ext cx="5872162" cy="1116013"/>
        </p:xfrm>
        <a:graphic>
          <a:graphicData uri="http://schemas.openxmlformats.org/presentationml/2006/ole">
            <mc:AlternateContent xmlns:mc="http://schemas.openxmlformats.org/markup-compatibility/2006">
              <mc:Choice xmlns:v="urn:schemas-microsoft-com:vml" Requires="v">
                <p:oleObj spid="_x0000_s125152" name="Equation" r:id="rId13" imgW="2590560" imgH="507960" progId="Equation.DSMT4">
                  <p:embed/>
                </p:oleObj>
              </mc:Choice>
              <mc:Fallback>
                <p:oleObj name="Equation" r:id="rId13" imgW="2590560" imgH="507960" progId="Equation.DSMT4">
                  <p:embed/>
                  <p:pic>
                    <p:nvPicPr>
                      <p:cNvPr id="18" name="Object 14"/>
                      <p:cNvPicPr>
                        <a:picLocks noChangeAspect="1" noChangeArrowheads="1"/>
                      </p:cNvPicPr>
                      <p:nvPr/>
                    </p:nvPicPr>
                    <p:blipFill>
                      <a:blip r:embed="rId14"/>
                      <a:srcRect/>
                      <a:stretch>
                        <a:fillRect/>
                      </a:stretch>
                    </p:blipFill>
                    <p:spPr bwMode="auto">
                      <a:xfrm>
                        <a:off x="678152" y="5473619"/>
                        <a:ext cx="5872162" cy="1116013"/>
                      </a:xfrm>
                      <a:prstGeom prst="rect">
                        <a:avLst/>
                      </a:prstGeom>
                      <a:noFill/>
                      <a:ln>
                        <a:noFill/>
                      </a:ln>
                      <a:effectLst/>
                      <a:extLst/>
                    </p:spPr>
                  </p:pic>
                </p:oleObj>
              </mc:Fallback>
            </mc:AlternateContent>
          </a:graphicData>
        </a:graphic>
      </p:graphicFrame>
      <p:graphicFrame>
        <p:nvGraphicFramePr>
          <p:cNvPr id="24" name="Object 14"/>
          <p:cNvGraphicFramePr>
            <a:graphicFrameLocks noChangeAspect="1"/>
          </p:cNvGraphicFramePr>
          <p:nvPr>
            <p:extLst>
              <p:ext uri="{D42A27DB-BD31-4B8C-83A1-F6EECF244321}">
                <p14:modId xmlns:p14="http://schemas.microsoft.com/office/powerpoint/2010/main" val="676257103"/>
              </p:ext>
            </p:extLst>
          </p:nvPr>
        </p:nvGraphicFramePr>
        <p:xfrm>
          <a:off x="7280275" y="4178300"/>
          <a:ext cx="3338513" cy="1116013"/>
        </p:xfrm>
        <a:graphic>
          <a:graphicData uri="http://schemas.openxmlformats.org/presentationml/2006/ole">
            <mc:AlternateContent xmlns:mc="http://schemas.openxmlformats.org/markup-compatibility/2006">
              <mc:Choice xmlns:v="urn:schemas-microsoft-com:vml" Requires="v">
                <p:oleObj spid="_x0000_s125153" name="Equation" r:id="rId15" imgW="1473120" imgH="507960" progId="Equation.DSMT4">
                  <p:embed/>
                </p:oleObj>
              </mc:Choice>
              <mc:Fallback>
                <p:oleObj name="Equation" r:id="rId15" imgW="1473120" imgH="507960" progId="Equation.DSMT4">
                  <p:embed/>
                  <p:pic>
                    <p:nvPicPr>
                      <p:cNvPr id="19" name="Object 14"/>
                      <p:cNvPicPr>
                        <a:picLocks noChangeAspect="1" noChangeArrowheads="1"/>
                      </p:cNvPicPr>
                      <p:nvPr/>
                    </p:nvPicPr>
                    <p:blipFill>
                      <a:blip r:embed="rId16"/>
                      <a:srcRect/>
                      <a:stretch>
                        <a:fillRect/>
                      </a:stretch>
                    </p:blipFill>
                    <p:spPr bwMode="auto">
                      <a:xfrm>
                        <a:off x="7280275" y="4178300"/>
                        <a:ext cx="3338513" cy="1116013"/>
                      </a:xfrm>
                      <a:prstGeom prst="rect">
                        <a:avLst/>
                      </a:prstGeom>
                      <a:noFill/>
                      <a:ln>
                        <a:noFill/>
                      </a:ln>
                      <a:effectLst/>
                      <a:extLst/>
                    </p:spPr>
                  </p:pic>
                </p:oleObj>
              </mc:Fallback>
            </mc:AlternateContent>
          </a:graphicData>
        </a:graphic>
      </p:graphicFrame>
      <p:graphicFrame>
        <p:nvGraphicFramePr>
          <p:cNvPr id="25" name="Object 14"/>
          <p:cNvGraphicFramePr>
            <a:graphicFrameLocks noChangeAspect="1"/>
          </p:cNvGraphicFramePr>
          <p:nvPr>
            <p:extLst>
              <p:ext uri="{D42A27DB-BD31-4B8C-83A1-F6EECF244321}">
                <p14:modId xmlns:p14="http://schemas.microsoft.com/office/powerpoint/2010/main" val="1736614774"/>
              </p:ext>
            </p:extLst>
          </p:nvPr>
        </p:nvGraphicFramePr>
        <p:xfrm>
          <a:off x="7253288" y="5473700"/>
          <a:ext cx="3395662" cy="1116013"/>
        </p:xfrm>
        <a:graphic>
          <a:graphicData uri="http://schemas.openxmlformats.org/presentationml/2006/ole">
            <mc:AlternateContent xmlns:mc="http://schemas.openxmlformats.org/markup-compatibility/2006">
              <mc:Choice xmlns:v="urn:schemas-microsoft-com:vml" Requires="v">
                <p:oleObj spid="_x0000_s125154" name="Equation" r:id="rId17" imgW="1498320" imgH="507960" progId="Equation.DSMT4">
                  <p:embed/>
                </p:oleObj>
              </mc:Choice>
              <mc:Fallback>
                <p:oleObj name="Equation" r:id="rId17" imgW="1498320" imgH="507960" progId="Equation.DSMT4">
                  <p:embed/>
                  <p:pic>
                    <p:nvPicPr>
                      <p:cNvPr id="20" name="Object 14"/>
                      <p:cNvPicPr>
                        <a:picLocks noChangeAspect="1" noChangeArrowheads="1"/>
                      </p:cNvPicPr>
                      <p:nvPr/>
                    </p:nvPicPr>
                    <p:blipFill>
                      <a:blip r:embed="rId18"/>
                      <a:srcRect/>
                      <a:stretch>
                        <a:fillRect/>
                      </a:stretch>
                    </p:blipFill>
                    <p:spPr bwMode="auto">
                      <a:xfrm>
                        <a:off x="7253288" y="5473700"/>
                        <a:ext cx="3395662" cy="1116013"/>
                      </a:xfrm>
                      <a:prstGeom prst="rect">
                        <a:avLst/>
                      </a:prstGeom>
                      <a:noFill/>
                      <a:ln>
                        <a:noFill/>
                      </a:ln>
                      <a:effectLst/>
                      <a:extLst/>
                    </p:spPr>
                  </p:pic>
                </p:oleObj>
              </mc:Fallback>
            </mc:AlternateContent>
          </a:graphicData>
        </a:graphic>
      </p:graphicFrame>
      <p:grpSp>
        <p:nvGrpSpPr>
          <p:cNvPr id="3" name="组合 2"/>
          <p:cNvGrpSpPr/>
          <p:nvPr/>
        </p:nvGrpSpPr>
        <p:grpSpPr>
          <a:xfrm>
            <a:off x="501073" y="3385993"/>
            <a:ext cx="8001000" cy="860332"/>
            <a:chOff x="501073" y="3385993"/>
            <a:chExt cx="8001000" cy="860332"/>
          </a:xfrm>
        </p:grpSpPr>
        <p:sp>
          <p:nvSpPr>
            <p:cNvPr id="21" name="Text Box 2"/>
            <p:cNvSpPr txBox="1">
              <a:spLocks noChangeArrowheads="1"/>
            </p:cNvSpPr>
            <p:nvPr/>
          </p:nvSpPr>
          <p:spPr bwMode="auto">
            <a:xfrm>
              <a:off x="501073" y="3565446"/>
              <a:ext cx="8001000"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sz="3200" b="1" dirty="0" smtClean="0">
                  <a:solidFill>
                    <a:schemeClr val="folHlink"/>
                  </a:solidFill>
                  <a:latin typeface="Times New Roman" panose="02020603050405020304" pitchFamily="18" charset="0"/>
                  <a:ea typeface="楷体_GB2312" panose="02010609030101010101" pitchFamily="49" charset="-122"/>
                </a:rPr>
                <a:t>若</a:t>
              </a:r>
              <a:r>
                <a:rPr kumimoji="1" lang="zh-CN" altLang="en-US" sz="3200" b="1" dirty="0" smtClean="0">
                  <a:solidFill>
                    <a:schemeClr val="folHlink"/>
                  </a:solidFill>
                  <a:latin typeface="Times New Roman" panose="02020603050405020304" pitchFamily="18" charset="0"/>
                  <a:ea typeface="楷体_GB2312" panose="02010609030101010101" pitchFamily="49" charset="-122"/>
                </a:rPr>
                <a:t>总体方差未知</a:t>
              </a:r>
              <a:r>
                <a:rPr kumimoji="1" lang="zh-CN" altLang="en-US" sz="3200" b="1" dirty="0" smtClean="0">
                  <a:solidFill>
                    <a:schemeClr val="folHlink"/>
                  </a:solidFill>
                  <a:latin typeface="Times New Roman" panose="02020603050405020304" pitchFamily="18" charset="0"/>
                  <a:ea typeface="楷体_GB2312" panose="02010609030101010101" pitchFamily="49" charset="-122"/>
                </a:rPr>
                <a:t>：</a:t>
              </a:r>
              <a:endParaRPr kumimoji="1" lang="zh-CN" altLang="en-US" sz="3200" b="1" dirty="0">
                <a:solidFill>
                  <a:schemeClr val="folHlink"/>
                </a:solidFill>
                <a:latin typeface="Times New Roman" panose="02020603050405020304" pitchFamily="18" charset="0"/>
                <a:ea typeface="楷体_GB2312" panose="0201060903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808526283"/>
                </p:ext>
              </p:extLst>
            </p:nvPr>
          </p:nvGraphicFramePr>
          <p:xfrm>
            <a:off x="3921107" y="3385993"/>
            <a:ext cx="3162986" cy="860332"/>
          </p:xfrm>
          <a:graphic>
            <a:graphicData uri="http://schemas.openxmlformats.org/presentationml/2006/ole">
              <mc:AlternateContent xmlns:mc="http://schemas.openxmlformats.org/markup-compatibility/2006">
                <mc:Choice xmlns:v="urn:schemas-microsoft-com:vml" Requires="v">
                  <p:oleObj spid="_x0000_s125155" name="Equation" r:id="rId19" imgW="1587240" imgH="431640" progId="Equation.DSMT4">
                    <p:embed/>
                  </p:oleObj>
                </mc:Choice>
                <mc:Fallback>
                  <p:oleObj name="Equation" r:id="rId19" imgW="1587240" imgH="431640" progId="Equation.DSMT4">
                    <p:embed/>
                    <p:pic>
                      <p:nvPicPr>
                        <p:cNvPr id="0" name=""/>
                        <p:cNvPicPr/>
                        <p:nvPr/>
                      </p:nvPicPr>
                      <p:blipFill>
                        <a:blip r:embed="rId20"/>
                        <a:stretch>
                          <a:fillRect/>
                        </a:stretch>
                      </p:blipFill>
                      <p:spPr>
                        <a:xfrm>
                          <a:off x="3921107" y="3385993"/>
                          <a:ext cx="3162986" cy="860332"/>
                        </a:xfrm>
                        <a:prstGeom prst="rect">
                          <a:avLst/>
                        </a:prstGeom>
                      </p:spPr>
                    </p:pic>
                  </p:oleObj>
                </mc:Fallback>
              </mc:AlternateContent>
            </a:graphicData>
          </a:graphic>
        </p:graphicFrame>
      </p:grpSp>
    </p:spTree>
    <p:extLst>
      <p:ext uri="{BB962C8B-B14F-4D97-AF65-F5344CB8AC3E}">
        <p14:creationId xmlns:p14="http://schemas.microsoft.com/office/powerpoint/2010/main" val="417452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down)">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C224FEFE-D6D1-4985-B3C2-9CF446C11D31}" type="datetime1">
              <a:rPr lang="zh-CN" altLang="en-US"/>
              <a:pPr>
                <a:defRPr/>
              </a:pPr>
              <a:t>2020/4/28</a:t>
            </a:fld>
            <a:endParaRPr lang="en-US" altLang="zh-CN"/>
          </a:p>
        </p:txBody>
      </p:sp>
      <p:sp>
        <p:nvSpPr>
          <p:cNvPr id="7" name="灯片编号占位符 5"/>
          <p:cNvSpPr>
            <a:spLocks noGrp="1"/>
          </p:cNvSpPr>
          <p:nvPr>
            <p:ph type="sldNum" sz="quarter" idx="12"/>
          </p:nvPr>
        </p:nvSpPr>
        <p:spPr/>
        <p:txBody>
          <a:bodyPr/>
          <a:lstStyle/>
          <a:p>
            <a:pPr>
              <a:defRPr/>
            </a:pPr>
            <a:fld id="{6B23CD9F-39F2-4885-96F3-4E4B253519C3}" type="slidenum">
              <a:rPr lang="en-US" altLang="zh-CN"/>
              <a:pPr>
                <a:defRPr/>
              </a:pPr>
              <a:t>59</a:t>
            </a:fld>
            <a:endParaRPr lang="en-US" altLang="zh-CN"/>
          </a:p>
        </p:txBody>
      </p:sp>
      <p:sp>
        <p:nvSpPr>
          <p:cNvPr id="820227" name="Rectangle 3"/>
          <p:cNvSpPr>
            <a:spLocks noGrp="1" noChangeArrowheads="1"/>
          </p:cNvSpPr>
          <p:nvPr>
            <p:ph type="body" idx="1"/>
          </p:nvPr>
        </p:nvSpPr>
        <p:spPr>
          <a:xfrm>
            <a:off x="1006475" y="1628775"/>
            <a:ext cx="10179050" cy="2808288"/>
          </a:xfrm>
        </p:spPr>
        <p:txBody>
          <a:bodyPr/>
          <a:lstStyle/>
          <a:p>
            <a:pPr marL="0" indent="0" eaLnBrk="1" hangingPunct="1">
              <a:lnSpc>
                <a:spcPct val="120000"/>
              </a:lnSpc>
            </a:pPr>
            <a:r>
              <a:rPr lang="zh-CN" altLang="en-US" b="1" smtClean="0">
                <a:latin typeface="Times New Roman" panose="02020603050405020304" pitchFamily="18" charset="0"/>
                <a:ea typeface="楷体_GB2312" panose="02010609030101010101" pitchFamily="49" charset="-122"/>
              </a:rPr>
              <a:t>回归分析的目的之一是要判断解释变量</a:t>
            </a:r>
            <a:r>
              <a:rPr lang="en-US" altLang="zh-CN" b="1" i="1" smtClean="0">
                <a:latin typeface="Times New Roman" panose="02020603050405020304" pitchFamily="18" charset="0"/>
                <a:ea typeface="楷体_GB2312" panose="02010609030101010101" pitchFamily="49" charset="-122"/>
              </a:rPr>
              <a:t>X</a:t>
            </a:r>
            <a:r>
              <a:rPr lang="zh-CN" altLang="en-US" b="1" smtClean="0">
                <a:latin typeface="Times New Roman" panose="02020603050405020304" pitchFamily="18" charset="0"/>
                <a:ea typeface="楷体_GB2312" panose="02010609030101010101" pitchFamily="49" charset="-122"/>
              </a:rPr>
              <a:t>是否是被解释变量</a:t>
            </a:r>
            <a:r>
              <a:rPr lang="en-US" altLang="zh-CN" b="1" i="1" smtClean="0">
                <a:latin typeface="Times New Roman" panose="02020603050405020304" pitchFamily="18" charset="0"/>
                <a:ea typeface="楷体_GB2312" panose="02010609030101010101" pitchFamily="49" charset="-122"/>
              </a:rPr>
              <a:t>Y</a:t>
            </a:r>
            <a:r>
              <a:rPr lang="zh-CN" altLang="en-US" b="1" smtClean="0">
                <a:latin typeface="Times New Roman" panose="02020603050405020304" pitchFamily="18" charset="0"/>
                <a:ea typeface="楷体_GB2312" panose="02010609030101010101" pitchFamily="49" charset="-122"/>
              </a:rPr>
              <a:t>的一个显著性的影响因素。</a:t>
            </a:r>
          </a:p>
          <a:p>
            <a:pPr marL="0" indent="0" eaLnBrk="1" hangingPunct="1">
              <a:lnSpc>
                <a:spcPct val="120000"/>
              </a:lnSpc>
            </a:pPr>
            <a:r>
              <a:rPr lang="zh-CN" altLang="en-US" b="1" smtClean="0">
                <a:latin typeface="Times New Roman" panose="02020603050405020304" pitchFamily="18" charset="0"/>
                <a:ea typeface="楷体_GB2312" panose="02010609030101010101" pitchFamily="49" charset="-122"/>
              </a:rPr>
              <a:t>在一元线性回归模型中，就是要判断自变量</a:t>
            </a:r>
            <a:r>
              <a:rPr lang="en-US" altLang="zh-CN" b="1" i="1" smtClean="0">
                <a:latin typeface="Times New Roman" panose="02020603050405020304" pitchFamily="18" charset="0"/>
                <a:ea typeface="楷体_GB2312" panose="02010609030101010101" pitchFamily="49" charset="-122"/>
              </a:rPr>
              <a:t>X</a:t>
            </a:r>
            <a:r>
              <a:rPr lang="zh-CN" altLang="en-US" b="1" smtClean="0">
                <a:latin typeface="Times New Roman" panose="02020603050405020304" pitchFamily="18" charset="0"/>
                <a:ea typeface="楷体_GB2312" panose="02010609030101010101" pitchFamily="49" charset="-122"/>
              </a:rPr>
              <a:t>是否对因变量</a:t>
            </a:r>
            <a:r>
              <a:rPr lang="en-US" altLang="zh-CN" b="1" i="1" smtClean="0">
                <a:latin typeface="Times New Roman" panose="02020603050405020304" pitchFamily="18" charset="0"/>
                <a:ea typeface="楷体_GB2312" panose="02010609030101010101" pitchFamily="49" charset="-122"/>
              </a:rPr>
              <a:t>Y</a:t>
            </a:r>
            <a:r>
              <a:rPr lang="zh-CN" altLang="en-US" b="1" smtClean="0">
                <a:latin typeface="Times New Roman" panose="02020603050405020304" pitchFamily="18" charset="0"/>
                <a:ea typeface="楷体_GB2312" panose="02010609030101010101" pitchFamily="49" charset="-122"/>
              </a:rPr>
              <a:t>具有显著的线性影响。这就需要进行变量的显著性检验。</a:t>
            </a:r>
          </a:p>
        </p:txBody>
      </p:sp>
      <p:sp>
        <p:nvSpPr>
          <p:cNvPr id="820228" name="Text Box 4"/>
          <p:cNvSpPr txBox="1">
            <a:spLocks noChangeArrowheads="1"/>
          </p:cNvSpPr>
          <p:nvPr/>
        </p:nvSpPr>
        <p:spPr bwMode="auto">
          <a:xfrm>
            <a:off x="1176338" y="4437063"/>
            <a:ext cx="10177462"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63588"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82688"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1788"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Clr>
                <a:schemeClr val="folHlink"/>
              </a:buClr>
              <a:buFont typeface="Wingdings" panose="05000000000000000000" pitchFamily="2" charset="2"/>
              <a:buChar char="n"/>
            </a:pPr>
            <a:r>
              <a:rPr kumimoji="1" lang="zh-CN" altLang="en-US" b="1">
                <a:latin typeface="楷体_GB2312" panose="02010609030101010101" pitchFamily="49" charset="-122"/>
                <a:ea typeface="楷体_GB2312" panose="02010609030101010101" pitchFamily="49" charset="-122"/>
              </a:rPr>
              <a:t>变量的显著性检验所应用的方法是数理统计学中的</a:t>
            </a:r>
            <a:r>
              <a:rPr kumimoji="1" lang="zh-CN" altLang="en-US" b="1">
                <a:solidFill>
                  <a:schemeClr val="tx2"/>
                </a:solidFill>
                <a:latin typeface="楷体_GB2312" panose="02010609030101010101" pitchFamily="49" charset="-122"/>
                <a:ea typeface="楷体_GB2312" panose="02010609030101010101" pitchFamily="49" charset="-122"/>
              </a:rPr>
              <a:t>假设检验。</a:t>
            </a:r>
          </a:p>
          <a:p>
            <a:pPr eaLnBrk="1" hangingPunct="1">
              <a:lnSpc>
                <a:spcPct val="120000"/>
              </a:lnSpc>
              <a:spcBef>
                <a:spcPct val="20000"/>
              </a:spcBef>
              <a:buClr>
                <a:schemeClr val="folHlink"/>
              </a:buClr>
              <a:buFont typeface="Wingdings" panose="05000000000000000000" pitchFamily="2" charset="2"/>
              <a:buChar char="n"/>
            </a:pPr>
            <a:r>
              <a:rPr kumimoji="1" lang="zh-CN" altLang="en-US" b="1">
                <a:latin typeface="楷体_GB2312" panose="02010609030101010101" pitchFamily="49" charset="-122"/>
                <a:ea typeface="楷体_GB2312" panose="02010609030101010101" pitchFamily="49" charset="-122"/>
              </a:rPr>
              <a:t>在计量经计学中，主要是针对</a:t>
            </a:r>
            <a:r>
              <a:rPr kumimoji="1" lang="zh-CN" altLang="en-US" b="1">
                <a:solidFill>
                  <a:schemeClr val="hlink"/>
                </a:solidFill>
                <a:latin typeface="楷体_GB2312" panose="02010609030101010101" pitchFamily="49" charset="-122"/>
                <a:ea typeface="楷体_GB2312" panose="02010609030101010101" pitchFamily="49" charset="-122"/>
              </a:rPr>
              <a:t>参数真值是否为零</a:t>
            </a:r>
            <a:r>
              <a:rPr kumimoji="1" lang="zh-CN" altLang="en-US" b="1">
                <a:latin typeface="楷体_GB2312" panose="02010609030101010101" pitchFamily="49" charset="-122"/>
                <a:ea typeface="楷体_GB2312" panose="02010609030101010101" pitchFamily="49" charset="-122"/>
              </a:rPr>
              <a:t>来进行显著性检验的。 </a:t>
            </a:r>
          </a:p>
        </p:txBody>
      </p:sp>
      <p:sp>
        <p:nvSpPr>
          <p:cNvPr id="74758" name="Rectangle 5"/>
          <p:cNvSpPr>
            <a:spLocks noChangeArrowheads="1"/>
          </p:cNvSpPr>
          <p:nvPr/>
        </p:nvSpPr>
        <p:spPr bwMode="auto">
          <a:xfrm>
            <a:off x="1006475" y="252413"/>
            <a:ext cx="1017905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kumimoji="1" lang="zh-CN" altLang="en-US" sz="4400" b="1">
                <a:solidFill>
                  <a:srgbClr val="FF0000"/>
                </a:solidFill>
                <a:latin typeface="楷体_GB2312" panose="02010609030101010101" pitchFamily="49" charset="-122"/>
                <a:ea typeface="楷体_GB2312" panose="02010609030101010101" pitchFamily="49" charset="-122"/>
              </a:rPr>
              <a:t>第五节、参数的显著性检验与区间估计</a:t>
            </a:r>
          </a:p>
        </p:txBody>
      </p:sp>
    </p:spTree>
    <p:extLst>
      <p:ext uri="{BB962C8B-B14F-4D97-AF65-F5344CB8AC3E}">
        <p14:creationId xmlns:p14="http://schemas.microsoft.com/office/powerpoint/2010/main" val="4060406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0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0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2022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02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7" grpId="0" build="p" autoUpdateAnimBg="0"/>
      <p:bldP spid="82022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2B5B43B-2775-4E87-B582-392E2FB9C3B7}" type="datetime1">
              <a:rPr lang="zh-CN" altLang="en-US"/>
              <a:pPr>
                <a:defRPr/>
              </a:pPr>
              <a:t>2020/4/28</a:t>
            </a:fld>
            <a:endParaRPr lang="en-US" altLang="zh-CN"/>
          </a:p>
        </p:txBody>
      </p:sp>
      <p:sp>
        <p:nvSpPr>
          <p:cNvPr id="6" name="灯片编号占位符 5"/>
          <p:cNvSpPr>
            <a:spLocks noGrp="1"/>
          </p:cNvSpPr>
          <p:nvPr>
            <p:ph type="sldNum" sz="quarter" idx="12"/>
          </p:nvPr>
        </p:nvSpPr>
        <p:spPr/>
        <p:txBody>
          <a:bodyPr/>
          <a:lstStyle/>
          <a:p>
            <a:pPr>
              <a:defRPr/>
            </a:pPr>
            <a:fld id="{D1C699FF-DB6D-4831-8D86-FBC7D2AFF999}" type="slidenum">
              <a:rPr lang="en-US" altLang="zh-CN"/>
              <a:pPr>
                <a:defRPr/>
              </a:pPr>
              <a:t>6</a:t>
            </a:fld>
            <a:endParaRPr lang="en-US" altLang="zh-CN"/>
          </a:p>
        </p:txBody>
      </p:sp>
      <p:sp>
        <p:nvSpPr>
          <p:cNvPr id="12292" name="Rectangle 2"/>
          <p:cNvSpPr>
            <a:spLocks noGrp="1" noChangeArrowheads="1"/>
          </p:cNvSpPr>
          <p:nvPr>
            <p:ph type="body" idx="1"/>
          </p:nvPr>
        </p:nvSpPr>
        <p:spPr>
          <a:xfrm>
            <a:off x="648853" y="1023938"/>
            <a:ext cx="11025909" cy="5332412"/>
          </a:xfrm>
        </p:spPr>
        <p:txBody>
          <a:bodyPr/>
          <a:lstStyle/>
          <a:p>
            <a:pPr eaLnBrk="1" hangingPunct="1">
              <a:lnSpc>
                <a:spcPct val="140000"/>
              </a:lnSpc>
              <a:spcBef>
                <a:spcPct val="0"/>
              </a:spcBef>
              <a:spcAft>
                <a:spcPts val="600"/>
              </a:spcAft>
            </a:pPr>
            <a:r>
              <a:rPr lang="en-US" altLang="zh-CN" sz="2600" b="1" dirty="0" smtClean="0">
                <a:solidFill>
                  <a:schemeClr val="hlink"/>
                </a:solidFill>
                <a:latin typeface="Times New Roman" panose="02020603050405020304" pitchFamily="18" charset="0"/>
                <a:ea typeface="楷体_GB2312" panose="02010609030101010101" pitchFamily="49" charset="-122"/>
              </a:rPr>
              <a:t>“</a:t>
            </a:r>
            <a:r>
              <a:rPr lang="zh-CN" altLang="en-US" sz="2600" b="1" dirty="0" smtClean="0">
                <a:solidFill>
                  <a:schemeClr val="hlink"/>
                </a:solidFill>
                <a:latin typeface="Times New Roman" panose="02020603050405020304" pitchFamily="18" charset="0"/>
                <a:ea typeface="楷体_GB2312" panose="02010609030101010101" pitchFamily="49" charset="-122"/>
              </a:rPr>
              <a:t>回归</a:t>
            </a:r>
            <a:r>
              <a:rPr lang="en-US" altLang="zh-CN" sz="2600" b="1" dirty="0" smtClean="0">
                <a:solidFill>
                  <a:schemeClr val="hlink"/>
                </a:solidFill>
                <a:latin typeface="Times New Roman" panose="02020603050405020304" pitchFamily="18" charset="0"/>
                <a:ea typeface="楷体_GB2312" panose="02010609030101010101" pitchFamily="49" charset="-122"/>
              </a:rPr>
              <a:t>(regression )”</a:t>
            </a:r>
            <a:r>
              <a:rPr lang="zh-CN" altLang="en-US" sz="2600" b="1" dirty="0" smtClean="0">
                <a:latin typeface="Times New Roman" panose="02020603050405020304" pitchFamily="18" charset="0"/>
                <a:ea typeface="楷体_GB2312" panose="02010609030101010101" pitchFamily="49" charset="-122"/>
              </a:rPr>
              <a:t>一词最早由英国生理学家高尔顿（</a:t>
            </a:r>
            <a:r>
              <a:rPr lang="en-US" altLang="zh-CN" sz="2600" b="1" dirty="0" smtClean="0">
                <a:latin typeface="Times New Roman" panose="02020603050405020304" pitchFamily="18" charset="0"/>
                <a:ea typeface="楷体_GB2312" panose="02010609030101010101" pitchFamily="49" charset="-122"/>
              </a:rPr>
              <a:t>Galton,1886</a:t>
            </a:r>
            <a:r>
              <a:rPr lang="zh-CN" altLang="en-US" sz="2600" b="1" dirty="0" smtClean="0">
                <a:latin typeface="Times New Roman" panose="02020603050405020304" pitchFamily="18" charset="0"/>
                <a:ea typeface="楷体_GB2312" panose="02010609030101010101" pitchFamily="49" charset="-122"/>
              </a:rPr>
              <a:t>）提出，用以指儿女的身高有回复到同龄人口总体平均身高的趋势</a:t>
            </a:r>
            <a:endParaRPr lang="zh-CN" altLang="en-US" sz="2600" b="1" dirty="0" smtClean="0">
              <a:solidFill>
                <a:srgbClr val="FF0000"/>
              </a:solidFill>
              <a:latin typeface="Times New Roman" panose="02020603050405020304" pitchFamily="18" charset="0"/>
              <a:ea typeface="楷体_GB2312" panose="02010609030101010101" pitchFamily="49" charset="-122"/>
            </a:endParaRPr>
          </a:p>
          <a:p>
            <a:pPr eaLnBrk="1" hangingPunct="1">
              <a:lnSpc>
                <a:spcPct val="140000"/>
              </a:lnSpc>
              <a:spcBef>
                <a:spcPct val="0"/>
              </a:spcBef>
              <a:spcAft>
                <a:spcPts val="600"/>
              </a:spcAft>
            </a:pPr>
            <a:r>
              <a:rPr lang="zh-CN" altLang="en-US" sz="2600" b="1" dirty="0" smtClean="0">
                <a:solidFill>
                  <a:srgbClr val="FF0000"/>
                </a:solidFill>
                <a:latin typeface="Times New Roman" panose="02020603050405020304" pitchFamily="18" charset="0"/>
                <a:ea typeface="楷体_GB2312" panose="02010609030101010101" pitchFamily="49" charset="-122"/>
              </a:rPr>
              <a:t>回归分析</a:t>
            </a:r>
            <a:r>
              <a:rPr lang="en-US" altLang="zh-CN" sz="2600" b="1" dirty="0" smtClean="0">
                <a:solidFill>
                  <a:srgbClr val="FF0000"/>
                </a:solidFill>
                <a:latin typeface="Times New Roman" panose="02020603050405020304" pitchFamily="18" charset="0"/>
                <a:ea typeface="楷体_GB2312" panose="02010609030101010101" pitchFamily="49" charset="-122"/>
              </a:rPr>
              <a:t>(regression analysis)</a:t>
            </a:r>
            <a:r>
              <a:rPr lang="zh-CN" altLang="en-US" sz="2600" b="1" dirty="0" smtClean="0">
                <a:latin typeface="Times New Roman" panose="02020603050405020304" pitchFamily="18" charset="0"/>
                <a:ea typeface="楷体_GB2312" panose="02010609030101010101" pitchFamily="49" charset="-122"/>
              </a:rPr>
              <a:t>是研究一个变量关于另一个（些）变量的具体依赖关系的计算方法和理论。</a:t>
            </a:r>
            <a:r>
              <a:rPr lang="zh-CN" altLang="en-US" sz="2600" b="1" dirty="0" smtClean="0">
                <a:solidFill>
                  <a:srgbClr val="FF0000"/>
                </a:solidFill>
                <a:latin typeface="Times New Roman" panose="02020603050405020304" pitchFamily="18" charset="0"/>
                <a:ea typeface="楷体_GB2312" panose="02010609030101010101" pitchFamily="49" charset="-122"/>
              </a:rPr>
              <a:t>其目的</a:t>
            </a:r>
            <a:r>
              <a:rPr lang="zh-CN" altLang="en-US" sz="2600" b="1" dirty="0" smtClean="0">
                <a:latin typeface="Times New Roman" panose="02020603050405020304" pitchFamily="18" charset="0"/>
                <a:ea typeface="楷体_GB2312" panose="02010609030101010101" pitchFamily="49" charset="-122"/>
              </a:rPr>
              <a:t>在于通过后者的已知或设定值，去估计和（或）预测前者的（总体）均值（</a:t>
            </a:r>
            <a:r>
              <a:rPr lang="en-US" altLang="zh-CN" sz="2600" b="1" dirty="0" smtClean="0">
                <a:latin typeface="Times New Roman" panose="02020603050405020304" pitchFamily="18" charset="0"/>
                <a:ea typeface="楷体_GB2312" panose="02010609030101010101" pitchFamily="49" charset="-122"/>
              </a:rPr>
              <a:t>Gujarati</a:t>
            </a:r>
            <a:r>
              <a:rPr lang="zh-CN" altLang="en-US" sz="2600" b="1" dirty="0" smtClean="0">
                <a:latin typeface="Times New Roman" panose="02020603050405020304" pitchFamily="18" charset="0"/>
                <a:ea typeface="楷体_GB2312" panose="02010609030101010101" pitchFamily="49" charset="-122"/>
              </a:rPr>
              <a:t>，</a:t>
            </a:r>
            <a:r>
              <a:rPr lang="en-US" altLang="zh-CN" sz="2600" b="1" dirty="0" smtClean="0">
                <a:latin typeface="Times New Roman" panose="02020603050405020304" pitchFamily="18" charset="0"/>
                <a:ea typeface="楷体_GB2312" panose="02010609030101010101" pitchFamily="49" charset="-122"/>
              </a:rPr>
              <a:t>1995</a:t>
            </a:r>
            <a:r>
              <a:rPr lang="zh-CN" altLang="en-US" sz="2600" b="1" dirty="0" smtClean="0">
                <a:latin typeface="Times New Roman" panose="02020603050405020304" pitchFamily="18" charset="0"/>
                <a:ea typeface="楷体_GB2312" panose="02010609030101010101" pitchFamily="49" charset="-122"/>
              </a:rPr>
              <a:t>）</a:t>
            </a:r>
          </a:p>
          <a:p>
            <a:pPr eaLnBrk="1" hangingPunct="1">
              <a:lnSpc>
                <a:spcPct val="140000"/>
              </a:lnSpc>
              <a:spcBef>
                <a:spcPct val="0"/>
              </a:spcBef>
              <a:spcAft>
                <a:spcPts val="600"/>
              </a:spcAft>
            </a:pPr>
            <a:r>
              <a:rPr lang="zh-CN" altLang="en-US" sz="2600" b="1" dirty="0" smtClean="0">
                <a:solidFill>
                  <a:srgbClr val="FF0000"/>
                </a:solidFill>
                <a:latin typeface="Times New Roman" panose="02020603050405020304" pitchFamily="18" charset="0"/>
                <a:ea typeface="楷体_GB2312" panose="02010609030101010101" pitchFamily="49" charset="-122"/>
              </a:rPr>
              <a:t>被解释变量</a:t>
            </a:r>
            <a:r>
              <a:rPr lang="zh-CN" altLang="en-US" sz="2600" b="1" dirty="0" smtClean="0">
                <a:latin typeface="Times New Roman" panose="02020603050405020304" pitchFamily="18" charset="0"/>
                <a:ea typeface="楷体_GB2312" panose="02010609030101010101" pitchFamily="49" charset="-122"/>
              </a:rPr>
              <a:t>（</a:t>
            </a:r>
            <a:r>
              <a:rPr lang="en-US" altLang="zh-CN" sz="2600" b="1" dirty="0" smtClean="0">
                <a:latin typeface="Times New Roman" panose="02020603050405020304" pitchFamily="18" charset="0"/>
                <a:ea typeface="楷体_GB2312" panose="02010609030101010101" pitchFamily="49" charset="-122"/>
              </a:rPr>
              <a:t>Explained Variable</a:t>
            </a:r>
            <a:r>
              <a:rPr lang="zh-CN" altLang="en-US" sz="2600" b="1" dirty="0" smtClean="0">
                <a:latin typeface="Times New Roman" panose="02020603050405020304" pitchFamily="18" charset="0"/>
                <a:ea typeface="楷体_GB2312" panose="02010609030101010101" pitchFamily="49" charset="-122"/>
              </a:rPr>
              <a:t>）或</a:t>
            </a:r>
            <a:r>
              <a:rPr lang="zh-CN" altLang="en-US" sz="2600" b="1" dirty="0" smtClean="0">
                <a:solidFill>
                  <a:srgbClr val="FF0000"/>
                </a:solidFill>
                <a:latin typeface="Times New Roman" panose="02020603050405020304" pitchFamily="18" charset="0"/>
                <a:ea typeface="楷体_GB2312" panose="02010609030101010101" pitchFamily="49" charset="-122"/>
              </a:rPr>
              <a:t>因</a:t>
            </a:r>
            <a:r>
              <a:rPr lang="en-US" altLang="zh-CN" sz="2600" b="1" dirty="0" smtClean="0">
                <a:solidFill>
                  <a:srgbClr val="FF0000"/>
                </a:solidFill>
                <a:latin typeface="Times New Roman" panose="02020603050405020304" pitchFamily="18" charset="0"/>
                <a:ea typeface="楷体_GB2312" panose="02010609030101010101" pitchFamily="49" charset="-122"/>
              </a:rPr>
              <a:t>/</a:t>
            </a:r>
            <a:r>
              <a:rPr lang="zh-CN" altLang="en-US" sz="2600" b="1" dirty="0" smtClean="0">
                <a:solidFill>
                  <a:srgbClr val="FF0000"/>
                </a:solidFill>
                <a:latin typeface="Times New Roman" panose="02020603050405020304" pitchFamily="18" charset="0"/>
                <a:ea typeface="楷体_GB2312" panose="02010609030101010101" pitchFamily="49" charset="-122"/>
              </a:rPr>
              <a:t>应变量、左端变量</a:t>
            </a:r>
            <a:r>
              <a:rPr lang="zh-CN" altLang="en-US" sz="2600" b="1" dirty="0" smtClean="0">
                <a:latin typeface="Times New Roman" panose="02020603050405020304" pitchFamily="18" charset="0"/>
                <a:ea typeface="楷体_GB2312" panose="02010609030101010101" pitchFamily="49" charset="-122"/>
              </a:rPr>
              <a:t>（</a:t>
            </a:r>
            <a:r>
              <a:rPr lang="en-US" altLang="zh-CN" sz="2600" b="1" dirty="0" smtClean="0">
                <a:latin typeface="Times New Roman" panose="02020603050405020304" pitchFamily="18" charset="0"/>
                <a:ea typeface="楷体_GB2312" panose="02010609030101010101" pitchFamily="49" charset="-122"/>
              </a:rPr>
              <a:t>Dependent Variable</a:t>
            </a:r>
            <a:r>
              <a:rPr lang="zh-CN" altLang="en-US" sz="2600" b="1" dirty="0" smtClean="0">
                <a:latin typeface="Times New Roman" panose="02020603050405020304" pitchFamily="18" charset="0"/>
                <a:ea typeface="楷体_GB2312" panose="02010609030101010101" pitchFamily="49" charset="-122"/>
              </a:rPr>
              <a:t>）</a:t>
            </a:r>
          </a:p>
          <a:p>
            <a:pPr eaLnBrk="1" hangingPunct="1">
              <a:lnSpc>
                <a:spcPct val="140000"/>
              </a:lnSpc>
              <a:spcBef>
                <a:spcPct val="0"/>
              </a:spcBef>
              <a:spcAft>
                <a:spcPts val="600"/>
              </a:spcAft>
            </a:pPr>
            <a:r>
              <a:rPr lang="zh-CN" altLang="en-US" sz="2600" b="1" dirty="0" smtClean="0">
                <a:solidFill>
                  <a:srgbClr val="FF0000"/>
                </a:solidFill>
                <a:latin typeface="Times New Roman" panose="02020603050405020304" pitchFamily="18" charset="0"/>
                <a:ea typeface="楷体_GB2312" panose="02010609030101010101" pitchFamily="49" charset="-122"/>
              </a:rPr>
              <a:t>解释变量</a:t>
            </a:r>
            <a:r>
              <a:rPr lang="zh-CN" altLang="en-US" sz="2600" b="1" dirty="0" smtClean="0">
                <a:latin typeface="Times New Roman" panose="02020603050405020304" pitchFamily="18" charset="0"/>
                <a:ea typeface="楷体_GB2312" panose="02010609030101010101" pitchFamily="49" charset="-122"/>
              </a:rPr>
              <a:t>（</a:t>
            </a:r>
            <a:r>
              <a:rPr lang="en-US" altLang="zh-CN" sz="2600" b="1" dirty="0" smtClean="0">
                <a:latin typeface="Times New Roman" panose="02020603050405020304" pitchFamily="18" charset="0"/>
                <a:ea typeface="楷体_GB2312" panose="02010609030101010101" pitchFamily="49" charset="-122"/>
              </a:rPr>
              <a:t>Explanatory Variable</a:t>
            </a:r>
            <a:r>
              <a:rPr lang="zh-CN" altLang="en-US" sz="2600" b="1" dirty="0" smtClean="0">
                <a:latin typeface="Times New Roman" panose="02020603050405020304" pitchFamily="18" charset="0"/>
                <a:ea typeface="楷体_GB2312" panose="02010609030101010101" pitchFamily="49" charset="-122"/>
              </a:rPr>
              <a:t>）或</a:t>
            </a:r>
            <a:r>
              <a:rPr lang="zh-CN" altLang="en-US" sz="2600" b="1" dirty="0" smtClean="0">
                <a:solidFill>
                  <a:srgbClr val="FF0000"/>
                </a:solidFill>
                <a:latin typeface="Times New Roman" panose="02020603050405020304" pitchFamily="18" charset="0"/>
                <a:ea typeface="楷体_GB2312" panose="02010609030101010101" pitchFamily="49" charset="-122"/>
              </a:rPr>
              <a:t>自变量、右端变量</a:t>
            </a:r>
            <a:r>
              <a:rPr lang="zh-CN" altLang="en-US" sz="2600" b="1" dirty="0" smtClean="0">
                <a:latin typeface="Times New Roman" panose="02020603050405020304" pitchFamily="18" charset="0"/>
                <a:ea typeface="楷体_GB2312" panose="02010609030101010101" pitchFamily="49" charset="-122"/>
              </a:rPr>
              <a:t>（</a:t>
            </a:r>
            <a:r>
              <a:rPr lang="en-US" altLang="zh-CN" sz="2600" b="1" dirty="0" smtClean="0">
                <a:latin typeface="Times New Roman" panose="02020603050405020304" pitchFamily="18" charset="0"/>
                <a:ea typeface="楷体_GB2312" panose="02010609030101010101" pitchFamily="49" charset="-122"/>
              </a:rPr>
              <a:t>Independent Variable</a:t>
            </a:r>
            <a:r>
              <a:rPr lang="zh-CN" altLang="en-US" sz="2600" b="1" dirty="0" smtClean="0">
                <a:latin typeface="Times New Roman" panose="02020603050405020304" pitchFamily="18" charset="0"/>
                <a:ea typeface="楷体_GB2312" panose="02010609030101010101" pitchFamily="49" charset="-122"/>
              </a:rPr>
              <a:t>）</a:t>
            </a:r>
          </a:p>
        </p:txBody>
      </p:sp>
      <p:sp>
        <p:nvSpPr>
          <p:cNvPr id="12293" name="Rectangle 3"/>
          <p:cNvSpPr>
            <a:spLocks noChangeArrowheads="1"/>
          </p:cNvSpPr>
          <p:nvPr/>
        </p:nvSpPr>
        <p:spPr bwMode="auto">
          <a:xfrm>
            <a:off x="3503613" y="176213"/>
            <a:ext cx="51847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3600" b="1">
                <a:solidFill>
                  <a:srgbClr val="FF0000"/>
                </a:solidFill>
                <a:latin typeface="Tahoma" panose="020B0604030504040204" pitchFamily="34" charset="0"/>
                <a:ea typeface="华文楷体" panose="02010600040101010101" pitchFamily="2" charset="-122"/>
              </a:rPr>
              <a:t>回归分析的基本概念</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quarter" idx="10"/>
          </p:nvPr>
        </p:nvSpPr>
        <p:spPr/>
        <p:txBody>
          <a:bodyPr/>
          <a:lstStyle/>
          <a:p>
            <a:pPr>
              <a:defRPr/>
            </a:pPr>
            <a:fld id="{1D758BCB-A251-4E51-A981-787749EA5CE6}" type="datetime1">
              <a:rPr lang="zh-CN" altLang="en-US"/>
              <a:pPr>
                <a:defRPr/>
              </a:pPr>
              <a:t>2020/4/28</a:t>
            </a:fld>
            <a:endParaRPr lang="en-US" altLang="zh-CN"/>
          </a:p>
        </p:txBody>
      </p:sp>
      <p:sp>
        <p:nvSpPr>
          <p:cNvPr id="11" name="灯片编号占位符 6"/>
          <p:cNvSpPr>
            <a:spLocks noGrp="1"/>
          </p:cNvSpPr>
          <p:nvPr>
            <p:ph type="sldNum" sz="quarter" idx="12"/>
          </p:nvPr>
        </p:nvSpPr>
        <p:spPr/>
        <p:txBody>
          <a:bodyPr/>
          <a:lstStyle/>
          <a:p>
            <a:pPr>
              <a:defRPr/>
            </a:pPr>
            <a:fld id="{236CA73D-6F45-4414-A33B-52E329625628}" type="slidenum">
              <a:rPr lang="en-US" altLang="zh-CN"/>
              <a:pPr>
                <a:defRPr/>
              </a:pPr>
              <a:t>60</a:t>
            </a:fld>
            <a:endParaRPr lang="en-US" altLang="zh-CN"/>
          </a:p>
        </p:txBody>
      </p:sp>
      <p:sp>
        <p:nvSpPr>
          <p:cNvPr id="78852" name="Text Box 15"/>
          <p:cNvSpPr txBox="1">
            <a:spLocks noChangeArrowheads="1"/>
          </p:cNvSpPr>
          <p:nvPr/>
        </p:nvSpPr>
        <p:spPr bwMode="auto">
          <a:xfrm>
            <a:off x="2405063" y="171091"/>
            <a:ext cx="7543800" cy="6413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en-US" altLang="zh-CN" sz="3600" dirty="0">
                <a:solidFill>
                  <a:srgbClr val="FF0000"/>
                </a:solidFill>
                <a:latin typeface="Times New Roman" panose="02020603050405020304" pitchFamily="18" charset="0"/>
                <a:ea typeface="华文新魏" panose="02010800040101010101" pitchFamily="2" charset="-122"/>
              </a:rPr>
              <a:t>    </a:t>
            </a:r>
            <a:r>
              <a:rPr kumimoji="1" lang="en-US" altLang="zh-CN" sz="3600" dirty="0" smtClean="0">
                <a:solidFill>
                  <a:srgbClr val="FF0000"/>
                </a:solidFill>
                <a:latin typeface="Times New Roman" panose="02020603050405020304" pitchFamily="18" charset="0"/>
                <a:ea typeface="华文新魏" panose="02010800040101010101" pitchFamily="2" charset="-122"/>
              </a:rPr>
              <a:t>1</a:t>
            </a:r>
            <a:r>
              <a:rPr kumimoji="1" lang="zh-CN" altLang="en-US" sz="3600" dirty="0" smtClean="0">
                <a:solidFill>
                  <a:srgbClr val="FF0000"/>
                </a:solidFill>
                <a:latin typeface="Times New Roman" panose="02020603050405020304" pitchFamily="18" charset="0"/>
                <a:ea typeface="华文新魏" panose="02010800040101010101" pitchFamily="2" charset="-122"/>
              </a:rPr>
              <a:t>）参数的</a:t>
            </a:r>
            <a:r>
              <a:rPr kumimoji="1" lang="zh-CN" altLang="en-US" sz="3600" dirty="0">
                <a:solidFill>
                  <a:srgbClr val="FF0000"/>
                </a:solidFill>
                <a:latin typeface="Times New Roman" panose="02020603050405020304" pitchFamily="18" charset="0"/>
                <a:ea typeface="华文新魏" panose="02010800040101010101" pitchFamily="2" charset="-122"/>
              </a:rPr>
              <a:t>显著性检验</a:t>
            </a:r>
          </a:p>
        </p:txBody>
      </p:sp>
      <p:graphicFrame>
        <p:nvGraphicFramePr>
          <p:cNvPr id="3" name="对象 2"/>
          <p:cNvGraphicFramePr>
            <a:graphicFrameLocks noChangeAspect="1"/>
          </p:cNvGraphicFramePr>
          <p:nvPr>
            <p:extLst>
              <p:ext uri="{D42A27DB-BD31-4B8C-83A1-F6EECF244321}">
                <p14:modId xmlns:p14="http://schemas.microsoft.com/office/powerpoint/2010/main" val="3588105488"/>
              </p:ext>
            </p:extLst>
          </p:nvPr>
        </p:nvGraphicFramePr>
        <p:xfrm>
          <a:off x="838200" y="769578"/>
          <a:ext cx="10407650" cy="1593850"/>
        </p:xfrm>
        <a:graphic>
          <a:graphicData uri="http://schemas.openxmlformats.org/presentationml/2006/ole">
            <mc:AlternateContent xmlns:mc="http://schemas.openxmlformats.org/markup-compatibility/2006">
              <mc:Choice xmlns:v="urn:schemas-microsoft-com:vml" Requires="v">
                <p:oleObj spid="_x0000_s126061" name="Equation" r:id="rId3" imgW="5308560" imgH="812520" progId="Equation.DSMT4">
                  <p:embed/>
                </p:oleObj>
              </mc:Choice>
              <mc:Fallback>
                <p:oleObj name="Equation" r:id="rId3" imgW="5308560" imgH="812520" progId="Equation.DSMT4">
                  <p:embed/>
                  <p:pic>
                    <p:nvPicPr>
                      <p:cNvPr id="0" name=""/>
                      <p:cNvPicPr/>
                      <p:nvPr/>
                    </p:nvPicPr>
                    <p:blipFill>
                      <a:blip r:embed="rId4"/>
                      <a:stretch>
                        <a:fillRect/>
                      </a:stretch>
                    </p:blipFill>
                    <p:spPr>
                      <a:xfrm>
                        <a:off x="838200" y="769578"/>
                        <a:ext cx="10407650" cy="159385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510941310"/>
              </p:ext>
            </p:extLst>
          </p:nvPr>
        </p:nvGraphicFramePr>
        <p:xfrm>
          <a:off x="914400" y="2514600"/>
          <a:ext cx="2913063" cy="1468438"/>
        </p:xfrm>
        <a:graphic>
          <a:graphicData uri="http://schemas.openxmlformats.org/presentationml/2006/ole">
            <mc:AlternateContent xmlns:mc="http://schemas.openxmlformats.org/markup-compatibility/2006">
              <mc:Choice xmlns:v="urn:schemas-microsoft-com:vml" Requires="v">
                <p:oleObj spid="_x0000_s126062" name="Equation" r:id="rId5" imgW="1485720" imgH="749160" progId="Equation.DSMT4">
                  <p:embed/>
                </p:oleObj>
              </mc:Choice>
              <mc:Fallback>
                <p:oleObj name="Equation" r:id="rId5" imgW="1485720" imgH="749160" progId="Equation.DSMT4">
                  <p:embed/>
                  <p:pic>
                    <p:nvPicPr>
                      <p:cNvPr id="3" name="对象 2"/>
                      <p:cNvPicPr/>
                      <p:nvPr/>
                    </p:nvPicPr>
                    <p:blipFill>
                      <a:blip r:embed="rId6"/>
                      <a:stretch>
                        <a:fillRect/>
                      </a:stretch>
                    </p:blipFill>
                    <p:spPr>
                      <a:xfrm>
                        <a:off x="914400" y="2514600"/>
                        <a:ext cx="2913063" cy="1468438"/>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072672436"/>
              </p:ext>
            </p:extLst>
          </p:nvPr>
        </p:nvGraphicFramePr>
        <p:xfrm>
          <a:off x="5276850" y="2443163"/>
          <a:ext cx="5227638" cy="1544637"/>
        </p:xfrm>
        <a:graphic>
          <a:graphicData uri="http://schemas.openxmlformats.org/presentationml/2006/ole">
            <mc:AlternateContent xmlns:mc="http://schemas.openxmlformats.org/markup-compatibility/2006">
              <mc:Choice xmlns:v="urn:schemas-microsoft-com:vml" Requires="v">
                <p:oleObj spid="_x0000_s126063" name="Equation" r:id="rId7" imgW="2666880" imgH="787320" progId="Equation.DSMT4">
                  <p:embed/>
                </p:oleObj>
              </mc:Choice>
              <mc:Fallback>
                <p:oleObj name="Equation" r:id="rId7" imgW="2666880" imgH="787320" progId="Equation.DSMT4">
                  <p:embed/>
                  <p:pic>
                    <p:nvPicPr>
                      <p:cNvPr id="13" name="对象 12"/>
                      <p:cNvPicPr/>
                      <p:nvPr/>
                    </p:nvPicPr>
                    <p:blipFill>
                      <a:blip r:embed="rId8"/>
                      <a:stretch>
                        <a:fillRect/>
                      </a:stretch>
                    </p:blipFill>
                    <p:spPr>
                      <a:xfrm>
                        <a:off x="5276850" y="2443163"/>
                        <a:ext cx="5227638" cy="1544637"/>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186769322"/>
              </p:ext>
            </p:extLst>
          </p:nvPr>
        </p:nvGraphicFramePr>
        <p:xfrm>
          <a:off x="973137" y="4150518"/>
          <a:ext cx="10380663" cy="498475"/>
        </p:xfrm>
        <a:graphic>
          <a:graphicData uri="http://schemas.openxmlformats.org/presentationml/2006/ole">
            <mc:AlternateContent xmlns:mc="http://schemas.openxmlformats.org/markup-compatibility/2006">
              <mc:Choice xmlns:v="urn:schemas-microsoft-com:vml" Requires="v">
                <p:oleObj spid="_x0000_s126064" name="Equation" r:id="rId9" imgW="5295600" imgH="253800" progId="Equation.DSMT4">
                  <p:embed/>
                </p:oleObj>
              </mc:Choice>
              <mc:Fallback>
                <p:oleObj name="Equation" r:id="rId9" imgW="5295600" imgH="253800" progId="Equation.DSMT4">
                  <p:embed/>
                  <p:pic>
                    <p:nvPicPr>
                      <p:cNvPr id="15" name="对象 14"/>
                      <p:cNvPicPr/>
                      <p:nvPr/>
                    </p:nvPicPr>
                    <p:blipFill>
                      <a:blip r:embed="rId10"/>
                      <a:stretch>
                        <a:fillRect/>
                      </a:stretch>
                    </p:blipFill>
                    <p:spPr>
                      <a:xfrm>
                        <a:off x="973137" y="4150518"/>
                        <a:ext cx="10380663" cy="498475"/>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688920467"/>
              </p:ext>
            </p:extLst>
          </p:nvPr>
        </p:nvGraphicFramePr>
        <p:xfrm>
          <a:off x="917575" y="4805363"/>
          <a:ext cx="8896350" cy="1590675"/>
        </p:xfrm>
        <a:graphic>
          <a:graphicData uri="http://schemas.openxmlformats.org/presentationml/2006/ole">
            <mc:AlternateContent xmlns:mc="http://schemas.openxmlformats.org/markup-compatibility/2006">
              <mc:Choice xmlns:v="urn:schemas-microsoft-com:vml" Requires="v">
                <p:oleObj spid="_x0000_s126065" name="Equation" r:id="rId11" imgW="4762440" imgH="850680" progId="Equation.DSMT4">
                  <p:embed/>
                </p:oleObj>
              </mc:Choice>
              <mc:Fallback>
                <p:oleObj name="Equation" r:id="rId11" imgW="4762440" imgH="850680" progId="Equation.DSMT4">
                  <p:embed/>
                  <p:pic>
                    <p:nvPicPr>
                      <p:cNvPr id="16" name="对象 15"/>
                      <p:cNvPicPr/>
                      <p:nvPr/>
                    </p:nvPicPr>
                    <p:blipFill>
                      <a:blip r:embed="rId12"/>
                      <a:stretch>
                        <a:fillRect/>
                      </a:stretch>
                    </p:blipFill>
                    <p:spPr>
                      <a:xfrm>
                        <a:off x="917575" y="4805363"/>
                        <a:ext cx="8896350" cy="1590675"/>
                      </a:xfrm>
                      <a:prstGeom prst="rect">
                        <a:avLst/>
                      </a:prstGeom>
                    </p:spPr>
                  </p:pic>
                </p:oleObj>
              </mc:Fallback>
            </mc:AlternateContent>
          </a:graphicData>
        </a:graphic>
      </p:graphicFrame>
    </p:spTree>
    <p:extLst>
      <p:ext uri="{BB962C8B-B14F-4D97-AF65-F5344CB8AC3E}">
        <p14:creationId xmlns:p14="http://schemas.microsoft.com/office/powerpoint/2010/main" val="276725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quarter" idx="10"/>
          </p:nvPr>
        </p:nvSpPr>
        <p:spPr/>
        <p:txBody>
          <a:bodyPr/>
          <a:lstStyle/>
          <a:p>
            <a:pPr>
              <a:defRPr/>
            </a:pPr>
            <a:fld id="{2125F7F5-B53C-40DF-8E9F-A341AF5D4A90}" type="datetime1">
              <a:rPr lang="zh-CN" altLang="en-US"/>
              <a:pPr>
                <a:defRPr/>
              </a:pPr>
              <a:t>2020/4/28</a:t>
            </a:fld>
            <a:endParaRPr lang="en-US" altLang="zh-CN"/>
          </a:p>
        </p:txBody>
      </p:sp>
      <p:sp>
        <p:nvSpPr>
          <p:cNvPr id="11" name="灯片编号占位符 6"/>
          <p:cNvSpPr>
            <a:spLocks noGrp="1"/>
          </p:cNvSpPr>
          <p:nvPr>
            <p:ph type="sldNum" sz="quarter" idx="12"/>
          </p:nvPr>
        </p:nvSpPr>
        <p:spPr/>
        <p:txBody>
          <a:bodyPr/>
          <a:lstStyle/>
          <a:p>
            <a:pPr>
              <a:defRPr/>
            </a:pPr>
            <a:fld id="{026E8DE8-761F-4BC9-9759-46EB98B16ED3}" type="slidenum">
              <a:rPr lang="en-US" altLang="zh-CN"/>
              <a:pPr>
                <a:defRPr/>
              </a:pPr>
              <a:t>61</a:t>
            </a:fld>
            <a:endParaRPr lang="en-US" altLang="zh-CN"/>
          </a:p>
        </p:txBody>
      </p:sp>
      <p:sp>
        <p:nvSpPr>
          <p:cNvPr id="80900" name="Text Box 2"/>
          <p:cNvSpPr txBox="1">
            <a:spLocks noChangeArrowheads="1"/>
          </p:cNvSpPr>
          <p:nvPr/>
        </p:nvSpPr>
        <p:spPr bwMode="auto">
          <a:xfrm>
            <a:off x="2362200" y="533400"/>
            <a:ext cx="7543800" cy="6413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en-US" altLang="zh-CN" sz="3600" dirty="0">
                <a:solidFill>
                  <a:srgbClr val="FF0000"/>
                </a:solidFill>
                <a:latin typeface="Times New Roman" panose="02020603050405020304" pitchFamily="18" charset="0"/>
                <a:ea typeface="华文新魏" panose="02010800040101010101" pitchFamily="2" charset="-122"/>
              </a:rPr>
              <a:t>    2</a:t>
            </a:r>
            <a:r>
              <a:rPr kumimoji="1" lang="zh-CN" altLang="en-US" sz="3600" dirty="0" smtClean="0">
                <a:solidFill>
                  <a:srgbClr val="FF0000"/>
                </a:solidFill>
                <a:latin typeface="Times New Roman" panose="02020603050405020304" pitchFamily="18" charset="0"/>
                <a:ea typeface="华文新魏" panose="02010800040101010101" pitchFamily="2" charset="-122"/>
              </a:rPr>
              <a:t>）参数的</a:t>
            </a:r>
            <a:r>
              <a:rPr kumimoji="1" lang="zh-CN" altLang="en-US" sz="3600" dirty="0">
                <a:solidFill>
                  <a:srgbClr val="FF0000"/>
                </a:solidFill>
                <a:latin typeface="Times New Roman" panose="02020603050405020304" pitchFamily="18" charset="0"/>
                <a:ea typeface="华文新魏" panose="02010800040101010101" pitchFamily="2" charset="-122"/>
              </a:rPr>
              <a:t>显著性检验</a:t>
            </a:r>
          </a:p>
        </p:txBody>
      </p:sp>
      <p:sp>
        <p:nvSpPr>
          <p:cNvPr id="824336" name="Text Box 16"/>
          <p:cNvSpPr txBox="1">
            <a:spLocks noChangeArrowheads="1"/>
          </p:cNvSpPr>
          <p:nvPr/>
        </p:nvSpPr>
        <p:spPr bwMode="auto">
          <a:xfrm>
            <a:off x="1016204" y="3543155"/>
            <a:ext cx="1070624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buFontTx/>
              <a:buNone/>
            </a:pP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而</a:t>
            </a:r>
            <a:r>
              <a:rPr lang="en-US"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b="1" baseline="-25000" dirty="0" smtClean="0">
                <a:latin typeface="Times New Roman" panose="02020603050405020304" pitchFamily="18" charset="0"/>
                <a:ea typeface="楷体_GB2312" panose="02010609030101010101" pitchFamily="49" charset="-122"/>
                <a:cs typeface="Times New Roman" panose="02020603050405020304" pitchFamily="18" charset="0"/>
              </a:rPr>
              <a:t>0.025</a:t>
            </a: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(29)=2.045</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，故</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b="1" baseline="-25000" dirty="0" smtClean="0">
                <a:latin typeface="Times New Roman" panose="02020603050405020304" pitchFamily="18" charset="0"/>
                <a:ea typeface="楷体_GB2312" panose="02010609030101010101" pitchFamily="49" charset="-122"/>
                <a:cs typeface="Times New Roman" panose="02020603050405020304" pitchFamily="18" charset="0"/>
              </a:rPr>
              <a:t>1</a:t>
            </a: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|&gt;</a:t>
            </a:r>
            <a:r>
              <a:rPr lang="en-US"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b="1" baseline="-25000" dirty="0" smtClean="0">
                <a:latin typeface="Times New Roman" panose="02020603050405020304" pitchFamily="18" charset="0"/>
                <a:ea typeface="楷体_GB2312" panose="02010609030101010101" pitchFamily="49" charset="-122"/>
                <a:cs typeface="Times New Roman" panose="02020603050405020304" pitchFamily="18" charset="0"/>
              </a:rPr>
              <a:t>0.025</a:t>
            </a: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(29) </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b="1" baseline="-25000" dirty="0" smtClean="0">
                <a:latin typeface="Times New Roman" panose="02020603050405020304" pitchFamily="18" charset="0"/>
                <a:ea typeface="楷体_GB2312" panose="02010609030101010101" pitchFamily="49" charset="-122"/>
                <a:cs typeface="Times New Roman" panose="02020603050405020304" pitchFamily="18" charset="0"/>
              </a:rPr>
              <a:t>2</a:t>
            </a: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&gt;</a:t>
            </a:r>
            <a:r>
              <a:rPr lang="en-US"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t</a:t>
            </a:r>
            <a:r>
              <a:rPr lang="en-US" altLang="zh-CN" b="1" baseline="-25000" dirty="0" smtClean="0">
                <a:latin typeface="Times New Roman" panose="02020603050405020304" pitchFamily="18" charset="0"/>
                <a:ea typeface="楷体_GB2312" panose="02010609030101010101" pitchFamily="49" charset="-122"/>
                <a:cs typeface="Times New Roman" panose="02020603050405020304" pitchFamily="18" charset="0"/>
              </a:rPr>
              <a:t>0.025</a:t>
            </a: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(29)</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，即回归系数</a:t>
            </a:r>
            <a:r>
              <a:rPr lang="el-GR" altLang="zh-CN" b="1" i="1" dirty="0">
                <a:latin typeface="Times New Roman" panose="02020603050405020304" pitchFamily="18" charset="0"/>
                <a:ea typeface="楷体_GB2312" panose="02010609030101010101" pitchFamily="49" charset="-122"/>
                <a:cs typeface="Times New Roman" panose="02020603050405020304" pitchFamily="18" charset="0"/>
                <a:sym typeface="Mathematica1"/>
              </a:rPr>
              <a:t>β</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baseline="-25000" dirty="0" smtClean="0">
                <a:latin typeface="Times New Roman" panose="02020603050405020304" pitchFamily="18" charset="0"/>
                <a:ea typeface="楷体_GB2312" panose="02010609030101010101" pitchFamily="49" charset="-122"/>
                <a:cs typeface="Times New Roman" panose="02020603050405020304" pitchFamily="18" charset="0"/>
                <a:sym typeface="Mathematica1"/>
              </a:rPr>
              <a:t>1</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sym typeface="Mathematica1"/>
              </a:rPr>
              <a:t>、 </a:t>
            </a:r>
            <a:r>
              <a:rPr lang="el-GR" altLang="zh-CN" b="1" i="1" dirty="0">
                <a:latin typeface="Times New Roman" panose="02020603050405020304" pitchFamily="18" charset="0"/>
                <a:ea typeface="楷体_GB2312" panose="02010609030101010101" pitchFamily="49" charset="-122"/>
                <a:cs typeface="Times New Roman" panose="02020603050405020304" pitchFamily="18" charset="0"/>
                <a:sym typeface="Mathematica1"/>
              </a:rPr>
              <a:t>β</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sym typeface="Mathematica1"/>
              </a:rPr>
              <a:t> </a:t>
            </a:r>
            <a:r>
              <a:rPr lang="en-US" altLang="zh-CN" b="1" baseline="-25000" dirty="0" smtClean="0">
                <a:latin typeface="Times New Roman" panose="02020603050405020304" pitchFamily="18" charset="0"/>
                <a:ea typeface="楷体_GB2312" panose="02010609030101010101" pitchFamily="49" charset="-122"/>
                <a:cs typeface="Times New Roman" panose="02020603050405020304" pitchFamily="18" charset="0"/>
                <a:sym typeface="Mathematica1"/>
              </a:rPr>
              <a:t>2</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sym typeface="Mathematica1"/>
              </a:rPr>
              <a:t>均</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sym typeface="Mathematica1"/>
              </a:rPr>
              <a:t>显著异于零</a:t>
            </a:r>
          </a:p>
        </p:txBody>
      </p:sp>
      <p:graphicFrame>
        <p:nvGraphicFramePr>
          <p:cNvPr id="2" name="对象 1"/>
          <p:cNvGraphicFramePr>
            <a:graphicFrameLocks noChangeAspect="1"/>
          </p:cNvGraphicFramePr>
          <p:nvPr>
            <p:extLst>
              <p:ext uri="{D42A27DB-BD31-4B8C-83A1-F6EECF244321}">
                <p14:modId xmlns:p14="http://schemas.microsoft.com/office/powerpoint/2010/main" val="1144021149"/>
              </p:ext>
            </p:extLst>
          </p:nvPr>
        </p:nvGraphicFramePr>
        <p:xfrm>
          <a:off x="1016204" y="1450253"/>
          <a:ext cx="9444779" cy="1911783"/>
        </p:xfrm>
        <a:graphic>
          <a:graphicData uri="http://schemas.openxmlformats.org/presentationml/2006/ole">
            <mc:AlternateContent xmlns:mc="http://schemas.openxmlformats.org/markup-compatibility/2006">
              <mc:Choice xmlns:v="urn:schemas-microsoft-com:vml" Requires="v">
                <p:oleObj spid="_x0000_s128029" name="Equation" r:id="rId3" imgW="4203360" imgH="850680" progId="Equation.DSMT4">
                  <p:embed/>
                </p:oleObj>
              </mc:Choice>
              <mc:Fallback>
                <p:oleObj name="Equation" r:id="rId3" imgW="4203360" imgH="850680" progId="Equation.DSMT4">
                  <p:embed/>
                  <p:pic>
                    <p:nvPicPr>
                      <p:cNvPr id="0" name=""/>
                      <p:cNvPicPr/>
                      <p:nvPr/>
                    </p:nvPicPr>
                    <p:blipFill>
                      <a:blip r:embed="rId4"/>
                      <a:stretch>
                        <a:fillRect/>
                      </a:stretch>
                    </p:blipFill>
                    <p:spPr>
                      <a:xfrm>
                        <a:off x="1016204" y="1450253"/>
                        <a:ext cx="9444779" cy="1911783"/>
                      </a:xfrm>
                      <a:prstGeom prst="rect">
                        <a:avLst/>
                      </a:prstGeom>
                    </p:spPr>
                  </p:pic>
                </p:oleObj>
              </mc:Fallback>
            </mc:AlternateContent>
          </a:graphicData>
        </a:graphic>
      </p:graphicFrame>
    </p:spTree>
    <p:extLst>
      <p:ext uri="{BB962C8B-B14F-4D97-AF65-F5344CB8AC3E}">
        <p14:creationId xmlns:p14="http://schemas.microsoft.com/office/powerpoint/2010/main" val="2576850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4336"/>
                                        </p:tgtEl>
                                        <p:attrNameLst>
                                          <p:attrName>style.visibility</p:attrName>
                                        </p:attrNameLst>
                                      </p:cBhvr>
                                      <p:to>
                                        <p:strVal val="visible"/>
                                      </p:to>
                                    </p:set>
                                    <p:animEffect transition="in" filter="box(in)">
                                      <p:cBhvr>
                                        <p:cTn id="7" dur="500"/>
                                        <p:tgtEl>
                                          <p:spTgt spid="824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3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2"/>
          <p:cNvSpPr>
            <a:spLocks noGrp="1"/>
          </p:cNvSpPr>
          <p:nvPr>
            <p:ph type="dt" sz="quarter" idx="10"/>
          </p:nvPr>
        </p:nvSpPr>
        <p:spPr/>
        <p:txBody>
          <a:bodyPr/>
          <a:lstStyle/>
          <a:p>
            <a:pPr>
              <a:defRPr/>
            </a:pPr>
            <a:fld id="{7AE98E77-C4DC-4514-BFED-8219E2443591}" type="datetime1">
              <a:rPr lang="zh-CN" altLang="en-US"/>
              <a:pPr>
                <a:defRPr/>
              </a:pPr>
              <a:t>2020/4/28</a:t>
            </a:fld>
            <a:endParaRPr lang="en-US" altLang="zh-CN"/>
          </a:p>
        </p:txBody>
      </p:sp>
      <p:sp>
        <p:nvSpPr>
          <p:cNvPr id="21" name="灯片编号占位符 4"/>
          <p:cNvSpPr>
            <a:spLocks noGrp="1"/>
          </p:cNvSpPr>
          <p:nvPr>
            <p:ph type="sldNum" sz="quarter" idx="12"/>
          </p:nvPr>
        </p:nvSpPr>
        <p:spPr/>
        <p:txBody>
          <a:bodyPr/>
          <a:lstStyle/>
          <a:p>
            <a:pPr>
              <a:defRPr/>
            </a:pPr>
            <a:fld id="{35DBD7CE-94BC-4B71-B8A4-F58D7B47823C}" type="slidenum">
              <a:rPr lang="en-US" altLang="zh-CN"/>
              <a:pPr>
                <a:defRPr/>
              </a:pPr>
              <a:t>62</a:t>
            </a:fld>
            <a:endParaRPr lang="en-US" altLang="zh-CN"/>
          </a:p>
        </p:txBody>
      </p:sp>
      <p:sp>
        <p:nvSpPr>
          <p:cNvPr id="81924" name="Rectangle 2"/>
          <p:cNvSpPr>
            <a:spLocks noChangeArrowheads="1"/>
          </p:cNvSpPr>
          <p:nvPr/>
        </p:nvSpPr>
        <p:spPr bwMode="auto">
          <a:xfrm>
            <a:off x="1524000" y="-55563"/>
            <a:ext cx="7772400" cy="147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chorCtr="1"/>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zh-CN" sz="3200">
              <a:solidFill>
                <a:srgbClr val="FFCC00"/>
              </a:solidFill>
              <a:latin typeface="Arial" panose="020B0604020202020204" pitchFamily="34" charset="0"/>
            </a:endParaRPr>
          </a:p>
        </p:txBody>
      </p:sp>
      <p:sp>
        <p:nvSpPr>
          <p:cNvPr id="81925" name="Rectangle 3"/>
          <p:cNvSpPr>
            <a:spLocks noChangeArrowheads="1"/>
          </p:cNvSpPr>
          <p:nvPr/>
        </p:nvSpPr>
        <p:spPr bwMode="auto">
          <a:xfrm>
            <a:off x="1917700" y="171450"/>
            <a:ext cx="93330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36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参数显著性检验的</a:t>
            </a:r>
            <a:r>
              <a:rPr lang="en-US" altLang="zh-CN" sz="3600" b="1" i="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p</a:t>
            </a:r>
            <a:r>
              <a:rPr lang="en-US" altLang="zh-CN" sz="36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36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值</a:t>
            </a:r>
            <a:r>
              <a:rPr lang="zh-CN" altLang="en-US" sz="3600"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检验准则（</a:t>
            </a:r>
            <a:r>
              <a:rPr lang="zh-CN" altLang="en-US" sz="36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双侧检验）</a:t>
            </a:r>
          </a:p>
        </p:txBody>
      </p:sp>
      <p:sp>
        <p:nvSpPr>
          <p:cNvPr id="881668" name="Rectangle 4"/>
          <p:cNvSpPr>
            <a:spLocks noChangeArrowheads="1"/>
          </p:cNvSpPr>
          <p:nvPr/>
        </p:nvSpPr>
        <p:spPr bwMode="auto">
          <a:xfrm>
            <a:off x="746125" y="740614"/>
            <a:ext cx="10836275"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zh-CN" altLang="en-US"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假设检验的 </a:t>
            </a:r>
            <a:r>
              <a:rPr lang="en-US" altLang="zh-CN" b="1" i="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p</a:t>
            </a:r>
            <a:r>
              <a:rPr lang="en-US" altLang="zh-CN"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b="1" dirty="0">
                <a:solidFill>
                  <a:srgbClr val="990000"/>
                </a:solidFill>
                <a:latin typeface="Times New Roman" panose="02020603050405020304" pitchFamily="18" charset="0"/>
                <a:ea typeface="楷体_GB2312" panose="02010609030101010101" pitchFamily="49" charset="-122"/>
                <a:cs typeface="Times New Roman" panose="02020603050405020304" pitchFamily="18" charset="0"/>
              </a:rPr>
              <a:t>值：</a:t>
            </a:r>
          </a:p>
          <a:p>
            <a:pPr eaLnBrk="1" hangingPunct="1">
              <a:lnSpc>
                <a:spcPct val="120000"/>
              </a:lnSpc>
              <a:spcBef>
                <a:spcPct val="20000"/>
              </a:spcBef>
              <a:buClr>
                <a:schemeClr val="folHlink"/>
              </a:buClr>
              <a:buSzPct val="60000"/>
              <a:buFont typeface="Wingdings" panose="05000000000000000000" pitchFamily="2" charset="2"/>
              <a:buNone/>
            </a:pPr>
            <a:r>
              <a:rPr lang="zh-CN" altLang="en-US" b="1" i="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p</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值是基于既定的样本数据所计算的统计量</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t</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的</a:t>
            </a:r>
            <a:r>
              <a:rPr lang="zh-CN" altLang="en-US"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伴随概率</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（也称为</a:t>
            </a:r>
            <a:r>
              <a:rPr lang="zh-CN" altLang="en-US"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边际显著性水平</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），它是拒绝原假设的最低显著性水平。统计分析软件中通常都给出了相关检验的 </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p</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值</a:t>
            </a:r>
          </a:p>
        </p:txBody>
      </p:sp>
      <p:sp>
        <p:nvSpPr>
          <p:cNvPr id="81928" name="Rectangle 6"/>
          <p:cNvSpPr>
            <a:spLocks noChangeArrowheads="1"/>
          </p:cNvSpPr>
          <p:nvPr/>
        </p:nvSpPr>
        <p:spPr bwMode="auto">
          <a:xfrm>
            <a:off x="1917700" y="2871729"/>
            <a:ext cx="8281988" cy="7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b="1" dirty="0">
                <a:solidFill>
                  <a:schemeClr val="folHlink"/>
                </a:solidFill>
                <a:latin typeface="Times New Roman" panose="02020603050405020304" pitchFamily="18" charset="0"/>
                <a:ea typeface="楷体_GB2312" panose="02010609030101010101" pitchFamily="49" charset="-122"/>
                <a:cs typeface="Times New Roman" panose="02020603050405020304" pitchFamily="18" charset="0"/>
              </a:rPr>
              <a:t>方法：</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将给定的显著性水平　  与 </a:t>
            </a:r>
            <a:r>
              <a:rPr lang="zh-CN" altLang="en-US" b="1" i="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值进行比较</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zh-CN" altLang="en-US" b="1" dirty="0">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81931" name="Object 9"/>
          <p:cNvGraphicFramePr>
            <a:graphicFrameLocks noChangeAspect="1"/>
          </p:cNvGraphicFramePr>
          <p:nvPr>
            <p:extLst>
              <p:ext uri="{D42A27DB-BD31-4B8C-83A1-F6EECF244321}">
                <p14:modId xmlns:p14="http://schemas.microsoft.com/office/powerpoint/2010/main" val="1649597408"/>
              </p:ext>
            </p:extLst>
          </p:nvPr>
        </p:nvGraphicFramePr>
        <p:xfrm>
          <a:off x="6388112" y="3107956"/>
          <a:ext cx="390525" cy="350837"/>
        </p:xfrm>
        <a:graphic>
          <a:graphicData uri="http://schemas.openxmlformats.org/presentationml/2006/ole">
            <mc:AlternateContent xmlns:mc="http://schemas.openxmlformats.org/markup-compatibility/2006">
              <mc:Choice xmlns:v="urn:schemas-microsoft-com:vml" Requires="v">
                <p:oleObj spid="_x0000_s129146" name="Equation" r:id="rId3" imgW="152334" imgH="139639" progId="Equation.DSMT4">
                  <p:embed/>
                </p:oleObj>
              </mc:Choice>
              <mc:Fallback>
                <p:oleObj name="Equation" r:id="rId3" imgW="152334" imgH="139639" progId="Equation.DSMT4">
                  <p:embed/>
                  <p:pic>
                    <p:nvPicPr>
                      <p:cNvPr id="8193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8112" y="3107956"/>
                        <a:ext cx="3905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35" name="Object 13"/>
          <p:cNvGraphicFramePr>
            <a:graphicFrameLocks noChangeAspect="1"/>
          </p:cNvGraphicFramePr>
          <p:nvPr>
            <p:extLst>
              <p:ext uri="{D42A27DB-BD31-4B8C-83A1-F6EECF244321}">
                <p14:modId xmlns:p14="http://schemas.microsoft.com/office/powerpoint/2010/main" val="2284860725"/>
              </p:ext>
            </p:extLst>
          </p:nvPr>
        </p:nvGraphicFramePr>
        <p:xfrm>
          <a:off x="7117567" y="3107374"/>
          <a:ext cx="352425" cy="381000"/>
        </p:xfrm>
        <a:graphic>
          <a:graphicData uri="http://schemas.openxmlformats.org/presentationml/2006/ole">
            <mc:AlternateContent xmlns:mc="http://schemas.openxmlformats.org/markup-compatibility/2006">
              <mc:Choice xmlns:v="urn:schemas-microsoft-com:vml" Requires="v">
                <p:oleObj spid="_x0000_s129147" name="Equation" r:id="rId5" imgW="152268" imgH="164957" progId="Equation.DSMT4">
                  <p:embed/>
                </p:oleObj>
              </mc:Choice>
              <mc:Fallback>
                <p:oleObj name="Equation" r:id="rId5" imgW="152268" imgH="164957" progId="Equation.DSMT4">
                  <p:embed/>
                  <p:pic>
                    <p:nvPicPr>
                      <p:cNvPr id="81935"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7567" y="3107374"/>
                        <a:ext cx="3524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205899236"/>
              </p:ext>
            </p:extLst>
          </p:nvPr>
        </p:nvGraphicFramePr>
        <p:xfrm>
          <a:off x="1852613" y="3603625"/>
          <a:ext cx="7764462" cy="498475"/>
        </p:xfrm>
        <a:graphic>
          <a:graphicData uri="http://schemas.openxmlformats.org/presentationml/2006/ole">
            <mc:AlternateContent xmlns:mc="http://schemas.openxmlformats.org/markup-compatibility/2006">
              <mc:Choice xmlns:v="urn:schemas-microsoft-com:vml" Requires="v">
                <p:oleObj spid="_x0000_s129148" name="Equation" r:id="rId7" imgW="3365280" imgH="215640" progId="Equation.DSMT4">
                  <p:embed/>
                </p:oleObj>
              </mc:Choice>
              <mc:Fallback>
                <p:oleObj name="Equation" r:id="rId7" imgW="3365280" imgH="215640" progId="Equation.DSMT4">
                  <p:embed/>
                  <p:pic>
                    <p:nvPicPr>
                      <p:cNvPr id="0" name=""/>
                      <p:cNvPicPr/>
                      <p:nvPr/>
                    </p:nvPicPr>
                    <p:blipFill>
                      <a:blip r:embed="rId8"/>
                      <a:stretch>
                        <a:fillRect/>
                      </a:stretch>
                    </p:blipFill>
                    <p:spPr>
                      <a:xfrm>
                        <a:off x="1852613" y="3603625"/>
                        <a:ext cx="7764462" cy="49847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514630878"/>
              </p:ext>
            </p:extLst>
          </p:nvPr>
        </p:nvGraphicFramePr>
        <p:xfrm>
          <a:off x="741507" y="4220725"/>
          <a:ext cx="6797675" cy="1025525"/>
        </p:xfrm>
        <a:graphic>
          <a:graphicData uri="http://schemas.openxmlformats.org/presentationml/2006/ole">
            <mc:AlternateContent xmlns:mc="http://schemas.openxmlformats.org/markup-compatibility/2006">
              <mc:Choice xmlns:v="urn:schemas-microsoft-com:vml" Requires="v">
                <p:oleObj spid="_x0000_s129149" name="Equation" r:id="rId9" imgW="2946240" imgH="444240" progId="Equation.DSMT4">
                  <p:embed/>
                </p:oleObj>
              </mc:Choice>
              <mc:Fallback>
                <p:oleObj name="Equation" r:id="rId9" imgW="2946240" imgH="444240" progId="Equation.DSMT4">
                  <p:embed/>
                  <p:pic>
                    <p:nvPicPr>
                      <p:cNvPr id="2" name="对象 1"/>
                      <p:cNvPicPr/>
                      <p:nvPr/>
                    </p:nvPicPr>
                    <p:blipFill>
                      <a:blip r:embed="rId10"/>
                      <a:stretch>
                        <a:fillRect/>
                      </a:stretch>
                    </p:blipFill>
                    <p:spPr>
                      <a:xfrm>
                        <a:off x="741507" y="4220725"/>
                        <a:ext cx="6797675" cy="1025525"/>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12944531"/>
              </p:ext>
            </p:extLst>
          </p:nvPr>
        </p:nvGraphicFramePr>
        <p:xfrm>
          <a:off x="746125" y="5384458"/>
          <a:ext cx="10956925" cy="1085850"/>
        </p:xfrm>
        <a:graphic>
          <a:graphicData uri="http://schemas.openxmlformats.org/presentationml/2006/ole">
            <mc:AlternateContent xmlns:mc="http://schemas.openxmlformats.org/markup-compatibility/2006">
              <mc:Choice xmlns:v="urn:schemas-microsoft-com:vml" Requires="v">
                <p:oleObj spid="_x0000_s129150" name="Equation" r:id="rId11" imgW="4749480" imgH="469800" progId="Equation.DSMT4">
                  <p:embed/>
                </p:oleObj>
              </mc:Choice>
              <mc:Fallback>
                <p:oleObj name="Equation" r:id="rId11" imgW="4749480" imgH="469800" progId="Equation.DSMT4">
                  <p:embed/>
                  <p:pic>
                    <p:nvPicPr>
                      <p:cNvPr id="22" name="对象 21"/>
                      <p:cNvPicPr/>
                      <p:nvPr/>
                    </p:nvPicPr>
                    <p:blipFill>
                      <a:blip r:embed="rId12"/>
                      <a:stretch>
                        <a:fillRect/>
                      </a:stretch>
                    </p:blipFill>
                    <p:spPr>
                      <a:xfrm>
                        <a:off x="746125" y="5384458"/>
                        <a:ext cx="10956925" cy="1085850"/>
                      </a:xfrm>
                      <a:prstGeom prst="rect">
                        <a:avLst/>
                      </a:prstGeom>
                    </p:spPr>
                  </p:pic>
                </p:oleObj>
              </mc:Fallback>
            </mc:AlternateContent>
          </a:graphicData>
        </a:graphic>
      </p:graphicFrame>
    </p:spTree>
    <p:extLst>
      <p:ext uri="{BB962C8B-B14F-4D97-AF65-F5344CB8AC3E}">
        <p14:creationId xmlns:p14="http://schemas.microsoft.com/office/powerpoint/2010/main" val="112893066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81668"/>
                                        </p:tgtEl>
                                        <p:attrNameLst>
                                          <p:attrName>style.visibility</p:attrName>
                                        </p:attrNameLst>
                                      </p:cBhvr>
                                      <p:to>
                                        <p:strVal val="visible"/>
                                      </p:to>
                                    </p:set>
                                    <p:animEffect transition="in" filter="wipe(down)">
                                      <p:cBhvr>
                                        <p:cTn id="7" dur="500"/>
                                        <p:tgtEl>
                                          <p:spTgt spid="8816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928"/>
                                        </p:tgtEl>
                                        <p:attrNameLst>
                                          <p:attrName>style.visibility</p:attrName>
                                        </p:attrNameLst>
                                      </p:cBhvr>
                                      <p:to>
                                        <p:strVal val="visible"/>
                                      </p:to>
                                    </p:set>
                                    <p:animEffect transition="in" filter="wipe(down)">
                                      <p:cBhvr>
                                        <p:cTn id="12" dur="500"/>
                                        <p:tgtEl>
                                          <p:spTgt spid="819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8" grpId="0"/>
      <p:bldP spid="8192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8F302D9-6FE9-472C-8A47-0A2B9A5F9371}" type="datetime1">
              <a:rPr lang="zh-CN" altLang="en-US"/>
              <a:pPr>
                <a:defRPr/>
              </a:pPr>
              <a:t>2020/4/28</a:t>
            </a:fld>
            <a:endParaRPr lang="en-US" altLang="zh-CN"/>
          </a:p>
        </p:txBody>
      </p:sp>
      <p:sp>
        <p:nvSpPr>
          <p:cNvPr id="6" name="灯片编号占位符 5"/>
          <p:cNvSpPr>
            <a:spLocks noGrp="1"/>
          </p:cNvSpPr>
          <p:nvPr>
            <p:ph type="sldNum" sz="quarter" idx="12"/>
          </p:nvPr>
        </p:nvSpPr>
        <p:spPr/>
        <p:txBody>
          <a:bodyPr/>
          <a:lstStyle/>
          <a:p>
            <a:pPr>
              <a:defRPr/>
            </a:pPr>
            <a:fld id="{67D7B837-B6ED-4427-9525-C751654DA9F7}" type="slidenum">
              <a:rPr lang="en-US" altLang="zh-CN"/>
              <a:pPr>
                <a:defRPr/>
              </a:pPr>
              <a:t>63</a:t>
            </a:fld>
            <a:endParaRPr lang="en-US" altLang="zh-CN"/>
          </a:p>
        </p:txBody>
      </p:sp>
      <p:sp>
        <p:nvSpPr>
          <p:cNvPr id="766978" name="Text Box 2"/>
          <p:cNvSpPr txBox="1">
            <a:spLocks noChangeArrowheads="1"/>
          </p:cNvSpPr>
          <p:nvPr/>
        </p:nvSpPr>
        <p:spPr bwMode="auto">
          <a:xfrm>
            <a:off x="1176338" y="1412875"/>
            <a:ext cx="10177462" cy="429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35000"/>
              </a:lnSpc>
              <a:spcBef>
                <a:spcPct val="50000"/>
              </a:spcBef>
              <a:buFontTx/>
              <a:buNone/>
            </a:pPr>
            <a:r>
              <a:rPr lang="zh-CN" altLang="en-US" b="1">
                <a:solidFill>
                  <a:srgbClr val="FF0000"/>
                </a:solidFill>
                <a:latin typeface="楷体_GB2312" panose="02010609030101010101" pitchFamily="49" charset="-122"/>
                <a:ea typeface="楷体_GB2312" panose="02010609030101010101" pitchFamily="49" charset="-122"/>
              </a:rPr>
              <a:t>　　显著性检验</a:t>
            </a:r>
            <a:r>
              <a:rPr lang="zh-CN" altLang="en-US" b="1">
                <a:latin typeface="楷体_GB2312" panose="02010609030101010101" pitchFamily="49" charset="-122"/>
                <a:ea typeface="楷体_GB2312" panose="02010609030101010101" pitchFamily="49" charset="-122"/>
              </a:rPr>
              <a:t>可以通过一次抽样的结果检验总体参数可能的假设值（如是否为零），但它并没有指出在一次抽样中样本参数值到底离总体参数的真值有多“近”。</a:t>
            </a:r>
          </a:p>
          <a:p>
            <a:pPr eaLnBrk="1" hangingPunct="1">
              <a:lnSpc>
                <a:spcPct val="135000"/>
              </a:lnSpc>
              <a:spcBef>
                <a:spcPct val="50000"/>
              </a:spcBef>
              <a:buFontTx/>
              <a:buNone/>
            </a:pPr>
            <a:r>
              <a:rPr lang="zh-CN" altLang="en-US" b="1">
                <a:latin typeface="楷体_GB2312" panose="02010609030101010101" pitchFamily="49" charset="-122"/>
                <a:ea typeface="楷体_GB2312" panose="02010609030101010101" pitchFamily="49" charset="-122"/>
              </a:rPr>
              <a:t>　　要判断样本参数的估计值在多大程度上可以“近似”地替代总体参数的真值，往往需要通过构造一个以样本参数的估计值为中心的“区间”，来考察它以多大的可能性（概率）包含着真实的参数值。这种方法就是</a:t>
            </a:r>
            <a:r>
              <a:rPr lang="zh-CN" altLang="en-US" b="1">
                <a:solidFill>
                  <a:srgbClr val="FF0000"/>
                </a:solidFill>
                <a:latin typeface="楷体_GB2312" panose="02010609030101010101" pitchFamily="49" charset="-122"/>
                <a:ea typeface="楷体_GB2312" panose="02010609030101010101" pitchFamily="49" charset="-122"/>
              </a:rPr>
              <a:t>参数检验的置信区间估计</a:t>
            </a:r>
            <a:r>
              <a:rPr lang="zh-CN" altLang="en-US" b="1">
                <a:latin typeface="楷体_GB2312" panose="02010609030101010101" pitchFamily="49" charset="-122"/>
                <a:ea typeface="楷体_GB2312" panose="02010609030101010101" pitchFamily="49" charset="-122"/>
              </a:rPr>
              <a:t>。 </a:t>
            </a:r>
          </a:p>
        </p:txBody>
      </p:sp>
      <p:sp>
        <p:nvSpPr>
          <p:cNvPr id="83973" name="Text Box 3"/>
          <p:cNvSpPr txBox="1">
            <a:spLocks noChangeArrowheads="1"/>
          </p:cNvSpPr>
          <p:nvPr/>
        </p:nvSpPr>
        <p:spPr bwMode="auto">
          <a:xfrm>
            <a:off x="2711450" y="620713"/>
            <a:ext cx="6337300" cy="6413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en-US" altLang="zh-CN" sz="3600" b="1" dirty="0">
                <a:solidFill>
                  <a:srgbClr val="FF0000"/>
                </a:solidFill>
                <a:latin typeface="Times New Roman" panose="02020603050405020304" pitchFamily="18" charset="0"/>
                <a:ea typeface="楷体_GB2312" panose="02010609030101010101" pitchFamily="49" charset="-122"/>
              </a:rPr>
              <a:t>    3</a:t>
            </a:r>
            <a:r>
              <a:rPr kumimoji="1" lang="zh-CN" altLang="en-US" sz="3600" b="1" dirty="0" smtClean="0">
                <a:solidFill>
                  <a:srgbClr val="FF0000"/>
                </a:solidFill>
                <a:latin typeface="Times New Roman" panose="02020603050405020304" pitchFamily="18" charset="0"/>
                <a:ea typeface="楷体_GB2312" panose="02010609030101010101" pitchFamily="49" charset="-122"/>
              </a:rPr>
              <a:t>）参数</a:t>
            </a:r>
            <a:r>
              <a:rPr kumimoji="1" lang="zh-CN" altLang="en-US" sz="3600" b="1" dirty="0">
                <a:solidFill>
                  <a:srgbClr val="FF0000"/>
                </a:solidFill>
                <a:latin typeface="Times New Roman" panose="02020603050405020304" pitchFamily="18" charset="0"/>
                <a:ea typeface="楷体_GB2312" panose="02010609030101010101" pitchFamily="49" charset="-122"/>
              </a:rPr>
              <a:t>的</a:t>
            </a:r>
            <a:r>
              <a:rPr kumimoji="1" lang="zh-CN" altLang="en-US" sz="3600" b="1" dirty="0" smtClean="0">
                <a:solidFill>
                  <a:srgbClr val="FF0000"/>
                </a:solidFill>
                <a:latin typeface="Times New Roman" panose="02020603050405020304" pitchFamily="18" charset="0"/>
                <a:ea typeface="楷体_GB2312" panose="02010609030101010101" pitchFamily="49" charset="-122"/>
              </a:rPr>
              <a:t>置信区间估计</a:t>
            </a:r>
            <a:endParaRPr kumimoji="1" lang="zh-CN" altLang="en-US" sz="3600" b="1" dirty="0">
              <a:solidFill>
                <a:srgbClr val="FF0000"/>
              </a:solidFill>
              <a:latin typeface="Times New Roman" panose="02020603050405020304" pitchFamily="18" charset="0"/>
              <a:ea typeface="楷体_GB2312" panose="02010609030101010101" pitchFamily="49" charset="-122"/>
            </a:endParaRPr>
          </a:p>
        </p:txBody>
      </p:sp>
    </p:spTree>
    <p:extLst>
      <p:ext uri="{BB962C8B-B14F-4D97-AF65-F5344CB8AC3E}">
        <p14:creationId xmlns:p14="http://schemas.microsoft.com/office/powerpoint/2010/main" val="4004490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69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69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8"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D83B7D04-1E8D-43EF-A3F2-FC63FFA912F2}" type="datetime1">
              <a:rPr lang="zh-CN" altLang="en-US"/>
              <a:pPr>
                <a:defRPr/>
              </a:pPr>
              <a:t>2020/4/28</a:t>
            </a:fld>
            <a:endParaRPr lang="en-US" altLang="zh-CN"/>
          </a:p>
        </p:txBody>
      </p:sp>
      <p:sp>
        <p:nvSpPr>
          <p:cNvPr id="9" name="灯片编号占位符 5"/>
          <p:cNvSpPr>
            <a:spLocks noGrp="1"/>
          </p:cNvSpPr>
          <p:nvPr>
            <p:ph type="sldNum" sz="quarter" idx="12"/>
          </p:nvPr>
        </p:nvSpPr>
        <p:spPr/>
        <p:txBody>
          <a:bodyPr/>
          <a:lstStyle/>
          <a:p>
            <a:pPr>
              <a:defRPr/>
            </a:pPr>
            <a:fld id="{0B91CE58-0B7A-46A8-87C7-C6DE6254A6C0}" type="slidenum">
              <a:rPr lang="en-US" altLang="zh-CN"/>
              <a:pPr>
                <a:defRPr/>
              </a:pPr>
              <a:t>64</a:t>
            </a:fld>
            <a:endParaRPr lang="en-US" altLang="zh-CN"/>
          </a:p>
        </p:txBody>
      </p:sp>
      <p:sp>
        <p:nvSpPr>
          <p:cNvPr id="86024" name="Text Box 12"/>
          <p:cNvSpPr txBox="1">
            <a:spLocks noChangeArrowheads="1"/>
          </p:cNvSpPr>
          <p:nvPr/>
        </p:nvSpPr>
        <p:spPr bwMode="auto">
          <a:xfrm>
            <a:off x="2690019" y="354013"/>
            <a:ext cx="6337300" cy="6413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en-US" altLang="zh-CN" sz="3600" b="1" dirty="0">
                <a:solidFill>
                  <a:srgbClr val="FF0000"/>
                </a:solidFill>
                <a:latin typeface="Times New Roman" panose="02020603050405020304" pitchFamily="18" charset="0"/>
                <a:ea typeface="楷体_GB2312" panose="02010609030101010101" pitchFamily="49" charset="-122"/>
              </a:rPr>
              <a:t>    3</a:t>
            </a:r>
            <a:r>
              <a:rPr kumimoji="1" lang="zh-CN" altLang="en-US" sz="3600" b="1" dirty="0">
                <a:solidFill>
                  <a:srgbClr val="FF0000"/>
                </a:solidFill>
                <a:latin typeface="Times New Roman" panose="02020603050405020304" pitchFamily="18" charset="0"/>
                <a:ea typeface="楷体_GB2312" panose="02010609030101010101" pitchFamily="49" charset="-122"/>
              </a:rPr>
              <a:t>）回归系数的置信区间 </a:t>
            </a:r>
          </a:p>
        </p:txBody>
      </p:sp>
      <p:graphicFrame>
        <p:nvGraphicFramePr>
          <p:cNvPr id="2" name="对象 1"/>
          <p:cNvGraphicFramePr>
            <a:graphicFrameLocks noChangeAspect="1"/>
          </p:cNvGraphicFramePr>
          <p:nvPr>
            <p:extLst>
              <p:ext uri="{D42A27DB-BD31-4B8C-83A1-F6EECF244321}">
                <p14:modId xmlns:p14="http://schemas.microsoft.com/office/powerpoint/2010/main" val="2102510522"/>
              </p:ext>
            </p:extLst>
          </p:nvPr>
        </p:nvGraphicFramePr>
        <p:xfrm>
          <a:off x="295994" y="1194196"/>
          <a:ext cx="11460163" cy="1112838"/>
        </p:xfrm>
        <a:graphic>
          <a:graphicData uri="http://schemas.openxmlformats.org/presentationml/2006/ole">
            <mc:AlternateContent xmlns:mc="http://schemas.openxmlformats.org/markup-compatibility/2006">
              <mc:Choice xmlns:v="urn:schemas-microsoft-com:vml" Requires="v">
                <p:oleObj spid="_x0000_s131168" name="Equation" r:id="rId3" imgW="5626080" imgH="545760" progId="Equation.DSMT4">
                  <p:embed/>
                </p:oleObj>
              </mc:Choice>
              <mc:Fallback>
                <p:oleObj name="Equation" r:id="rId3" imgW="5626080" imgH="545760" progId="Equation.DSMT4">
                  <p:embed/>
                  <p:pic>
                    <p:nvPicPr>
                      <p:cNvPr id="0" name=""/>
                      <p:cNvPicPr/>
                      <p:nvPr/>
                    </p:nvPicPr>
                    <p:blipFill>
                      <a:blip r:embed="rId4"/>
                      <a:stretch>
                        <a:fillRect/>
                      </a:stretch>
                    </p:blipFill>
                    <p:spPr>
                      <a:xfrm>
                        <a:off x="295994" y="1194196"/>
                        <a:ext cx="11460163" cy="111283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984195887"/>
              </p:ext>
            </p:extLst>
          </p:nvPr>
        </p:nvGraphicFramePr>
        <p:xfrm>
          <a:off x="295994" y="2307034"/>
          <a:ext cx="7705977" cy="547062"/>
        </p:xfrm>
        <a:graphic>
          <a:graphicData uri="http://schemas.openxmlformats.org/presentationml/2006/ole">
            <mc:AlternateContent xmlns:mc="http://schemas.openxmlformats.org/markup-compatibility/2006">
              <mc:Choice xmlns:v="urn:schemas-microsoft-com:vml" Requires="v">
                <p:oleObj spid="_x0000_s131169" name="Equation" r:id="rId5" imgW="3581280" imgH="253800" progId="Equation.DSMT4">
                  <p:embed/>
                </p:oleObj>
              </mc:Choice>
              <mc:Fallback>
                <p:oleObj name="Equation" r:id="rId5" imgW="3581280" imgH="253800" progId="Equation.DSMT4">
                  <p:embed/>
                  <p:pic>
                    <p:nvPicPr>
                      <p:cNvPr id="2" name="对象 1"/>
                      <p:cNvPicPr/>
                      <p:nvPr/>
                    </p:nvPicPr>
                    <p:blipFill>
                      <a:blip r:embed="rId6"/>
                      <a:stretch>
                        <a:fillRect/>
                      </a:stretch>
                    </p:blipFill>
                    <p:spPr>
                      <a:xfrm>
                        <a:off x="295994" y="2307034"/>
                        <a:ext cx="7705977" cy="5470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228635812"/>
              </p:ext>
            </p:extLst>
          </p:nvPr>
        </p:nvGraphicFramePr>
        <p:xfrm>
          <a:off x="595779" y="3002873"/>
          <a:ext cx="5808663" cy="1954212"/>
        </p:xfrm>
        <a:graphic>
          <a:graphicData uri="http://schemas.openxmlformats.org/presentationml/2006/ole">
            <mc:AlternateContent xmlns:mc="http://schemas.openxmlformats.org/markup-compatibility/2006">
              <mc:Choice xmlns:v="urn:schemas-microsoft-com:vml" Requires="v">
                <p:oleObj spid="_x0000_s131170" name="Equation" r:id="rId7" imgW="2869920" imgH="965160" progId="Equation.DSMT4">
                  <p:embed/>
                </p:oleObj>
              </mc:Choice>
              <mc:Fallback>
                <p:oleObj name="Equation" r:id="rId7" imgW="2869920" imgH="965160" progId="Equation.DSMT4">
                  <p:embed/>
                  <p:pic>
                    <p:nvPicPr>
                      <p:cNvPr id="10" name="对象 9"/>
                      <p:cNvPicPr/>
                      <p:nvPr/>
                    </p:nvPicPr>
                    <p:blipFill>
                      <a:blip r:embed="rId8"/>
                      <a:stretch>
                        <a:fillRect/>
                      </a:stretch>
                    </p:blipFill>
                    <p:spPr>
                      <a:xfrm>
                        <a:off x="595779" y="3002873"/>
                        <a:ext cx="5808663" cy="1954212"/>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428193164"/>
              </p:ext>
            </p:extLst>
          </p:nvPr>
        </p:nvGraphicFramePr>
        <p:xfrm>
          <a:off x="85134" y="5105863"/>
          <a:ext cx="10416935" cy="1433049"/>
        </p:xfrm>
        <a:graphic>
          <a:graphicData uri="http://schemas.openxmlformats.org/presentationml/2006/ole">
            <mc:AlternateContent xmlns:mc="http://schemas.openxmlformats.org/markup-compatibility/2006">
              <mc:Choice xmlns:v="urn:schemas-microsoft-com:vml" Requires="v">
                <p:oleObj spid="_x0000_s131171" name="Equation" r:id="rId9" imgW="4978080" imgH="685800" progId="Equation.DSMT4">
                  <p:embed/>
                </p:oleObj>
              </mc:Choice>
              <mc:Fallback>
                <p:oleObj name="Equation" r:id="rId9" imgW="4978080" imgH="685800" progId="Equation.DSMT4">
                  <p:embed/>
                  <p:pic>
                    <p:nvPicPr>
                      <p:cNvPr id="11" name="对象 10"/>
                      <p:cNvPicPr/>
                      <p:nvPr/>
                    </p:nvPicPr>
                    <p:blipFill>
                      <a:blip r:embed="rId10"/>
                      <a:stretch>
                        <a:fillRect/>
                      </a:stretch>
                    </p:blipFill>
                    <p:spPr>
                      <a:xfrm>
                        <a:off x="85134" y="5105863"/>
                        <a:ext cx="10416935" cy="1433049"/>
                      </a:xfrm>
                      <a:prstGeom prst="rect">
                        <a:avLst/>
                      </a:prstGeom>
                    </p:spPr>
                  </p:pic>
                </p:oleObj>
              </mc:Fallback>
            </mc:AlternateContent>
          </a:graphicData>
        </a:graphic>
      </p:graphicFrame>
      <p:grpSp>
        <p:nvGrpSpPr>
          <p:cNvPr id="13" name="组合 12"/>
          <p:cNvGrpSpPr/>
          <p:nvPr/>
        </p:nvGrpSpPr>
        <p:grpSpPr>
          <a:xfrm>
            <a:off x="7257490" y="2768370"/>
            <a:ext cx="4199404" cy="2276309"/>
            <a:chOff x="6269194" y="3185447"/>
            <a:chExt cx="5456081" cy="3074066"/>
          </a:xfrm>
        </p:grpSpPr>
        <p:pic>
          <p:nvPicPr>
            <p:cNvPr id="14" name="图片 13"/>
            <p:cNvPicPr>
              <a:picLocks noChangeAspect="1"/>
            </p:cNvPicPr>
            <p:nvPr/>
          </p:nvPicPr>
          <p:blipFill>
            <a:blip r:embed="rId11"/>
            <a:stretch>
              <a:fillRect/>
            </a:stretch>
          </p:blipFill>
          <p:spPr>
            <a:xfrm>
              <a:off x="6512092" y="3185447"/>
              <a:ext cx="5084707" cy="2639444"/>
            </a:xfrm>
            <a:prstGeom prst="rect">
              <a:avLst/>
            </a:prstGeom>
          </p:spPr>
        </p:pic>
        <p:grpSp>
          <p:nvGrpSpPr>
            <p:cNvPr id="15" name="组合 14"/>
            <p:cNvGrpSpPr/>
            <p:nvPr/>
          </p:nvGrpSpPr>
          <p:grpSpPr>
            <a:xfrm>
              <a:off x="10339388" y="5121022"/>
              <a:ext cx="1385887" cy="1138491"/>
              <a:chOff x="10339388" y="3635122"/>
              <a:chExt cx="1385887" cy="1138491"/>
            </a:xfrm>
          </p:grpSpPr>
          <p:graphicFrame>
            <p:nvGraphicFramePr>
              <p:cNvPr id="29" name="Object 11"/>
              <p:cNvGraphicFramePr>
                <a:graphicFrameLocks noChangeAspect="1"/>
              </p:cNvGraphicFramePr>
              <p:nvPr>
                <p:extLst>
                  <p:ext uri="{D42A27DB-BD31-4B8C-83A1-F6EECF244321}">
                    <p14:modId xmlns:p14="http://schemas.microsoft.com/office/powerpoint/2010/main" val="127733811"/>
                  </p:ext>
                </p:extLst>
              </p:nvPr>
            </p:nvGraphicFramePr>
            <p:xfrm>
              <a:off x="10339388" y="4319588"/>
              <a:ext cx="630237" cy="454025"/>
            </p:xfrm>
            <a:graphic>
              <a:graphicData uri="http://schemas.openxmlformats.org/presentationml/2006/ole">
                <mc:AlternateContent xmlns:mc="http://schemas.openxmlformats.org/markup-compatibility/2006">
                  <mc:Choice xmlns:v="urn:schemas-microsoft-com:vml" Requires="v">
                    <p:oleObj spid="_x0000_s131172" name="Equation" r:id="rId12" imgW="482400" imgH="266400" progId="Equation.DSMT4">
                      <p:embed/>
                    </p:oleObj>
                  </mc:Choice>
                  <mc:Fallback>
                    <p:oleObj name="Equation" r:id="rId12" imgW="482400" imgH="266400" progId="Equation.DSMT4">
                      <p:embed/>
                      <p:pic>
                        <p:nvPicPr>
                          <p:cNvPr id="0" name=""/>
                          <p:cNvPicPr>
                            <a:picLocks noChangeAspect="1" noChangeArrowheads="1"/>
                          </p:cNvPicPr>
                          <p:nvPr/>
                        </p:nvPicPr>
                        <p:blipFill>
                          <a:blip r:embed="rId13"/>
                          <a:srcRect/>
                          <a:stretch>
                            <a:fillRect/>
                          </a:stretch>
                        </p:blipFill>
                        <p:spPr bwMode="auto">
                          <a:xfrm>
                            <a:off x="10339388" y="4319588"/>
                            <a:ext cx="630237" cy="454025"/>
                          </a:xfrm>
                          <a:prstGeom prst="rect">
                            <a:avLst/>
                          </a:prstGeom>
                          <a:noFill/>
                          <a:ln>
                            <a:noFill/>
                          </a:ln>
                          <a:effectLst/>
                          <a:extLst/>
                        </p:spPr>
                      </p:pic>
                    </p:oleObj>
                  </mc:Fallback>
                </mc:AlternateContent>
              </a:graphicData>
            </a:graphic>
          </p:graphicFrame>
          <p:grpSp>
            <p:nvGrpSpPr>
              <p:cNvPr id="30" name="组合 29"/>
              <p:cNvGrpSpPr/>
              <p:nvPr/>
            </p:nvGrpSpPr>
            <p:grpSpPr>
              <a:xfrm>
                <a:off x="10489667" y="3992650"/>
                <a:ext cx="791741" cy="312648"/>
                <a:chOff x="6495351" y="5153025"/>
                <a:chExt cx="791741" cy="312648"/>
              </a:xfrm>
            </p:grpSpPr>
            <p:sp>
              <p:nvSpPr>
                <p:cNvPr id="32" name="Line 6"/>
                <p:cNvSpPr>
                  <a:spLocks noChangeShapeType="1"/>
                </p:cNvSpPr>
                <p:nvPr/>
              </p:nvSpPr>
              <p:spPr bwMode="auto">
                <a:xfrm>
                  <a:off x="6495351" y="5153025"/>
                  <a:ext cx="0" cy="272192"/>
                </a:xfrm>
                <a:prstGeom prst="line">
                  <a:avLst/>
                </a:prstGeom>
                <a:noFill/>
                <a:ln w="476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3" name="直接连接符 32"/>
                <p:cNvCxnSpPr/>
                <p:nvPr/>
              </p:nvCxnSpPr>
              <p:spPr>
                <a:xfrm flipH="1">
                  <a:off x="6534150" y="5191125"/>
                  <a:ext cx="66675"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6610350" y="5191125"/>
                  <a:ext cx="66675"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6781800" y="5235397"/>
                  <a:ext cx="57396" cy="1843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949256" y="5286375"/>
                  <a:ext cx="32569" cy="13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859301" y="5257800"/>
                  <a:ext cx="49622" cy="1619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6686550" y="5216347"/>
                  <a:ext cx="57151" cy="1938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7038743" y="5276850"/>
                  <a:ext cx="49622" cy="1619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7130709" y="5276850"/>
                  <a:ext cx="49622" cy="1619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7237470" y="5303748"/>
                  <a:ext cx="49622" cy="1619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线形标注 1 30"/>
              <p:cNvSpPr/>
              <p:nvPr/>
            </p:nvSpPr>
            <p:spPr>
              <a:xfrm>
                <a:off x="11070903" y="3635122"/>
                <a:ext cx="654372" cy="395628"/>
              </a:xfrm>
              <a:prstGeom prst="borderCallout1">
                <a:avLst>
                  <a:gd name="adj1" fmla="val 42735"/>
                  <a:gd name="adj2" fmla="val 1159"/>
                  <a:gd name="adj3" fmla="val 112500"/>
                  <a:gd name="adj4" fmla="val -3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1400" dirty="0" smtClean="0">
                    <a:latin typeface="Times New Roman" panose="02020603050405020304" pitchFamily="18" charset="0"/>
                    <a:cs typeface="Times New Roman" panose="02020603050405020304" pitchFamily="18" charset="0"/>
                  </a:rPr>
                  <a:t>α</a:t>
                </a:r>
                <a:r>
                  <a:rPr lang="en-US" altLang="zh-CN" sz="1400" dirty="0" smtClean="0">
                    <a:latin typeface="Times New Roman" panose="02020603050405020304" pitchFamily="18" charset="0"/>
                    <a:cs typeface="Times New Roman" panose="02020603050405020304" pitchFamily="18" charset="0"/>
                  </a:rPr>
                  <a:t>/2</a:t>
                </a:r>
                <a:endParaRPr lang="zh-CN" altLang="en-US" sz="1400" dirty="0">
                  <a:latin typeface="Times New Roman" panose="02020603050405020304" pitchFamily="18" charset="0"/>
                  <a:cs typeface="Times New Roman" panose="02020603050405020304" pitchFamily="18" charset="0"/>
                </a:endParaRPr>
              </a:p>
            </p:txBody>
          </p:sp>
        </p:grpSp>
        <p:grpSp>
          <p:nvGrpSpPr>
            <p:cNvPr id="16" name="组合 15"/>
            <p:cNvGrpSpPr/>
            <p:nvPr/>
          </p:nvGrpSpPr>
          <p:grpSpPr>
            <a:xfrm>
              <a:off x="6269194" y="5101538"/>
              <a:ext cx="1596869" cy="1150037"/>
              <a:chOff x="6269194" y="3615638"/>
              <a:chExt cx="1596869" cy="1150037"/>
            </a:xfrm>
          </p:grpSpPr>
          <p:graphicFrame>
            <p:nvGraphicFramePr>
              <p:cNvPr id="17" name="Object 11"/>
              <p:cNvGraphicFramePr>
                <a:graphicFrameLocks noChangeAspect="1"/>
              </p:cNvGraphicFramePr>
              <p:nvPr>
                <p:extLst>
                  <p:ext uri="{D42A27DB-BD31-4B8C-83A1-F6EECF244321}">
                    <p14:modId xmlns:p14="http://schemas.microsoft.com/office/powerpoint/2010/main" val="2828116858"/>
                  </p:ext>
                </p:extLst>
              </p:nvPr>
            </p:nvGraphicFramePr>
            <p:xfrm>
              <a:off x="7110413" y="4325938"/>
              <a:ext cx="755650" cy="439737"/>
            </p:xfrm>
            <a:graphic>
              <a:graphicData uri="http://schemas.openxmlformats.org/presentationml/2006/ole">
                <mc:AlternateContent xmlns:mc="http://schemas.openxmlformats.org/markup-compatibility/2006">
                  <mc:Choice xmlns:v="urn:schemas-microsoft-com:vml" Requires="v">
                    <p:oleObj spid="_x0000_s131173" name="Equation" r:id="rId14" imgW="596880" imgH="266400" progId="Equation.DSMT4">
                      <p:embed/>
                    </p:oleObj>
                  </mc:Choice>
                  <mc:Fallback>
                    <p:oleObj name="Equation" r:id="rId14" imgW="596880" imgH="266400" progId="Equation.DSMT4">
                      <p:embed/>
                      <p:pic>
                        <p:nvPicPr>
                          <p:cNvPr id="0" name=""/>
                          <p:cNvPicPr>
                            <a:picLocks noChangeAspect="1" noChangeArrowheads="1"/>
                          </p:cNvPicPr>
                          <p:nvPr/>
                        </p:nvPicPr>
                        <p:blipFill>
                          <a:blip r:embed="rId15"/>
                          <a:srcRect/>
                          <a:stretch>
                            <a:fillRect/>
                          </a:stretch>
                        </p:blipFill>
                        <p:spPr bwMode="auto">
                          <a:xfrm>
                            <a:off x="7110413" y="4325938"/>
                            <a:ext cx="755650" cy="439737"/>
                          </a:xfrm>
                          <a:prstGeom prst="rect">
                            <a:avLst/>
                          </a:prstGeom>
                          <a:noFill/>
                          <a:ln>
                            <a:noFill/>
                          </a:ln>
                          <a:effectLst/>
                          <a:extLst/>
                        </p:spPr>
                      </p:pic>
                    </p:oleObj>
                  </mc:Fallback>
                </mc:AlternateContent>
              </a:graphicData>
            </a:graphic>
          </p:graphicFrame>
          <p:sp>
            <p:nvSpPr>
              <p:cNvPr id="18" name="Line 6"/>
              <p:cNvSpPr>
                <a:spLocks noChangeShapeType="1"/>
              </p:cNvSpPr>
              <p:nvPr/>
            </p:nvSpPr>
            <p:spPr bwMode="auto">
              <a:xfrm rot="10189771" flipH="1">
                <a:off x="7461048" y="4046213"/>
                <a:ext cx="29309" cy="217314"/>
              </a:xfrm>
              <a:prstGeom prst="line">
                <a:avLst/>
              </a:prstGeom>
              <a:noFill/>
              <a:ln w="476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9" name="直接连接符 18"/>
              <p:cNvCxnSpPr/>
              <p:nvPr/>
            </p:nvCxnSpPr>
            <p:spPr>
              <a:xfrm rot="10189771" flipH="1">
                <a:off x="7368600" y="4082551"/>
                <a:ext cx="52094" cy="2217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337590" y="4090207"/>
                <a:ext cx="4518" cy="2027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0189771" flipH="1">
                <a:off x="7181550" y="4116415"/>
                <a:ext cx="44844" cy="1787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189771" flipH="1">
                <a:off x="7067650" y="4138194"/>
                <a:ext cx="25447" cy="1293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189771" flipH="1">
                <a:off x="7126056" y="4126742"/>
                <a:ext cx="38770" cy="1570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0189771" flipH="1">
                <a:off x="7257438" y="4112279"/>
                <a:ext cx="44653" cy="1880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189771" flipH="1">
                <a:off x="6984796" y="4133310"/>
                <a:ext cx="38770" cy="1570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0189771" flipH="1">
                <a:off x="6914071" y="4145998"/>
                <a:ext cx="38770" cy="1570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0189771" flipH="1">
                <a:off x="6827361" y="4135047"/>
                <a:ext cx="38770" cy="1570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线形标注 1 27"/>
              <p:cNvSpPr/>
              <p:nvPr/>
            </p:nvSpPr>
            <p:spPr>
              <a:xfrm>
                <a:off x="6269194" y="3615638"/>
                <a:ext cx="677838" cy="395628"/>
              </a:xfrm>
              <a:prstGeom prst="borderCallout1">
                <a:avLst>
                  <a:gd name="adj1" fmla="val 52365"/>
                  <a:gd name="adj2" fmla="val 95484"/>
                  <a:gd name="adj3" fmla="val 107685"/>
                  <a:gd name="adj4" fmla="val 1433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altLang="zh-CN" sz="1400" dirty="0" smtClean="0">
                    <a:latin typeface="Times New Roman" panose="02020603050405020304" pitchFamily="18" charset="0"/>
                    <a:cs typeface="Times New Roman" panose="02020603050405020304" pitchFamily="18" charset="0"/>
                  </a:rPr>
                  <a:t>α</a:t>
                </a:r>
                <a:r>
                  <a:rPr lang="en-US" altLang="zh-CN" sz="1400" dirty="0" smtClean="0">
                    <a:latin typeface="Times New Roman" panose="02020603050405020304" pitchFamily="18" charset="0"/>
                    <a:cs typeface="Times New Roman" panose="02020603050405020304" pitchFamily="18" charset="0"/>
                  </a:rPr>
                  <a:t>/2</a:t>
                </a:r>
                <a:endParaRPr lang="zh-CN" altLang="en-US" sz="14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401417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4"/>
          <p:cNvSpPr>
            <a:spLocks noGrp="1"/>
          </p:cNvSpPr>
          <p:nvPr>
            <p:ph type="dt" sz="quarter" idx="10"/>
          </p:nvPr>
        </p:nvSpPr>
        <p:spPr/>
        <p:txBody>
          <a:bodyPr/>
          <a:lstStyle/>
          <a:p>
            <a:pPr>
              <a:defRPr/>
            </a:pPr>
            <a:fld id="{2125F7F5-B53C-40DF-8E9F-A341AF5D4A90}" type="datetime1">
              <a:rPr lang="zh-CN" altLang="en-US"/>
              <a:pPr>
                <a:defRPr/>
              </a:pPr>
              <a:t>2020/4/28</a:t>
            </a:fld>
            <a:endParaRPr lang="en-US" altLang="zh-CN"/>
          </a:p>
        </p:txBody>
      </p:sp>
      <p:sp>
        <p:nvSpPr>
          <p:cNvPr id="11" name="灯片编号占位符 6"/>
          <p:cNvSpPr>
            <a:spLocks noGrp="1"/>
          </p:cNvSpPr>
          <p:nvPr>
            <p:ph type="sldNum" sz="quarter" idx="12"/>
          </p:nvPr>
        </p:nvSpPr>
        <p:spPr/>
        <p:txBody>
          <a:bodyPr/>
          <a:lstStyle/>
          <a:p>
            <a:pPr>
              <a:defRPr/>
            </a:pPr>
            <a:fld id="{026E8DE8-761F-4BC9-9759-46EB98B16ED3}" type="slidenum">
              <a:rPr lang="en-US" altLang="zh-CN"/>
              <a:pPr>
                <a:defRPr/>
              </a:pPr>
              <a:t>65</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2012779834"/>
              </p:ext>
            </p:extLst>
          </p:nvPr>
        </p:nvGraphicFramePr>
        <p:xfrm>
          <a:off x="309922" y="275911"/>
          <a:ext cx="11317287" cy="1606550"/>
        </p:xfrm>
        <a:graphic>
          <a:graphicData uri="http://schemas.openxmlformats.org/presentationml/2006/ole">
            <mc:AlternateContent xmlns:mc="http://schemas.openxmlformats.org/markup-compatibility/2006">
              <mc:Choice xmlns:v="urn:schemas-microsoft-com:vml" Requires="v">
                <p:oleObj spid="_x0000_s140338" name="Equation" r:id="rId3" imgW="5626080" imgH="799920" progId="Equation.DSMT4">
                  <p:embed/>
                </p:oleObj>
              </mc:Choice>
              <mc:Fallback>
                <p:oleObj name="Equation" r:id="rId3" imgW="5626080" imgH="799920" progId="Equation.DSMT4">
                  <p:embed/>
                  <p:pic>
                    <p:nvPicPr>
                      <p:cNvPr id="0" name=""/>
                      <p:cNvPicPr/>
                      <p:nvPr/>
                    </p:nvPicPr>
                    <p:blipFill>
                      <a:blip r:embed="rId4"/>
                      <a:stretch>
                        <a:fillRect/>
                      </a:stretch>
                    </p:blipFill>
                    <p:spPr>
                      <a:xfrm>
                        <a:off x="309922" y="275911"/>
                        <a:ext cx="11317287" cy="16065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27963583"/>
              </p:ext>
            </p:extLst>
          </p:nvPr>
        </p:nvGraphicFramePr>
        <p:xfrm>
          <a:off x="309922" y="2061054"/>
          <a:ext cx="10729913" cy="1120775"/>
        </p:xfrm>
        <a:graphic>
          <a:graphicData uri="http://schemas.openxmlformats.org/presentationml/2006/ole">
            <mc:AlternateContent xmlns:mc="http://schemas.openxmlformats.org/markup-compatibility/2006">
              <mc:Choice xmlns:v="urn:schemas-microsoft-com:vml" Requires="v">
                <p:oleObj spid="_x0000_s140339" name="Equation" r:id="rId5" imgW="5333760" imgH="558720" progId="Equation.DSMT4">
                  <p:embed/>
                </p:oleObj>
              </mc:Choice>
              <mc:Fallback>
                <p:oleObj name="Equation" r:id="rId5" imgW="5333760" imgH="558720" progId="Equation.DSMT4">
                  <p:embed/>
                  <p:pic>
                    <p:nvPicPr>
                      <p:cNvPr id="0" name=""/>
                      <p:cNvPicPr/>
                      <p:nvPr/>
                    </p:nvPicPr>
                    <p:blipFill>
                      <a:blip r:embed="rId6"/>
                      <a:stretch>
                        <a:fillRect/>
                      </a:stretch>
                    </p:blipFill>
                    <p:spPr>
                      <a:xfrm>
                        <a:off x="309922" y="2061054"/>
                        <a:ext cx="10729913" cy="11207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585178528"/>
              </p:ext>
            </p:extLst>
          </p:nvPr>
        </p:nvGraphicFramePr>
        <p:xfrm>
          <a:off x="378185" y="3360422"/>
          <a:ext cx="10661650" cy="1090613"/>
        </p:xfrm>
        <a:graphic>
          <a:graphicData uri="http://schemas.openxmlformats.org/presentationml/2006/ole">
            <mc:AlternateContent xmlns:mc="http://schemas.openxmlformats.org/markup-compatibility/2006">
              <mc:Choice xmlns:v="urn:schemas-microsoft-com:vml" Requires="v">
                <p:oleObj spid="_x0000_s140340" name="Equation" r:id="rId7" imgW="6565680" imgH="672840" progId="Equation.DSMT4">
                  <p:embed/>
                </p:oleObj>
              </mc:Choice>
              <mc:Fallback>
                <p:oleObj name="Equation" r:id="rId7" imgW="6565680" imgH="672840" progId="Equation.DSMT4">
                  <p:embed/>
                  <p:pic>
                    <p:nvPicPr>
                      <p:cNvPr id="0" name=""/>
                      <p:cNvPicPr/>
                      <p:nvPr/>
                    </p:nvPicPr>
                    <p:blipFill>
                      <a:blip r:embed="rId8"/>
                      <a:stretch>
                        <a:fillRect/>
                      </a:stretch>
                    </p:blipFill>
                    <p:spPr>
                      <a:xfrm>
                        <a:off x="378185" y="3360422"/>
                        <a:ext cx="10661650" cy="1090613"/>
                      </a:xfrm>
                      <a:prstGeom prst="rect">
                        <a:avLst/>
                      </a:prstGeom>
                    </p:spPr>
                  </p:pic>
                </p:oleObj>
              </mc:Fallback>
            </mc:AlternateContent>
          </a:graphicData>
        </a:graphic>
      </p:graphicFrame>
      <p:grpSp>
        <p:nvGrpSpPr>
          <p:cNvPr id="4" name="组合 3"/>
          <p:cNvGrpSpPr/>
          <p:nvPr/>
        </p:nvGrpSpPr>
        <p:grpSpPr>
          <a:xfrm>
            <a:off x="1015875" y="4787936"/>
            <a:ext cx="3605665" cy="1228789"/>
            <a:chOff x="901700" y="5202238"/>
            <a:chExt cx="3605665" cy="1228789"/>
          </a:xfrm>
        </p:grpSpPr>
        <p:graphicFrame>
          <p:nvGraphicFramePr>
            <p:cNvPr id="12" name="对象 11"/>
            <p:cNvGraphicFramePr>
              <a:graphicFrameLocks noChangeAspect="1"/>
            </p:cNvGraphicFramePr>
            <p:nvPr>
              <p:extLst>
                <p:ext uri="{D42A27DB-BD31-4B8C-83A1-F6EECF244321}">
                  <p14:modId xmlns:p14="http://schemas.microsoft.com/office/powerpoint/2010/main" val="77198208"/>
                </p:ext>
              </p:extLst>
            </p:nvPr>
          </p:nvGraphicFramePr>
          <p:xfrm>
            <a:off x="1529080" y="5818173"/>
            <a:ext cx="2801428" cy="612854"/>
          </p:xfrm>
          <a:graphic>
            <a:graphicData uri="http://schemas.openxmlformats.org/presentationml/2006/ole">
              <mc:AlternateContent xmlns:mc="http://schemas.openxmlformats.org/markup-compatibility/2006">
                <mc:Choice xmlns:v="urn:schemas-microsoft-com:vml" Requires="v">
                  <p:oleObj spid="_x0000_s140341" name="Equation" r:id="rId9" imgW="1739880" imgH="380880" progId="Equation.DSMT4">
                    <p:embed/>
                  </p:oleObj>
                </mc:Choice>
                <mc:Fallback>
                  <p:oleObj name="Equation" r:id="rId9" imgW="1739880" imgH="380880" progId="Equation.DSMT4">
                    <p:embed/>
                    <p:pic>
                      <p:nvPicPr>
                        <p:cNvPr id="0" name=""/>
                        <p:cNvPicPr/>
                        <p:nvPr/>
                      </p:nvPicPr>
                      <p:blipFill>
                        <a:blip r:embed="rId10"/>
                        <a:stretch>
                          <a:fillRect/>
                        </a:stretch>
                      </p:blipFill>
                      <p:spPr>
                        <a:xfrm>
                          <a:off x="1529080" y="5818173"/>
                          <a:ext cx="2801428" cy="612854"/>
                        </a:xfrm>
                        <a:prstGeom prst="rect">
                          <a:avLst/>
                        </a:prstGeom>
                      </p:spPr>
                    </p:pic>
                  </p:oleObj>
                </mc:Fallback>
              </mc:AlternateContent>
            </a:graphicData>
          </a:graphic>
        </p:graphicFrame>
        <p:sp>
          <p:nvSpPr>
            <p:cNvPr id="13" name="流程图: 联系 6"/>
            <p:cNvSpPr/>
            <p:nvPr/>
          </p:nvSpPr>
          <p:spPr>
            <a:xfrm>
              <a:off x="1572049" y="524203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22"/>
            <p:cNvSpPr/>
            <p:nvPr/>
          </p:nvSpPr>
          <p:spPr>
            <a:xfrm>
              <a:off x="1813554" y="521517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23"/>
            <p:cNvSpPr/>
            <p:nvPr/>
          </p:nvSpPr>
          <p:spPr>
            <a:xfrm>
              <a:off x="1617768" y="555483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联系 24"/>
            <p:cNvSpPr/>
            <p:nvPr/>
          </p:nvSpPr>
          <p:spPr>
            <a:xfrm>
              <a:off x="1996181" y="556121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联系 25"/>
            <p:cNvSpPr/>
            <p:nvPr/>
          </p:nvSpPr>
          <p:spPr>
            <a:xfrm>
              <a:off x="1860745" y="537143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联系 28"/>
            <p:cNvSpPr/>
            <p:nvPr/>
          </p:nvSpPr>
          <p:spPr>
            <a:xfrm>
              <a:off x="2064446" y="524128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联系 29"/>
            <p:cNvSpPr/>
            <p:nvPr/>
          </p:nvSpPr>
          <p:spPr>
            <a:xfrm>
              <a:off x="2580230" y="524114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联系 32"/>
            <p:cNvSpPr/>
            <p:nvPr/>
          </p:nvSpPr>
          <p:spPr>
            <a:xfrm>
              <a:off x="2816939" y="523979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联系 33"/>
            <p:cNvSpPr/>
            <p:nvPr/>
          </p:nvSpPr>
          <p:spPr>
            <a:xfrm>
              <a:off x="3160603" y="559612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联系 35"/>
            <p:cNvSpPr/>
            <p:nvPr/>
          </p:nvSpPr>
          <p:spPr>
            <a:xfrm>
              <a:off x="2678109" y="553533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联系 38"/>
            <p:cNvSpPr/>
            <p:nvPr/>
          </p:nvSpPr>
          <p:spPr>
            <a:xfrm>
              <a:off x="2257631" y="546565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联系 39"/>
            <p:cNvSpPr/>
            <p:nvPr/>
          </p:nvSpPr>
          <p:spPr>
            <a:xfrm>
              <a:off x="2303350" y="522047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联系 42"/>
            <p:cNvSpPr/>
            <p:nvPr/>
          </p:nvSpPr>
          <p:spPr>
            <a:xfrm>
              <a:off x="3411598" y="555995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联系 45"/>
            <p:cNvSpPr/>
            <p:nvPr/>
          </p:nvSpPr>
          <p:spPr>
            <a:xfrm>
              <a:off x="2564255" y="544024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联系 46"/>
            <p:cNvSpPr/>
            <p:nvPr/>
          </p:nvSpPr>
          <p:spPr>
            <a:xfrm>
              <a:off x="4092414" y="555978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联系 47"/>
            <p:cNvSpPr/>
            <p:nvPr/>
          </p:nvSpPr>
          <p:spPr>
            <a:xfrm>
              <a:off x="3877386" y="552104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联系 49"/>
            <p:cNvSpPr/>
            <p:nvPr/>
          </p:nvSpPr>
          <p:spPr>
            <a:xfrm>
              <a:off x="3217241" y="527782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联系 52"/>
            <p:cNvSpPr/>
            <p:nvPr/>
          </p:nvSpPr>
          <p:spPr>
            <a:xfrm>
              <a:off x="3420231" y="525837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联系 54"/>
            <p:cNvSpPr/>
            <p:nvPr/>
          </p:nvSpPr>
          <p:spPr>
            <a:xfrm>
              <a:off x="3731543" y="525929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联系 56"/>
            <p:cNvSpPr/>
            <p:nvPr/>
          </p:nvSpPr>
          <p:spPr>
            <a:xfrm>
              <a:off x="4192331" y="527859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联系 57"/>
            <p:cNvSpPr/>
            <p:nvPr/>
          </p:nvSpPr>
          <p:spPr>
            <a:xfrm>
              <a:off x="2984999" y="521988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联系 58"/>
            <p:cNvSpPr/>
            <p:nvPr/>
          </p:nvSpPr>
          <p:spPr>
            <a:xfrm>
              <a:off x="3026260" y="548299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联系 59"/>
            <p:cNvSpPr/>
            <p:nvPr/>
          </p:nvSpPr>
          <p:spPr>
            <a:xfrm>
              <a:off x="2514082" y="552760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联系 60"/>
            <p:cNvSpPr/>
            <p:nvPr/>
          </p:nvSpPr>
          <p:spPr>
            <a:xfrm>
              <a:off x="3274079" y="551740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联系 61"/>
            <p:cNvSpPr/>
            <p:nvPr/>
          </p:nvSpPr>
          <p:spPr>
            <a:xfrm>
              <a:off x="3626422" y="555123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联系 62"/>
            <p:cNvSpPr/>
            <p:nvPr/>
          </p:nvSpPr>
          <p:spPr>
            <a:xfrm>
              <a:off x="4029991" y="551538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联系 63"/>
            <p:cNvSpPr/>
            <p:nvPr/>
          </p:nvSpPr>
          <p:spPr>
            <a:xfrm>
              <a:off x="3526589" y="525929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联系 64"/>
            <p:cNvSpPr/>
            <p:nvPr/>
          </p:nvSpPr>
          <p:spPr>
            <a:xfrm>
              <a:off x="3836543" y="527721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联系 65"/>
            <p:cNvSpPr/>
            <p:nvPr/>
          </p:nvSpPr>
          <p:spPr>
            <a:xfrm>
              <a:off x="4063524" y="524410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联系 72"/>
            <p:cNvSpPr/>
            <p:nvPr/>
          </p:nvSpPr>
          <p:spPr>
            <a:xfrm>
              <a:off x="2715666" y="535283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联系 73"/>
            <p:cNvSpPr/>
            <p:nvPr/>
          </p:nvSpPr>
          <p:spPr>
            <a:xfrm>
              <a:off x="2405831" y="532376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联系 74"/>
            <p:cNvSpPr/>
            <p:nvPr/>
          </p:nvSpPr>
          <p:spPr>
            <a:xfrm>
              <a:off x="2853534" y="547427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联系 75"/>
            <p:cNvSpPr/>
            <p:nvPr/>
          </p:nvSpPr>
          <p:spPr>
            <a:xfrm>
              <a:off x="3172128" y="539731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联系 76"/>
            <p:cNvSpPr/>
            <p:nvPr/>
          </p:nvSpPr>
          <p:spPr>
            <a:xfrm>
              <a:off x="3450324" y="538644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联系 77"/>
            <p:cNvSpPr/>
            <p:nvPr/>
          </p:nvSpPr>
          <p:spPr>
            <a:xfrm>
              <a:off x="3652220" y="538644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联系 78"/>
            <p:cNvSpPr/>
            <p:nvPr/>
          </p:nvSpPr>
          <p:spPr>
            <a:xfrm>
              <a:off x="3927980" y="539165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联系 79"/>
            <p:cNvSpPr/>
            <p:nvPr/>
          </p:nvSpPr>
          <p:spPr>
            <a:xfrm>
              <a:off x="2118855" y="537067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联系 80"/>
            <p:cNvSpPr/>
            <p:nvPr/>
          </p:nvSpPr>
          <p:spPr>
            <a:xfrm>
              <a:off x="1658849" y="535283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联系 81"/>
            <p:cNvSpPr/>
            <p:nvPr/>
          </p:nvSpPr>
          <p:spPr>
            <a:xfrm>
              <a:off x="2306669" y="555159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联系 82"/>
            <p:cNvSpPr/>
            <p:nvPr/>
          </p:nvSpPr>
          <p:spPr>
            <a:xfrm>
              <a:off x="2892933" y="558009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流程图: 联系 84"/>
            <p:cNvSpPr/>
            <p:nvPr/>
          </p:nvSpPr>
          <p:spPr>
            <a:xfrm>
              <a:off x="3277128" y="534349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流程图: 联系 85"/>
            <p:cNvSpPr/>
            <p:nvPr/>
          </p:nvSpPr>
          <p:spPr>
            <a:xfrm>
              <a:off x="2967293" y="536056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流程图: 联系 86"/>
            <p:cNvSpPr/>
            <p:nvPr/>
          </p:nvSpPr>
          <p:spPr>
            <a:xfrm>
              <a:off x="4107016" y="539525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流程图: 联系 87"/>
            <p:cNvSpPr/>
            <p:nvPr/>
          </p:nvSpPr>
          <p:spPr>
            <a:xfrm>
              <a:off x="3742685" y="553407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流程图: 联系 88"/>
            <p:cNvSpPr/>
            <p:nvPr/>
          </p:nvSpPr>
          <p:spPr>
            <a:xfrm>
              <a:off x="4202336" y="551538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流程图: 联系 89"/>
            <p:cNvSpPr/>
            <p:nvPr/>
          </p:nvSpPr>
          <p:spPr>
            <a:xfrm>
              <a:off x="3513353" y="548995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流程图: 联系 90"/>
            <p:cNvSpPr/>
            <p:nvPr/>
          </p:nvSpPr>
          <p:spPr>
            <a:xfrm>
              <a:off x="1848399" y="553533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流程图: 联系 92"/>
            <p:cNvSpPr/>
            <p:nvPr/>
          </p:nvSpPr>
          <p:spPr>
            <a:xfrm>
              <a:off x="1781143" y="545711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流程图: 联系 94"/>
            <p:cNvSpPr/>
            <p:nvPr/>
          </p:nvSpPr>
          <p:spPr>
            <a:xfrm>
              <a:off x="1563386" y="542251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p:cNvCxnSpPr/>
            <p:nvPr/>
          </p:nvCxnSpPr>
          <p:spPr>
            <a:xfrm>
              <a:off x="1304944" y="5426652"/>
              <a:ext cx="320242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5" name="对象 84"/>
            <p:cNvGraphicFramePr>
              <a:graphicFrameLocks noChangeAspect="1"/>
            </p:cNvGraphicFramePr>
            <p:nvPr>
              <p:extLst>
                <p:ext uri="{D42A27DB-BD31-4B8C-83A1-F6EECF244321}">
                  <p14:modId xmlns:p14="http://schemas.microsoft.com/office/powerpoint/2010/main" val="695648319"/>
                </p:ext>
              </p:extLst>
            </p:nvPr>
          </p:nvGraphicFramePr>
          <p:xfrm>
            <a:off x="901700" y="5202238"/>
            <a:ext cx="338138" cy="474662"/>
          </p:xfrm>
          <a:graphic>
            <a:graphicData uri="http://schemas.openxmlformats.org/presentationml/2006/ole">
              <mc:AlternateContent xmlns:mc="http://schemas.openxmlformats.org/markup-compatibility/2006">
                <mc:Choice xmlns:v="urn:schemas-microsoft-com:vml" Requires="v">
                  <p:oleObj spid="_x0000_s140342" name="Equation" r:id="rId11" imgW="190440" imgH="266400" progId="Equation.DSMT4">
                    <p:embed/>
                  </p:oleObj>
                </mc:Choice>
                <mc:Fallback>
                  <p:oleObj name="Equation" r:id="rId11" imgW="190440" imgH="266400" progId="Equation.DSMT4">
                    <p:embed/>
                    <p:pic>
                      <p:nvPicPr>
                        <p:cNvPr id="0" name=""/>
                        <p:cNvPicPr/>
                        <p:nvPr/>
                      </p:nvPicPr>
                      <p:blipFill>
                        <a:blip r:embed="rId12"/>
                        <a:stretch>
                          <a:fillRect/>
                        </a:stretch>
                      </p:blipFill>
                      <p:spPr>
                        <a:xfrm>
                          <a:off x="901700" y="5202238"/>
                          <a:ext cx="338138" cy="474662"/>
                        </a:xfrm>
                        <a:prstGeom prst="rect">
                          <a:avLst/>
                        </a:prstGeom>
                      </p:spPr>
                    </p:pic>
                  </p:oleObj>
                </mc:Fallback>
              </mc:AlternateContent>
            </a:graphicData>
          </a:graphic>
        </p:graphicFrame>
      </p:grpSp>
      <p:grpSp>
        <p:nvGrpSpPr>
          <p:cNvPr id="5" name="组合 4"/>
          <p:cNvGrpSpPr/>
          <p:nvPr/>
        </p:nvGrpSpPr>
        <p:grpSpPr>
          <a:xfrm>
            <a:off x="6346969" y="4629628"/>
            <a:ext cx="3618835" cy="1873949"/>
            <a:chOff x="6169013" y="4634732"/>
            <a:chExt cx="3618835" cy="1873949"/>
          </a:xfrm>
        </p:grpSpPr>
        <p:sp>
          <p:nvSpPr>
            <p:cNvPr id="87" name="流程图: 联系 6"/>
            <p:cNvSpPr/>
            <p:nvPr/>
          </p:nvSpPr>
          <p:spPr>
            <a:xfrm>
              <a:off x="6839362" y="501684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流程图: 联系 21"/>
            <p:cNvSpPr/>
            <p:nvPr/>
          </p:nvSpPr>
          <p:spPr>
            <a:xfrm>
              <a:off x="6865483" y="565773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流程图: 联系 23"/>
            <p:cNvSpPr/>
            <p:nvPr/>
          </p:nvSpPr>
          <p:spPr>
            <a:xfrm>
              <a:off x="6885081" y="539002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流程图: 联系 24"/>
            <p:cNvSpPr/>
            <p:nvPr/>
          </p:nvSpPr>
          <p:spPr>
            <a:xfrm>
              <a:off x="7118498" y="560981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流程图: 联系 25"/>
            <p:cNvSpPr/>
            <p:nvPr/>
          </p:nvSpPr>
          <p:spPr>
            <a:xfrm>
              <a:off x="7128058" y="520662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流程图: 联系 26"/>
            <p:cNvSpPr/>
            <p:nvPr/>
          </p:nvSpPr>
          <p:spPr>
            <a:xfrm>
              <a:off x="7319048" y="549857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流程图: 联系 27"/>
            <p:cNvSpPr/>
            <p:nvPr/>
          </p:nvSpPr>
          <p:spPr>
            <a:xfrm>
              <a:off x="7277778" y="473916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流程图: 联系 28"/>
            <p:cNvSpPr/>
            <p:nvPr/>
          </p:nvSpPr>
          <p:spPr>
            <a:xfrm>
              <a:off x="7365975" y="504272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流程图: 联系 30"/>
            <p:cNvSpPr/>
            <p:nvPr/>
          </p:nvSpPr>
          <p:spPr>
            <a:xfrm>
              <a:off x="7650285" y="496643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流程图: 联系 31"/>
            <p:cNvSpPr/>
            <p:nvPr/>
          </p:nvSpPr>
          <p:spPr>
            <a:xfrm>
              <a:off x="8028698" y="497281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流程图: 联系 32"/>
            <p:cNvSpPr/>
            <p:nvPr/>
          </p:nvSpPr>
          <p:spPr>
            <a:xfrm>
              <a:off x="7949075" y="463473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流程图: 联系 33"/>
            <p:cNvSpPr/>
            <p:nvPr/>
          </p:nvSpPr>
          <p:spPr>
            <a:xfrm>
              <a:off x="7431887" y="563185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流程图: 联系 34"/>
            <p:cNvSpPr/>
            <p:nvPr/>
          </p:nvSpPr>
          <p:spPr>
            <a:xfrm>
              <a:off x="7736207" y="548266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流程图: 联系 35"/>
            <p:cNvSpPr/>
            <p:nvPr/>
          </p:nvSpPr>
          <p:spPr>
            <a:xfrm>
              <a:off x="7960644" y="575225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流程图: 联系 36"/>
            <p:cNvSpPr/>
            <p:nvPr/>
          </p:nvSpPr>
          <p:spPr>
            <a:xfrm>
              <a:off x="7918215" y="558658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流程图: 联系 38"/>
            <p:cNvSpPr/>
            <p:nvPr/>
          </p:nvSpPr>
          <p:spPr>
            <a:xfrm>
              <a:off x="7524944" y="530083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流程图: 联系 39"/>
            <p:cNvSpPr/>
            <p:nvPr/>
          </p:nvSpPr>
          <p:spPr>
            <a:xfrm>
              <a:off x="8649126" y="476178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流程图: 联系 40"/>
            <p:cNvSpPr/>
            <p:nvPr/>
          </p:nvSpPr>
          <p:spPr>
            <a:xfrm>
              <a:off x="8280313" y="549857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流程图: 联系 41"/>
            <p:cNvSpPr/>
            <p:nvPr/>
          </p:nvSpPr>
          <p:spPr>
            <a:xfrm>
              <a:off x="8710252" y="571303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流程图: 联系 42"/>
            <p:cNvSpPr/>
            <p:nvPr/>
          </p:nvSpPr>
          <p:spPr>
            <a:xfrm>
              <a:off x="8704444" y="543818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流程图: 联系 43"/>
            <p:cNvSpPr/>
            <p:nvPr/>
          </p:nvSpPr>
          <p:spPr>
            <a:xfrm>
              <a:off x="8875756" y="542134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流程图: 联系 44"/>
            <p:cNvSpPr/>
            <p:nvPr/>
          </p:nvSpPr>
          <p:spPr>
            <a:xfrm>
              <a:off x="9288494" y="555805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流程图: 联系 45"/>
            <p:cNvSpPr/>
            <p:nvPr/>
          </p:nvSpPr>
          <p:spPr>
            <a:xfrm>
              <a:off x="9091236" y="544816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流程图: 联系 46"/>
            <p:cNvSpPr/>
            <p:nvPr/>
          </p:nvSpPr>
          <p:spPr>
            <a:xfrm>
              <a:off x="9469649" y="545454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流程图: 联系 47"/>
            <p:cNvSpPr/>
            <p:nvPr/>
          </p:nvSpPr>
          <p:spPr>
            <a:xfrm>
              <a:off x="9144699" y="535623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流程图: 联系 48"/>
            <p:cNvSpPr/>
            <p:nvPr/>
          </p:nvSpPr>
          <p:spPr>
            <a:xfrm>
              <a:off x="9011614" y="553738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流程图: 联系 49"/>
            <p:cNvSpPr/>
            <p:nvPr/>
          </p:nvSpPr>
          <p:spPr>
            <a:xfrm>
              <a:off x="8467972" y="502546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流程图: 联系 50"/>
            <p:cNvSpPr/>
            <p:nvPr/>
          </p:nvSpPr>
          <p:spPr>
            <a:xfrm>
              <a:off x="8270714" y="491557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流程图: 联系 51"/>
            <p:cNvSpPr/>
            <p:nvPr/>
          </p:nvSpPr>
          <p:spPr>
            <a:xfrm>
              <a:off x="8416000" y="480075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流程图: 联系 52"/>
            <p:cNvSpPr/>
            <p:nvPr/>
          </p:nvSpPr>
          <p:spPr>
            <a:xfrm>
              <a:off x="8704681" y="502411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流程图: 联系 53"/>
            <p:cNvSpPr/>
            <p:nvPr/>
          </p:nvSpPr>
          <p:spPr>
            <a:xfrm>
              <a:off x="7696003" y="469733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流程图: 联系 54"/>
            <p:cNvSpPr/>
            <p:nvPr/>
          </p:nvSpPr>
          <p:spPr>
            <a:xfrm>
              <a:off x="9121840" y="500821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流程图: 联系 55"/>
            <p:cNvSpPr/>
            <p:nvPr/>
          </p:nvSpPr>
          <p:spPr>
            <a:xfrm>
              <a:off x="9247053" y="467873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流程图: 联系 56"/>
            <p:cNvSpPr/>
            <p:nvPr/>
          </p:nvSpPr>
          <p:spPr>
            <a:xfrm>
              <a:off x="9460050" y="503409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流程图: 联系 57"/>
            <p:cNvSpPr/>
            <p:nvPr/>
          </p:nvSpPr>
          <p:spPr>
            <a:xfrm>
              <a:off x="6812436" y="468530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流程图: 联系 58"/>
            <p:cNvSpPr/>
            <p:nvPr/>
          </p:nvSpPr>
          <p:spPr>
            <a:xfrm>
              <a:off x="8470257" y="565773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流程图: 联系 60"/>
            <p:cNvSpPr/>
            <p:nvPr/>
          </p:nvSpPr>
          <p:spPr>
            <a:xfrm>
              <a:off x="8541392" y="535259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流程图: 联系 61"/>
            <p:cNvSpPr/>
            <p:nvPr/>
          </p:nvSpPr>
          <p:spPr>
            <a:xfrm>
              <a:off x="9067396" y="579159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流程图: 联系 62"/>
            <p:cNvSpPr/>
            <p:nvPr/>
          </p:nvSpPr>
          <p:spPr>
            <a:xfrm>
              <a:off x="9297304" y="535057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流程图: 联系 63"/>
            <p:cNvSpPr/>
            <p:nvPr/>
          </p:nvSpPr>
          <p:spPr>
            <a:xfrm>
              <a:off x="8896673" y="480075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流程图: 联系 64"/>
            <p:cNvSpPr/>
            <p:nvPr/>
          </p:nvSpPr>
          <p:spPr>
            <a:xfrm>
              <a:off x="9103856" y="5112407"/>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流程图: 联系 65"/>
            <p:cNvSpPr/>
            <p:nvPr/>
          </p:nvSpPr>
          <p:spPr>
            <a:xfrm>
              <a:off x="9251585" y="483667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流程图: 联系 66"/>
            <p:cNvSpPr/>
            <p:nvPr/>
          </p:nvSpPr>
          <p:spPr>
            <a:xfrm>
              <a:off x="7055285" y="489606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流程图: 联系 67"/>
            <p:cNvSpPr/>
            <p:nvPr/>
          </p:nvSpPr>
          <p:spPr>
            <a:xfrm>
              <a:off x="7502084" y="479377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流程图: 联系 68"/>
            <p:cNvSpPr/>
            <p:nvPr/>
          </p:nvSpPr>
          <p:spPr>
            <a:xfrm>
              <a:off x="7857446" y="4930263"/>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流程图: 联系 72"/>
            <p:cNvSpPr/>
            <p:nvPr/>
          </p:nvSpPr>
          <p:spPr>
            <a:xfrm>
              <a:off x="7982979" y="518802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流程图: 联系 73"/>
            <p:cNvSpPr/>
            <p:nvPr/>
          </p:nvSpPr>
          <p:spPr>
            <a:xfrm>
              <a:off x="7673144" y="515895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流程图: 联系 74"/>
            <p:cNvSpPr/>
            <p:nvPr/>
          </p:nvSpPr>
          <p:spPr>
            <a:xfrm>
              <a:off x="8120847" y="530946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流程图: 联系 75"/>
            <p:cNvSpPr/>
            <p:nvPr/>
          </p:nvSpPr>
          <p:spPr>
            <a:xfrm>
              <a:off x="8439441" y="523250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流程图: 联系 76"/>
            <p:cNvSpPr/>
            <p:nvPr/>
          </p:nvSpPr>
          <p:spPr>
            <a:xfrm>
              <a:off x="8717637" y="522163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流程图: 联系 77"/>
            <p:cNvSpPr/>
            <p:nvPr/>
          </p:nvSpPr>
          <p:spPr>
            <a:xfrm>
              <a:off x="8919533" y="522163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流程图: 联系 78"/>
            <p:cNvSpPr/>
            <p:nvPr/>
          </p:nvSpPr>
          <p:spPr>
            <a:xfrm>
              <a:off x="9195293" y="522683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流程图: 联系 79"/>
            <p:cNvSpPr/>
            <p:nvPr/>
          </p:nvSpPr>
          <p:spPr>
            <a:xfrm>
              <a:off x="7386168" y="5205860"/>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流程图: 联系 80"/>
            <p:cNvSpPr/>
            <p:nvPr/>
          </p:nvSpPr>
          <p:spPr>
            <a:xfrm>
              <a:off x="6926162" y="518802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流程图: 联系 81"/>
            <p:cNvSpPr/>
            <p:nvPr/>
          </p:nvSpPr>
          <p:spPr>
            <a:xfrm>
              <a:off x="7659585" y="531817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流程图: 联系 82"/>
            <p:cNvSpPr/>
            <p:nvPr/>
          </p:nvSpPr>
          <p:spPr>
            <a:xfrm>
              <a:off x="8151388" y="543162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流程图: 联系 83"/>
            <p:cNvSpPr/>
            <p:nvPr/>
          </p:nvSpPr>
          <p:spPr>
            <a:xfrm>
              <a:off x="8611400" y="551582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流程图: 联系 84"/>
            <p:cNvSpPr/>
            <p:nvPr/>
          </p:nvSpPr>
          <p:spPr>
            <a:xfrm>
              <a:off x="8544441" y="517868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流程图: 联系 85"/>
            <p:cNvSpPr/>
            <p:nvPr/>
          </p:nvSpPr>
          <p:spPr>
            <a:xfrm>
              <a:off x="8234606" y="5195751"/>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流程图: 联系 86"/>
            <p:cNvSpPr/>
            <p:nvPr/>
          </p:nvSpPr>
          <p:spPr>
            <a:xfrm>
              <a:off x="9374329" y="523043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流程图: 联系 87"/>
            <p:cNvSpPr/>
            <p:nvPr/>
          </p:nvSpPr>
          <p:spPr>
            <a:xfrm>
              <a:off x="9480396" y="575733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流程图: 联系 88"/>
            <p:cNvSpPr/>
            <p:nvPr/>
          </p:nvSpPr>
          <p:spPr>
            <a:xfrm>
              <a:off x="9469649" y="5350572"/>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流程图: 联系 89"/>
            <p:cNvSpPr/>
            <p:nvPr/>
          </p:nvSpPr>
          <p:spPr>
            <a:xfrm>
              <a:off x="8988754" y="5645285"/>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流程图: 联系 91"/>
            <p:cNvSpPr/>
            <p:nvPr/>
          </p:nvSpPr>
          <p:spPr>
            <a:xfrm>
              <a:off x="6880443" y="4867944"/>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流程图: 联系 92"/>
            <p:cNvSpPr/>
            <p:nvPr/>
          </p:nvSpPr>
          <p:spPr>
            <a:xfrm>
              <a:off x="7048456" y="5292299"/>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流程图: 联系 93"/>
            <p:cNvSpPr/>
            <p:nvPr/>
          </p:nvSpPr>
          <p:spPr>
            <a:xfrm>
              <a:off x="6717791" y="5584078"/>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流程图: 联系 94"/>
            <p:cNvSpPr/>
            <p:nvPr/>
          </p:nvSpPr>
          <p:spPr>
            <a:xfrm>
              <a:off x="6830699" y="5257706"/>
              <a:ext cx="45719" cy="51759"/>
            </a:xfrm>
            <a:prstGeom prst="flowChartConnector">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p:nvPr/>
          </p:nvCxnSpPr>
          <p:spPr>
            <a:xfrm>
              <a:off x="6585427" y="5288069"/>
              <a:ext cx="320242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9" name="对象 158"/>
            <p:cNvGraphicFramePr>
              <a:graphicFrameLocks noChangeAspect="1"/>
            </p:cNvGraphicFramePr>
            <p:nvPr>
              <p:extLst>
                <p:ext uri="{D42A27DB-BD31-4B8C-83A1-F6EECF244321}">
                  <p14:modId xmlns:p14="http://schemas.microsoft.com/office/powerpoint/2010/main" val="2289876915"/>
                </p:ext>
              </p:extLst>
            </p:nvPr>
          </p:nvGraphicFramePr>
          <p:xfrm>
            <a:off x="6169013" y="5037426"/>
            <a:ext cx="338138" cy="474662"/>
          </p:xfrm>
          <a:graphic>
            <a:graphicData uri="http://schemas.openxmlformats.org/presentationml/2006/ole">
              <mc:AlternateContent xmlns:mc="http://schemas.openxmlformats.org/markup-compatibility/2006">
                <mc:Choice xmlns:v="urn:schemas-microsoft-com:vml" Requires="v">
                  <p:oleObj spid="_x0000_s140343" name="Equation" r:id="rId13" imgW="190440" imgH="266400" progId="Equation.DSMT4">
                    <p:embed/>
                  </p:oleObj>
                </mc:Choice>
                <mc:Fallback>
                  <p:oleObj name="Equation" r:id="rId13" imgW="190440" imgH="266400" progId="Equation.DSMT4">
                    <p:embed/>
                    <p:pic>
                      <p:nvPicPr>
                        <p:cNvPr id="0" name=""/>
                        <p:cNvPicPr/>
                        <p:nvPr/>
                      </p:nvPicPr>
                      <p:blipFill>
                        <a:blip r:embed="rId14"/>
                        <a:stretch>
                          <a:fillRect/>
                        </a:stretch>
                      </p:blipFill>
                      <p:spPr>
                        <a:xfrm>
                          <a:off x="6169013" y="5037426"/>
                          <a:ext cx="338138" cy="474662"/>
                        </a:xfrm>
                        <a:prstGeom prst="rect">
                          <a:avLst/>
                        </a:prstGeom>
                      </p:spPr>
                    </p:pic>
                  </p:oleObj>
                </mc:Fallback>
              </mc:AlternateContent>
            </a:graphicData>
          </a:graphic>
        </p:graphicFrame>
        <p:graphicFrame>
          <p:nvGraphicFramePr>
            <p:cNvPr id="160" name="对象 159"/>
            <p:cNvGraphicFramePr>
              <a:graphicFrameLocks noChangeAspect="1"/>
            </p:cNvGraphicFramePr>
            <p:nvPr>
              <p:extLst>
                <p:ext uri="{D42A27DB-BD31-4B8C-83A1-F6EECF244321}">
                  <p14:modId xmlns:p14="http://schemas.microsoft.com/office/powerpoint/2010/main" val="2598670729"/>
                </p:ext>
              </p:extLst>
            </p:nvPr>
          </p:nvGraphicFramePr>
          <p:xfrm>
            <a:off x="6922332" y="5895827"/>
            <a:ext cx="2801428" cy="612854"/>
          </p:xfrm>
          <a:graphic>
            <a:graphicData uri="http://schemas.openxmlformats.org/presentationml/2006/ole">
              <mc:AlternateContent xmlns:mc="http://schemas.openxmlformats.org/markup-compatibility/2006">
                <mc:Choice xmlns:v="urn:schemas-microsoft-com:vml" Requires="v">
                  <p:oleObj spid="_x0000_s140344" name="Equation" r:id="rId15" imgW="1739880" imgH="380880" progId="Equation.DSMT4">
                    <p:embed/>
                  </p:oleObj>
                </mc:Choice>
                <mc:Fallback>
                  <p:oleObj name="Equation" r:id="rId15" imgW="1739880" imgH="380880" progId="Equation.DSMT4">
                    <p:embed/>
                    <p:pic>
                      <p:nvPicPr>
                        <p:cNvPr id="0" name=""/>
                        <p:cNvPicPr/>
                        <p:nvPr/>
                      </p:nvPicPr>
                      <p:blipFill>
                        <a:blip r:embed="rId16"/>
                        <a:stretch>
                          <a:fillRect/>
                        </a:stretch>
                      </p:blipFill>
                      <p:spPr>
                        <a:xfrm>
                          <a:off x="6922332" y="5895827"/>
                          <a:ext cx="2801428" cy="612854"/>
                        </a:xfrm>
                        <a:prstGeom prst="rect">
                          <a:avLst/>
                        </a:prstGeom>
                      </p:spPr>
                    </p:pic>
                  </p:oleObj>
                </mc:Fallback>
              </mc:AlternateContent>
            </a:graphicData>
          </a:graphic>
        </p:graphicFrame>
      </p:grpSp>
    </p:spTree>
    <p:extLst>
      <p:ext uri="{BB962C8B-B14F-4D97-AF65-F5344CB8AC3E}">
        <p14:creationId xmlns:p14="http://schemas.microsoft.com/office/powerpoint/2010/main" val="298314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par>
                                <p:cTn id="23" presetID="2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43879A5-9509-43CC-9E61-645DE6EEB03A}" type="datetime1">
              <a:rPr lang="zh-CN" altLang="en-US"/>
              <a:pPr>
                <a:defRPr/>
              </a:pPr>
              <a:t>2020/4/28</a:t>
            </a:fld>
            <a:endParaRPr lang="en-US" altLang="zh-CN"/>
          </a:p>
        </p:txBody>
      </p:sp>
      <p:sp>
        <p:nvSpPr>
          <p:cNvPr id="6" name="灯片编号占位符 5"/>
          <p:cNvSpPr>
            <a:spLocks noGrp="1"/>
          </p:cNvSpPr>
          <p:nvPr>
            <p:ph type="sldNum" sz="quarter" idx="12"/>
          </p:nvPr>
        </p:nvSpPr>
        <p:spPr/>
        <p:txBody>
          <a:bodyPr/>
          <a:lstStyle/>
          <a:p>
            <a:pPr>
              <a:defRPr/>
            </a:pPr>
            <a:fld id="{E1A13BCB-80F2-425D-A77E-473297519AD7}" type="slidenum">
              <a:rPr lang="en-US" altLang="zh-CN"/>
              <a:pPr>
                <a:defRPr/>
              </a:pPr>
              <a:t>66</a:t>
            </a:fld>
            <a:endParaRPr lang="en-US" altLang="zh-CN"/>
          </a:p>
        </p:txBody>
      </p:sp>
      <p:sp>
        <p:nvSpPr>
          <p:cNvPr id="65540" name="Rectangle 3"/>
          <p:cNvSpPr>
            <a:spLocks noGrp="1" noChangeArrowheads="1"/>
          </p:cNvSpPr>
          <p:nvPr>
            <p:ph type="body" idx="1"/>
          </p:nvPr>
        </p:nvSpPr>
        <p:spPr>
          <a:xfrm>
            <a:off x="4038600" y="1860550"/>
            <a:ext cx="5189538" cy="4495800"/>
          </a:xfrm>
        </p:spPr>
        <p:txBody>
          <a:bodyPr/>
          <a:lstStyle/>
          <a:p>
            <a:pPr eaLnBrk="1" hangingPunct="1">
              <a:lnSpc>
                <a:spcPct val="140000"/>
              </a:lnSpc>
              <a:buFont typeface="Wingdings" panose="05000000000000000000" pitchFamily="2" charset="2"/>
              <a:buNone/>
            </a:pPr>
            <a:r>
              <a:rPr lang="zh-CN" altLang="en-US" sz="3600" b="1" smtClean="0">
                <a:solidFill>
                  <a:srgbClr val="990000"/>
                </a:solidFill>
                <a:latin typeface="楷体_GB2312" panose="02010609030101010101" pitchFamily="49" charset="-122"/>
                <a:ea typeface="楷体_GB2312" panose="02010609030101010101" pitchFamily="49" charset="-122"/>
              </a:rPr>
              <a:t>本节基本内容</a:t>
            </a:r>
            <a:r>
              <a:rPr lang="en-US" altLang="zh-CN" sz="3600" b="1" smtClean="0">
                <a:solidFill>
                  <a:srgbClr val="990000"/>
                </a:solidFill>
                <a:latin typeface="楷体_GB2312" panose="02010609030101010101" pitchFamily="49" charset="-122"/>
                <a:ea typeface="楷体_GB2312" panose="02010609030101010101" pitchFamily="49" charset="-122"/>
              </a:rPr>
              <a:t>:</a:t>
            </a:r>
          </a:p>
          <a:p>
            <a:pPr eaLnBrk="1" hangingPunct="1">
              <a:lnSpc>
                <a:spcPct val="140000"/>
              </a:lnSpc>
              <a:buFont typeface="Wingdings" panose="05000000000000000000" pitchFamily="2" charset="2"/>
              <a:buNone/>
            </a:pPr>
            <a:r>
              <a:rPr lang="en-US" altLang="zh-CN" sz="3600" b="1" smtClean="0">
                <a:latin typeface="楷体_GB2312" panose="02010609030101010101" pitchFamily="49" charset="-122"/>
                <a:ea typeface="楷体_GB2312" panose="02010609030101010101" pitchFamily="49" charset="-122"/>
              </a:rPr>
              <a:t>  ●</a:t>
            </a:r>
            <a:r>
              <a:rPr lang="zh-CN" altLang="en-US" sz="3600" b="1" smtClean="0">
                <a:latin typeface="楷体_GB2312" panose="02010609030101010101" pitchFamily="49" charset="-122"/>
                <a:ea typeface="楷体_GB2312" panose="02010609030101010101" pitchFamily="49" charset="-122"/>
              </a:rPr>
              <a:t>什么是拟合优度</a:t>
            </a:r>
          </a:p>
          <a:p>
            <a:pPr eaLnBrk="1" hangingPunct="1">
              <a:lnSpc>
                <a:spcPct val="140000"/>
              </a:lnSpc>
              <a:buFont typeface="Wingdings" panose="05000000000000000000" pitchFamily="2" charset="2"/>
              <a:buNone/>
            </a:pPr>
            <a:r>
              <a:rPr lang="zh-CN" altLang="en-US" sz="3600" b="1" smtClean="0">
                <a:latin typeface="楷体_GB2312" panose="02010609030101010101" pitchFamily="49" charset="-122"/>
                <a:ea typeface="楷体_GB2312" panose="02010609030101010101" pitchFamily="49" charset="-122"/>
              </a:rPr>
              <a:t>  ●总变差的分解</a:t>
            </a:r>
          </a:p>
          <a:p>
            <a:pPr eaLnBrk="1" hangingPunct="1">
              <a:lnSpc>
                <a:spcPct val="140000"/>
              </a:lnSpc>
              <a:buFont typeface="Wingdings" panose="05000000000000000000" pitchFamily="2" charset="2"/>
              <a:buNone/>
            </a:pPr>
            <a:r>
              <a:rPr lang="zh-CN" altLang="en-US" sz="3600" b="1" smtClean="0">
                <a:latin typeface="楷体_GB2312" panose="02010609030101010101" pitchFamily="49" charset="-122"/>
                <a:ea typeface="楷体_GB2312" panose="02010609030101010101" pitchFamily="49" charset="-122"/>
              </a:rPr>
              <a:t>  ●可决系数</a:t>
            </a:r>
          </a:p>
          <a:p>
            <a:pPr eaLnBrk="1" hangingPunct="1">
              <a:buFont typeface="Wingdings" panose="05000000000000000000" pitchFamily="2" charset="2"/>
              <a:buNone/>
            </a:pPr>
            <a:endParaRPr lang="en-US" altLang="zh-CN" sz="3600" b="1" smtClean="0">
              <a:latin typeface="楷体_GB2312" panose="02010609030101010101" pitchFamily="49" charset="-122"/>
              <a:ea typeface="楷体_GB2312" panose="02010609030101010101" pitchFamily="49" charset="-122"/>
            </a:endParaRPr>
          </a:p>
        </p:txBody>
      </p:sp>
      <p:sp>
        <p:nvSpPr>
          <p:cNvPr id="65541" name="Rectangle 6"/>
          <p:cNvSpPr>
            <a:spLocks noGrp="1" noChangeArrowheads="1"/>
          </p:cNvSpPr>
          <p:nvPr>
            <p:ph type="title"/>
          </p:nvPr>
        </p:nvSpPr>
        <p:spPr>
          <a:xfrm>
            <a:off x="2209800" y="663575"/>
            <a:ext cx="8748713" cy="782638"/>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mtClean="0">
                <a:solidFill>
                  <a:srgbClr val="FF0000"/>
                </a:solidFill>
                <a:latin typeface="Times New Roman" panose="02020603050405020304" pitchFamily="18" charset="0"/>
                <a:ea typeface="华文新魏" panose="02010800040101010101" pitchFamily="2" charset="-122"/>
              </a:rPr>
              <a:t>第四节、回归方程的拟合优度检验</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p:cNvSpPr>
            <a:spLocks noGrp="1"/>
          </p:cNvSpPr>
          <p:nvPr>
            <p:ph type="dt" sz="quarter" idx="10"/>
          </p:nvPr>
        </p:nvSpPr>
        <p:spPr/>
        <p:txBody>
          <a:bodyPr/>
          <a:lstStyle/>
          <a:p>
            <a:pPr>
              <a:defRPr/>
            </a:pPr>
            <a:fld id="{40EF2418-106B-475C-9925-28943ECF17AC}" type="datetime1">
              <a:rPr lang="zh-CN" altLang="en-US"/>
              <a:pPr>
                <a:defRPr/>
              </a:pPr>
              <a:t>2020/4/28</a:t>
            </a:fld>
            <a:endParaRPr lang="en-US" altLang="zh-CN"/>
          </a:p>
        </p:txBody>
      </p:sp>
      <p:sp>
        <p:nvSpPr>
          <p:cNvPr id="24" name="灯片编号占位符 3"/>
          <p:cNvSpPr>
            <a:spLocks noGrp="1"/>
          </p:cNvSpPr>
          <p:nvPr>
            <p:ph type="sldNum" sz="quarter" idx="12"/>
          </p:nvPr>
        </p:nvSpPr>
        <p:spPr/>
        <p:txBody>
          <a:bodyPr/>
          <a:lstStyle/>
          <a:p>
            <a:pPr>
              <a:defRPr/>
            </a:pPr>
            <a:fld id="{A39BBF40-AC86-46CA-8A5C-33605889EC57}" type="slidenum">
              <a:rPr lang="en-US" altLang="zh-CN"/>
              <a:pPr>
                <a:defRPr/>
              </a:pPr>
              <a:t>67</a:t>
            </a:fld>
            <a:endParaRPr lang="en-US" altLang="zh-CN"/>
          </a:p>
        </p:txBody>
      </p:sp>
      <p:sp>
        <p:nvSpPr>
          <p:cNvPr id="66564" name="Rectangle 2"/>
          <p:cNvSpPr>
            <a:spLocks noChangeArrowheads="1"/>
          </p:cNvSpPr>
          <p:nvPr/>
        </p:nvSpPr>
        <p:spPr bwMode="auto">
          <a:xfrm>
            <a:off x="2669566" y="60258"/>
            <a:ext cx="8229600" cy="66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en-US" altLang="zh-CN" sz="3600" dirty="0">
                <a:solidFill>
                  <a:srgbClr val="FF0000"/>
                </a:solidFill>
                <a:latin typeface="Tahoma" panose="020B0604030504040204" pitchFamily="34" charset="0"/>
                <a:cs typeface="Times New Roman" panose="02020603050405020304" pitchFamily="18" charset="0"/>
              </a:rPr>
              <a:t> </a:t>
            </a:r>
            <a:r>
              <a:rPr kumimoji="1" lang="zh-CN" altLang="en-US" sz="3600" dirty="0">
                <a:solidFill>
                  <a:srgbClr val="FF0000"/>
                </a:solidFill>
                <a:latin typeface="Tahoma" panose="020B0604030504040204" pitchFamily="34" charset="0"/>
                <a:ea typeface="华文新魏" panose="02010800040101010101" pitchFamily="2" charset="-122"/>
                <a:cs typeface="Times New Roman" panose="02020603050405020304" pitchFamily="18" charset="0"/>
              </a:rPr>
              <a:t>一、</a:t>
            </a:r>
            <a:r>
              <a:rPr kumimoji="1" lang="zh-CN" altLang="en-US" sz="3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为什么要进行拟合优度检验</a:t>
            </a:r>
            <a:r>
              <a:rPr kumimoji="1" lang="en-US" altLang="zh-CN" sz="3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kumimoji="1" lang="en-US" altLang="zh-CN" sz="3600" dirty="0">
                <a:solidFill>
                  <a:srgbClr val="FF0000"/>
                </a:solidFill>
                <a:latin typeface="Tahoma" panose="020B0604030504040204" pitchFamily="34" charset="0"/>
                <a:cs typeface="Times New Roman" panose="02020603050405020304" pitchFamily="18" charset="0"/>
              </a:rPr>
              <a:t>    </a:t>
            </a:r>
            <a:endParaRPr kumimoji="1" lang="en-US" altLang="zh-CN" sz="3600" dirty="0">
              <a:solidFill>
                <a:srgbClr val="FF0000"/>
              </a:solidFill>
              <a:latin typeface="华文新魏" panose="02010800040101010101" pitchFamily="2" charset="-122"/>
              <a:ea typeface="华文新魏" panose="0201080004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061149408"/>
              </p:ext>
            </p:extLst>
          </p:nvPr>
        </p:nvGraphicFramePr>
        <p:xfrm>
          <a:off x="580969" y="4417600"/>
          <a:ext cx="11010901" cy="904875"/>
        </p:xfrm>
        <a:graphic>
          <a:graphicData uri="http://schemas.openxmlformats.org/presentationml/2006/ole">
            <mc:AlternateContent xmlns:mc="http://schemas.openxmlformats.org/markup-compatibility/2006">
              <mc:Choice xmlns:v="urn:schemas-microsoft-com:vml" Requires="v">
                <p:oleObj spid="_x0000_s67125" name="Equation" r:id="rId3" imgW="5410080" imgH="444240" progId="Equation.DSMT4">
                  <p:embed/>
                </p:oleObj>
              </mc:Choice>
              <mc:Fallback>
                <p:oleObj name="Equation" r:id="rId3" imgW="5410080" imgH="444240" progId="Equation.DSMT4">
                  <p:embed/>
                  <p:pic>
                    <p:nvPicPr>
                      <p:cNvPr id="0" name=""/>
                      <p:cNvPicPr/>
                      <p:nvPr/>
                    </p:nvPicPr>
                    <p:blipFill>
                      <a:blip r:embed="rId4"/>
                      <a:stretch>
                        <a:fillRect/>
                      </a:stretch>
                    </p:blipFill>
                    <p:spPr>
                      <a:xfrm>
                        <a:off x="580969" y="4417600"/>
                        <a:ext cx="11010901" cy="904875"/>
                      </a:xfrm>
                      <a:prstGeom prst="rect">
                        <a:avLst/>
                      </a:prstGeom>
                    </p:spPr>
                  </p:pic>
                </p:oleObj>
              </mc:Fallback>
            </mc:AlternateContent>
          </a:graphicData>
        </a:graphic>
      </p:graphicFrame>
      <p:grpSp>
        <p:nvGrpSpPr>
          <p:cNvPr id="5" name="组合 4"/>
          <p:cNvGrpSpPr/>
          <p:nvPr/>
        </p:nvGrpSpPr>
        <p:grpSpPr>
          <a:xfrm>
            <a:off x="1052087" y="612583"/>
            <a:ext cx="4955221" cy="3251200"/>
            <a:chOff x="1006763" y="1302327"/>
            <a:chExt cx="4955221" cy="3251200"/>
          </a:xfrm>
        </p:grpSpPr>
        <p:sp>
          <p:nvSpPr>
            <p:cNvPr id="26" name="Line 7"/>
            <p:cNvSpPr>
              <a:spLocks noChangeShapeType="1"/>
            </p:cNvSpPr>
            <p:nvPr/>
          </p:nvSpPr>
          <p:spPr bwMode="auto">
            <a:xfrm flipV="1">
              <a:off x="1071357" y="4493958"/>
              <a:ext cx="4614269" cy="33841"/>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7" name="Line 8"/>
            <p:cNvSpPr>
              <a:spLocks noChangeShapeType="1"/>
            </p:cNvSpPr>
            <p:nvPr/>
          </p:nvSpPr>
          <p:spPr bwMode="auto">
            <a:xfrm flipV="1">
              <a:off x="1076196" y="1561239"/>
              <a:ext cx="18119" cy="2967465"/>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2795908267"/>
                </p:ext>
              </p:extLst>
            </p:nvPr>
          </p:nvGraphicFramePr>
          <p:xfrm>
            <a:off x="1006763" y="1302327"/>
            <a:ext cx="268381" cy="216870"/>
          </p:xfrm>
          <a:graphic>
            <a:graphicData uri="http://schemas.openxmlformats.org/presentationml/2006/ole">
              <mc:AlternateContent xmlns:mc="http://schemas.openxmlformats.org/markup-compatibility/2006">
                <mc:Choice xmlns:v="urn:schemas-microsoft-com:vml" Requires="v">
                  <p:oleObj spid="_x0000_s67126" name="Equation" r:id="rId5" imgW="177480" imgH="164880" progId="Equation.DSMT4">
                    <p:embed/>
                  </p:oleObj>
                </mc:Choice>
                <mc:Fallback>
                  <p:oleObj name="Equation" r:id="rId5" imgW="177480" imgH="164880" progId="Equation.DSMT4">
                    <p:embed/>
                    <p:pic>
                      <p:nvPicPr>
                        <p:cNvPr id="25" name="对象 24"/>
                        <p:cNvPicPr/>
                        <p:nvPr/>
                      </p:nvPicPr>
                      <p:blipFill>
                        <a:blip r:embed="rId6"/>
                        <a:stretch>
                          <a:fillRect/>
                        </a:stretch>
                      </p:blipFill>
                      <p:spPr>
                        <a:xfrm>
                          <a:off x="1006763" y="1302327"/>
                          <a:ext cx="268381" cy="216870"/>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539818481"/>
                </p:ext>
              </p:extLst>
            </p:nvPr>
          </p:nvGraphicFramePr>
          <p:xfrm>
            <a:off x="5674337" y="4336658"/>
            <a:ext cx="287647" cy="216869"/>
          </p:xfrm>
          <a:graphic>
            <a:graphicData uri="http://schemas.openxmlformats.org/presentationml/2006/ole">
              <mc:AlternateContent xmlns:mc="http://schemas.openxmlformats.org/markup-compatibility/2006">
                <mc:Choice xmlns:v="urn:schemas-microsoft-com:vml" Requires="v">
                  <p:oleObj spid="_x0000_s67127" name="Equation" r:id="rId7" imgW="190440" imgH="164880" progId="Equation.DSMT4">
                    <p:embed/>
                  </p:oleObj>
                </mc:Choice>
                <mc:Fallback>
                  <p:oleObj name="Equation" r:id="rId7" imgW="190440" imgH="164880" progId="Equation.DSMT4">
                    <p:embed/>
                    <p:pic>
                      <p:nvPicPr>
                        <p:cNvPr id="26" name="对象 25"/>
                        <p:cNvPicPr/>
                        <p:nvPr/>
                      </p:nvPicPr>
                      <p:blipFill>
                        <a:blip r:embed="rId8"/>
                        <a:stretch>
                          <a:fillRect/>
                        </a:stretch>
                      </p:blipFill>
                      <p:spPr>
                        <a:xfrm>
                          <a:off x="5674337" y="4336658"/>
                          <a:ext cx="287647" cy="216869"/>
                        </a:xfrm>
                        <a:prstGeom prst="rect">
                          <a:avLst/>
                        </a:prstGeom>
                      </p:spPr>
                    </p:pic>
                  </p:oleObj>
                </mc:Fallback>
              </mc:AlternateContent>
            </a:graphicData>
          </a:graphic>
        </p:graphicFrame>
        <p:sp>
          <p:nvSpPr>
            <p:cNvPr id="30" name="椭圆 29"/>
            <p:cNvSpPr/>
            <p:nvPr/>
          </p:nvSpPr>
          <p:spPr>
            <a:xfrm>
              <a:off x="4857040" y="2399104"/>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713262" y="3098348"/>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736108" y="3246489"/>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512210" y="2084343"/>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828115" y="2833075"/>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987518" y="3443816"/>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009756" y="2154717"/>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V="1">
              <a:off x="1415976" y="2087418"/>
              <a:ext cx="3691733" cy="1450109"/>
            </a:xfrm>
            <a:prstGeom prst="line">
              <a:avLst/>
            </a:prstGeom>
            <a:ln w="19050">
              <a:solidFill>
                <a:srgbClr val="0000FF"/>
              </a:solidFill>
            </a:ln>
          </p:spPr>
          <p:style>
            <a:lnRef idx="1">
              <a:schemeClr val="accent5"/>
            </a:lnRef>
            <a:fillRef idx="0">
              <a:schemeClr val="accent5"/>
            </a:fillRef>
            <a:effectRef idx="0">
              <a:schemeClr val="accent5"/>
            </a:effectRef>
            <a:fontRef idx="minor">
              <a:schemeClr val="tx1"/>
            </a:fontRef>
          </p:style>
        </p:cxnSp>
        <p:sp>
          <p:nvSpPr>
            <p:cNvPr id="50" name="椭圆 49"/>
            <p:cNvSpPr/>
            <p:nvPr/>
          </p:nvSpPr>
          <p:spPr>
            <a:xfrm>
              <a:off x="1715872" y="3584945"/>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367925" y="3302908"/>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575773" y="2800301"/>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129032" y="2952390"/>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674984" y="3238750"/>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213230" y="2485888"/>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976844" y="3040863"/>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3525326" y="2884621"/>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979249" y="2693179"/>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385030" y="2527147"/>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378491" y="2991428"/>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645532" y="2438807"/>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2979908" y="2650709"/>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334817" y="1978478"/>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709480" y="1953666"/>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6493841" y="684127"/>
            <a:ext cx="4955221" cy="3251200"/>
            <a:chOff x="6585527" y="1447006"/>
            <a:chExt cx="4955221" cy="3251200"/>
          </a:xfrm>
        </p:grpSpPr>
        <p:sp>
          <p:nvSpPr>
            <p:cNvPr id="38" name="Line 7"/>
            <p:cNvSpPr>
              <a:spLocks noChangeShapeType="1"/>
            </p:cNvSpPr>
            <p:nvPr/>
          </p:nvSpPr>
          <p:spPr bwMode="auto">
            <a:xfrm flipV="1">
              <a:off x="6650121" y="4638637"/>
              <a:ext cx="4614269" cy="33841"/>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9" name="Line 8"/>
            <p:cNvSpPr>
              <a:spLocks noChangeShapeType="1"/>
            </p:cNvSpPr>
            <p:nvPr/>
          </p:nvSpPr>
          <p:spPr bwMode="auto">
            <a:xfrm flipV="1">
              <a:off x="6654960" y="1705918"/>
              <a:ext cx="18119" cy="2967465"/>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aphicFrame>
          <p:nvGraphicFramePr>
            <p:cNvPr id="40" name="对象 39"/>
            <p:cNvGraphicFramePr>
              <a:graphicFrameLocks noChangeAspect="1"/>
            </p:cNvGraphicFramePr>
            <p:nvPr>
              <p:extLst>
                <p:ext uri="{D42A27DB-BD31-4B8C-83A1-F6EECF244321}">
                  <p14:modId xmlns:p14="http://schemas.microsoft.com/office/powerpoint/2010/main" val="4291120702"/>
                </p:ext>
              </p:extLst>
            </p:nvPr>
          </p:nvGraphicFramePr>
          <p:xfrm>
            <a:off x="6585527" y="1447006"/>
            <a:ext cx="268381" cy="216870"/>
          </p:xfrm>
          <a:graphic>
            <a:graphicData uri="http://schemas.openxmlformats.org/presentationml/2006/ole">
              <mc:AlternateContent xmlns:mc="http://schemas.openxmlformats.org/markup-compatibility/2006">
                <mc:Choice xmlns:v="urn:schemas-microsoft-com:vml" Requires="v">
                  <p:oleObj spid="_x0000_s67128" name="Equation" r:id="rId9" imgW="177480" imgH="164880" progId="Equation.DSMT4">
                    <p:embed/>
                  </p:oleObj>
                </mc:Choice>
                <mc:Fallback>
                  <p:oleObj name="Equation" r:id="rId9" imgW="177480" imgH="164880" progId="Equation.DSMT4">
                    <p:embed/>
                    <p:pic>
                      <p:nvPicPr>
                        <p:cNvPr id="28" name="对象 27"/>
                        <p:cNvPicPr/>
                        <p:nvPr/>
                      </p:nvPicPr>
                      <p:blipFill>
                        <a:blip r:embed="rId6"/>
                        <a:stretch>
                          <a:fillRect/>
                        </a:stretch>
                      </p:blipFill>
                      <p:spPr>
                        <a:xfrm>
                          <a:off x="6585527" y="1447006"/>
                          <a:ext cx="268381" cy="216870"/>
                        </a:xfrm>
                        <a:prstGeom prst="rect">
                          <a:avLst/>
                        </a:prstGeom>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3695892213"/>
                </p:ext>
              </p:extLst>
            </p:nvPr>
          </p:nvGraphicFramePr>
          <p:xfrm>
            <a:off x="11253101" y="4481337"/>
            <a:ext cx="287647" cy="216869"/>
          </p:xfrm>
          <a:graphic>
            <a:graphicData uri="http://schemas.openxmlformats.org/presentationml/2006/ole">
              <mc:AlternateContent xmlns:mc="http://schemas.openxmlformats.org/markup-compatibility/2006">
                <mc:Choice xmlns:v="urn:schemas-microsoft-com:vml" Requires="v">
                  <p:oleObj spid="_x0000_s67129" name="Equation" r:id="rId10" imgW="190440" imgH="164880" progId="Equation.DSMT4">
                    <p:embed/>
                  </p:oleObj>
                </mc:Choice>
                <mc:Fallback>
                  <p:oleObj name="Equation" r:id="rId10" imgW="190440" imgH="164880" progId="Equation.DSMT4">
                    <p:embed/>
                    <p:pic>
                      <p:nvPicPr>
                        <p:cNvPr id="29" name="对象 28"/>
                        <p:cNvPicPr/>
                        <p:nvPr/>
                      </p:nvPicPr>
                      <p:blipFill>
                        <a:blip r:embed="rId8"/>
                        <a:stretch>
                          <a:fillRect/>
                        </a:stretch>
                      </p:blipFill>
                      <p:spPr>
                        <a:xfrm>
                          <a:off x="11253101" y="4481337"/>
                          <a:ext cx="287647" cy="216869"/>
                        </a:xfrm>
                        <a:prstGeom prst="rect">
                          <a:avLst/>
                        </a:prstGeom>
                      </p:spPr>
                    </p:pic>
                  </p:oleObj>
                </mc:Fallback>
              </mc:AlternateContent>
            </a:graphicData>
          </a:graphic>
        </p:graphicFrame>
        <p:sp>
          <p:nvSpPr>
            <p:cNvPr id="42" name="椭圆 41"/>
            <p:cNvSpPr/>
            <p:nvPr/>
          </p:nvSpPr>
          <p:spPr>
            <a:xfrm>
              <a:off x="10509679" y="2884647"/>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328570" y="3135026"/>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8420964" y="3814248"/>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8707028" y="2424054"/>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9588520" y="3302909"/>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6948218" y="3986410"/>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9785009" y="1906585"/>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flipV="1">
              <a:off x="7076283" y="2235518"/>
              <a:ext cx="3691733" cy="1450109"/>
            </a:xfrm>
            <a:prstGeom prst="line">
              <a:avLst/>
            </a:prstGeom>
            <a:ln w="19050">
              <a:solidFill>
                <a:srgbClr val="0000FF"/>
              </a:solidFill>
            </a:ln>
          </p:spPr>
          <p:style>
            <a:lnRef idx="1">
              <a:schemeClr val="accent5"/>
            </a:lnRef>
            <a:fillRef idx="0">
              <a:schemeClr val="accent5"/>
            </a:fillRef>
            <a:effectRef idx="0">
              <a:schemeClr val="accent5"/>
            </a:effectRef>
            <a:fontRef idx="minor">
              <a:schemeClr val="tx1"/>
            </a:fontRef>
          </p:style>
        </p:cxnSp>
        <p:sp>
          <p:nvSpPr>
            <p:cNvPr id="90" name="椭圆 89"/>
            <p:cNvSpPr/>
            <p:nvPr/>
          </p:nvSpPr>
          <p:spPr>
            <a:xfrm>
              <a:off x="7883543" y="2301102"/>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8753550" y="1859503"/>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7790499" y="4054533"/>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9030564" y="3373510"/>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078047" y="3409147"/>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8900178" y="3723035"/>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8420964" y="3474270"/>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6994740" y="2646097"/>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7641124" y="2699575"/>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9313344" y="3658121"/>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8112160" y="2658150"/>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8758544" y="2711628"/>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7920763" y="2998515"/>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9299221" y="2287543"/>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7837021" y="3616379"/>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9359866" y="2959425"/>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9985003" y="2946078"/>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9220300" y="3195052"/>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10" name="对象 109"/>
          <p:cNvGraphicFramePr>
            <a:graphicFrameLocks noChangeAspect="1"/>
          </p:cNvGraphicFramePr>
          <p:nvPr>
            <p:extLst>
              <p:ext uri="{D42A27DB-BD31-4B8C-83A1-F6EECF244321}">
                <p14:modId xmlns:p14="http://schemas.microsoft.com/office/powerpoint/2010/main" val="1745144872"/>
              </p:ext>
            </p:extLst>
          </p:nvPr>
        </p:nvGraphicFramePr>
        <p:xfrm>
          <a:off x="619125" y="5689600"/>
          <a:ext cx="10934700" cy="412750"/>
        </p:xfrm>
        <a:graphic>
          <a:graphicData uri="http://schemas.openxmlformats.org/presentationml/2006/ole">
            <mc:AlternateContent xmlns:mc="http://schemas.openxmlformats.org/markup-compatibility/2006">
              <mc:Choice xmlns:v="urn:schemas-microsoft-com:vml" Requires="v">
                <p:oleObj spid="_x0000_s67130" name="Equation" r:id="rId11" imgW="5371920" imgH="203040" progId="Equation.DSMT4">
                  <p:embed/>
                </p:oleObj>
              </mc:Choice>
              <mc:Fallback>
                <p:oleObj name="Equation" r:id="rId11" imgW="5371920" imgH="203040" progId="Equation.DSMT4">
                  <p:embed/>
                  <p:pic>
                    <p:nvPicPr>
                      <p:cNvPr id="2" name="对象 1"/>
                      <p:cNvPicPr/>
                      <p:nvPr/>
                    </p:nvPicPr>
                    <p:blipFill>
                      <a:blip r:embed="rId12"/>
                      <a:stretch>
                        <a:fillRect/>
                      </a:stretch>
                    </p:blipFill>
                    <p:spPr>
                      <a:xfrm>
                        <a:off x="619125" y="5689600"/>
                        <a:ext cx="10934700" cy="4127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wipe(down)">
                                      <p:cBhvr>
                                        <p:cTn id="12"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1"/>
          <p:cNvSpPr>
            <a:spLocks noGrp="1"/>
          </p:cNvSpPr>
          <p:nvPr>
            <p:ph type="dt" sz="quarter" idx="10"/>
          </p:nvPr>
        </p:nvSpPr>
        <p:spPr/>
        <p:txBody>
          <a:bodyPr/>
          <a:lstStyle/>
          <a:p>
            <a:pPr>
              <a:defRPr/>
            </a:pPr>
            <a:fld id="{40EF2418-106B-475C-9925-28943ECF17AC}" type="datetime1">
              <a:rPr lang="zh-CN" altLang="en-US"/>
              <a:pPr>
                <a:defRPr/>
              </a:pPr>
              <a:t>2020/4/28</a:t>
            </a:fld>
            <a:endParaRPr lang="en-US" altLang="zh-CN"/>
          </a:p>
        </p:txBody>
      </p:sp>
      <p:sp>
        <p:nvSpPr>
          <p:cNvPr id="24" name="灯片编号占位符 3"/>
          <p:cNvSpPr>
            <a:spLocks noGrp="1"/>
          </p:cNvSpPr>
          <p:nvPr>
            <p:ph type="sldNum" sz="quarter" idx="12"/>
          </p:nvPr>
        </p:nvSpPr>
        <p:spPr/>
        <p:txBody>
          <a:bodyPr/>
          <a:lstStyle/>
          <a:p>
            <a:pPr>
              <a:defRPr/>
            </a:pPr>
            <a:fld id="{A39BBF40-AC86-46CA-8A5C-33605889EC57}" type="slidenum">
              <a:rPr lang="en-US" altLang="zh-CN"/>
              <a:pPr>
                <a:defRPr/>
              </a:pPr>
              <a:t>68</a:t>
            </a:fld>
            <a:endParaRPr lang="en-US" altLang="zh-CN"/>
          </a:p>
        </p:txBody>
      </p:sp>
      <p:sp>
        <p:nvSpPr>
          <p:cNvPr id="66564" name="Rectangle 2"/>
          <p:cNvSpPr>
            <a:spLocks noChangeArrowheads="1"/>
          </p:cNvSpPr>
          <p:nvPr/>
        </p:nvSpPr>
        <p:spPr bwMode="auto">
          <a:xfrm>
            <a:off x="2724150" y="173038"/>
            <a:ext cx="8229600"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en-US" altLang="zh-CN" sz="3600" dirty="0">
                <a:solidFill>
                  <a:srgbClr val="FF0000"/>
                </a:solidFill>
                <a:latin typeface="Tahoma" panose="020B0604030504040204" pitchFamily="34" charset="0"/>
                <a:cs typeface="Times New Roman" panose="02020603050405020304" pitchFamily="18" charset="0"/>
              </a:rPr>
              <a:t> </a:t>
            </a:r>
            <a:r>
              <a:rPr kumimoji="1" lang="zh-CN" altLang="en-US" sz="3600" dirty="0">
                <a:solidFill>
                  <a:srgbClr val="FF0000"/>
                </a:solidFill>
                <a:latin typeface="Tahoma" panose="020B0604030504040204" pitchFamily="34" charset="0"/>
                <a:ea typeface="华文新魏" panose="02010800040101010101" pitchFamily="2" charset="-122"/>
                <a:cs typeface="Times New Roman" panose="02020603050405020304" pitchFamily="18" charset="0"/>
              </a:rPr>
              <a:t>一、</a:t>
            </a:r>
            <a:r>
              <a:rPr kumimoji="1" lang="zh-CN" altLang="en-US" sz="3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为什么要进行拟合优度检验</a:t>
            </a:r>
            <a:r>
              <a:rPr kumimoji="1" lang="en-US" altLang="zh-CN" sz="3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kumimoji="1" lang="en-US" altLang="zh-CN" sz="3600" dirty="0">
                <a:solidFill>
                  <a:srgbClr val="FF0000"/>
                </a:solidFill>
                <a:latin typeface="Tahoma" panose="020B0604030504040204" pitchFamily="34" charset="0"/>
                <a:cs typeface="Times New Roman" panose="02020603050405020304" pitchFamily="18" charset="0"/>
              </a:rPr>
              <a:t>    </a:t>
            </a:r>
            <a:endParaRPr kumimoji="1" lang="en-US" altLang="zh-CN" sz="3600" dirty="0">
              <a:solidFill>
                <a:srgbClr val="FF0000"/>
              </a:solidFill>
              <a:latin typeface="华文新魏" panose="02010800040101010101" pitchFamily="2" charset="-122"/>
              <a:ea typeface="华文新魏" panose="0201080004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067383025"/>
              </p:ext>
            </p:extLst>
          </p:nvPr>
        </p:nvGraphicFramePr>
        <p:xfrm>
          <a:off x="617971" y="5197042"/>
          <a:ext cx="11176000" cy="847725"/>
        </p:xfrm>
        <a:graphic>
          <a:graphicData uri="http://schemas.openxmlformats.org/presentationml/2006/ole">
            <mc:AlternateContent xmlns:mc="http://schemas.openxmlformats.org/markup-compatibility/2006">
              <mc:Choice xmlns:v="urn:schemas-microsoft-com:vml" Requires="v">
                <p:oleObj spid="_x0000_s139308" name="Equation" r:id="rId3" imgW="5879880" imgH="444240" progId="Equation.DSMT4">
                  <p:embed/>
                </p:oleObj>
              </mc:Choice>
              <mc:Fallback>
                <p:oleObj name="Equation" r:id="rId3" imgW="5879880" imgH="444240" progId="Equation.DSMT4">
                  <p:embed/>
                  <p:pic>
                    <p:nvPicPr>
                      <p:cNvPr id="2" name="对象 1"/>
                      <p:cNvPicPr/>
                      <p:nvPr/>
                    </p:nvPicPr>
                    <p:blipFill>
                      <a:blip r:embed="rId4"/>
                      <a:stretch>
                        <a:fillRect/>
                      </a:stretch>
                    </p:blipFill>
                    <p:spPr>
                      <a:xfrm>
                        <a:off x="617971" y="5197042"/>
                        <a:ext cx="11176000" cy="847725"/>
                      </a:xfrm>
                      <a:prstGeom prst="rect">
                        <a:avLst/>
                      </a:prstGeom>
                    </p:spPr>
                  </p:pic>
                </p:oleObj>
              </mc:Fallback>
            </mc:AlternateContent>
          </a:graphicData>
        </a:graphic>
      </p:graphicFrame>
      <p:grpSp>
        <p:nvGrpSpPr>
          <p:cNvPr id="5" name="组合 4"/>
          <p:cNvGrpSpPr/>
          <p:nvPr/>
        </p:nvGrpSpPr>
        <p:grpSpPr>
          <a:xfrm>
            <a:off x="3066472" y="1311708"/>
            <a:ext cx="4955221" cy="3251200"/>
            <a:chOff x="3066472" y="1311708"/>
            <a:chExt cx="4955221" cy="3251200"/>
          </a:xfrm>
        </p:grpSpPr>
        <p:sp>
          <p:nvSpPr>
            <p:cNvPr id="26" name="Line 7"/>
            <p:cNvSpPr>
              <a:spLocks noChangeShapeType="1"/>
            </p:cNvSpPr>
            <p:nvPr/>
          </p:nvSpPr>
          <p:spPr bwMode="auto">
            <a:xfrm flipV="1">
              <a:off x="3131066" y="4503339"/>
              <a:ext cx="4614269" cy="33841"/>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7" name="Line 8"/>
            <p:cNvSpPr>
              <a:spLocks noChangeShapeType="1"/>
            </p:cNvSpPr>
            <p:nvPr/>
          </p:nvSpPr>
          <p:spPr bwMode="auto">
            <a:xfrm flipV="1">
              <a:off x="3135905" y="1570620"/>
              <a:ext cx="18119" cy="2967465"/>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1469770968"/>
                </p:ext>
              </p:extLst>
            </p:nvPr>
          </p:nvGraphicFramePr>
          <p:xfrm>
            <a:off x="3066472" y="1311708"/>
            <a:ext cx="268381" cy="216870"/>
          </p:xfrm>
          <a:graphic>
            <a:graphicData uri="http://schemas.openxmlformats.org/presentationml/2006/ole">
              <mc:AlternateContent xmlns:mc="http://schemas.openxmlformats.org/markup-compatibility/2006">
                <mc:Choice xmlns:v="urn:schemas-microsoft-com:vml" Requires="v">
                  <p:oleObj spid="_x0000_s139309" name="Equation" r:id="rId5" imgW="177480" imgH="164880" progId="Equation.DSMT4">
                    <p:embed/>
                  </p:oleObj>
                </mc:Choice>
                <mc:Fallback>
                  <p:oleObj name="Equation" r:id="rId5" imgW="177480" imgH="164880" progId="Equation.DSMT4">
                    <p:embed/>
                    <p:pic>
                      <p:nvPicPr>
                        <p:cNvPr id="28" name="对象 27"/>
                        <p:cNvPicPr/>
                        <p:nvPr/>
                      </p:nvPicPr>
                      <p:blipFill>
                        <a:blip r:embed="rId6"/>
                        <a:stretch>
                          <a:fillRect/>
                        </a:stretch>
                      </p:blipFill>
                      <p:spPr>
                        <a:xfrm>
                          <a:off x="3066472" y="1311708"/>
                          <a:ext cx="268381" cy="216870"/>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623623840"/>
                </p:ext>
              </p:extLst>
            </p:nvPr>
          </p:nvGraphicFramePr>
          <p:xfrm>
            <a:off x="7734046" y="4346039"/>
            <a:ext cx="287647" cy="216869"/>
          </p:xfrm>
          <a:graphic>
            <a:graphicData uri="http://schemas.openxmlformats.org/presentationml/2006/ole">
              <mc:AlternateContent xmlns:mc="http://schemas.openxmlformats.org/markup-compatibility/2006">
                <mc:Choice xmlns:v="urn:schemas-microsoft-com:vml" Requires="v">
                  <p:oleObj spid="_x0000_s139310" name="Equation" r:id="rId7" imgW="190440" imgH="164880" progId="Equation.DSMT4">
                    <p:embed/>
                  </p:oleObj>
                </mc:Choice>
                <mc:Fallback>
                  <p:oleObj name="Equation" r:id="rId7" imgW="190440" imgH="164880" progId="Equation.DSMT4">
                    <p:embed/>
                    <p:pic>
                      <p:nvPicPr>
                        <p:cNvPr id="29" name="对象 28"/>
                        <p:cNvPicPr/>
                        <p:nvPr/>
                      </p:nvPicPr>
                      <p:blipFill>
                        <a:blip r:embed="rId8"/>
                        <a:stretch>
                          <a:fillRect/>
                        </a:stretch>
                      </p:blipFill>
                      <p:spPr>
                        <a:xfrm>
                          <a:off x="7734046" y="4346039"/>
                          <a:ext cx="287647" cy="216869"/>
                        </a:xfrm>
                        <a:prstGeom prst="rect">
                          <a:avLst/>
                        </a:prstGeom>
                      </p:spPr>
                    </p:pic>
                  </p:oleObj>
                </mc:Fallback>
              </mc:AlternateContent>
            </a:graphicData>
          </a:graphic>
        </p:graphicFrame>
        <p:sp>
          <p:nvSpPr>
            <p:cNvPr id="30" name="椭圆 29"/>
            <p:cNvSpPr/>
            <p:nvPr/>
          </p:nvSpPr>
          <p:spPr>
            <a:xfrm>
              <a:off x="6916749" y="2408485"/>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772971" y="3107729"/>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795817" y="3255870"/>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571919" y="2093724"/>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5887824" y="2842456"/>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047227" y="3453197"/>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069465" y="2164098"/>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p:nvPr/>
          </p:nvCxnSpPr>
          <p:spPr>
            <a:xfrm flipV="1">
              <a:off x="3475685" y="2096799"/>
              <a:ext cx="3691733" cy="1450109"/>
            </a:xfrm>
            <a:prstGeom prst="line">
              <a:avLst/>
            </a:prstGeom>
            <a:ln w="19050">
              <a:solidFill>
                <a:srgbClr val="0000FF"/>
              </a:solidFill>
            </a:ln>
          </p:spPr>
          <p:style>
            <a:lnRef idx="1">
              <a:schemeClr val="accent5"/>
            </a:lnRef>
            <a:fillRef idx="0">
              <a:schemeClr val="accent5"/>
            </a:fillRef>
            <a:effectRef idx="0">
              <a:schemeClr val="accent5"/>
            </a:effectRef>
            <a:fontRef idx="minor">
              <a:schemeClr val="tx1"/>
            </a:fontRef>
          </p:style>
        </p:cxnSp>
        <p:sp>
          <p:nvSpPr>
            <p:cNvPr id="38" name="椭圆 37"/>
            <p:cNvSpPr/>
            <p:nvPr/>
          </p:nvSpPr>
          <p:spPr>
            <a:xfrm>
              <a:off x="3775581" y="3594326"/>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427634" y="3312289"/>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635482" y="2809682"/>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188741" y="2961771"/>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734693" y="3248131"/>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272939" y="2495269"/>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036553" y="3050244"/>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585035" y="2894002"/>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6038958" y="2702560"/>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6444739" y="2536528"/>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438200" y="3000809"/>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705241" y="2448188"/>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039617" y="2660090"/>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394526" y="1987859"/>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6769189" y="1963047"/>
              <a:ext cx="93044" cy="94163"/>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任意多边形 3"/>
          <p:cNvSpPr/>
          <p:nvPr/>
        </p:nvSpPr>
        <p:spPr>
          <a:xfrm>
            <a:off x="4012997" y="1819563"/>
            <a:ext cx="2802714" cy="2291872"/>
          </a:xfrm>
          <a:custGeom>
            <a:avLst/>
            <a:gdLst>
              <a:gd name="connsiteX0" fmla="*/ 0 w 3103418"/>
              <a:gd name="connsiteY0" fmla="*/ 2309091 h 2309091"/>
              <a:gd name="connsiteX1" fmla="*/ 1440873 w 3103418"/>
              <a:gd name="connsiteY1" fmla="*/ 489528 h 2309091"/>
              <a:gd name="connsiteX2" fmla="*/ 3103418 w 3103418"/>
              <a:gd name="connsiteY2" fmla="*/ 0 h 2309091"/>
            </a:gdLst>
            <a:ahLst/>
            <a:cxnLst>
              <a:cxn ang="0">
                <a:pos x="connsiteX0" y="connsiteY0"/>
              </a:cxn>
              <a:cxn ang="0">
                <a:pos x="connsiteX1" y="connsiteY1"/>
              </a:cxn>
              <a:cxn ang="0">
                <a:pos x="connsiteX2" y="connsiteY2"/>
              </a:cxn>
            </a:cxnLst>
            <a:rect l="l" t="t" r="r" b="b"/>
            <a:pathLst>
              <a:path w="3103418" h="2309091">
                <a:moveTo>
                  <a:pt x="0" y="2309091"/>
                </a:moveTo>
                <a:cubicBezTo>
                  <a:pt x="461818" y="1591733"/>
                  <a:pt x="923637" y="874376"/>
                  <a:pt x="1440873" y="489528"/>
                </a:cubicBezTo>
                <a:cubicBezTo>
                  <a:pt x="1958109" y="104680"/>
                  <a:pt x="2530763" y="52340"/>
                  <a:pt x="3103418" y="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93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日期占位符 3"/>
          <p:cNvSpPr>
            <a:spLocks noGrp="1"/>
          </p:cNvSpPr>
          <p:nvPr>
            <p:ph type="dt" sz="quarter" idx="10"/>
          </p:nvPr>
        </p:nvSpPr>
        <p:spPr/>
        <p:txBody>
          <a:bodyPr/>
          <a:lstStyle/>
          <a:p>
            <a:pPr>
              <a:defRPr/>
            </a:pPr>
            <a:fld id="{13495988-EC2B-4D62-B6CF-D0B97FF734FF}" type="datetime1">
              <a:rPr lang="zh-CN" altLang="en-US"/>
              <a:pPr>
                <a:defRPr/>
              </a:pPr>
              <a:t>2020/4/28</a:t>
            </a:fld>
            <a:endParaRPr lang="en-US" altLang="zh-CN"/>
          </a:p>
        </p:txBody>
      </p:sp>
      <p:sp>
        <p:nvSpPr>
          <p:cNvPr id="57" name="灯片编号占位符 5"/>
          <p:cNvSpPr>
            <a:spLocks noGrp="1"/>
          </p:cNvSpPr>
          <p:nvPr>
            <p:ph type="sldNum" sz="quarter" idx="12"/>
          </p:nvPr>
        </p:nvSpPr>
        <p:spPr/>
        <p:txBody>
          <a:bodyPr/>
          <a:lstStyle/>
          <a:p>
            <a:pPr>
              <a:defRPr/>
            </a:pPr>
            <a:fld id="{5005D908-4972-440C-B998-BC9CFA7566BD}" type="slidenum">
              <a:rPr lang="en-US" altLang="zh-CN"/>
              <a:pPr>
                <a:defRPr/>
              </a:pPr>
              <a:t>69</a:t>
            </a:fld>
            <a:endParaRPr lang="en-US" altLang="zh-CN"/>
          </a:p>
        </p:txBody>
      </p:sp>
      <p:sp>
        <p:nvSpPr>
          <p:cNvPr id="68612" name="Text Box 2"/>
          <p:cNvSpPr txBox="1">
            <a:spLocks noChangeArrowheads="1"/>
          </p:cNvSpPr>
          <p:nvPr/>
        </p:nvSpPr>
        <p:spPr bwMode="auto">
          <a:xfrm>
            <a:off x="663575" y="777875"/>
            <a:ext cx="7696200" cy="6413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3600" dirty="0">
                <a:solidFill>
                  <a:srgbClr val="FF0000"/>
                </a:solidFill>
                <a:ea typeface="华文新魏" panose="02010800040101010101" pitchFamily="2" charset="-122"/>
              </a:rPr>
              <a:t>  1</a:t>
            </a:r>
            <a:r>
              <a:rPr lang="zh-CN" altLang="en-US" sz="3600" dirty="0">
                <a:solidFill>
                  <a:srgbClr val="FF0000"/>
                </a:solidFill>
                <a:ea typeface="华文新魏" panose="02010800040101010101" pitchFamily="2" charset="-122"/>
              </a:rPr>
              <a:t>）总离差平方和的分解</a:t>
            </a:r>
          </a:p>
        </p:txBody>
      </p:sp>
      <p:grpSp>
        <p:nvGrpSpPr>
          <p:cNvPr id="813114" name="Group 58"/>
          <p:cNvGrpSpPr>
            <a:grpSpLocks/>
          </p:cNvGrpSpPr>
          <p:nvPr/>
        </p:nvGrpSpPr>
        <p:grpSpPr bwMode="auto">
          <a:xfrm>
            <a:off x="4511675" y="3860800"/>
            <a:ext cx="1585913" cy="1295400"/>
            <a:chOff x="1927" y="2187"/>
            <a:chExt cx="999" cy="816"/>
          </a:xfrm>
        </p:grpSpPr>
        <p:graphicFrame>
          <p:nvGraphicFramePr>
            <p:cNvPr id="68648" name="Object 26"/>
            <p:cNvGraphicFramePr>
              <a:graphicFrameLocks noChangeAspect="1"/>
            </p:cNvGraphicFramePr>
            <p:nvPr/>
          </p:nvGraphicFramePr>
          <p:xfrm>
            <a:off x="1927" y="2251"/>
            <a:ext cx="820" cy="278"/>
          </p:xfrm>
          <a:graphic>
            <a:graphicData uri="http://schemas.openxmlformats.org/presentationml/2006/ole">
              <mc:AlternateContent xmlns:mc="http://schemas.openxmlformats.org/markup-compatibility/2006">
                <mc:Choice xmlns:v="urn:schemas-microsoft-com:vml" Requires="v">
                  <p:oleObj spid="_x0000_s68975" name="Equation" r:id="rId3" imgW="710891" imgH="241195" progId="Equation.DSMT4">
                    <p:embed/>
                  </p:oleObj>
                </mc:Choice>
                <mc:Fallback>
                  <p:oleObj name="Equation" r:id="rId3" imgW="710891" imgH="241195"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 y="2251"/>
                          <a:ext cx="820" cy="278"/>
                        </a:xfrm>
                        <a:prstGeom prst="rect">
                          <a:avLst/>
                        </a:prstGeom>
                        <a:solidFill>
                          <a:srgbClr val="61FF61"/>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49" name="Line 32"/>
            <p:cNvSpPr>
              <a:spLocks noChangeShapeType="1"/>
            </p:cNvSpPr>
            <p:nvPr/>
          </p:nvSpPr>
          <p:spPr bwMode="auto">
            <a:xfrm>
              <a:off x="2925" y="2187"/>
              <a:ext cx="1" cy="789"/>
            </a:xfrm>
            <a:prstGeom prst="line">
              <a:avLst/>
            </a:prstGeom>
            <a:noFill/>
            <a:ln w="508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0" name="AutoShape 33"/>
            <p:cNvSpPr>
              <a:spLocks/>
            </p:cNvSpPr>
            <p:nvPr/>
          </p:nvSpPr>
          <p:spPr bwMode="auto">
            <a:xfrm>
              <a:off x="2768" y="2187"/>
              <a:ext cx="100" cy="816"/>
            </a:xfrm>
            <a:prstGeom prst="leftBrace">
              <a:avLst>
                <a:gd name="adj1" fmla="val 68000"/>
                <a:gd name="adj2" fmla="val 50000"/>
              </a:avLst>
            </a:prstGeom>
            <a:solidFill>
              <a:srgbClr val="61FF6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pSp>
      <p:sp>
        <p:nvSpPr>
          <p:cNvPr id="813090" name="Text Box 34"/>
          <p:cNvSpPr txBox="1">
            <a:spLocks noChangeArrowheads="1"/>
          </p:cNvSpPr>
          <p:nvPr/>
        </p:nvSpPr>
        <p:spPr bwMode="auto">
          <a:xfrm>
            <a:off x="5808663" y="3213100"/>
            <a:ext cx="7191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b="1" i="1">
                <a:latin typeface="Times New Roman" panose="02020603050405020304" pitchFamily="18" charset="0"/>
                <a:cs typeface="Times New Roman" panose="02020603050405020304" pitchFamily="18" charset="0"/>
              </a:rPr>
              <a:t>Y</a:t>
            </a:r>
            <a:r>
              <a:rPr lang="en-US" altLang="zh-CN" b="1" i="1" baseline="-25000">
                <a:latin typeface="Times New Roman" panose="02020603050405020304" pitchFamily="18" charset="0"/>
                <a:cs typeface="Times New Roman" panose="02020603050405020304" pitchFamily="18" charset="0"/>
              </a:rPr>
              <a:t>i</a:t>
            </a:r>
            <a:endParaRPr lang="en-US" altLang="zh-CN" b="1" i="1">
              <a:latin typeface="Times New Roman" panose="02020603050405020304" pitchFamily="18" charset="0"/>
              <a:cs typeface="Times New Roman" panose="02020603050405020304" pitchFamily="18" charset="0"/>
            </a:endParaRPr>
          </a:p>
        </p:txBody>
      </p:sp>
      <p:grpSp>
        <p:nvGrpSpPr>
          <p:cNvPr id="813116" name="Group 60"/>
          <p:cNvGrpSpPr>
            <a:grpSpLocks/>
          </p:cNvGrpSpPr>
          <p:nvPr/>
        </p:nvGrpSpPr>
        <p:grpSpPr bwMode="auto">
          <a:xfrm>
            <a:off x="6240465" y="4510088"/>
            <a:ext cx="2719388" cy="690562"/>
            <a:chOff x="2971" y="2568"/>
            <a:chExt cx="1713" cy="435"/>
          </a:xfrm>
        </p:grpSpPr>
        <p:graphicFrame>
          <p:nvGraphicFramePr>
            <p:cNvPr id="68646" name="Object 27"/>
            <p:cNvGraphicFramePr>
              <a:graphicFrameLocks noChangeAspect="1"/>
            </p:cNvGraphicFramePr>
            <p:nvPr>
              <p:extLst>
                <p:ext uri="{D42A27DB-BD31-4B8C-83A1-F6EECF244321}">
                  <p14:modId xmlns:p14="http://schemas.microsoft.com/office/powerpoint/2010/main" val="3160463556"/>
                </p:ext>
              </p:extLst>
            </p:nvPr>
          </p:nvGraphicFramePr>
          <p:xfrm>
            <a:off x="3254" y="2571"/>
            <a:ext cx="1430" cy="340"/>
          </p:xfrm>
          <a:graphic>
            <a:graphicData uri="http://schemas.openxmlformats.org/presentationml/2006/ole">
              <mc:AlternateContent xmlns:mc="http://schemas.openxmlformats.org/markup-compatibility/2006">
                <mc:Choice xmlns:v="urn:schemas-microsoft-com:vml" Requires="v">
                  <p:oleObj spid="_x0000_s68976" name="Equation" r:id="rId5" imgW="1066680" imgH="253800" progId="Equation.DSMT4">
                    <p:embed/>
                  </p:oleObj>
                </mc:Choice>
                <mc:Fallback>
                  <p:oleObj name="Equation" r:id="rId5" imgW="1066680" imgH="253800" progId="Equation.DSMT4">
                    <p:embed/>
                    <p:pic>
                      <p:nvPicPr>
                        <p:cNvPr id="0" name="Object 27"/>
                        <p:cNvPicPr>
                          <a:picLocks noChangeAspect="1" noChangeArrowheads="1"/>
                        </p:cNvPicPr>
                        <p:nvPr/>
                      </p:nvPicPr>
                      <p:blipFill>
                        <a:blip r:embed="rId6"/>
                        <a:srcRect/>
                        <a:stretch>
                          <a:fillRect/>
                        </a:stretch>
                      </p:blipFill>
                      <p:spPr bwMode="auto">
                        <a:xfrm>
                          <a:off x="3254" y="2571"/>
                          <a:ext cx="1430" cy="340"/>
                        </a:xfrm>
                        <a:prstGeom prst="rect">
                          <a:avLst/>
                        </a:prstGeom>
                        <a:solidFill>
                          <a:srgbClr val="FFA1D0"/>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47" name="AutoShape 35"/>
            <p:cNvSpPr>
              <a:spLocks/>
            </p:cNvSpPr>
            <p:nvPr/>
          </p:nvSpPr>
          <p:spPr bwMode="auto">
            <a:xfrm>
              <a:off x="2971" y="2568"/>
              <a:ext cx="224" cy="435"/>
            </a:xfrm>
            <a:prstGeom prst="rightBrace">
              <a:avLst>
                <a:gd name="adj1" fmla="val 16183"/>
                <a:gd name="adj2" fmla="val 50000"/>
              </a:avLst>
            </a:prstGeom>
            <a:solidFill>
              <a:srgbClr val="FFA1D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pSp>
      <p:grpSp>
        <p:nvGrpSpPr>
          <p:cNvPr id="813115" name="Group 59"/>
          <p:cNvGrpSpPr>
            <a:grpSpLocks/>
          </p:cNvGrpSpPr>
          <p:nvPr/>
        </p:nvGrpSpPr>
        <p:grpSpPr bwMode="auto">
          <a:xfrm>
            <a:off x="6240463" y="3862388"/>
            <a:ext cx="1884362" cy="609600"/>
            <a:chOff x="2971" y="2160"/>
            <a:chExt cx="1187" cy="384"/>
          </a:xfrm>
        </p:grpSpPr>
        <p:sp>
          <p:nvSpPr>
            <p:cNvPr id="68644" name="AutoShape 36"/>
            <p:cNvSpPr>
              <a:spLocks/>
            </p:cNvSpPr>
            <p:nvPr/>
          </p:nvSpPr>
          <p:spPr bwMode="auto">
            <a:xfrm>
              <a:off x="2971" y="2160"/>
              <a:ext cx="196" cy="367"/>
            </a:xfrm>
            <a:prstGeom prst="rightBrace">
              <a:avLst>
                <a:gd name="adj1" fmla="val 15604"/>
                <a:gd name="adj2" fmla="val 50000"/>
              </a:avLst>
            </a:prstGeom>
            <a:solidFill>
              <a:srgbClr val="99BBFF"/>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graphicFrame>
          <p:nvGraphicFramePr>
            <p:cNvPr id="68645" name="Object 37"/>
            <p:cNvGraphicFramePr>
              <a:graphicFrameLocks noChangeAspect="1"/>
            </p:cNvGraphicFramePr>
            <p:nvPr/>
          </p:nvGraphicFramePr>
          <p:xfrm>
            <a:off x="3243" y="2205"/>
            <a:ext cx="915" cy="339"/>
          </p:xfrm>
          <a:graphic>
            <a:graphicData uri="http://schemas.openxmlformats.org/presentationml/2006/ole">
              <mc:AlternateContent xmlns:mc="http://schemas.openxmlformats.org/markup-compatibility/2006">
                <mc:Choice xmlns:v="urn:schemas-microsoft-com:vml" Requires="v">
                  <p:oleObj spid="_x0000_s68977" name="Equation" r:id="rId7" imgW="685800" imgH="254000" progId="Equation.DSMT4">
                    <p:embed/>
                  </p:oleObj>
                </mc:Choice>
                <mc:Fallback>
                  <p:oleObj name="Equation" r:id="rId7" imgW="685800" imgH="254000" progId="Equation.DSMT4">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3" y="2205"/>
                          <a:ext cx="915" cy="339"/>
                        </a:xfrm>
                        <a:prstGeom prst="rect">
                          <a:avLst/>
                        </a:prstGeom>
                        <a:solidFill>
                          <a:srgbClr val="99BB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3117" name="Group 61"/>
          <p:cNvGrpSpPr>
            <a:grpSpLocks/>
          </p:cNvGrpSpPr>
          <p:nvPr/>
        </p:nvGrpSpPr>
        <p:grpSpPr bwMode="auto">
          <a:xfrm>
            <a:off x="2855913" y="4941888"/>
            <a:ext cx="5341937" cy="377825"/>
            <a:chOff x="839" y="2886"/>
            <a:chExt cx="3365" cy="238"/>
          </a:xfrm>
        </p:grpSpPr>
        <p:sp>
          <p:nvSpPr>
            <p:cNvPr id="68642" name="Line 30"/>
            <p:cNvSpPr>
              <a:spLocks noChangeShapeType="1"/>
            </p:cNvSpPr>
            <p:nvPr/>
          </p:nvSpPr>
          <p:spPr bwMode="auto">
            <a:xfrm>
              <a:off x="1111" y="3022"/>
              <a:ext cx="3093" cy="0"/>
            </a:xfrm>
            <a:prstGeom prst="line">
              <a:avLst/>
            </a:prstGeom>
            <a:noFill/>
            <a:ln w="508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8643" name="Object 40"/>
            <p:cNvGraphicFramePr>
              <a:graphicFrameLocks noChangeAspect="1"/>
            </p:cNvGraphicFramePr>
            <p:nvPr/>
          </p:nvGraphicFramePr>
          <p:xfrm>
            <a:off x="839" y="2886"/>
            <a:ext cx="222" cy="238"/>
          </p:xfrm>
          <a:graphic>
            <a:graphicData uri="http://schemas.openxmlformats.org/presentationml/2006/ole">
              <mc:AlternateContent xmlns:mc="http://schemas.openxmlformats.org/markup-compatibility/2006">
                <mc:Choice xmlns:v="urn:schemas-microsoft-com:vml" Requires="v">
                  <p:oleObj spid="_x0000_s68978" name="Equation" r:id="rId9" imgW="152334" imgH="190417" progId="Equation.DSMT4">
                    <p:embed/>
                  </p:oleObj>
                </mc:Choice>
                <mc:Fallback>
                  <p:oleObj name="Equation" r:id="rId9" imgW="152334" imgH="190417" progId="Equation.DSMT4">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9" y="2886"/>
                          <a:ext cx="222"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3118" name="Group 62"/>
          <p:cNvGrpSpPr>
            <a:grpSpLocks/>
          </p:cNvGrpSpPr>
          <p:nvPr/>
        </p:nvGrpSpPr>
        <p:grpSpPr bwMode="auto">
          <a:xfrm>
            <a:off x="3792538" y="3141663"/>
            <a:ext cx="6126162" cy="2878137"/>
            <a:chOff x="1429" y="1706"/>
            <a:chExt cx="3859" cy="1813"/>
          </a:xfrm>
        </p:grpSpPr>
        <p:graphicFrame>
          <p:nvGraphicFramePr>
            <p:cNvPr id="68640" name="Object 25"/>
            <p:cNvGraphicFramePr>
              <a:graphicFrameLocks noChangeAspect="1"/>
            </p:cNvGraphicFramePr>
            <p:nvPr>
              <p:extLst>
                <p:ext uri="{D42A27DB-BD31-4B8C-83A1-F6EECF244321}">
                  <p14:modId xmlns:p14="http://schemas.microsoft.com/office/powerpoint/2010/main" val="3375285617"/>
                </p:ext>
              </p:extLst>
            </p:nvPr>
          </p:nvGraphicFramePr>
          <p:xfrm>
            <a:off x="4059" y="1706"/>
            <a:ext cx="1229" cy="337"/>
          </p:xfrm>
          <a:graphic>
            <a:graphicData uri="http://schemas.openxmlformats.org/presentationml/2006/ole">
              <mc:AlternateContent xmlns:mc="http://schemas.openxmlformats.org/markup-compatibility/2006">
                <mc:Choice xmlns:v="urn:schemas-microsoft-com:vml" Requires="v">
                  <p:oleObj spid="_x0000_s68979" name="Equation" r:id="rId11" imgW="927000" imgH="253800" progId="Equation.DSMT4">
                    <p:embed/>
                  </p:oleObj>
                </mc:Choice>
                <mc:Fallback>
                  <p:oleObj name="Equation" r:id="rId11" imgW="927000" imgH="253800" progId="Equation.DSMT4">
                    <p:embed/>
                    <p:pic>
                      <p:nvPicPr>
                        <p:cNvPr id="0" name="Object 25"/>
                        <p:cNvPicPr>
                          <a:picLocks noChangeAspect="1" noChangeArrowheads="1"/>
                        </p:cNvPicPr>
                        <p:nvPr/>
                      </p:nvPicPr>
                      <p:blipFill>
                        <a:blip r:embed="rId12"/>
                        <a:srcRect/>
                        <a:stretch>
                          <a:fillRect/>
                        </a:stretch>
                      </p:blipFill>
                      <p:spPr bwMode="auto">
                        <a:xfrm>
                          <a:off x="4059" y="1706"/>
                          <a:ext cx="1229"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41" name="Line 31"/>
            <p:cNvSpPr>
              <a:spLocks noChangeShapeType="1"/>
            </p:cNvSpPr>
            <p:nvPr/>
          </p:nvSpPr>
          <p:spPr bwMode="auto">
            <a:xfrm flipV="1">
              <a:off x="1429" y="1888"/>
              <a:ext cx="2584" cy="1631"/>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13119" name="Group 63"/>
          <p:cNvGrpSpPr>
            <a:grpSpLocks/>
          </p:cNvGrpSpPr>
          <p:nvPr/>
        </p:nvGrpSpPr>
        <p:grpSpPr bwMode="auto">
          <a:xfrm>
            <a:off x="2682875" y="3113088"/>
            <a:ext cx="6256338" cy="3367087"/>
            <a:chOff x="-2699" y="1933"/>
            <a:chExt cx="3941" cy="2121"/>
          </a:xfrm>
        </p:grpSpPr>
        <p:sp>
          <p:nvSpPr>
            <p:cNvPr id="68623" name="Line 28"/>
            <p:cNvSpPr>
              <a:spLocks noChangeShapeType="1"/>
            </p:cNvSpPr>
            <p:nvPr/>
          </p:nvSpPr>
          <p:spPr bwMode="auto">
            <a:xfrm>
              <a:off x="-2341" y="3883"/>
              <a:ext cx="3289"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4" name="Line 29"/>
            <p:cNvSpPr>
              <a:spLocks noChangeShapeType="1"/>
            </p:cNvSpPr>
            <p:nvPr/>
          </p:nvSpPr>
          <p:spPr bwMode="auto">
            <a:xfrm flipH="1" flipV="1">
              <a:off x="-2323" y="1933"/>
              <a:ext cx="4" cy="1943"/>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25" name="Text Box 38"/>
            <p:cNvSpPr txBox="1">
              <a:spLocks noChangeArrowheads="1"/>
            </p:cNvSpPr>
            <p:nvPr/>
          </p:nvSpPr>
          <p:spPr bwMode="auto">
            <a:xfrm>
              <a:off x="975" y="3724"/>
              <a:ext cx="26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b="1" i="1">
                  <a:latin typeface="Times New Roman" panose="02020603050405020304" pitchFamily="18" charset="0"/>
                  <a:cs typeface="Times New Roman" panose="02020603050405020304" pitchFamily="18" charset="0"/>
                </a:rPr>
                <a:t>X</a:t>
              </a:r>
            </a:p>
          </p:txBody>
        </p:sp>
        <p:sp>
          <p:nvSpPr>
            <p:cNvPr id="68626" name="Text Box 39"/>
            <p:cNvSpPr txBox="1">
              <a:spLocks noChangeArrowheads="1"/>
            </p:cNvSpPr>
            <p:nvPr/>
          </p:nvSpPr>
          <p:spPr bwMode="auto">
            <a:xfrm>
              <a:off x="-2699" y="1955"/>
              <a:ext cx="25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b="1" i="1">
                  <a:latin typeface="Times New Roman" panose="02020603050405020304" pitchFamily="18" charset="0"/>
                  <a:cs typeface="Times New Roman" panose="02020603050405020304" pitchFamily="18" charset="0"/>
                </a:rPr>
                <a:t>Y</a:t>
              </a:r>
            </a:p>
          </p:txBody>
        </p:sp>
        <p:sp>
          <p:nvSpPr>
            <p:cNvPr id="68627" name="Text Box 42"/>
            <p:cNvSpPr txBox="1">
              <a:spLocks noChangeArrowheads="1"/>
            </p:cNvSpPr>
            <p:nvPr/>
          </p:nvSpPr>
          <p:spPr bwMode="auto">
            <a:xfrm>
              <a:off x="-2064" y="3089"/>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b="1">
                  <a:latin typeface="Times New Roman" panose="02020603050405020304" pitchFamily="18" charset="0"/>
                  <a:cs typeface="Times New Roman" panose="02020603050405020304" pitchFamily="18" charset="0"/>
                </a:rPr>
                <a:t>.</a:t>
              </a:r>
            </a:p>
          </p:txBody>
        </p:sp>
        <p:sp>
          <p:nvSpPr>
            <p:cNvPr id="68628" name="Text Box 43"/>
            <p:cNvSpPr txBox="1">
              <a:spLocks noChangeArrowheads="1"/>
            </p:cNvSpPr>
            <p:nvPr/>
          </p:nvSpPr>
          <p:spPr bwMode="auto">
            <a:xfrm>
              <a:off x="-1973" y="3543"/>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b="1">
                  <a:latin typeface="Times New Roman" panose="02020603050405020304" pitchFamily="18" charset="0"/>
                  <a:cs typeface="Times New Roman" panose="02020603050405020304" pitchFamily="18" charset="0"/>
                </a:rPr>
                <a:t>.</a:t>
              </a:r>
            </a:p>
          </p:txBody>
        </p:sp>
        <p:sp>
          <p:nvSpPr>
            <p:cNvPr id="68629" name="Text Box 44"/>
            <p:cNvSpPr txBox="1">
              <a:spLocks noChangeArrowheads="1"/>
            </p:cNvSpPr>
            <p:nvPr/>
          </p:nvSpPr>
          <p:spPr bwMode="auto">
            <a:xfrm>
              <a:off x="-1792" y="3271"/>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b="1">
                  <a:latin typeface="Times New Roman" panose="02020603050405020304" pitchFamily="18" charset="0"/>
                  <a:cs typeface="Times New Roman" panose="02020603050405020304" pitchFamily="18" charset="0"/>
                </a:rPr>
                <a:t>.</a:t>
              </a:r>
            </a:p>
          </p:txBody>
        </p:sp>
        <p:sp>
          <p:nvSpPr>
            <p:cNvPr id="68630" name="Text Box 45"/>
            <p:cNvSpPr txBox="1">
              <a:spLocks noChangeArrowheads="1"/>
            </p:cNvSpPr>
            <p:nvPr/>
          </p:nvSpPr>
          <p:spPr bwMode="auto">
            <a:xfrm>
              <a:off x="-1973" y="2817"/>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b="1">
                  <a:latin typeface="Times New Roman" panose="02020603050405020304" pitchFamily="18" charset="0"/>
                  <a:cs typeface="Times New Roman" panose="02020603050405020304" pitchFamily="18" charset="0"/>
                </a:rPr>
                <a:t>.</a:t>
              </a:r>
            </a:p>
          </p:txBody>
        </p:sp>
        <p:sp>
          <p:nvSpPr>
            <p:cNvPr id="68631" name="Text Box 46"/>
            <p:cNvSpPr txBox="1">
              <a:spLocks noChangeArrowheads="1"/>
            </p:cNvSpPr>
            <p:nvPr/>
          </p:nvSpPr>
          <p:spPr bwMode="auto">
            <a:xfrm>
              <a:off x="-1611" y="2862"/>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b="1">
                  <a:latin typeface="Times New Roman" panose="02020603050405020304" pitchFamily="18" charset="0"/>
                  <a:cs typeface="Times New Roman" panose="02020603050405020304" pitchFamily="18" charset="0"/>
                </a:rPr>
                <a:t>.</a:t>
              </a:r>
            </a:p>
          </p:txBody>
        </p:sp>
        <p:sp>
          <p:nvSpPr>
            <p:cNvPr id="68632" name="Text Box 47"/>
            <p:cNvSpPr txBox="1">
              <a:spLocks noChangeArrowheads="1"/>
            </p:cNvSpPr>
            <p:nvPr/>
          </p:nvSpPr>
          <p:spPr bwMode="auto">
            <a:xfrm>
              <a:off x="-1293" y="3339"/>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b="1">
                  <a:latin typeface="Times New Roman" panose="02020603050405020304" pitchFamily="18" charset="0"/>
                  <a:cs typeface="Times New Roman" panose="02020603050405020304" pitchFamily="18" charset="0"/>
                </a:rPr>
                <a:t>.</a:t>
              </a:r>
            </a:p>
          </p:txBody>
        </p:sp>
        <p:sp>
          <p:nvSpPr>
            <p:cNvPr id="68633" name="Text Box 48"/>
            <p:cNvSpPr txBox="1">
              <a:spLocks noChangeArrowheads="1"/>
            </p:cNvSpPr>
            <p:nvPr/>
          </p:nvSpPr>
          <p:spPr bwMode="auto">
            <a:xfrm>
              <a:off x="-885" y="3248"/>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b="1">
                  <a:latin typeface="Times New Roman" panose="02020603050405020304" pitchFamily="18" charset="0"/>
                  <a:cs typeface="Times New Roman" panose="02020603050405020304" pitchFamily="18" charset="0"/>
                </a:rPr>
                <a:t>.</a:t>
              </a:r>
            </a:p>
          </p:txBody>
        </p:sp>
        <p:sp>
          <p:nvSpPr>
            <p:cNvPr id="68634" name="Text Box 49"/>
            <p:cNvSpPr txBox="1">
              <a:spLocks noChangeArrowheads="1"/>
            </p:cNvSpPr>
            <p:nvPr/>
          </p:nvSpPr>
          <p:spPr bwMode="auto">
            <a:xfrm>
              <a:off x="-658" y="3339"/>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b="1">
                  <a:latin typeface="Times New Roman" panose="02020603050405020304" pitchFamily="18" charset="0"/>
                  <a:cs typeface="Times New Roman" panose="02020603050405020304" pitchFamily="18" charset="0"/>
                </a:rPr>
                <a:t>.</a:t>
              </a:r>
            </a:p>
          </p:txBody>
        </p:sp>
        <p:sp>
          <p:nvSpPr>
            <p:cNvPr id="68635" name="Text Box 50"/>
            <p:cNvSpPr txBox="1">
              <a:spLocks noChangeArrowheads="1"/>
            </p:cNvSpPr>
            <p:nvPr/>
          </p:nvSpPr>
          <p:spPr bwMode="auto">
            <a:xfrm>
              <a:off x="-1157" y="2273"/>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endParaRPr lang="zh-CN" altLang="zh-CN" b="1">
                <a:latin typeface="Times New Roman" panose="02020603050405020304" pitchFamily="18" charset="0"/>
                <a:cs typeface="Times New Roman" panose="02020603050405020304" pitchFamily="18" charset="0"/>
              </a:endParaRPr>
            </a:p>
          </p:txBody>
        </p:sp>
        <p:sp>
          <p:nvSpPr>
            <p:cNvPr id="68636" name="Text Box 51"/>
            <p:cNvSpPr txBox="1">
              <a:spLocks noChangeArrowheads="1"/>
            </p:cNvSpPr>
            <p:nvPr/>
          </p:nvSpPr>
          <p:spPr bwMode="auto">
            <a:xfrm>
              <a:off x="-658" y="2069"/>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b="1">
                  <a:solidFill>
                    <a:schemeClr val="hlink"/>
                  </a:solidFill>
                  <a:latin typeface="Times New Roman" panose="02020603050405020304" pitchFamily="18" charset="0"/>
                  <a:cs typeface="Times New Roman" panose="02020603050405020304" pitchFamily="18" charset="0"/>
                </a:rPr>
                <a:t>.</a:t>
              </a:r>
            </a:p>
          </p:txBody>
        </p:sp>
        <p:sp>
          <p:nvSpPr>
            <p:cNvPr id="68637" name="Text Box 52"/>
            <p:cNvSpPr txBox="1">
              <a:spLocks noChangeArrowheads="1"/>
            </p:cNvSpPr>
            <p:nvPr/>
          </p:nvSpPr>
          <p:spPr bwMode="auto">
            <a:xfrm>
              <a:off x="-341" y="2137"/>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b="1">
                  <a:latin typeface="Times New Roman" panose="02020603050405020304" pitchFamily="18" charset="0"/>
                  <a:cs typeface="Times New Roman" panose="02020603050405020304" pitchFamily="18" charset="0"/>
                </a:rPr>
                <a:t>.</a:t>
              </a:r>
            </a:p>
          </p:txBody>
        </p:sp>
        <p:sp>
          <p:nvSpPr>
            <p:cNvPr id="68638" name="Text Box 53"/>
            <p:cNvSpPr txBox="1">
              <a:spLocks noChangeArrowheads="1"/>
            </p:cNvSpPr>
            <p:nvPr/>
          </p:nvSpPr>
          <p:spPr bwMode="auto">
            <a:xfrm>
              <a:off x="657" y="2862"/>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b="1">
                  <a:latin typeface="Times New Roman" panose="02020603050405020304" pitchFamily="18" charset="0"/>
                  <a:cs typeface="Times New Roman" panose="02020603050405020304" pitchFamily="18" charset="0"/>
                </a:rPr>
                <a:t>.</a:t>
              </a:r>
            </a:p>
          </p:txBody>
        </p:sp>
        <p:sp>
          <p:nvSpPr>
            <p:cNvPr id="68639" name="Text Box 54"/>
            <p:cNvSpPr txBox="1">
              <a:spLocks noChangeArrowheads="1"/>
            </p:cNvSpPr>
            <p:nvPr/>
          </p:nvSpPr>
          <p:spPr bwMode="auto">
            <a:xfrm>
              <a:off x="158" y="2545"/>
              <a:ext cx="3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b="1">
                  <a:latin typeface="Times New Roman" panose="02020603050405020304" pitchFamily="18" charset="0"/>
                  <a:cs typeface="Times New Roman" panose="02020603050405020304" pitchFamily="18" charset="0"/>
                </a:rPr>
                <a:t>.</a:t>
              </a:r>
            </a:p>
          </p:txBody>
        </p:sp>
      </p:grpSp>
      <p:grpSp>
        <p:nvGrpSpPr>
          <p:cNvPr id="68620" name="组合 2"/>
          <p:cNvGrpSpPr>
            <a:grpSpLocks/>
          </p:cNvGrpSpPr>
          <p:nvPr/>
        </p:nvGrpSpPr>
        <p:grpSpPr bwMode="auto">
          <a:xfrm>
            <a:off x="838200" y="1484313"/>
            <a:ext cx="10761663" cy="1298575"/>
            <a:chOff x="838200" y="1484313"/>
            <a:chExt cx="10761617" cy="1298817"/>
          </a:xfrm>
        </p:grpSpPr>
        <p:sp>
          <p:nvSpPr>
            <p:cNvPr id="68621" name="Text Box 3"/>
            <p:cNvSpPr txBox="1">
              <a:spLocks noChangeArrowheads="1"/>
            </p:cNvSpPr>
            <p:nvPr/>
          </p:nvSpPr>
          <p:spPr bwMode="auto">
            <a:xfrm>
              <a:off x="838200" y="1484313"/>
              <a:ext cx="10761617" cy="129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40000"/>
                </a:lnSpc>
                <a:spcBef>
                  <a:spcPct val="50000"/>
                </a:spcBef>
                <a:buFontTx/>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已知由一组样本观测值（</a:t>
              </a:r>
              <a:r>
                <a:rPr lang="en-US" altLang="zh-CN" b="1" i="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i="1" baseline="-250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i="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b="1" i="1" baseline="-250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i="1" dirty="0" err="1">
                  <a:latin typeface="Times New Roman" panose="02020603050405020304" pitchFamily="18" charset="0"/>
                  <a:ea typeface="楷体_GB2312" panose="02010609030101010101" pitchFamily="49" charset="-122"/>
                  <a:cs typeface="Times New Roman" panose="02020603050405020304" pitchFamily="18" charset="0"/>
                </a:rPr>
                <a:t>i</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=1,2,…,</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n </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得到如下样本回归线：　　　　　　　其关系如图： </a:t>
              </a:r>
            </a:p>
          </p:txBody>
        </p:sp>
        <p:graphicFrame>
          <p:nvGraphicFramePr>
            <p:cNvPr id="68622" name="对象 1"/>
            <p:cNvGraphicFramePr>
              <a:graphicFrameLocks noChangeAspect="1"/>
            </p:cNvGraphicFramePr>
            <p:nvPr>
              <p:extLst>
                <p:ext uri="{D42A27DB-BD31-4B8C-83A1-F6EECF244321}">
                  <p14:modId xmlns:p14="http://schemas.microsoft.com/office/powerpoint/2010/main" val="4165508811"/>
                </p:ext>
              </p:extLst>
            </p:nvPr>
          </p:nvGraphicFramePr>
          <p:xfrm>
            <a:off x="3000366" y="2173416"/>
            <a:ext cx="2076441" cy="568431"/>
          </p:xfrm>
          <a:graphic>
            <a:graphicData uri="http://schemas.openxmlformats.org/presentationml/2006/ole">
              <mc:AlternateContent xmlns:mc="http://schemas.openxmlformats.org/markup-compatibility/2006">
                <mc:Choice xmlns:v="urn:schemas-microsoft-com:vml" Requires="v">
                  <p:oleObj spid="_x0000_s68980" name="Equation" r:id="rId13" imgW="927000" imgH="253800" progId="Equation.DSMT4">
                    <p:embed/>
                  </p:oleObj>
                </mc:Choice>
                <mc:Fallback>
                  <p:oleObj name="Equation" r:id="rId13" imgW="927000" imgH="253800" progId="Equation.DSMT4">
                    <p:embed/>
                    <p:pic>
                      <p:nvPicPr>
                        <p:cNvPr id="0" name="对象 1"/>
                        <p:cNvPicPr>
                          <a:picLocks noChangeAspect="1" noChangeArrowheads="1"/>
                        </p:cNvPicPr>
                        <p:nvPr/>
                      </p:nvPicPr>
                      <p:blipFill>
                        <a:blip r:embed="rId14"/>
                        <a:srcRect/>
                        <a:stretch>
                          <a:fillRect/>
                        </a:stretch>
                      </p:blipFill>
                      <p:spPr bwMode="auto">
                        <a:xfrm>
                          <a:off x="3000366" y="2173416"/>
                          <a:ext cx="2076441" cy="568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 name="矩形 1"/>
          <p:cNvSpPr/>
          <p:nvPr/>
        </p:nvSpPr>
        <p:spPr>
          <a:xfrm>
            <a:off x="867190" y="185443"/>
            <a:ext cx="10216446" cy="609398"/>
          </a:xfrm>
          <a:prstGeom prst="rect">
            <a:avLst/>
          </a:prstGeom>
        </p:spPr>
        <p:txBody>
          <a:bodyPr wrap="square">
            <a:spAutoFit/>
          </a:bodyPr>
          <a:lstStyle/>
          <a:p>
            <a:pPr algn="just" eaLnBrk="1" hangingPunct="1">
              <a:lnSpc>
                <a:spcPct val="120000"/>
              </a:lnSpc>
              <a:spcBef>
                <a:spcPct val="20000"/>
              </a:spcBef>
              <a:buClr>
                <a:schemeClr val="folHlink"/>
              </a:buClr>
              <a:buSzPct val="60000"/>
              <a:buFont typeface="Wingdings" panose="05000000000000000000" pitchFamily="2" charset="2"/>
              <a:buNone/>
            </a:pPr>
            <a:r>
              <a:rPr kumimoji="1" lang="zh-CN" altLang="en-US"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拟合优度的度量建立在总离差平方和分解的基础上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13119"/>
                                        </p:tgtEl>
                                        <p:attrNameLst>
                                          <p:attrName>style.visibility</p:attrName>
                                        </p:attrNameLst>
                                      </p:cBhvr>
                                      <p:to>
                                        <p:strVal val="visible"/>
                                      </p:to>
                                    </p:set>
                                    <p:animEffect transition="in" filter="wipe(down)">
                                      <p:cBhvr>
                                        <p:cTn id="7" dur="500"/>
                                        <p:tgtEl>
                                          <p:spTgt spid="8131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813117"/>
                                        </p:tgtEl>
                                        <p:attrNameLst>
                                          <p:attrName>style.visibility</p:attrName>
                                        </p:attrNameLst>
                                      </p:cBhvr>
                                      <p:to>
                                        <p:strVal val="visible"/>
                                      </p:to>
                                    </p:set>
                                    <p:anim calcmode="lin" valueType="num">
                                      <p:cBhvr additive="base">
                                        <p:cTn id="12" dur="500" fill="hold"/>
                                        <p:tgtEl>
                                          <p:spTgt spid="813117"/>
                                        </p:tgtEl>
                                        <p:attrNameLst>
                                          <p:attrName>ppt_x</p:attrName>
                                        </p:attrNameLst>
                                      </p:cBhvr>
                                      <p:tavLst>
                                        <p:tav tm="0">
                                          <p:val>
                                            <p:strVal val="#ppt_x"/>
                                          </p:val>
                                        </p:tav>
                                        <p:tav tm="100000">
                                          <p:val>
                                            <p:strVal val="#ppt_x"/>
                                          </p:val>
                                        </p:tav>
                                      </p:tavLst>
                                    </p:anim>
                                    <p:anim calcmode="lin" valueType="num">
                                      <p:cBhvr additive="base">
                                        <p:cTn id="13" dur="500" fill="hold"/>
                                        <p:tgtEl>
                                          <p:spTgt spid="81311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813118"/>
                                        </p:tgtEl>
                                        <p:attrNameLst>
                                          <p:attrName>style.visibility</p:attrName>
                                        </p:attrNameLst>
                                      </p:cBhvr>
                                      <p:to>
                                        <p:strVal val="visible"/>
                                      </p:to>
                                    </p:set>
                                    <p:anim calcmode="lin" valueType="num">
                                      <p:cBhvr additive="base">
                                        <p:cTn id="18" dur="500" fill="hold"/>
                                        <p:tgtEl>
                                          <p:spTgt spid="813118"/>
                                        </p:tgtEl>
                                        <p:attrNameLst>
                                          <p:attrName>ppt_x</p:attrName>
                                        </p:attrNameLst>
                                      </p:cBhvr>
                                      <p:tavLst>
                                        <p:tav tm="0">
                                          <p:val>
                                            <p:strVal val="#ppt_x"/>
                                          </p:val>
                                        </p:tav>
                                        <p:tav tm="100000">
                                          <p:val>
                                            <p:strVal val="#ppt_x"/>
                                          </p:val>
                                        </p:tav>
                                      </p:tavLst>
                                    </p:anim>
                                    <p:anim calcmode="lin" valueType="num">
                                      <p:cBhvr additive="base">
                                        <p:cTn id="19" dur="500" fill="hold"/>
                                        <p:tgtEl>
                                          <p:spTgt spid="81311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13090"/>
                                        </p:tgtEl>
                                        <p:attrNameLst>
                                          <p:attrName>style.visibility</p:attrName>
                                        </p:attrNameLst>
                                      </p:cBhvr>
                                      <p:to>
                                        <p:strVal val="visible"/>
                                      </p:to>
                                    </p:set>
                                    <p:anim calcmode="lin" valueType="num">
                                      <p:cBhvr additive="base">
                                        <p:cTn id="24" dur="500" fill="hold"/>
                                        <p:tgtEl>
                                          <p:spTgt spid="813090"/>
                                        </p:tgtEl>
                                        <p:attrNameLst>
                                          <p:attrName>ppt_x</p:attrName>
                                        </p:attrNameLst>
                                      </p:cBhvr>
                                      <p:tavLst>
                                        <p:tav tm="0">
                                          <p:val>
                                            <p:strVal val="#ppt_x"/>
                                          </p:val>
                                        </p:tav>
                                        <p:tav tm="100000">
                                          <p:val>
                                            <p:strVal val="#ppt_x"/>
                                          </p:val>
                                        </p:tav>
                                      </p:tavLst>
                                    </p:anim>
                                    <p:anim calcmode="lin" valueType="num">
                                      <p:cBhvr additive="base">
                                        <p:cTn id="25" dur="500" fill="hold"/>
                                        <p:tgtEl>
                                          <p:spTgt spid="813090"/>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813114"/>
                                        </p:tgtEl>
                                        <p:attrNameLst>
                                          <p:attrName>style.visibility</p:attrName>
                                        </p:attrNameLst>
                                      </p:cBhvr>
                                      <p:to>
                                        <p:strVal val="visible"/>
                                      </p:to>
                                    </p:set>
                                    <p:anim calcmode="lin" valueType="num">
                                      <p:cBhvr additive="base">
                                        <p:cTn id="30" dur="500" fill="hold"/>
                                        <p:tgtEl>
                                          <p:spTgt spid="813114"/>
                                        </p:tgtEl>
                                        <p:attrNameLst>
                                          <p:attrName>ppt_x</p:attrName>
                                        </p:attrNameLst>
                                      </p:cBhvr>
                                      <p:tavLst>
                                        <p:tav tm="0">
                                          <p:val>
                                            <p:strVal val="#ppt_x"/>
                                          </p:val>
                                        </p:tav>
                                        <p:tav tm="100000">
                                          <p:val>
                                            <p:strVal val="#ppt_x"/>
                                          </p:val>
                                        </p:tav>
                                      </p:tavLst>
                                    </p:anim>
                                    <p:anim calcmode="lin" valueType="num">
                                      <p:cBhvr additive="base">
                                        <p:cTn id="31" dur="500" fill="hold"/>
                                        <p:tgtEl>
                                          <p:spTgt spid="813114"/>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nodeType="clickEffect">
                                  <p:stCondLst>
                                    <p:cond delay="0"/>
                                  </p:stCondLst>
                                  <p:childTnLst>
                                    <p:set>
                                      <p:cBhvr>
                                        <p:cTn id="35" dur="1" fill="hold">
                                          <p:stCondLst>
                                            <p:cond delay="0"/>
                                          </p:stCondLst>
                                        </p:cTn>
                                        <p:tgtEl>
                                          <p:spTgt spid="813116"/>
                                        </p:tgtEl>
                                        <p:attrNameLst>
                                          <p:attrName>style.visibility</p:attrName>
                                        </p:attrNameLst>
                                      </p:cBhvr>
                                      <p:to>
                                        <p:strVal val="visible"/>
                                      </p:to>
                                    </p:set>
                                    <p:anim calcmode="lin" valueType="num">
                                      <p:cBhvr additive="base">
                                        <p:cTn id="36" dur="500" fill="hold"/>
                                        <p:tgtEl>
                                          <p:spTgt spid="813116"/>
                                        </p:tgtEl>
                                        <p:attrNameLst>
                                          <p:attrName>ppt_x</p:attrName>
                                        </p:attrNameLst>
                                      </p:cBhvr>
                                      <p:tavLst>
                                        <p:tav tm="0">
                                          <p:val>
                                            <p:strVal val="1+#ppt_w/2"/>
                                          </p:val>
                                        </p:tav>
                                        <p:tav tm="100000">
                                          <p:val>
                                            <p:strVal val="#ppt_x"/>
                                          </p:val>
                                        </p:tav>
                                      </p:tavLst>
                                    </p:anim>
                                    <p:anim calcmode="lin" valueType="num">
                                      <p:cBhvr additive="base">
                                        <p:cTn id="37" dur="500" fill="hold"/>
                                        <p:tgtEl>
                                          <p:spTgt spid="813116"/>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nodeType="clickEffect">
                                  <p:stCondLst>
                                    <p:cond delay="0"/>
                                  </p:stCondLst>
                                  <p:childTnLst>
                                    <p:set>
                                      <p:cBhvr>
                                        <p:cTn id="41" dur="1" fill="hold">
                                          <p:stCondLst>
                                            <p:cond delay="0"/>
                                          </p:stCondLst>
                                        </p:cTn>
                                        <p:tgtEl>
                                          <p:spTgt spid="813115"/>
                                        </p:tgtEl>
                                        <p:attrNameLst>
                                          <p:attrName>style.visibility</p:attrName>
                                        </p:attrNameLst>
                                      </p:cBhvr>
                                      <p:to>
                                        <p:strVal val="visible"/>
                                      </p:to>
                                    </p:set>
                                    <p:anim calcmode="lin" valueType="num">
                                      <p:cBhvr additive="base">
                                        <p:cTn id="42" dur="500" fill="hold"/>
                                        <p:tgtEl>
                                          <p:spTgt spid="813115"/>
                                        </p:tgtEl>
                                        <p:attrNameLst>
                                          <p:attrName>ppt_x</p:attrName>
                                        </p:attrNameLst>
                                      </p:cBhvr>
                                      <p:tavLst>
                                        <p:tav tm="0">
                                          <p:val>
                                            <p:strVal val="1+#ppt_w/2"/>
                                          </p:val>
                                        </p:tav>
                                        <p:tav tm="100000">
                                          <p:val>
                                            <p:strVal val="#ppt_x"/>
                                          </p:val>
                                        </p:tav>
                                      </p:tavLst>
                                    </p:anim>
                                    <p:anim calcmode="lin" valueType="num">
                                      <p:cBhvr additive="base">
                                        <p:cTn id="43" dur="500" fill="hold"/>
                                        <p:tgtEl>
                                          <p:spTgt spid="813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0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107ED1E1-FD8F-4AD5-8FC0-51F171E3B440}" type="datetime1">
              <a:rPr lang="zh-CN" altLang="en-US"/>
              <a:pPr>
                <a:defRPr/>
              </a:pPr>
              <a:t>2020/4/28</a:t>
            </a:fld>
            <a:endParaRPr lang="en-US" altLang="zh-CN"/>
          </a:p>
        </p:txBody>
      </p:sp>
      <p:sp>
        <p:nvSpPr>
          <p:cNvPr id="6" name="灯片编号占位符 5"/>
          <p:cNvSpPr>
            <a:spLocks noGrp="1"/>
          </p:cNvSpPr>
          <p:nvPr>
            <p:ph type="sldNum" sz="quarter" idx="12"/>
          </p:nvPr>
        </p:nvSpPr>
        <p:spPr/>
        <p:txBody>
          <a:bodyPr/>
          <a:lstStyle/>
          <a:p>
            <a:pPr>
              <a:defRPr/>
            </a:pPr>
            <a:fld id="{F6A869A9-0EB0-4AF8-B078-65ADA2A361B8}" type="slidenum">
              <a:rPr lang="en-US" altLang="zh-CN"/>
              <a:pPr>
                <a:defRPr/>
              </a:pPr>
              <a:t>7</a:t>
            </a:fld>
            <a:endParaRPr lang="en-US" altLang="zh-CN"/>
          </a:p>
        </p:txBody>
      </p:sp>
      <p:sp>
        <p:nvSpPr>
          <p:cNvPr id="804866" name="Rectangle 2"/>
          <p:cNvSpPr>
            <a:spLocks noGrp="1" noChangeArrowheads="1"/>
          </p:cNvSpPr>
          <p:nvPr>
            <p:ph type="body" idx="1"/>
          </p:nvPr>
        </p:nvSpPr>
        <p:spPr>
          <a:xfrm>
            <a:off x="1162050" y="1628775"/>
            <a:ext cx="10191750" cy="4679950"/>
          </a:xfrm>
        </p:spPr>
        <p:txBody>
          <a:bodyPr rtlCol="0">
            <a:normAutofit lnSpcReduction="10000"/>
          </a:bodyPr>
          <a:lstStyle/>
          <a:p>
            <a:pPr eaLnBrk="1" fontAlgn="auto" hangingPunct="1">
              <a:lnSpc>
                <a:spcPct val="150000"/>
              </a:lnSpc>
              <a:spcAft>
                <a:spcPts val="0"/>
              </a:spcAft>
              <a:defRPr/>
            </a:pPr>
            <a:r>
              <a:rPr lang="zh-CN" altLang="en-US" b="1" dirty="0">
                <a:solidFill>
                  <a:srgbClr val="FF0000"/>
                </a:solidFill>
                <a:latin typeface="Times New Roman" panose="02020603050405020304" pitchFamily="18" charset="0"/>
                <a:ea typeface="楷体_GB2312" panose="02010609030101010101" pitchFamily="49" charset="-122"/>
              </a:rPr>
              <a:t>回归分析构成计量经济学的方法论基础。</a:t>
            </a:r>
            <a:r>
              <a:rPr lang="zh-CN" altLang="en-US" b="1" dirty="0">
                <a:latin typeface="Times New Roman" panose="02020603050405020304" pitchFamily="18" charset="0"/>
                <a:ea typeface="楷体_GB2312" panose="02010609030101010101" pitchFamily="49" charset="-122"/>
              </a:rPr>
              <a:t>其主要内容包括：</a:t>
            </a:r>
          </a:p>
          <a:p>
            <a:pPr lvl="1" eaLnBrk="1" fontAlgn="auto" hangingPunct="1">
              <a:lnSpc>
                <a:spcPct val="150000"/>
              </a:lnSpc>
              <a:spcAft>
                <a:spcPts val="0"/>
              </a:spcAft>
              <a:buFont typeface="Wingdings" panose="05000000000000000000" pitchFamily="2" charset="2"/>
              <a:buChar char="Ø"/>
              <a:defRPr/>
            </a:pPr>
            <a:r>
              <a:rPr lang="zh-CN" altLang="en-US" sz="2800" b="1" dirty="0">
                <a:latin typeface="Times New Roman" panose="02020603050405020304" pitchFamily="18" charset="0"/>
                <a:ea typeface="楷体_GB2312" panose="02010609030101010101" pitchFamily="49" charset="-122"/>
              </a:rPr>
              <a:t>模型建立</a:t>
            </a:r>
          </a:p>
          <a:p>
            <a:pPr lvl="1" eaLnBrk="1" fontAlgn="auto" hangingPunct="1">
              <a:lnSpc>
                <a:spcPct val="150000"/>
              </a:lnSpc>
              <a:spcAft>
                <a:spcPts val="0"/>
              </a:spcAft>
              <a:buFont typeface="Wingdings" panose="05000000000000000000" pitchFamily="2" charset="2"/>
              <a:buChar char="Ø"/>
              <a:defRPr/>
            </a:pPr>
            <a:r>
              <a:rPr lang="zh-CN" altLang="en-US" sz="2800" b="1" dirty="0">
                <a:latin typeface="Times New Roman" panose="02020603050405020304" pitchFamily="18" charset="0"/>
                <a:ea typeface="楷体_GB2312" panose="02010609030101010101" pitchFamily="49" charset="-122"/>
              </a:rPr>
              <a:t>参数估计</a:t>
            </a:r>
          </a:p>
          <a:p>
            <a:pPr lvl="1" eaLnBrk="1" fontAlgn="auto" hangingPunct="1">
              <a:lnSpc>
                <a:spcPct val="150000"/>
              </a:lnSpc>
              <a:spcAft>
                <a:spcPts val="0"/>
              </a:spcAft>
              <a:buFont typeface="Wingdings" panose="05000000000000000000" pitchFamily="2" charset="2"/>
              <a:buChar char="Ø"/>
              <a:defRPr/>
            </a:pPr>
            <a:r>
              <a:rPr lang="zh-CN" altLang="en-US" sz="2800" b="1" dirty="0">
                <a:latin typeface="Times New Roman" panose="02020603050405020304" pitchFamily="18" charset="0"/>
                <a:ea typeface="楷体_GB2312" panose="02010609030101010101" pitchFamily="49" charset="-122"/>
              </a:rPr>
              <a:t>模型检验：计量经济检验、统计推断检验、经济意义检验、预测检验</a:t>
            </a:r>
          </a:p>
          <a:p>
            <a:pPr lvl="1" eaLnBrk="1" fontAlgn="auto" hangingPunct="1">
              <a:lnSpc>
                <a:spcPct val="150000"/>
              </a:lnSpc>
              <a:spcAft>
                <a:spcPts val="0"/>
              </a:spcAft>
              <a:buFont typeface="Wingdings" panose="05000000000000000000" pitchFamily="2" charset="2"/>
              <a:buChar char="Ø"/>
              <a:defRPr/>
            </a:pPr>
            <a:r>
              <a:rPr lang="zh-CN" altLang="en-US" sz="2800" b="1" dirty="0">
                <a:latin typeface="Times New Roman" panose="02020603050405020304" pitchFamily="18" charset="0"/>
                <a:ea typeface="楷体_GB2312" panose="02010609030101010101" pitchFamily="49" charset="-122"/>
              </a:rPr>
              <a:t>模型应用：结构分析、政策评价、经济预测、检验和发展经济理论</a:t>
            </a:r>
          </a:p>
        </p:txBody>
      </p:sp>
      <p:sp>
        <p:nvSpPr>
          <p:cNvPr id="13317" name="Rectangle 3"/>
          <p:cNvSpPr>
            <a:spLocks noChangeArrowheads="1"/>
          </p:cNvSpPr>
          <p:nvPr/>
        </p:nvSpPr>
        <p:spPr bwMode="auto">
          <a:xfrm>
            <a:off x="3665538" y="633413"/>
            <a:ext cx="51847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3600" b="1">
                <a:solidFill>
                  <a:srgbClr val="FF0000"/>
                </a:solidFill>
                <a:latin typeface="Tahoma" panose="020B0604030504040204" pitchFamily="34" charset="0"/>
                <a:ea typeface="华文楷体" panose="02010600040101010101" pitchFamily="2" charset="-122"/>
              </a:rPr>
              <a:t>回归分析的基本概念</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quarter" idx="10"/>
          </p:nvPr>
        </p:nvSpPr>
        <p:spPr/>
        <p:txBody>
          <a:bodyPr/>
          <a:lstStyle/>
          <a:p>
            <a:pPr>
              <a:defRPr/>
            </a:pPr>
            <a:fld id="{6B14E3CF-0F46-4FFE-8686-BA1B4B3F88FC}" type="datetime1">
              <a:rPr lang="zh-CN" altLang="en-US"/>
              <a:pPr>
                <a:defRPr/>
              </a:pPr>
              <a:t>2020/4/28</a:t>
            </a:fld>
            <a:endParaRPr lang="en-US" altLang="zh-CN"/>
          </a:p>
        </p:txBody>
      </p:sp>
      <p:sp>
        <p:nvSpPr>
          <p:cNvPr id="12" name="灯片编号占位符 5"/>
          <p:cNvSpPr>
            <a:spLocks noGrp="1"/>
          </p:cNvSpPr>
          <p:nvPr>
            <p:ph type="sldNum" sz="quarter" idx="12"/>
          </p:nvPr>
        </p:nvSpPr>
        <p:spPr/>
        <p:txBody>
          <a:bodyPr/>
          <a:lstStyle/>
          <a:p>
            <a:pPr>
              <a:defRPr/>
            </a:pPr>
            <a:fld id="{4E36081B-8FDE-4A08-AC54-1FF0B246D69B}" type="slidenum">
              <a:rPr lang="en-US" altLang="zh-CN"/>
              <a:pPr>
                <a:defRPr/>
              </a:pPr>
              <a:t>70</a:t>
            </a:fld>
            <a:endParaRPr lang="en-US" altLang="zh-CN"/>
          </a:p>
        </p:txBody>
      </p:sp>
      <p:sp>
        <p:nvSpPr>
          <p:cNvPr id="69636" name="Text Box 2"/>
          <p:cNvSpPr txBox="1">
            <a:spLocks noChangeArrowheads="1"/>
          </p:cNvSpPr>
          <p:nvPr/>
        </p:nvSpPr>
        <p:spPr bwMode="auto">
          <a:xfrm>
            <a:off x="2483861" y="377826"/>
            <a:ext cx="7696200" cy="6413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3600" dirty="0">
                <a:solidFill>
                  <a:srgbClr val="FF0000"/>
                </a:solidFill>
                <a:ea typeface="华文新魏" panose="02010800040101010101" pitchFamily="2" charset="-122"/>
              </a:rPr>
              <a:t>  1</a:t>
            </a:r>
            <a:r>
              <a:rPr lang="zh-CN" altLang="en-US" sz="3600" dirty="0">
                <a:solidFill>
                  <a:srgbClr val="FF0000"/>
                </a:solidFill>
                <a:ea typeface="华文新魏" panose="02010800040101010101" pitchFamily="2" charset="-122"/>
              </a:rPr>
              <a:t>）总离差平方和的分解</a:t>
            </a:r>
          </a:p>
        </p:txBody>
      </p:sp>
      <p:grpSp>
        <p:nvGrpSpPr>
          <p:cNvPr id="3" name="组合 2"/>
          <p:cNvGrpSpPr/>
          <p:nvPr/>
        </p:nvGrpSpPr>
        <p:grpSpPr>
          <a:xfrm>
            <a:off x="1084263" y="1372801"/>
            <a:ext cx="10269537" cy="976299"/>
            <a:chOff x="1121713" y="1198576"/>
            <a:chExt cx="10269537" cy="976299"/>
          </a:xfrm>
        </p:grpSpPr>
        <p:sp>
          <p:nvSpPr>
            <p:cNvPr id="69637" name="Text Box 4"/>
            <p:cNvSpPr txBox="1">
              <a:spLocks noChangeArrowheads="1"/>
            </p:cNvSpPr>
            <p:nvPr/>
          </p:nvSpPr>
          <p:spPr bwMode="auto">
            <a:xfrm>
              <a:off x="2208213" y="1484313"/>
              <a:ext cx="8064500"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40000"/>
                </a:lnSpc>
                <a:spcBef>
                  <a:spcPct val="50000"/>
                </a:spcBef>
                <a:buClr>
                  <a:schemeClr val="hlink"/>
                </a:buClr>
                <a:buFont typeface="Wingdings" panose="05000000000000000000" pitchFamily="2" charset="2"/>
                <a:buChar char="Ø"/>
              </a:pPr>
              <a:endParaRPr lang="zh-CN" altLang="zh-CN" b="1">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9639" name="Rectangle 51"/>
            <p:cNvSpPr>
              <a:spLocks noChangeArrowheads="1"/>
            </p:cNvSpPr>
            <p:nvPr/>
          </p:nvSpPr>
          <p:spPr bwMode="auto">
            <a:xfrm>
              <a:off x="1121713" y="1198576"/>
              <a:ext cx="10269537"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Clr>
                  <a:schemeClr val="hlink"/>
                </a:buClr>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样本第</a:t>
              </a:r>
              <a:r>
                <a:rPr lang="en-US" altLang="zh-CN" b="1" i="1" dirty="0" err="1">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个观测值</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b="1" i="1" baseline="-25000" dirty="0">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与样本均值　的</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离差</a:t>
              </a:r>
              <a:r>
                <a:rPr lang="en-US" altLang="zh-CN" b="1" i="1" dirty="0" err="1"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b="1" baseline="-25000" dirty="0" err="1" smtClean="0">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以</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分解</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为             两</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部分：　　</a:t>
              </a:r>
            </a:p>
          </p:txBody>
        </p:sp>
        <p:graphicFrame>
          <p:nvGraphicFramePr>
            <p:cNvPr id="69640" name="Object 52"/>
            <p:cNvGraphicFramePr>
              <a:graphicFrameLocks noChangeAspect="1"/>
            </p:cNvGraphicFramePr>
            <p:nvPr>
              <p:extLst>
                <p:ext uri="{D42A27DB-BD31-4B8C-83A1-F6EECF244321}">
                  <p14:modId xmlns:p14="http://schemas.microsoft.com/office/powerpoint/2010/main" val="4088005787"/>
                </p:ext>
              </p:extLst>
            </p:nvPr>
          </p:nvGraphicFramePr>
          <p:xfrm>
            <a:off x="5910407" y="1277434"/>
            <a:ext cx="346075" cy="431800"/>
          </p:xfrm>
          <a:graphic>
            <a:graphicData uri="http://schemas.openxmlformats.org/presentationml/2006/ole">
              <mc:AlternateContent xmlns:mc="http://schemas.openxmlformats.org/markup-compatibility/2006">
                <mc:Choice xmlns:v="urn:schemas-microsoft-com:vml" Requires="v">
                  <p:oleObj spid="_x0000_s69835" name="Equation" r:id="rId3" imgW="152334" imgH="190417" progId="Equation.DSMT4">
                    <p:embed/>
                  </p:oleObj>
                </mc:Choice>
                <mc:Fallback>
                  <p:oleObj name="Equation" r:id="rId3" imgW="152334" imgH="190417" progId="Equation.DSMT4">
                    <p:embed/>
                    <p:pic>
                      <p:nvPicPr>
                        <p:cNvPr id="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0407" y="1277434"/>
                          <a:ext cx="3460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2" name="Object 54"/>
            <p:cNvGraphicFramePr>
              <a:graphicFrameLocks noChangeAspect="1"/>
            </p:cNvGraphicFramePr>
            <p:nvPr>
              <p:extLst>
                <p:ext uri="{D42A27DB-BD31-4B8C-83A1-F6EECF244321}">
                  <p14:modId xmlns:p14="http://schemas.microsoft.com/office/powerpoint/2010/main" val="1001117413"/>
                </p:ext>
              </p:extLst>
            </p:nvPr>
          </p:nvGraphicFramePr>
          <p:xfrm>
            <a:off x="9006175" y="1226344"/>
            <a:ext cx="1024131" cy="554737"/>
          </p:xfrm>
          <a:graphic>
            <a:graphicData uri="http://schemas.openxmlformats.org/presentationml/2006/ole">
              <mc:AlternateContent xmlns:mc="http://schemas.openxmlformats.org/markup-compatibility/2006">
                <mc:Choice xmlns:v="urn:schemas-microsoft-com:vml" Requires="v">
                  <p:oleObj spid="_x0000_s69836" name="Equation" r:id="rId5" imgW="419040" imgH="228600" progId="Equation.DSMT4">
                    <p:embed/>
                  </p:oleObj>
                </mc:Choice>
                <mc:Fallback>
                  <p:oleObj name="Equation" r:id="rId5" imgW="419040" imgH="228600" progId="Equation.DSMT4">
                    <p:embed/>
                    <p:pic>
                      <p:nvPicPr>
                        <p:cNvPr id="0" name="Object 54"/>
                        <p:cNvPicPr>
                          <a:picLocks noChangeAspect="1" noChangeArrowheads="1"/>
                        </p:cNvPicPr>
                        <p:nvPr/>
                      </p:nvPicPr>
                      <p:blipFill>
                        <a:blip r:embed="rId6"/>
                        <a:srcRect/>
                        <a:stretch>
                          <a:fillRect/>
                        </a:stretch>
                      </p:blipFill>
                      <p:spPr bwMode="auto">
                        <a:xfrm>
                          <a:off x="9006175" y="1226344"/>
                          <a:ext cx="1024131" cy="554737"/>
                        </a:xfrm>
                        <a:prstGeom prst="rect">
                          <a:avLst/>
                        </a:prstGeom>
                        <a:noFill/>
                        <a:ln>
                          <a:noFill/>
                        </a:ln>
                        <a:effectLst/>
                        <a:extLst/>
                      </p:spPr>
                    </p:pic>
                  </p:oleObj>
                </mc:Fallback>
              </mc:AlternateContent>
            </a:graphicData>
          </a:graphic>
        </p:graphicFrame>
      </p:grpSp>
      <p:sp>
        <p:nvSpPr>
          <p:cNvPr id="13" name="Rectangle 2"/>
          <p:cNvSpPr>
            <a:spLocks noGrp="1" noChangeArrowheads="1"/>
          </p:cNvSpPr>
          <p:nvPr>
            <p:ph type="title"/>
          </p:nvPr>
        </p:nvSpPr>
        <p:spPr>
          <a:xfrm>
            <a:off x="1044075" y="3680699"/>
            <a:ext cx="10761663" cy="665523"/>
          </a:xfrm>
        </p:spPr>
        <p:txBody>
          <a:bodyPr/>
          <a:lstStyle/>
          <a:p>
            <a:pPr eaLnBrk="1" hangingPunct="1">
              <a:lnSpc>
                <a:spcPct val="150000"/>
              </a:lnSpc>
            </a:pPr>
            <a:r>
              <a:rPr lang="zh-CN" altLang="en-US" sz="2800" b="1" dirty="0" smtClean="0">
                <a:latin typeface="Times New Roman" panose="02020603050405020304" pitchFamily="18" charset="0"/>
                <a:ea typeface="楷体_GB2312" panose="02010609030101010101" pitchFamily="49" charset="-122"/>
              </a:rPr>
              <a:t>为综合考虑样本回归线对所有样本点的拟合程度，进行如下运算：</a:t>
            </a:r>
          </a:p>
        </p:txBody>
      </p:sp>
      <p:graphicFrame>
        <p:nvGraphicFramePr>
          <p:cNvPr id="2" name="对象 1"/>
          <p:cNvGraphicFramePr>
            <a:graphicFrameLocks noChangeAspect="1"/>
          </p:cNvGraphicFramePr>
          <p:nvPr>
            <p:extLst>
              <p:ext uri="{D42A27DB-BD31-4B8C-83A1-F6EECF244321}">
                <p14:modId xmlns:p14="http://schemas.microsoft.com/office/powerpoint/2010/main" val="4274323387"/>
              </p:ext>
            </p:extLst>
          </p:nvPr>
        </p:nvGraphicFramePr>
        <p:xfrm>
          <a:off x="1216488" y="4661323"/>
          <a:ext cx="9387837" cy="758897"/>
        </p:xfrm>
        <a:graphic>
          <a:graphicData uri="http://schemas.openxmlformats.org/presentationml/2006/ole">
            <mc:AlternateContent xmlns:mc="http://schemas.openxmlformats.org/markup-compatibility/2006">
              <mc:Choice xmlns:v="urn:schemas-microsoft-com:vml" Requires="v">
                <p:oleObj spid="_x0000_s69837" name="Equation" r:id="rId7" imgW="4241520" imgH="342720" progId="Equation.DSMT4">
                  <p:embed/>
                </p:oleObj>
              </mc:Choice>
              <mc:Fallback>
                <p:oleObj name="Equation" r:id="rId7" imgW="4241520" imgH="342720" progId="Equation.DSMT4">
                  <p:embed/>
                  <p:pic>
                    <p:nvPicPr>
                      <p:cNvPr id="0" name=""/>
                      <p:cNvPicPr/>
                      <p:nvPr/>
                    </p:nvPicPr>
                    <p:blipFill>
                      <a:blip r:embed="rId8"/>
                      <a:stretch>
                        <a:fillRect/>
                      </a:stretch>
                    </p:blipFill>
                    <p:spPr>
                      <a:xfrm>
                        <a:off x="1216488" y="4661323"/>
                        <a:ext cx="9387837" cy="75889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111537040"/>
              </p:ext>
            </p:extLst>
          </p:nvPr>
        </p:nvGraphicFramePr>
        <p:xfrm>
          <a:off x="1216488" y="5662544"/>
          <a:ext cx="8094662" cy="758825"/>
        </p:xfrm>
        <a:graphic>
          <a:graphicData uri="http://schemas.openxmlformats.org/presentationml/2006/ole">
            <mc:AlternateContent xmlns:mc="http://schemas.openxmlformats.org/markup-compatibility/2006">
              <mc:Choice xmlns:v="urn:schemas-microsoft-com:vml" Requires="v">
                <p:oleObj spid="_x0000_s69838" name="Equation" r:id="rId9" imgW="3657600" imgH="342720" progId="Equation.DSMT4">
                  <p:embed/>
                </p:oleObj>
              </mc:Choice>
              <mc:Fallback>
                <p:oleObj name="Equation" r:id="rId9" imgW="3657600" imgH="342720" progId="Equation.DSMT4">
                  <p:embed/>
                  <p:pic>
                    <p:nvPicPr>
                      <p:cNvPr id="2" name="对象 1"/>
                      <p:cNvPicPr/>
                      <p:nvPr/>
                    </p:nvPicPr>
                    <p:blipFill>
                      <a:blip r:embed="rId10"/>
                      <a:stretch>
                        <a:fillRect/>
                      </a:stretch>
                    </p:blipFill>
                    <p:spPr>
                      <a:xfrm>
                        <a:off x="1216488" y="5662544"/>
                        <a:ext cx="8094662" cy="75882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340822029"/>
              </p:ext>
            </p:extLst>
          </p:nvPr>
        </p:nvGraphicFramePr>
        <p:xfrm>
          <a:off x="3293224" y="2169196"/>
          <a:ext cx="4356100" cy="1236663"/>
        </p:xfrm>
        <a:graphic>
          <a:graphicData uri="http://schemas.openxmlformats.org/presentationml/2006/ole">
            <mc:AlternateContent xmlns:mc="http://schemas.openxmlformats.org/markup-compatibility/2006">
              <mc:Choice xmlns:v="urn:schemas-microsoft-com:vml" Requires="v">
                <p:oleObj spid="_x0000_s69839" name="Equation" r:id="rId11" imgW="1968480" imgH="558720" progId="Equation.DSMT4">
                  <p:embed/>
                </p:oleObj>
              </mc:Choice>
              <mc:Fallback>
                <p:oleObj name="Equation" r:id="rId11" imgW="1968480" imgH="558720" progId="Equation.DSMT4">
                  <p:embed/>
                  <p:pic>
                    <p:nvPicPr>
                      <p:cNvPr id="0" name=""/>
                      <p:cNvPicPr/>
                      <p:nvPr/>
                    </p:nvPicPr>
                    <p:blipFill>
                      <a:blip r:embed="rId12"/>
                      <a:stretch>
                        <a:fillRect/>
                      </a:stretch>
                    </p:blipFill>
                    <p:spPr>
                      <a:xfrm>
                        <a:off x="3293224" y="2169196"/>
                        <a:ext cx="4356100" cy="123666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a:spLocks noGrp="1"/>
          </p:cNvSpPr>
          <p:nvPr>
            <p:ph type="dt" sz="quarter" idx="10"/>
          </p:nvPr>
        </p:nvSpPr>
        <p:spPr/>
        <p:txBody>
          <a:bodyPr/>
          <a:lstStyle/>
          <a:p>
            <a:pPr>
              <a:defRPr/>
            </a:pPr>
            <a:fld id="{5450DB17-E3FF-4D37-9B6C-28764576E967}" type="datetime1">
              <a:rPr lang="zh-CN" altLang="en-US"/>
              <a:pPr>
                <a:defRPr/>
              </a:pPr>
              <a:t>2020/4/28</a:t>
            </a:fld>
            <a:endParaRPr lang="en-US" altLang="zh-CN"/>
          </a:p>
        </p:txBody>
      </p:sp>
      <p:sp>
        <p:nvSpPr>
          <p:cNvPr id="15" name="灯片编号占位符 5"/>
          <p:cNvSpPr>
            <a:spLocks noGrp="1"/>
          </p:cNvSpPr>
          <p:nvPr>
            <p:ph type="sldNum" sz="quarter" idx="12"/>
          </p:nvPr>
        </p:nvSpPr>
        <p:spPr/>
        <p:txBody>
          <a:bodyPr/>
          <a:lstStyle/>
          <a:p>
            <a:pPr>
              <a:defRPr/>
            </a:pPr>
            <a:fld id="{F60DB64D-1127-4741-9C62-A3EFBA021AE0}" type="slidenum">
              <a:rPr lang="en-US" altLang="zh-CN"/>
              <a:pPr>
                <a:defRPr/>
              </a:pPr>
              <a:t>71</a:t>
            </a:fld>
            <a:endParaRPr lang="en-US" altLang="zh-CN"/>
          </a:p>
        </p:txBody>
      </p:sp>
      <p:sp>
        <p:nvSpPr>
          <p:cNvPr id="71692" name="Text Box 14"/>
          <p:cNvSpPr txBox="1">
            <a:spLocks noChangeArrowheads="1"/>
          </p:cNvSpPr>
          <p:nvPr/>
        </p:nvSpPr>
        <p:spPr bwMode="auto">
          <a:xfrm>
            <a:off x="2782888" y="620713"/>
            <a:ext cx="6769100" cy="6413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lang="en-US" altLang="zh-CN" sz="3600">
                <a:solidFill>
                  <a:srgbClr val="FF0000"/>
                </a:solidFill>
                <a:ea typeface="华文新魏" panose="02010800040101010101" pitchFamily="2" charset="-122"/>
              </a:rPr>
              <a:t>  1</a:t>
            </a:r>
            <a:r>
              <a:rPr lang="zh-CN" altLang="en-US" sz="3600">
                <a:solidFill>
                  <a:srgbClr val="FF0000"/>
                </a:solidFill>
                <a:ea typeface="华文新魏" panose="02010800040101010101" pitchFamily="2" charset="-122"/>
              </a:rPr>
              <a:t>）总离差平方和的分解</a:t>
            </a:r>
          </a:p>
        </p:txBody>
      </p:sp>
      <p:graphicFrame>
        <p:nvGraphicFramePr>
          <p:cNvPr id="2" name="对象 1"/>
          <p:cNvGraphicFramePr>
            <a:graphicFrameLocks noChangeAspect="1"/>
          </p:cNvGraphicFramePr>
          <p:nvPr>
            <p:extLst>
              <p:ext uri="{D42A27DB-BD31-4B8C-83A1-F6EECF244321}">
                <p14:modId xmlns:p14="http://schemas.microsoft.com/office/powerpoint/2010/main" val="844959571"/>
              </p:ext>
            </p:extLst>
          </p:nvPr>
        </p:nvGraphicFramePr>
        <p:xfrm>
          <a:off x="1866473" y="1599106"/>
          <a:ext cx="1780164" cy="1941997"/>
        </p:xfrm>
        <a:graphic>
          <a:graphicData uri="http://schemas.openxmlformats.org/presentationml/2006/ole">
            <mc:AlternateContent xmlns:mc="http://schemas.openxmlformats.org/markup-compatibility/2006">
              <mc:Choice xmlns:v="urn:schemas-microsoft-com:vml" Requires="v">
                <p:oleObj spid="_x0000_s71892" name="Equation" r:id="rId3" imgW="977760" imgH="1066680" progId="Equation.DSMT4">
                  <p:embed/>
                </p:oleObj>
              </mc:Choice>
              <mc:Fallback>
                <p:oleObj name="Equation" r:id="rId3" imgW="977760" imgH="1066680" progId="Equation.DSMT4">
                  <p:embed/>
                  <p:pic>
                    <p:nvPicPr>
                      <p:cNvPr id="0" name=""/>
                      <p:cNvPicPr/>
                      <p:nvPr/>
                    </p:nvPicPr>
                    <p:blipFill>
                      <a:blip r:embed="rId4"/>
                      <a:stretch>
                        <a:fillRect/>
                      </a:stretch>
                    </p:blipFill>
                    <p:spPr>
                      <a:xfrm>
                        <a:off x="1866473" y="1599106"/>
                        <a:ext cx="1780164" cy="1941997"/>
                      </a:xfrm>
                      <a:prstGeom prst="rect">
                        <a:avLst/>
                      </a:prstGeom>
                    </p:spPr>
                  </p:pic>
                </p:oleObj>
              </mc:Fallback>
            </mc:AlternateContent>
          </a:graphicData>
        </a:graphic>
      </p:graphicFrame>
      <p:sp>
        <p:nvSpPr>
          <p:cNvPr id="3" name="椭圆形标注 2"/>
          <p:cNvSpPr/>
          <p:nvPr/>
        </p:nvSpPr>
        <p:spPr>
          <a:xfrm>
            <a:off x="295324" y="4668953"/>
            <a:ext cx="3544478" cy="1901529"/>
          </a:xfrm>
          <a:prstGeom prst="wedgeEllipseCallout">
            <a:avLst>
              <a:gd name="adj1" fmla="val 16291"/>
              <a:gd name="adj2" fmla="val -107818"/>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rPr>
              <a:t>衡量了</a:t>
            </a:r>
            <a:r>
              <a:rPr lang="zh-CN" altLang="en-US" sz="2000" b="1" dirty="0">
                <a:solidFill>
                  <a:srgbClr val="FF0000"/>
                </a:solidFill>
              </a:rPr>
              <a:t>因变量</a:t>
            </a:r>
            <a:r>
              <a:rPr lang="zh-CN" altLang="en-US" sz="2000" b="1" dirty="0" smtClean="0">
                <a:solidFill>
                  <a:schemeClr val="tx1"/>
                </a:solidFill>
              </a:rPr>
              <a:t>（围绕均值</a:t>
            </a:r>
            <a:r>
              <a:rPr lang="zh-CN" altLang="en-US" sz="2000" b="1" dirty="0">
                <a:solidFill>
                  <a:schemeClr val="tx1"/>
                </a:solidFill>
              </a:rPr>
              <a:t>取值</a:t>
            </a:r>
            <a:r>
              <a:rPr lang="zh-CN" altLang="en-US" sz="2000" b="1" dirty="0" smtClean="0">
                <a:solidFill>
                  <a:schemeClr val="tx1"/>
                </a:solidFill>
              </a:rPr>
              <a:t>）</a:t>
            </a:r>
            <a:r>
              <a:rPr lang="zh-CN" altLang="en-US" sz="2000" b="1" dirty="0" smtClean="0">
                <a:solidFill>
                  <a:srgbClr val="FF0000"/>
                </a:solidFill>
              </a:rPr>
              <a:t>的波动性</a:t>
            </a:r>
            <a:endParaRPr lang="zh-CN" altLang="en-US" sz="2000" b="1" dirty="0">
              <a:solidFill>
                <a:srgbClr val="FF0000"/>
              </a:solidFill>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2931922062"/>
              </p:ext>
            </p:extLst>
          </p:nvPr>
        </p:nvGraphicFramePr>
        <p:xfrm>
          <a:off x="4308048" y="1345593"/>
          <a:ext cx="2703512" cy="2151062"/>
        </p:xfrm>
        <a:graphic>
          <a:graphicData uri="http://schemas.openxmlformats.org/presentationml/2006/ole">
            <mc:AlternateContent xmlns:mc="http://schemas.openxmlformats.org/markup-compatibility/2006">
              <mc:Choice xmlns:v="urn:schemas-microsoft-com:vml" Requires="v">
                <p:oleObj spid="_x0000_s71893" name="Equation" r:id="rId5" imgW="1485720" imgH="1180800" progId="Equation.DSMT4">
                  <p:embed/>
                </p:oleObj>
              </mc:Choice>
              <mc:Fallback>
                <p:oleObj name="Equation" r:id="rId5" imgW="1485720" imgH="1180800" progId="Equation.DSMT4">
                  <p:embed/>
                  <p:pic>
                    <p:nvPicPr>
                      <p:cNvPr id="2" name="对象 1"/>
                      <p:cNvPicPr/>
                      <p:nvPr/>
                    </p:nvPicPr>
                    <p:blipFill>
                      <a:blip r:embed="rId6"/>
                      <a:stretch>
                        <a:fillRect/>
                      </a:stretch>
                    </p:blipFill>
                    <p:spPr>
                      <a:xfrm>
                        <a:off x="4308048" y="1345593"/>
                        <a:ext cx="2703512" cy="2151062"/>
                      </a:xfrm>
                      <a:prstGeom prst="rect">
                        <a:avLst/>
                      </a:prstGeom>
                    </p:spPr>
                  </p:pic>
                </p:oleObj>
              </mc:Fallback>
            </mc:AlternateContent>
          </a:graphicData>
        </a:graphic>
      </p:graphicFrame>
      <p:grpSp>
        <p:nvGrpSpPr>
          <p:cNvPr id="5" name="组合 4"/>
          <p:cNvGrpSpPr/>
          <p:nvPr/>
        </p:nvGrpSpPr>
        <p:grpSpPr>
          <a:xfrm>
            <a:off x="4129676" y="4668952"/>
            <a:ext cx="3749561" cy="1901530"/>
            <a:chOff x="4172931" y="4518124"/>
            <a:chExt cx="3547621" cy="1687397"/>
          </a:xfrm>
        </p:grpSpPr>
        <p:sp>
          <p:nvSpPr>
            <p:cNvPr id="18" name="椭圆形标注 17"/>
            <p:cNvSpPr/>
            <p:nvPr/>
          </p:nvSpPr>
          <p:spPr>
            <a:xfrm>
              <a:off x="4172931" y="4518124"/>
              <a:ext cx="3547621" cy="1687397"/>
            </a:xfrm>
            <a:prstGeom prst="wedgeEllipseCallout">
              <a:avLst>
                <a:gd name="adj1" fmla="val -18211"/>
                <a:gd name="adj2" fmla="val -105835"/>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rPr>
                <a:t>衡量了在因变量的波动性中，能够由自变量的波动（    ）进行解释的部分</a:t>
              </a:r>
              <a:endParaRPr lang="zh-CN" altLang="en-US" sz="2000" b="1" dirty="0">
                <a:solidFill>
                  <a:srgbClr val="FF0000"/>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685480057"/>
                </p:ext>
              </p:extLst>
            </p:nvPr>
          </p:nvGraphicFramePr>
          <p:xfrm>
            <a:off x="6062720" y="5292627"/>
            <a:ext cx="334062" cy="423145"/>
          </p:xfrm>
          <a:graphic>
            <a:graphicData uri="http://schemas.openxmlformats.org/presentationml/2006/ole">
              <mc:AlternateContent xmlns:mc="http://schemas.openxmlformats.org/markup-compatibility/2006">
                <mc:Choice xmlns:v="urn:schemas-microsoft-com:vml" Requires="v">
                  <p:oleObj spid="_x0000_s71894" name="Equation" r:id="rId7" imgW="190440" imgH="241200" progId="Equation.DSMT4">
                    <p:embed/>
                  </p:oleObj>
                </mc:Choice>
                <mc:Fallback>
                  <p:oleObj name="Equation" r:id="rId7" imgW="190440" imgH="241200" progId="Equation.DSMT4">
                    <p:embed/>
                    <p:pic>
                      <p:nvPicPr>
                        <p:cNvPr id="0" name=""/>
                        <p:cNvPicPr/>
                        <p:nvPr/>
                      </p:nvPicPr>
                      <p:blipFill>
                        <a:blip r:embed="rId8"/>
                        <a:stretch>
                          <a:fillRect/>
                        </a:stretch>
                      </p:blipFill>
                      <p:spPr>
                        <a:xfrm>
                          <a:off x="6062720" y="5292627"/>
                          <a:ext cx="334062" cy="423145"/>
                        </a:xfrm>
                        <a:prstGeom prst="rect">
                          <a:avLst/>
                        </a:prstGeom>
                      </p:spPr>
                    </p:pic>
                  </p:oleObj>
                </mc:Fallback>
              </mc:AlternateContent>
            </a:graphicData>
          </a:graphic>
        </p:graphicFrame>
      </p:grpSp>
      <p:graphicFrame>
        <p:nvGraphicFramePr>
          <p:cNvPr id="21" name="对象 20"/>
          <p:cNvGraphicFramePr>
            <a:graphicFrameLocks noChangeAspect="1"/>
          </p:cNvGraphicFramePr>
          <p:nvPr>
            <p:extLst>
              <p:ext uri="{D42A27DB-BD31-4B8C-83A1-F6EECF244321}">
                <p14:modId xmlns:p14="http://schemas.microsoft.com/office/powerpoint/2010/main" val="2845827049"/>
              </p:ext>
            </p:extLst>
          </p:nvPr>
        </p:nvGraphicFramePr>
        <p:xfrm>
          <a:off x="7726363" y="1443474"/>
          <a:ext cx="1825625" cy="2012950"/>
        </p:xfrm>
        <a:graphic>
          <a:graphicData uri="http://schemas.openxmlformats.org/presentationml/2006/ole">
            <mc:AlternateContent xmlns:mc="http://schemas.openxmlformats.org/markup-compatibility/2006">
              <mc:Choice xmlns:v="urn:schemas-microsoft-com:vml" Requires="v">
                <p:oleObj spid="_x0000_s71895" name="Equation" r:id="rId9" imgW="1002960" imgH="1104840" progId="Equation.DSMT4">
                  <p:embed/>
                </p:oleObj>
              </mc:Choice>
              <mc:Fallback>
                <p:oleObj name="Equation" r:id="rId9" imgW="1002960" imgH="1104840" progId="Equation.DSMT4">
                  <p:embed/>
                  <p:pic>
                    <p:nvPicPr>
                      <p:cNvPr id="17" name="对象 16"/>
                      <p:cNvPicPr/>
                      <p:nvPr/>
                    </p:nvPicPr>
                    <p:blipFill>
                      <a:blip r:embed="rId10"/>
                      <a:stretch>
                        <a:fillRect/>
                      </a:stretch>
                    </p:blipFill>
                    <p:spPr>
                      <a:xfrm>
                        <a:off x="7726363" y="1443474"/>
                        <a:ext cx="1825625" cy="2012950"/>
                      </a:xfrm>
                      <a:prstGeom prst="rect">
                        <a:avLst/>
                      </a:prstGeom>
                    </p:spPr>
                  </p:pic>
                </p:oleObj>
              </mc:Fallback>
            </mc:AlternateContent>
          </a:graphicData>
        </a:graphic>
      </p:graphicFrame>
      <p:sp>
        <p:nvSpPr>
          <p:cNvPr id="24" name="椭圆形标注 23"/>
          <p:cNvSpPr/>
          <p:nvPr/>
        </p:nvSpPr>
        <p:spPr>
          <a:xfrm>
            <a:off x="8126641" y="4499270"/>
            <a:ext cx="3958522" cy="2071212"/>
          </a:xfrm>
          <a:prstGeom prst="wedgeEllipseCallout">
            <a:avLst>
              <a:gd name="adj1" fmla="val -36958"/>
              <a:gd name="adj2" fmla="val -93262"/>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rPr>
              <a:t>衡量了在因变量的波动性中，不能由自变量的波动，只能由其它随机影响因素的波动进行解释的部分</a:t>
            </a:r>
            <a:endParaRPr lang="zh-CN" altLang="en-US" sz="2000" b="1" dirty="0">
              <a:solidFill>
                <a:srgbClr val="FF0000"/>
              </a:solidFill>
            </a:endParaRPr>
          </a:p>
        </p:txBody>
      </p:sp>
      <p:grpSp>
        <p:nvGrpSpPr>
          <p:cNvPr id="6" name="组合 5"/>
          <p:cNvGrpSpPr/>
          <p:nvPr/>
        </p:nvGrpSpPr>
        <p:grpSpPr>
          <a:xfrm>
            <a:off x="3753967" y="1642191"/>
            <a:ext cx="3919004" cy="1822450"/>
            <a:chOff x="3753967" y="1661045"/>
            <a:chExt cx="3919004" cy="1822450"/>
          </a:xfrm>
        </p:grpSpPr>
        <p:graphicFrame>
          <p:nvGraphicFramePr>
            <p:cNvPr id="26" name="对象 25"/>
            <p:cNvGraphicFramePr>
              <a:graphicFrameLocks noChangeAspect="1"/>
            </p:cNvGraphicFramePr>
            <p:nvPr>
              <p:extLst>
                <p:ext uri="{D42A27DB-BD31-4B8C-83A1-F6EECF244321}">
                  <p14:modId xmlns:p14="http://schemas.microsoft.com/office/powerpoint/2010/main" val="1114676925"/>
                </p:ext>
              </p:extLst>
            </p:nvPr>
          </p:nvGraphicFramePr>
          <p:xfrm>
            <a:off x="3753967" y="1687398"/>
            <a:ext cx="554081" cy="1765415"/>
          </p:xfrm>
          <a:graphic>
            <a:graphicData uri="http://schemas.openxmlformats.org/presentationml/2006/ole">
              <mc:AlternateContent xmlns:mc="http://schemas.openxmlformats.org/markup-compatibility/2006">
                <mc:Choice xmlns:v="urn:schemas-microsoft-com:vml" Requires="v">
                  <p:oleObj spid="_x0000_s71896" name="Equation" r:id="rId11" imgW="139680" imgH="787320" progId="Equation.DSMT4">
                    <p:embed/>
                  </p:oleObj>
                </mc:Choice>
                <mc:Fallback>
                  <p:oleObj name="Equation" r:id="rId11" imgW="139680" imgH="787320" progId="Equation.DSMT4">
                    <p:embed/>
                    <p:pic>
                      <p:nvPicPr>
                        <p:cNvPr id="2" name="对象 1"/>
                        <p:cNvPicPr/>
                        <p:nvPr/>
                      </p:nvPicPr>
                      <p:blipFill>
                        <a:blip r:embed="rId12"/>
                        <a:stretch>
                          <a:fillRect/>
                        </a:stretch>
                      </p:blipFill>
                      <p:spPr>
                        <a:xfrm>
                          <a:off x="3753967" y="1687398"/>
                          <a:ext cx="554081" cy="1765415"/>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268756041"/>
                </p:ext>
              </p:extLst>
            </p:nvPr>
          </p:nvGraphicFramePr>
          <p:xfrm>
            <a:off x="7118933" y="1661045"/>
            <a:ext cx="554038" cy="1822450"/>
          </p:xfrm>
          <a:graphic>
            <a:graphicData uri="http://schemas.openxmlformats.org/presentationml/2006/ole">
              <mc:AlternateContent xmlns:mc="http://schemas.openxmlformats.org/markup-compatibility/2006">
                <mc:Choice xmlns:v="urn:schemas-microsoft-com:vml" Requires="v">
                  <p:oleObj spid="_x0000_s71897" name="Equation" r:id="rId13" imgW="139680" imgH="812520" progId="Equation.DSMT4">
                    <p:embed/>
                  </p:oleObj>
                </mc:Choice>
                <mc:Fallback>
                  <p:oleObj name="Equation" r:id="rId13" imgW="139680" imgH="812520" progId="Equation.DSMT4">
                    <p:embed/>
                    <p:pic>
                      <p:nvPicPr>
                        <p:cNvPr id="26" name="对象 25"/>
                        <p:cNvPicPr/>
                        <p:nvPr/>
                      </p:nvPicPr>
                      <p:blipFill>
                        <a:blip r:embed="rId14"/>
                        <a:stretch>
                          <a:fillRect/>
                        </a:stretch>
                      </p:blipFill>
                      <p:spPr>
                        <a:xfrm>
                          <a:off x="7118933" y="1661045"/>
                          <a:ext cx="554038" cy="1822450"/>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5"/>
          <p:cNvSpPr>
            <a:spLocks noGrp="1"/>
          </p:cNvSpPr>
          <p:nvPr>
            <p:ph type="dt" sz="quarter" idx="10"/>
          </p:nvPr>
        </p:nvSpPr>
        <p:spPr/>
        <p:txBody>
          <a:bodyPr/>
          <a:lstStyle/>
          <a:p>
            <a:pPr>
              <a:defRPr/>
            </a:pPr>
            <a:fld id="{5C20E4CA-3763-4FD2-94FE-2AB93423E45D}" type="datetime1">
              <a:rPr lang="zh-CN" altLang="en-US"/>
              <a:pPr>
                <a:defRPr/>
              </a:pPr>
              <a:t>2020/4/28</a:t>
            </a:fld>
            <a:endParaRPr lang="en-US" altLang="zh-CN"/>
          </a:p>
        </p:txBody>
      </p:sp>
      <p:sp>
        <p:nvSpPr>
          <p:cNvPr id="7" name="灯片编号占位符 7"/>
          <p:cNvSpPr>
            <a:spLocks noGrp="1"/>
          </p:cNvSpPr>
          <p:nvPr>
            <p:ph type="sldNum" sz="quarter" idx="12"/>
          </p:nvPr>
        </p:nvSpPr>
        <p:spPr/>
        <p:txBody>
          <a:bodyPr/>
          <a:lstStyle/>
          <a:p>
            <a:pPr>
              <a:defRPr/>
            </a:pPr>
            <a:fld id="{6B652A7D-FC8D-4B88-B37A-8925B78BCCD2}" type="slidenum">
              <a:rPr lang="en-US" altLang="zh-CN"/>
              <a:pPr>
                <a:defRPr/>
              </a:pPr>
              <a:t>72</a:t>
            </a:fld>
            <a:endParaRPr lang="en-US" altLang="zh-CN"/>
          </a:p>
        </p:txBody>
      </p:sp>
      <p:sp>
        <p:nvSpPr>
          <p:cNvPr id="72708" name="Rectangle 2"/>
          <p:cNvSpPr>
            <a:spLocks noGrp="1" noChangeArrowheads="1"/>
          </p:cNvSpPr>
          <p:nvPr>
            <p:ph type="title"/>
          </p:nvPr>
        </p:nvSpPr>
        <p:spPr>
          <a:xfrm>
            <a:off x="2927350" y="549275"/>
            <a:ext cx="4319588" cy="590550"/>
          </a:xfrm>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spAutoFit/>
          </a:bodyPr>
          <a:lstStyle/>
          <a:p>
            <a:pPr eaLnBrk="1" hangingPunct="1">
              <a:spcBef>
                <a:spcPct val="50000"/>
              </a:spcBef>
            </a:pPr>
            <a:r>
              <a:rPr lang="zh-CN" altLang="en-US" sz="3600" b="1" smtClean="0">
                <a:solidFill>
                  <a:srgbClr val="FF0000"/>
                </a:solidFill>
                <a:latin typeface="Times New Roman" panose="02020603050405020304" pitchFamily="18" charset="0"/>
                <a:ea typeface="华文新魏" panose="02010800040101010101" pitchFamily="2" charset="-122"/>
              </a:rPr>
              <a:t>２）样本可决系数</a:t>
            </a:r>
          </a:p>
        </p:txBody>
      </p:sp>
      <p:sp>
        <p:nvSpPr>
          <p:cNvPr id="72709" name="Rectangle 3"/>
          <p:cNvSpPr>
            <a:spLocks noGrp="1" noChangeArrowheads="1"/>
          </p:cNvSpPr>
          <p:nvPr>
            <p:ph type="body" sz="half" idx="1"/>
          </p:nvPr>
        </p:nvSpPr>
        <p:spPr>
          <a:xfrm>
            <a:off x="1006475" y="1257300"/>
            <a:ext cx="10436225" cy="1928960"/>
          </a:xfrm>
        </p:spPr>
        <p:txBody>
          <a:bodyPr/>
          <a:lstStyle/>
          <a:p>
            <a:pPr eaLnBrk="1" hangingPunct="1">
              <a:lnSpc>
                <a:spcPct val="150000"/>
              </a:lnSpc>
            </a:pPr>
            <a:r>
              <a:rPr lang="zh-CN" altLang="en-US" b="1" dirty="0" smtClean="0">
                <a:latin typeface="Times New Roman" panose="02020603050405020304" pitchFamily="18" charset="0"/>
                <a:ea typeface="楷体_GB2312" panose="02010609030101010101" pitchFamily="49" charset="-122"/>
              </a:rPr>
              <a:t>在给定样本中，</a:t>
            </a:r>
            <a:r>
              <a:rPr lang="en-US" altLang="zh-CN" b="1" i="1" dirty="0" smtClean="0">
                <a:solidFill>
                  <a:srgbClr val="FF0000"/>
                </a:solidFill>
                <a:latin typeface="Times New Roman" panose="02020603050405020304" pitchFamily="18" charset="0"/>
                <a:ea typeface="楷体_GB2312" panose="02010609030101010101" pitchFamily="49" charset="-122"/>
              </a:rPr>
              <a:t>TSS</a:t>
            </a:r>
            <a:r>
              <a:rPr lang="zh-CN" altLang="en-US" b="1" dirty="0" smtClean="0">
                <a:latin typeface="Times New Roman" panose="02020603050405020304" pitchFamily="18" charset="0"/>
                <a:ea typeface="楷体_GB2312" panose="02010609030101010101" pitchFamily="49" charset="-122"/>
              </a:rPr>
              <a:t>不变。如果</a:t>
            </a:r>
            <a:r>
              <a:rPr lang="en-US" altLang="zh-CN" b="1" i="1" dirty="0" smtClean="0">
                <a:solidFill>
                  <a:srgbClr val="FF0000"/>
                </a:solidFill>
                <a:latin typeface="Times New Roman" panose="02020603050405020304" pitchFamily="18" charset="0"/>
                <a:ea typeface="楷体_GB2312" panose="02010609030101010101" pitchFamily="49" charset="-122"/>
              </a:rPr>
              <a:t>ESS</a:t>
            </a:r>
            <a:r>
              <a:rPr lang="zh-CN" altLang="en-US" b="1" dirty="0" smtClean="0">
                <a:latin typeface="Times New Roman" panose="02020603050405020304" pitchFamily="18" charset="0"/>
                <a:ea typeface="楷体_GB2312" panose="02010609030101010101" pitchFamily="49" charset="-122"/>
              </a:rPr>
              <a:t>在</a:t>
            </a:r>
            <a:r>
              <a:rPr lang="en-US" altLang="zh-CN" b="1" i="1" dirty="0" smtClean="0">
                <a:solidFill>
                  <a:srgbClr val="FF0000"/>
                </a:solidFill>
                <a:latin typeface="Times New Roman" panose="02020603050405020304" pitchFamily="18" charset="0"/>
                <a:ea typeface="楷体_GB2312" panose="02010609030101010101" pitchFamily="49" charset="-122"/>
              </a:rPr>
              <a:t>TSS</a:t>
            </a:r>
            <a:r>
              <a:rPr lang="zh-CN" altLang="en-US" b="1" dirty="0" smtClean="0">
                <a:latin typeface="Times New Roman" panose="02020603050405020304" pitchFamily="18" charset="0"/>
                <a:ea typeface="楷体_GB2312" panose="02010609030101010101" pitchFamily="49" charset="-122"/>
              </a:rPr>
              <a:t>中占的比重越大，这说明样本回归线对样本值的拟合优度越好，自变量对因变量的解释能力越强。令：   </a:t>
            </a:r>
          </a:p>
        </p:txBody>
      </p:sp>
      <p:graphicFrame>
        <p:nvGraphicFramePr>
          <p:cNvPr id="758788" name="Object 4"/>
          <p:cNvGraphicFramePr>
            <a:graphicFrameLocks noGrp="1" noChangeAspect="1"/>
          </p:cNvGraphicFramePr>
          <p:nvPr>
            <p:ph sz="quarter" idx="2"/>
            <p:extLst>
              <p:ext uri="{D42A27DB-BD31-4B8C-83A1-F6EECF244321}">
                <p14:modId xmlns:p14="http://schemas.microsoft.com/office/powerpoint/2010/main" val="3926283328"/>
              </p:ext>
            </p:extLst>
          </p:nvPr>
        </p:nvGraphicFramePr>
        <p:xfrm>
          <a:off x="3905840" y="3303735"/>
          <a:ext cx="4368800" cy="3063875"/>
        </p:xfrm>
        <a:graphic>
          <a:graphicData uri="http://schemas.openxmlformats.org/presentationml/2006/ole">
            <mc:AlternateContent xmlns:mc="http://schemas.openxmlformats.org/markup-compatibility/2006">
              <mc:Choice xmlns:v="urn:schemas-microsoft-com:vml" Requires="v">
                <p:oleObj spid="_x0000_s72764" name="Equation" r:id="rId3" imgW="2082800" imgH="1460500" progId="Equation.DSMT4">
                  <p:embed/>
                </p:oleObj>
              </mc:Choice>
              <mc:Fallback>
                <p:oleObj name="Equation" r:id="rId3" imgW="2082800" imgH="1460500" progId="Equation.DSMT4">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840" y="3303735"/>
                        <a:ext cx="4368800"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quarter" idx="10"/>
          </p:nvPr>
        </p:nvSpPr>
        <p:spPr/>
        <p:txBody>
          <a:bodyPr/>
          <a:lstStyle/>
          <a:p>
            <a:pPr>
              <a:defRPr/>
            </a:pPr>
            <a:fld id="{B7296EEC-EFF9-45D3-A2FC-78DF7FFA10B4}" type="datetime1">
              <a:rPr lang="zh-CN" altLang="en-US"/>
              <a:pPr>
                <a:defRPr/>
              </a:pPr>
              <a:t>2020/4/28</a:t>
            </a:fld>
            <a:endParaRPr lang="en-US" altLang="zh-CN"/>
          </a:p>
        </p:txBody>
      </p:sp>
      <p:sp>
        <p:nvSpPr>
          <p:cNvPr id="8" name="灯片编号占位符 7"/>
          <p:cNvSpPr>
            <a:spLocks noGrp="1"/>
          </p:cNvSpPr>
          <p:nvPr>
            <p:ph type="sldNum" sz="quarter" idx="12"/>
          </p:nvPr>
        </p:nvSpPr>
        <p:spPr/>
        <p:txBody>
          <a:bodyPr/>
          <a:lstStyle/>
          <a:p>
            <a:pPr>
              <a:defRPr/>
            </a:pPr>
            <a:fld id="{6809AF7B-9411-41C2-9DFF-B426DC2B8DD2}" type="slidenum">
              <a:rPr lang="en-US" altLang="zh-CN"/>
              <a:pPr>
                <a:defRPr/>
              </a:pPr>
              <a:t>73</a:t>
            </a:fld>
            <a:endParaRPr lang="en-US" altLang="zh-CN"/>
          </a:p>
        </p:txBody>
      </p:sp>
      <p:sp>
        <p:nvSpPr>
          <p:cNvPr id="73732" name="Rectangle 2"/>
          <p:cNvSpPr>
            <a:spLocks noGrp="1" noChangeArrowheads="1"/>
          </p:cNvSpPr>
          <p:nvPr>
            <p:ph type="title"/>
          </p:nvPr>
        </p:nvSpPr>
        <p:spPr>
          <a:xfrm>
            <a:off x="2927350" y="549275"/>
            <a:ext cx="4319588" cy="590550"/>
          </a:xfrm>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spAutoFit/>
          </a:bodyPr>
          <a:lstStyle/>
          <a:p>
            <a:pPr eaLnBrk="1" hangingPunct="1">
              <a:spcBef>
                <a:spcPct val="50000"/>
              </a:spcBef>
            </a:pPr>
            <a:r>
              <a:rPr lang="zh-CN" altLang="en-US" sz="3600" b="1" smtClean="0">
                <a:solidFill>
                  <a:srgbClr val="FF0000"/>
                </a:solidFill>
                <a:latin typeface="Times New Roman" panose="02020603050405020304" pitchFamily="18" charset="0"/>
                <a:ea typeface="华文新魏" panose="02010800040101010101" pitchFamily="2" charset="-122"/>
              </a:rPr>
              <a:t>２）样本可决系数</a:t>
            </a:r>
          </a:p>
        </p:txBody>
      </p:sp>
      <p:sp>
        <p:nvSpPr>
          <p:cNvPr id="816133" name="Rectangle 5"/>
          <p:cNvSpPr>
            <a:spLocks noChangeArrowheads="1"/>
          </p:cNvSpPr>
          <p:nvPr/>
        </p:nvSpPr>
        <p:spPr bwMode="auto">
          <a:xfrm>
            <a:off x="1058863" y="1694656"/>
            <a:ext cx="10240962"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由</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R</a:t>
            </a:r>
            <a:r>
              <a:rPr lang="en-US" altLang="zh-CN" b="1" baseline="30000"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的定义知：其取值范围为</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[0</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dirty="0">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i="1" u="sng"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R</a:t>
            </a:r>
            <a:r>
              <a:rPr lang="en-US" altLang="zh-CN" b="1" u="sng" baseline="30000"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b="1" u="sng"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越接近</a:t>
            </a:r>
            <a:r>
              <a:rPr lang="en-US" altLang="zh-CN" b="1" u="sng"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b="1" u="sng"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，说明被解释变量的实际观测值离样本回归线越近，即样本回归线对样本数据的拟合程度越高，也即解释变量</a:t>
            </a:r>
            <a:r>
              <a:rPr lang="en-US" altLang="zh-CN" b="1" i="1" u="sng"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b="1" u="sng"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对被解释变量</a:t>
            </a:r>
            <a:r>
              <a:rPr lang="en-US" altLang="zh-CN" b="1" i="1" u="sng"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Y</a:t>
            </a:r>
            <a:r>
              <a:rPr lang="zh-CN" altLang="en-US" b="1" u="sng"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的解释力越强。　　　　</a:t>
            </a:r>
          </a:p>
        </p:txBody>
      </p:sp>
      <p:sp>
        <p:nvSpPr>
          <p:cNvPr id="816136" name="Rectangle 8"/>
          <p:cNvSpPr>
            <a:spLocks noChangeArrowheads="1"/>
          </p:cNvSpPr>
          <p:nvPr/>
        </p:nvSpPr>
        <p:spPr bwMode="auto">
          <a:xfrm>
            <a:off x="1058863" y="1175544"/>
            <a:ext cx="10240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则称</a:t>
            </a: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R</a:t>
            </a:r>
            <a:r>
              <a:rPr lang="en-US" altLang="zh-CN" b="1" i="1" baseline="30000"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为</a:t>
            </a:r>
            <a:r>
              <a:rPr lang="zh-CN" altLang="en-US"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样本可决系数</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，或</a:t>
            </a:r>
            <a:r>
              <a:rPr lang="zh-CN" altLang="en-US"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决定系数、判定系数</a:t>
            </a:r>
          </a:p>
        </p:txBody>
      </p:sp>
      <p:sp>
        <p:nvSpPr>
          <p:cNvPr id="816137" name="Rectangle 9"/>
          <p:cNvSpPr>
            <a:spLocks noChangeArrowheads="1"/>
          </p:cNvSpPr>
          <p:nvPr/>
        </p:nvSpPr>
        <p:spPr bwMode="auto">
          <a:xfrm>
            <a:off x="1058863" y="3643312"/>
            <a:ext cx="10240962"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40000"/>
              </a:lnSpc>
              <a:spcBef>
                <a:spcPct val="0"/>
              </a:spcBef>
              <a:buFontTx/>
              <a:buNone/>
            </a:pPr>
            <a:r>
              <a:rPr lang="en-US" altLang="zh-CN" b="1" i="1" dirty="0">
                <a:latin typeface="Times New Roman" panose="02020603050405020304" pitchFamily="18" charset="0"/>
                <a:ea typeface="楷体_GB2312" panose="02010609030101010101" pitchFamily="49" charset="-122"/>
                <a:cs typeface="Times New Roman" panose="02020603050405020304" pitchFamily="18" charset="0"/>
              </a:rPr>
              <a:t>R</a:t>
            </a:r>
            <a:r>
              <a:rPr lang="en-US" altLang="zh-CN" b="1" baseline="30000" dirty="0">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b="1" dirty="0">
                <a:latin typeface="Times New Roman" panose="02020603050405020304" pitchFamily="18" charset="0"/>
                <a:ea typeface="楷体_GB2312" panose="02010609030101010101" pitchFamily="49" charset="-122"/>
                <a:cs typeface="Times New Roman" panose="02020603050405020304" pitchFamily="18" charset="0"/>
              </a:rPr>
              <a:t>的经济含义是：</a:t>
            </a:r>
            <a:r>
              <a:rPr lang="zh-CN" altLang="en-US"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在被解释变量</a:t>
            </a:r>
            <a:r>
              <a:rPr lang="en-US" altLang="zh-CN"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Y</a:t>
            </a:r>
            <a:r>
              <a:rPr lang="zh-CN" altLang="en-US"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的波动</a:t>
            </a:r>
            <a:r>
              <a:rPr lang="zh-CN" altLang="en-US"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中，有</a:t>
            </a:r>
            <a:r>
              <a:rPr lang="en-US" altLang="zh-CN"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R</a:t>
            </a:r>
            <a:r>
              <a:rPr lang="en-US" altLang="zh-CN" b="1" baseline="30000"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2</a:t>
            </a:r>
            <a:r>
              <a:rPr lang="en-US" altLang="zh-CN"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）的部分可由自变量</a:t>
            </a:r>
            <a:r>
              <a:rPr lang="en-US" altLang="zh-CN" b="1" i="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的波动</a:t>
            </a:r>
            <a:r>
              <a:rPr lang="zh-CN" altLang="en-US" b="1" dirty="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得到解释。</a:t>
            </a:r>
          </a:p>
        </p:txBody>
      </p:sp>
      <p:graphicFrame>
        <p:nvGraphicFramePr>
          <p:cNvPr id="3" name="对象 2"/>
          <p:cNvGraphicFramePr>
            <a:graphicFrameLocks noChangeAspect="1"/>
          </p:cNvGraphicFramePr>
          <p:nvPr>
            <p:extLst>
              <p:ext uri="{D42A27DB-BD31-4B8C-83A1-F6EECF244321}">
                <p14:modId xmlns:p14="http://schemas.microsoft.com/office/powerpoint/2010/main" val="1533838261"/>
              </p:ext>
            </p:extLst>
          </p:nvPr>
        </p:nvGraphicFramePr>
        <p:xfrm>
          <a:off x="1058863" y="4941887"/>
          <a:ext cx="10342562" cy="1500187"/>
        </p:xfrm>
        <a:graphic>
          <a:graphicData uri="http://schemas.openxmlformats.org/presentationml/2006/ole">
            <mc:AlternateContent xmlns:mc="http://schemas.openxmlformats.org/markup-compatibility/2006">
              <mc:Choice xmlns:v="urn:schemas-microsoft-com:vml" Requires="v">
                <p:oleObj spid="_x0000_s110644" name="Equation" r:id="rId3" imgW="5346360" imgH="774360" progId="Equation.DSMT4">
                  <p:embed/>
                </p:oleObj>
              </mc:Choice>
              <mc:Fallback>
                <p:oleObj name="Equation" r:id="rId3" imgW="5346360" imgH="774360" progId="Equation.DSMT4">
                  <p:embed/>
                  <p:pic>
                    <p:nvPicPr>
                      <p:cNvPr id="0" name=""/>
                      <p:cNvPicPr/>
                      <p:nvPr/>
                    </p:nvPicPr>
                    <p:blipFill>
                      <a:blip r:embed="rId4"/>
                      <a:stretch>
                        <a:fillRect/>
                      </a:stretch>
                    </p:blipFill>
                    <p:spPr>
                      <a:xfrm>
                        <a:off x="1058863" y="4941887"/>
                        <a:ext cx="10342562" cy="1500187"/>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6136"/>
                                        </p:tgtEl>
                                        <p:attrNameLst>
                                          <p:attrName>style.visibility</p:attrName>
                                        </p:attrNameLst>
                                      </p:cBhvr>
                                      <p:to>
                                        <p:strVal val="visible"/>
                                      </p:to>
                                    </p:set>
                                    <p:anim calcmode="lin" valueType="num">
                                      <p:cBhvr additive="base">
                                        <p:cTn id="7" dur="500" fill="hold"/>
                                        <p:tgtEl>
                                          <p:spTgt spid="816136"/>
                                        </p:tgtEl>
                                        <p:attrNameLst>
                                          <p:attrName>ppt_x</p:attrName>
                                        </p:attrNameLst>
                                      </p:cBhvr>
                                      <p:tavLst>
                                        <p:tav tm="0">
                                          <p:val>
                                            <p:strVal val="#ppt_x"/>
                                          </p:val>
                                        </p:tav>
                                        <p:tav tm="100000">
                                          <p:val>
                                            <p:strVal val="#ppt_x"/>
                                          </p:val>
                                        </p:tav>
                                      </p:tavLst>
                                    </p:anim>
                                    <p:anim calcmode="lin" valueType="num">
                                      <p:cBhvr additive="base">
                                        <p:cTn id="8" dur="500" fill="hold"/>
                                        <p:tgtEl>
                                          <p:spTgt spid="8161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6133"/>
                                        </p:tgtEl>
                                        <p:attrNameLst>
                                          <p:attrName>style.visibility</p:attrName>
                                        </p:attrNameLst>
                                      </p:cBhvr>
                                      <p:to>
                                        <p:strVal val="visible"/>
                                      </p:to>
                                    </p:set>
                                    <p:anim calcmode="lin" valueType="num">
                                      <p:cBhvr additive="base">
                                        <p:cTn id="13" dur="500" fill="hold"/>
                                        <p:tgtEl>
                                          <p:spTgt spid="816133"/>
                                        </p:tgtEl>
                                        <p:attrNameLst>
                                          <p:attrName>ppt_x</p:attrName>
                                        </p:attrNameLst>
                                      </p:cBhvr>
                                      <p:tavLst>
                                        <p:tav tm="0">
                                          <p:val>
                                            <p:strVal val="#ppt_x"/>
                                          </p:val>
                                        </p:tav>
                                        <p:tav tm="100000">
                                          <p:val>
                                            <p:strVal val="#ppt_x"/>
                                          </p:val>
                                        </p:tav>
                                      </p:tavLst>
                                    </p:anim>
                                    <p:anim calcmode="lin" valueType="num">
                                      <p:cBhvr additive="base">
                                        <p:cTn id="14" dur="500" fill="hold"/>
                                        <p:tgtEl>
                                          <p:spTgt spid="81613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6137"/>
                                        </p:tgtEl>
                                        <p:attrNameLst>
                                          <p:attrName>style.visibility</p:attrName>
                                        </p:attrNameLst>
                                      </p:cBhvr>
                                      <p:to>
                                        <p:strVal val="visible"/>
                                      </p:to>
                                    </p:set>
                                    <p:anim calcmode="lin" valueType="num">
                                      <p:cBhvr additive="base">
                                        <p:cTn id="19" dur="500" fill="hold"/>
                                        <p:tgtEl>
                                          <p:spTgt spid="816137"/>
                                        </p:tgtEl>
                                        <p:attrNameLst>
                                          <p:attrName>ppt_x</p:attrName>
                                        </p:attrNameLst>
                                      </p:cBhvr>
                                      <p:tavLst>
                                        <p:tav tm="0">
                                          <p:val>
                                            <p:strVal val="#ppt_x"/>
                                          </p:val>
                                        </p:tav>
                                        <p:tav tm="100000">
                                          <p:val>
                                            <p:strVal val="#ppt_x"/>
                                          </p:val>
                                        </p:tav>
                                      </p:tavLst>
                                    </p:anim>
                                    <p:anim calcmode="lin" valueType="num">
                                      <p:cBhvr additive="base">
                                        <p:cTn id="20" dur="500" fill="hold"/>
                                        <p:tgtEl>
                                          <p:spTgt spid="8161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3" grpId="0"/>
      <p:bldP spid="816136" grpId="0"/>
      <p:bldP spid="8161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4C326726-02E8-4DCD-B3A7-2D4370A76A38}" type="datetime1">
              <a:rPr lang="zh-CN" altLang="en-US"/>
              <a:pPr>
                <a:defRPr/>
              </a:pPr>
              <a:t>2020/4/28</a:t>
            </a:fld>
            <a:endParaRPr lang="en-US" altLang="zh-CN"/>
          </a:p>
        </p:txBody>
      </p:sp>
      <p:sp>
        <p:nvSpPr>
          <p:cNvPr id="8" name="灯片编号占位符 5"/>
          <p:cNvSpPr>
            <a:spLocks noGrp="1"/>
          </p:cNvSpPr>
          <p:nvPr>
            <p:ph type="sldNum" sz="quarter" idx="12"/>
          </p:nvPr>
        </p:nvSpPr>
        <p:spPr/>
        <p:txBody>
          <a:bodyPr/>
          <a:lstStyle/>
          <a:p>
            <a:pPr>
              <a:defRPr/>
            </a:pPr>
            <a:fld id="{C41862D4-8CE9-4CEB-B1F1-4FDF968A8B7F}" type="slidenum">
              <a:rPr lang="en-US" altLang="zh-CN"/>
              <a:pPr>
                <a:defRPr/>
              </a:pPr>
              <a:t>8</a:t>
            </a:fld>
            <a:endParaRPr lang="en-US" altLang="zh-CN"/>
          </a:p>
        </p:txBody>
      </p:sp>
      <p:sp>
        <p:nvSpPr>
          <p:cNvPr id="14340" name="Rectangle 2"/>
          <p:cNvSpPr>
            <a:spLocks noGrp="1" noChangeArrowheads="1"/>
          </p:cNvSpPr>
          <p:nvPr>
            <p:ph type="title"/>
          </p:nvPr>
        </p:nvSpPr>
        <p:spPr>
          <a:xfrm>
            <a:off x="2738438" y="290513"/>
            <a:ext cx="5976937" cy="854075"/>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dirty="0" smtClean="0">
                <a:solidFill>
                  <a:srgbClr val="FF0000"/>
                </a:solidFill>
                <a:latin typeface="Times New Roman" panose="02020603050405020304" pitchFamily="18" charset="0"/>
                <a:ea typeface="华文新魏" panose="02010800040101010101" pitchFamily="2" charset="-122"/>
              </a:rPr>
              <a:t>2</a:t>
            </a:r>
            <a:r>
              <a:rPr lang="zh-CN" altLang="en-US" dirty="0" smtClean="0">
                <a:solidFill>
                  <a:srgbClr val="FF0000"/>
                </a:solidFill>
                <a:latin typeface="Times New Roman" panose="02020603050405020304" pitchFamily="18" charset="0"/>
                <a:ea typeface="华文新魏" panose="02010800040101010101" pitchFamily="2" charset="-122"/>
              </a:rPr>
              <a:t>、</a:t>
            </a:r>
            <a:r>
              <a:rPr lang="zh-CN" altLang="en-US" dirty="0">
                <a:solidFill>
                  <a:srgbClr val="FF0000"/>
                </a:solidFill>
                <a:latin typeface="Times New Roman" panose="02020603050405020304" pitchFamily="18" charset="0"/>
                <a:ea typeface="华文新魏" panose="02010800040101010101" pitchFamily="2" charset="-122"/>
              </a:rPr>
              <a:t>简单</a:t>
            </a:r>
            <a:r>
              <a:rPr lang="zh-CN" altLang="en-US" dirty="0" smtClean="0">
                <a:solidFill>
                  <a:srgbClr val="FF0000"/>
                </a:solidFill>
                <a:latin typeface="Times New Roman" panose="02020603050405020304" pitchFamily="18" charset="0"/>
                <a:ea typeface="华文新魏" panose="02010800040101010101" pitchFamily="2" charset="-122"/>
              </a:rPr>
              <a:t>线性回归模型</a:t>
            </a:r>
          </a:p>
        </p:txBody>
      </p:sp>
      <p:sp>
        <p:nvSpPr>
          <p:cNvPr id="791555" name="Rectangle 3"/>
          <p:cNvSpPr>
            <a:spLocks noGrp="1" noChangeArrowheads="1"/>
          </p:cNvSpPr>
          <p:nvPr>
            <p:ph type="body" idx="1"/>
          </p:nvPr>
        </p:nvSpPr>
        <p:spPr>
          <a:xfrm>
            <a:off x="1071563" y="1352550"/>
            <a:ext cx="10282237" cy="4248150"/>
          </a:xfrm>
          <a:extLst>
            <a:ext uri="{909E8E84-426E-40DD-AFC4-6F175D3DCCD1}">
              <a14:hiddenFill xmlns:a14="http://schemas.microsoft.com/office/drawing/2010/main">
                <a:solidFill>
                  <a:srgbClr val="FFE77F">
                    <a:alpha val="49019"/>
                  </a:srgbClr>
                </a:solidFill>
              </a14:hiddenFill>
            </a:ext>
          </a:extLst>
        </p:spPr>
        <p:txBody>
          <a:bodyPr/>
          <a:lstStyle/>
          <a:p>
            <a:pPr eaLnBrk="1" hangingPunct="1">
              <a:lnSpc>
                <a:spcPct val="120000"/>
              </a:lnSpc>
              <a:spcBef>
                <a:spcPct val="0"/>
              </a:spcBef>
              <a:buFont typeface="Wingdings" panose="05000000000000000000" pitchFamily="2" charset="2"/>
              <a:buNone/>
            </a:pP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　假定两变量间的统计依赖关系如下：</a:t>
            </a:r>
          </a:p>
          <a:p>
            <a:pPr eaLnBrk="1" hangingPunct="1">
              <a:lnSpc>
                <a:spcPct val="120000"/>
              </a:lnSpc>
              <a:spcBef>
                <a:spcPct val="0"/>
              </a:spcBef>
              <a:buFont typeface="Wingdings" panose="05000000000000000000" pitchFamily="2" charset="2"/>
              <a:buNone/>
            </a:pP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i="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b="1" i="1" baseline="-25000"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i</a:t>
            </a:r>
            <a:r>
              <a:rPr lang="en-US" altLang="zh-CN" b="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 </a:t>
            </a:r>
            <a:r>
              <a:rPr lang="en-US" altLang="zh-CN" b="1" i="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b="1" baseline="-25000"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1</a:t>
            </a:r>
            <a:r>
              <a:rPr lang="en-US" altLang="zh-CN" b="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 </a:t>
            </a:r>
            <a:r>
              <a:rPr lang="en-US" altLang="zh-CN" b="1" i="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b="1" baseline="-25000"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2</a:t>
            </a:r>
            <a:r>
              <a:rPr lang="en-US" altLang="zh-CN" b="1" i="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i="1" baseline="-25000"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i</a:t>
            </a:r>
            <a:r>
              <a:rPr lang="en-US" altLang="zh-CN" b="1" i="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i="1" dirty="0" err="1"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u</a:t>
            </a:r>
            <a:r>
              <a:rPr lang="en-US" altLang="zh-CN" b="1" i="1" baseline="-25000" dirty="0" err="1"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i</a:t>
            </a: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  </a:t>
            </a:r>
          </a:p>
          <a:p>
            <a:pPr eaLnBrk="1" hangingPunct="1">
              <a:lnSpc>
                <a:spcPct val="120000"/>
              </a:lnSpc>
              <a:spcBef>
                <a:spcPct val="0"/>
              </a:spcBef>
              <a:buFont typeface="Wingdings" panose="05000000000000000000" pitchFamily="2" charset="2"/>
              <a:buNone/>
            </a:pPr>
            <a:r>
              <a:rPr lang="en-US" altLang="zh-CN"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上式表示变量</a:t>
            </a:r>
            <a:r>
              <a:rPr lang="en-US"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b="1" i="1" baseline="-25000" dirty="0" smtClean="0">
                <a:latin typeface="Times New Roman" panose="02020603050405020304" pitchFamily="18" charset="0"/>
                <a:ea typeface="楷体_GB2312" panose="02010609030101010101" pitchFamily="49" charset="-122"/>
                <a:cs typeface="Times New Roman" panose="02020603050405020304" pitchFamily="18" charset="0"/>
              </a:rPr>
              <a:t>i</a:t>
            </a:r>
            <a:r>
              <a:rPr lang="en-US"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和</a:t>
            </a:r>
            <a:r>
              <a:rPr lang="en-US" altLang="zh-CN" b="1" i="1" dirty="0" smtClean="0">
                <a:latin typeface="Times New Roman" panose="02020603050405020304" pitchFamily="18" charset="0"/>
                <a:ea typeface="楷体_GB2312" panose="02010609030101010101" pitchFamily="49" charset="-122"/>
                <a:cs typeface="Times New Roman" panose="02020603050405020304" pitchFamily="18" charset="0"/>
              </a:rPr>
              <a:t>X</a:t>
            </a:r>
            <a:r>
              <a:rPr lang="en-US" altLang="zh-CN" b="1" i="1" baseline="-25000" dirty="0" smtClean="0">
                <a:latin typeface="Times New Roman" panose="02020603050405020304" pitchFamily="18" charset="0"/>
                <a:ea typeface="楷体_GB2312" panose="02010609030101010101" pitchFamily="49" charset="-122"/>
                <a:cs typeface="Times New Roman" panose="02020603050405020304" pitchFamily="18" charset="0"/>
              </a:rPr>
              <a:t>i</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之间的真实数量关系。其中：</a:t>
            </a:r>
          </a:p>
          <a:p>
            <a:pPr eaLnBrk="1" hangingPunct="1">
              <a:lnSpc>
                <a:spcPct val="120000"/>
              </a:lnSpc>
              <a:spcBef>
                <a:spcPct val="0"/>
              </a:spcBef>
              <a:buFont typeface="Wingdings" panose="05000000000000000000" pitchFamily="2" charset="2"/>
              <a:buNone/>
            </a:pP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Y</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称</a:t>
            </a:r>
            <a:r>
              <a:rPr lang="zh-CN" altLang="en-US"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被解释变量（因</a:t>
            </a:r>
            <a:r>
              <a:rPr lang="en-US" altLang="zh-CN"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应变量、左端变量）</a:t>
            </a:r>
          </a:p>
          <a:p>
            <a:pPr eaLnBrk="1" hangingPunct="1">
              <a:lnSpc>
                <a:spcPct val="120000"/>
              </a:lnSpc>
              <a:spcBef>
                <a:spcPct val="0"/>
              </a:spcBef>
              <a:buFont typeface="Wingdings" panose="05000000000000000000" pitchFamily="2" charset="2"/>
              <a:buNone/>
            </a:pP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X</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称</a:t>
            </a:r>
            <a:r>
              <a:rPr lang="zh-CN" altLang="en-US"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解释变量（自变量、右端变量）</a:t>
            </a:r>
          </a:p>
          <a:p>
            <a:pPr eaLnBrk="1" hangingPunct="1">
              <a:lnSpc>
                <a:spcPct val="120000"/>
              </a:lnSpc>
              <a:spcBef>
                <a:spcPct val="0"/>
              </a:spcBef>
              <a:buFont typeface="Wingdings" panose="05000000000000000000" pitchFamily="2" charset="2"/>
              <a:buNone/>
            </a:pPr>
            <a:r>
              <a:rPr lang="zh-CN" altLang="en-US"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u</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称</a:t>
            </a:r>
            <a:r>
              <a:rPr lang="zh-CN" altLang="en-US"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随机误差项</a:t>
            </a:r>
          </a:p>
          <a:p>
            <a:pPr eaLnBrk="1" hangingPunct="1">
              <a:lnSpc>
                <a:spcPct val="120000"/>
              </a:lnSpc>
              <a:spcBef>
                <a:spcPct val="0"/>
              </a:spcBef>
              <a:buFont typeface="Wingdings" panose="05000000000000000000" pitchFamily="2" charset="2"/>
              <a:buNone/>
            </a:pPr>
            <a:r>
              <a:rPr lang="zh-CN" altLang="en-US"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b="1" baseline="-25000"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1</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称</a:t>
            </a:r>
            <a:r>
              <a:rPr lang="zh-CN" altLang="en-US"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常数项</a:t>
            </a:r>
          </a:p>
          <a:p>
            <a:pPr eaLnBrk="1" hangingPunct="1">
              <a:lnSpc>
                <a:spcPct val="120000"/>
              </a:lnSpc>
              <a:spcBef>
                <a:spcPct val="0"/>
              </a:spcBef>
              <a:buFont typeface="Wingdings" panose="05000000000000000000" pitchFamily="2" charset="2"/>
              <a:buNone/>
            </a:pP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b="1" i="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b="1" baseline="-25000"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2</a:t>
            </a:r>
            <a:r>
              <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称</a:t>
            </a:r>
            <a:r>
              <a:rPr lang="zh-CN" altLang="en-US" b="1" dirty="0" smtClean="0">
                <a:solidFill>
                  <a:schemeClr val="hlink"/>
                </a:solidFill>
                <a:latin typeface="Times New Roman" panose="02020603050405020304" pitchFamily="18" charset="0"/>
                <a:ea typeface="楷体_GB2312" panose="02010609030101010101" pitchFamily="49" charset="-122"/>
                <a:cs typeface="Times New Roman" panose="02020603050405020304" pitchFamily="18" charset="0"/>
              </a:rPr>
              <a:t>回归系数</a:t>
            </a:r>
            <a:endParaRPr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791558" name="AutoShape 6"/>
          <p:cNvSpPr>
            <a:spLocks noChangeArrowheads="1"/>
          </p:cNvSpPr>
          <p:nvPr/>
        </p:nvSpPr>
        <p:spPr bwMode="auto">
          <a:xfrm>
            <a:off x="4646613" y="3827463"/>
            <a:ext cx="2160587" cy="1295400"/>
          </a:xfrm>
          <a:prstGeom prst="wedgeEllipseCallout">
            <a:avLst>
              <a:gd name="adj1" fmla="val -88722"/>
              <a:gd name="adj2" fmla="val 31005"/>
            </a:avLst>
          </a:prstGeom>
          <a:gradFill rotWithShape="1">
            <a:gsLst>
              <a:gs pos="0">
                <a:srgbClr val="765A68"/>
              </a:gs>
              <a:gs pos="50000">
                <a:srgbClr val="FFC3E1"/>
              </a:gs>
              <a:gs pos="100000">
                <a:srgbClr val="765A68"/>
              </a:gs>
            </a:gsLst>
            <a:lin ang="2700000" scaled="1"/>
          </a:gradFill>
          <a:ln>
            <a:noFill/>
          </a:ln>
          <a:effectLst/>
          <a:extLs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i="1" dirty="0" smtClean="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b="1" baseline="-25000" dirty="0" smtClean="0">
                <a:latin typeface="楷体_GB2312" panose="02010609030101010101" pitchFamily="49" charset="-122"/>
                <a:ea typeface="楷体_GB2312" panose="02010609030101010101" pitchFamily="49" charset="-122"/>
              </a:rPr>
              <a:t>1</a:t>
            </a:r>
            <a:r>
              <a:rPr lang="zh-CN" altLang="en-US" sz="2400" b="1" baseline="-25000" dirty="0" smtClean="0">
                <a:latin typeface="楷体_GB2312" panose="02010609030101010101" pitchFamily="49" charset="-122"/>
                <a:ea typeface="楷体_GB2312" panose="02010609030101010101" pitchFamily="49" charset="-122"/>
              </a:rPr>
              <a:t>、</a:t>
            </a:r>
            <a:r>
              <a:rPr lang="zh-CN" altLang="en-US" sz="2400" b="1" i="1" dirty="0" smtClean="0">
                <a:latin typeface="楷体_GB2312" panose="02010609030101010101" pitchFamily="49" charset="-122"/>
                <a:ea typeface="楷体_GB2312" panose="02010609030101010101" pitchFamily="49" charset="-122"/>
                <a:sym typeface="Symbol" panose="05050102010706020507" pitchFamily="18" charset="2"/>
              </a:rPr>
              <a:t></a:t>
            </a:r>
            <a:r>
              <a:rPr lang="en-US" altLang="zh-CN" sz="2400" b="1" baseline="-25000" dirty="0" smtClean="0">
                <a:latin typeface="楷体_GB2312" panose="02010609030101010101" pitchFamily="49" charset="-122"/>
                <a:ea typeface="楷体_GB2312" panose="02010609030101010101" pitchFamily="49" charset="-122"/>
              </a:rPr>
              <a:t>2</a:t>
            </a:r>
            <a:endParaRPr lang="en-US" altLang="zh-CN" sz="2400" b="1" baseline="-25000" dirty="0">
              <a:latin typeface="楷体_GB2312" panose="02010609030101010101" pitchFamily="49" charset="-122"/>
              <a:ea typeface="楷体_GB2312" panose="02010609030101010101" pitchFamily="49" charset="-122"/>
            </a:endParaRPr>
          </a:p>
          <a:p>
            <a:pPr algn="ctr" eaLnBrk="1" hangingPunct="1">
              <a:lnSpc>
                <a:spcPct val="100000"/>
              </a:lnSpc>
              <a:spcBef>
                <a:spcPct val="0"/>
              </a:spcBef>
              <a:buFontTx/>
              <a:buNone/>
            </a:pPr>
            <a:r>
              <a:rPr lang="zh-CN" altLang="en-US" sz="2400" b="1" dirty="0">
                <a:latin typeface="楷体_GB2312" panose="02010609030101010101" pitchFamily="49" charset="-122"/>
                <a:ea typeface="楷体_GB2312" panose="02010609030101010101" pitchFamily="49" charset="-122"/>
              </a:rPr>
              <a:t>通常未知</a:t>
            </a:r>
          </a:p>
        </p:txBody>
      </p:sp>
      <p:sp>
        <p:nvSpPr>
          <p:cNvPr id="791559" name="Rectangle 7"/>
          <p:cNvSpPr>
            <a:spLocks noChangeArrowheads="1"/>
          </p:cNvSpPr>
          <p:nvPr/>
        </p:nvSpPr>
        <p:spPr bwMode="auto">
          <a:xfrm>
            <a:off x="1828800" y="5691188"/>
            <a:ext cx="8467725" cy="576262"/>
          </a:xfrm>
          <a:prstGeom prst="rect">
            <a:avLst/>
          </a:prstGeom>
          <a:noFill/>
          <a:ln>
            <a:noFill/>
          </a:ln>
          <a:effectLst/>
          <a:extLst>
            <a:ext uri="{909E8E84-426E-40DD-AFC4-6F175D3DCCD1}">
              <a14:hiddenFill xmlns:a14="http://schemas.microsoft.com/office/drawing/2010/main">
                <a:solidFill>
                  <a:srgbClr val="FFC3E1">
                    <a:alpha val="70979"/>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Clr>
                <a:schemeClr val="folHlink"/>
              </a:buClr>
              <a:buFont typeface="Wingdings" panose="05000000000000000000" pitchFamily="2" charset="2"/>
              <a:buNone/>
            </a:pPr>
            <a:r>
              <a:rPr kumimoji="1" lang="zh-CN" altLang="en-US" b="1" dirty="0">
                <a:latin typeface="Times New Roman" panose="02020603050405020304" pitchFamily="18" charset="0"/>
                <a:ea typeface="楷体_GB2312" panose="02010609030101010101" pitchFamily="49" charset="-122"/>
                <a:cs typeface="Times New Roman" panose="02020603050405020304" pitchFamily="18" charset="0"/>
              </a:rPr>
              <a:t>称模型</a:t>
            </a:r>
            <a:r>
              <a:rPr kumimoji="1" lang="zh-CN" altLang="en-US"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b="1" i="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Y</a:t>
            </a:r>
            <a:r>
              <a:rPr kumimoji="1" lang="en-US" altLang="zh-CN" b="1" i="1" baseline="-25000"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i</a:t>
            </a:r>
            <a:r>
              <a:rPr kumimoji="1" lang="en-US" altLang="zh-CN"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 </a:t>
            </a:r>
            <a:r>
              <a:rPr kumimoji="1" lang="en-US" altLang="zh-CN" b="1" i="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kumimoji="1" lang="en-US" altLang="zh-CN" b="1" baseline="-25000"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1</a:t>
            </a:r>
            <a:r>
              <a:rPr kumimoji="1" lang="en-US" altLang="zh-CN" b="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b="1" i="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kumimoji="1" lang="en-US" altLang="zh-CN" b="1" baseline="-25000"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2</a:t>
            </a:r>
            <a:r>
              <a:rPr kumimoji="1" lang="en-US" altLang="zh-CN" b="1" i="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X</a:t>
            </a:r>
            <a:r>
              <a:rPr kumimoji="1" lang="en-US" altLang="zh-CN" b="1" i="1" baseline="-25000"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i</a:t>
            </a:r>
            <a:r>
              <a:rPr kumimoji="1" lang="en-US" altLang="zh-CN" b="1" i="1" dirty="0" smtClean="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b="1"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b="1" i="1" dirty="0" err="1">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u</a:t>
            </a:r>
            <a:r>
              <a:rPr kumimoji="1" lang="en-US" altLang="zh-CN" b="1" i="1" baseline="-25000" dirty="0" err="1">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i</a:t>
            </a:r>
            <a:r>
              <a:rPr kumimoji="1" lang="en-US" altLang="zh-CN" b="1" i="1" baseline="-25000" dirty="0">
                <a:solidFill>
                  <a:schemeClr val="tx2"/>
                </a:solidFill>
                <a:latin typeface="Times New Roman" panose="02020603050405020304" pitchFamily="18" charset="0"/>
                <a:ea typeface="楷体_GB2312" panose="02010609030101010101" pitchFamily="49" charset="-122"/>
                <a:cs typeface="Times New Roman" panose="02020603050405020304" pitchFamily="18" charset="0"/>
              </a:rPr>
              <a:t> </a:t>
            </a:r>
            <a:r>
              <a:rPr kumimoji="1" lang="zh-CN" altLang="en-US" b="1" dirty="0" smtClean="0">
                <a:latin typeface="Times New Roman" panose="02020603050405020304" pitchFamily="18" charset="0"/>
                <a:ea typeface="楷体_GB2312" panose="02010609030101010101" pitchFamily="49" charset="-122"/>
                <a:cs typeface="Times New Roman" panose="02020603050405020304" pitchFamily="18" charset="0"/>
              </a:rPr>
              <a:t>为</a:t>
            </a:r>
            <a:r>
              <a:rPr kumimoji="1" lang="zh-CN" altLang="en-US" b="1"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简单线性回归</a:t>
            </a:r>
            <a:r>
              <a:rPr kumimoji="1" lang="zh-CN" altLang="en-US"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91558"/>
                                        </p:tgtEl>
                                        <p:attrNameLst>
                                          <p:attrName>style.visibility</p:attrName>
                                        </p:attrNameLst>
                                      </p:cBhvr>
                                      <p:to>
                                        <p:strVal val="visible"/>
                                      </p:to>
                                    </p:set>
                                    <p:animEffect transition="in" filter="wipe(down)">
                                      <p:cBhvr>
                                        <p:cTn id="7" dur="500"/>
                                        <p:tgtEl>
                                          <p:spTgt spid="7915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91559"/>
                                        </p:tgtEl>
                                        <p:attrNameLst>
                                          <p:attrName>style.visibility</p:attrName>
                                        </p:attrNameLst>
                                      </p:cBhvr>
                                      <p:to>
                                        <p:strVal val="visible"/>
                                      </p:to>
                                    </p:set>
                                    <p:animEffect transition="in" filter="wipe(down)">
                                      <p:cBhvr>
                                        <p:cTn id="12" dur="500"/>
                                        <p:tgtEl>
                                          <p:spTgt spid="791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8" grpId="0" animBg="1"/>
      <p:bldP spid="7915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AE82937A-EB4F-49E2-9587-33FF76250023}" type="datetime1">
              <a:rPr lang="zh-CN" altLang="en-US"/>
              <a:pPr>
                <a:defRPr/>
              </a:pPr>
              <a:t>2020/4/28</a:t>
            </a:fld>
            <a:endParaRPr lang="en-US" altLang="zh-CN"/>
          </a:p>
        </p:txBody>
      </p:sp>
      <p:sp>
        <p:nvSpPr>
          <p:cNvPr id="9" name="灯片编号占位符 5"/>
          <p:cNvSpPr>
            <a:spLocks noGrp="1"/>
          </p:cNvSpPr>
          <p:nvPr>
            <p:ph type="sldNum" sz="quarter" idx="12"/>
          </p:nvPr>
        </p:nvSpPr>
        <p:spPr/>
        <p:txBody>
          <a:bodyPr/>
          <a:lstStyle/>
          <a:p>
            <a:pPr>
              <a:defRPr/>
            </a:pPr>
            <a:fld id="{9208A2EF-781A-42A4-993F-E58113C51BCD}" type="slidenum">
              <a:rPr lang="en-US" altLang="zh-CN"/>
              <a:pPr>
                <a:defRPr/>
              </a:pPr>
              <a:t>9</a:t>
            </a:fld>
            <a:endParaRPr lang="en-US" altLang="zh-CN"/>
          </a:p>
        </p:txBody>
      </p:sp>
      <p:sp>
        <p:nvSpPr>
          <p:cNvPr id="734212" name="Rectangle 4"/>
          <p:cNvSpPr>
            <a:spLocks noChangeArrowheads="1"/>
          </p:cNvSpPr>
          <p:nvPr/>
        </p:nvSpPr>
        <p:spPr bwMode="auto">
          <a:xfrm>
            <a:off x="2070100" y="1246188"/>
            <a:ext cx="23050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buClr>
                <a:schemeClr val="folHlink"/>
              </a:buClr>
              <a:buFont typeface="Wingdings" panose="05000000000000000000" pitchFamily="2" charset="2"/>
              <a:buChar char="Ø"/>
              <a:defRPr/>
            </a:pPr>
            <a:r>
              <a:rPr lang="zh-CN" altLang="en-US" sz="3200" b="1" dirty="0">
                <a:solidFill>
                  <a:schemeClr val="accent5">
                    <a:lumMod val="50000"/>
                  </a:schemeClr>
                </a:solidFill>
                <a:latin typeface="楷体_GB2312" panose="02010609030101010101" pitchFamily="49" charset="-122"/>
                <a:ea typeface="楷体_GB2312" panose="02010609030101010101" pitchFamily="49" charset="-122"/>
              </a:rPr>
              <a:t>变量线性</a:t>
            </a:r>
          </a:p>
        </p:txBody>
      </p:sp>
      <p:sp>
        <p:nvSpPr>
          <p:cNvPr id="734213" name="Rectangle 5"/>
          <p:cNvSpPr>
            <a:spLocks noChangeArrowheads="1"/>
          </p:cNvSpPr>
          <p:nvPr/>
        </p:nvSpPr>
        <p:spPr bwMode="auto">
          <a:xfrm>
            <a:off x="979488" y="2133600"/>
            <a:ext cx="10374312" cy="1384300"/>
          </a:xfrm>
          <a:prstGeom prst="rect">
            <a:avLst/>
          </a:prstGeom>
          <a:noFill/>
          <a:ln>
            <a:noFill/>
          </a:ln>
          <a:effectLst/>
          <a:extLst>
            <a:ext uri="{909E8E84-426E-40DD-AFC4-6F175D3DCCD1}">
              <a14:hiddenFill xmlns:a14="http://schemas.microsoft.com/office/drawing/2010/main">
                <a:solidFill>
                  <a:schemeClr val="accent1">
                    <a:alpha val="47842"/>
                  </a:schemeClr>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b="1" dirty="0">
                <a:latin typeface="楷体_GB2312" panose="02010609030101010101" pitchFamily="49" charset="-122"/>
                <a:ea typeface="楷体_GB2312" panose="02010609030101010101" pitchFamily="49" charset="-122"/>
              </a:rPr>
              <a:t>因变量的条件均值是自变量的线性函数。在这种情况下，解释变量的单位变动所引起的因变量的变化率为一常数，即斜率为常数。</a:t>
            </a:r>
          </a:p>
        </p:txBody>
      </p:sp>
      <p:sp>
        <p:nvSpPr>
          <p:cNvPr id="734214" name="Rectangle 6"/>
          <p:cNvSpPr>
            <a:spLocks noChangeArrowheads="1"/>
          </p:cNvSpPr>
          <p:nvPr/>
        </p:nvSpPr>
        <p:spPr bwMode="auto">
          <a:xfrm>
            <a:off x="2070100" y="3706813"/>
            <a:ext cx="23050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buClr>
                <a:schemeClr val="folHlink"/>
              </a:buClr>
              <a:buFont typeface="Wingdings" panose="05000000000000000000" pitchFamily="2" charset="2"/>
              <a:buChar char="Ø"/>
              <a:defRPr/>
            </a:pPr>
            <a:r>
              <a:rPr lang="zh-CN" altLang="en-US" sz="3200" b="1" dirty="0">
                <a:solidFill>
                  <a:schemeClr val="accent5">
                    <a:lumMod val="50000"/>
                  </a:schemeClr>
                </a:solidFill>
                <a:latin typeface="楷体_GB2312" panose="02010609030101010101" pitchFamily="49" charset="-122"/>
                <a:ea typeface="楷体_GB2312" panose="02010609030101010101" pitchFamily="49" charset="-122"/>
              </a:rPr>
              <a:t>参数线性</a:t>
            </a:r>
          </a:p>
        </p:txBody>
      </p:sp>
      <p:sp>
        <p:nvSpPr>
          <p:cNvPr id="734215" name="Rectangle 7"/>
          <p:cNvSpPr>
            <a:spLocks noChangeArrowheads="1"/>
          </p:cNvSpPr>
          <p:nvPr/>
        </p:nvSpPr>
        <p:spPr bwMode="auto">
          <a:xfrm>
            <a:off x="979488" y="4508500"/>
            <a:ext cx="10374312" cy="1384300"/>
          </a:xfrm>
          <a:prstGeom prst="rect">
            <a:avLst/>
          </a:prstGeom>
          <a:noFill/>
          <a:ln>
            <a:noFill/>
          </a:ln>
          <a:effectLst/>
          <a:extLst>
            <a:ext uri="{909E8E84-426E-40DD-AFC4-6F175D3DCCD1}">
              <a14:hiddenFill xmlns:a14="http://schemas.microsoft.com/office/drawing/2010/main">
                <a:solidFill>
                  <a:srgbClr val="FF7FBF"/>
                </a:solidFill>
              </a14:hiddenFill>
            </a:ext>
            <a:ext uri="{91240B29-F687-4F45-9708-019B960494DF}">
              <a14:hiddenLine xmlns:a14="http://schemas.microsoft.com/office/drawing/2010/main" w="254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b="1">
                <a:latin typeface="楷体_GB2312" panose="02010609030101010101" pitchFamily="49" charset="-122"/>
                <a:ea typeface="楷体_GB2312" panose="02010609030101010101" pitchFamily="49" charset="-122"/>
              </a:rPr>
              <a:t>因变量的条件均值是参数（自变量前的回归系数）的线性函数，而变量之间并不一定是线性的。也就是说这个参数是一次方的。</a:t>
            </a:r>
          </a:p>
        </p:txBody>
      </p:sp>
      <p:sp>
        <p:nvSpPr>
          <p:cNvPr id="17416" name="Rectangle 10"/>
          <p:cNvSpPr>
            <a:spLocks noChangeArrowheads="1"/>
          </p:cNvSpPr>
          <p:nvPr/>
        </p:nvSpPr>
        <p:spPr bwMode="auto">
          <a:xfrm>
            <a:off x="3998344" y="167482"/>
            <a:ext cx="4714336"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4000" dirty="0" smtClean="0">
                <a:solidFill>
                  <a:srgbClr val="FF0000"/>
                </a:solidFill>
                <a:latin typeface="Times New Roman" panose="02020603050405020304" pitchFamily="18" charset="0"/>
                <a:ea typeface="华文新魏" panose="02010800040101010101" pitchFamily="2" charset="-122"/>
              </a:rPr>
              <a:t>（一）线性的含义</a:t>
            </a:r>
            <a:endParaRPr kumimoji="1" lang="zh-CN" altLang="en-US" sz="4000"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34212"/>
                                        </p:tgtEl>
                                        <p:attrNameLst>
                                          <p:attrName>style.visibility</p:attrName>
                                        </p:attrNameLst>
                                      </p:cBhvr>
                                      <p:to>
                                        <p:strVal val="visible"/>
                                      </p:to>
                                    </p:set>
                                    <p:anim calcmode="lin" valueType="num">
                                      <p:cBhvr>
                                        <p:cTn id="7" dur="500" fill="hold"/>
                                        <p:tgtEl>
                                          <p:spTgt spid="734212"/>
                                        </p:tgtEl>
                                        <p:attrNameLst>
                                          <p:attrName>ppt_w</p:attrName>
                                        </p:attrNameLst>
                                      </p:cBhvr>
                                      <p:tavLst>
                                        <p:tav tm="0">
                                          <p:val>
                                            <p:fltVal val="0"/>
                                          </p:val>
                                        </p:tav>
                                        <p:tav tm="100000">
                                          <p:val>
                                            <p:strVal val="#ppt_w"/>
                                          </p:val>
                                        </p:tav>
                                      </p:tavLst>
                                    </p:anim>
                                    <p:anim calcmode="lin" valueType="num">
                                      <p:cBhvr>
                                        <p:cTn id="8" dur="500" fill="hold"/>
                                        <p:tgtEl>
                                          <p:spTgt spid="734212"/>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734214"/>
                                        </p:tgtEl>
                                        <p:attrNameLst>
                                          <p:attrName>style.visibility</p:attrName>
                                        </p:attrNameLst>
                                      </p:cBhvr>
                                      <p:to>
                                        <p:strVal val="visible"/>
                                      </p:to>
                                    </p:set>
                                    <p:anim calcmode="lin" valueType="num">
                                      <p:cBhvr>
                                        <p:cTn id="11" dur="500" fill="hold"/>
                                        <p:tgtEl>
                                          <p:spTgt spid="734214"/>
                                        </p:tgtEl>
                                        <p:attrNameLst>
                                          <p:attrName>ppt_w</p:attrName>
                                        </p:attrNameLst>
                                      </p:cBhvr>
                                      <p:tavLst>
                                        <p:tav tm="0">
                                          <p:val>
                                            <p:fltVal val="0"/>
                                          </p:val>
                                        </p:tav>
                                        <p:tav tm="100000">
                                          <p:val>
                                            <p:strVal val="#ppt_w"/>
                                          </p:val>
                                        </p:tav>
                                      </p:tavLst>
                                    </p:anim>
                                    <p:anim calcmode="lin" valueType="num">
                                      <p:cBhvr>
                                        <p:cTn id="12" dur="500" fill="hold"/>
                                        <p:tgtEl>
                                          <p:spTgt spid="734214"/>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34213"/>
                                        </p:tgtEl>
                                        <p:attrNameLst>
                                          <p:attrName>style.visibility</p:attrName>
                                        </p:attrNameLst>
                                      </p:cBhvr>
                                      <p:to>
                                        <p:strVal val="visible"/>
                                      </p:to>
                                    </p:set>
                                    <p:animEffect transition="in" filter="strips(downLeft)">
                                      <p:cBhvr>
                                        <p:cTn id="17" dur="500"/>
                                        <p:tgtEl>
                                          <p:spTgt spid="7342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734215"/>
                                        </p:tgtEl>
                                        <p:attrNameLst>
                                          <p:attrName>style.visibility</p:attrName>
                                        </p:attrNameLst>
                                      </p:cBhvr>
                                      <p:to>
                                        <p:strVal val="visible"/>
                                      </p:to>
                                    </p:set>
                                    <p:animEffect transition="in" filter="strips(downLeft)">
                                      <p:cBhvr>
                                        <p:cTn id="22" dur="500"/>
                                        <p:tgtEl>
                                          <p:spTgt spid="734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2" grpId="0"/>
      <p:bldP spid="734213" grpId="0"/>
      <p:bldP spid="734214" grpId="0"/>
      <p:bldP spid="73421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1895</TotalTime>
  <Words>2878</Words>
  <Application>Microsoft Office PowerPoint</Application>
  <PresentationFormat>宽屏</PresentationFormat>
  <Paragraphs>537</Paragraphs>
  <Slides>73</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73</vt:i4>
      </vt:variant>
    </vt:vector>
  </HeadingPairs>
  <TitlesOfParts>
    <vt:vector size="93" baseType="lpstr">
      <vt:lpstr>Mathematica1</vt:lpstr>
      <vt:lpstr>等线</vt:lpstr>
      <vt:lpstr>华文行楷</vt:lpstr>
      <vt:lpstr>华文楷体</vt:lpstr>
      <vt:lpstr>华文新魏</vt:lpstr>
      <vt:lpstr>楷体_GB2312</vt:lpstr>
      <vt:lpstr>宋体</vt:lpstr>
      <vt:lpstr>Arial</vt:lpstr>
      <vt:lpstr>Calibri</vt:lpstr>
      <vt:lpstr>Calibri Light</vt:lpstr>
      <vt:lpstr>Symbol</vt:lpstr>
      <vt:lpstr>Tahoma</vt:lpstr>
      <vt:lpstr>Times New Roman</vt:lpstr>
      <vt:lpstr>Verdana</vt:lpstr>
      <vt:lpstr>Wingdings</vt:lpstr>
      <vt:lpstr>Office 主题</vt:lpstr>
      <vt:lpstr>Equation</vt:lpstr>
      <vt:lpstr>公式</vt:lpstr>
      <vt:lpstr>EViews</vt:lpstr>
      <vt:lpstr>MathType 7.0 Equation</vt:lpstr>
      <vt:lpstr>计量经济学基础</vt:lpstr>
      <vt:lpstr>主要内容</vt:lpstr>
      <vt:lpstr>第一节  模型的建立及其假定条件</vt:lpstr>
      <vt:lpstr>1、变量间的关系及回归分析的基本概念</vt:lpstr>
      <vt:lpstr>PowerPoint 演示文稿</vt:lpstr>
      <vt:lpstr>PowerPoint 演示文稿</vt:lpstr>
      <vt:lpstr>PowerPoint 演示文稿</vt:lpstr>
      <vt:lpstr>2、简单线性回归模型</vt:lpstr>
      <vt:lpstr>PowerPoint 演示文稿</vt:lpstr>
      <vt:lpstr>PowerPoint 演示文稿</vt:lpstr>
      <vt:lpstr> 1、条件分布和条件期望（均值）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随机误差项</vt:lpstr>
      <vt:lpstr>PowerPoint 演示文稿</vt:lpstr>
      <vt:lpstr>为什么回归模型中必须包含随机误差项？</vt:lpstr>
      <vt:lpstr>样本回归函数（SRF）</vt:lpstr>
      <vt:lpstr>描绘出核样本的散点图（scatter diagram)：</vt:lpstr>
      <vt:lpstr>PowerPoint 演示文稿</vt:lpstr>
      <vt:lpstr>样本回归函数SRF</vt:lpstr>
      <vt:lpstr>PowerPoint 演示文稿</vt:lpstr>
      <vt:lpstr>PowerPoint 演示文稿</vt:lpstr>
      <vt:lpstr>PowerPoint 演示文稿</vt:lpstr>
      <vt:lpstr>PowerPoint 演示文稿</vt:lpstr>
      <vt:lpstr>第二节：简单线性回归模型的参数估计</vt:lpstr>
      <vt:lpstr>　  一、简单线性回归模型的基本假定</vt:lpstr>
      <vt:lpstr>PowerPoint 演示文稿</vt:lpstr>
      <vt:lpstr>PowerPoint 演示文稿</vt:lpstr>
      <vt:lpstr>PowerPoint 演示文稿</vt:lpstr>
      <vt:lpstr>PowerPoint 演示文稿</vt:lpstr>
      <vt:lpstr>PowerPoint 演示文稿</vt:lpstr>
      <vt:lpstr>被解释变量Y的分布性质</vt:lpstr>
      <vt:lpstr>  </vt:lpstr>
      <vt:lpstr>PowerPoint 演示文稿</vt:lpstr>
      <vt:lpstr>OLS估计原理</vt:lpstr>
      <vt:lpstr>PowerPoint 演示文稿</vt:lpstr>
      <vt:lpstr>一元线性回归模型举例</vt:lpstr>
      <vt:lpstr>PowerPoint 演示文稿</vt:lpstr>
      <vt:lpstr>PowerPoint 演示文稿</vt:lpstr>
      <vt:lpstr>PowerPoint 演示文稿</vt:lpstr>
      <vt:lpstr>几个常用的结果</vt:lpstr>
      <vt:lpstr>PowerPoint 演示文稿</vt:lpstr>
      <vt:lpstr>PowerPoint 演示文稿</vt:lpstr>
      <vt:lpstr>PowerPoint 演示文稿</vt:lpstr>
      <vt:lpstr>第三节　最小二乘估计量的统计性质</vt:lpstr>
      <vt:lpstr>线性性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第四节、回归方程的拟合优度检验</vt:lpstr>
      <vt:lpstr>PowerPoint 演示文稿</vt:lpstr>
      <vt:lpstr>PowerPoint 演示文稿</vt:lpstr>
      <vt:lpstr>PowerPoint 演示文稿</vt:lpstr>
      <vt:lpstr>为综合考虑样本回归线对所有样本点的拟合程度，进行如下运算：</vt:lpstr>
      <vt:lpstr>PowerPoint 演示文稿</vt:lpstr>
      <vt:lpstr>２）样本可决系数</vt:lpstr>
      <vt:lpstr>２）样本可决系数</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一元线性回归模型</dc:title>
  <dc:creator>vichin Schum</dc:creator>
  <cp:lastModifiedBy>熊 维勤</cp:lastModifiedBy>
  <cp:revision>146</cp:revision>
  <dcterms:created xsi:type="dcterms:W3CDTF">2014-09-14T06:33:31Z</dcterms:created>
  <dcterms:modified xsi:type="dcterms:W3CDTF">2020-04-28T02:17:02Z</dcterms:modified>
</cp:coreProperties>
</file>