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30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8" r:id="rId13"/>
    <p:sldId id="305" r:id="rId14"/>
    <p:sldId id="30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 varScale="1">
        <p:scale>
          <a:sx n="84" d="100"/>
          <a:sy n="84" d="100"/>
        </p:scale>
        <p:origin x="9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5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7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7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" y="557096"/>
            <a:ext cx="3795324" cy="11152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731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pPr/>
              <a:t>2021/3/3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1" y="5853798"/>
            <a:ext cx="2658979" cy="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1443" y="2333179"/>
            <a:ext cx="6085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多元统计分析</a:t>
            </a: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572327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/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/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/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30" name="矩形 259">
            <a:extLst>
              <a:ext uri="{FF2B5EF4-FFF2-40B4-BE49-F238E27FC236}">
                <a16:creationId xmlns:a16="http://schemas.microsoft.com/office/drawing/2014/main" id="{0A94C022-CC53-4D0E-A904-A6F60008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731" y="3258888"/>
            <a:ext cx="7203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MULTIVARIATE STATISTICAL ANALYSIS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BDF3B8FD-0005-4CF1-B095-EA967333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730" y="3934702"/>
            <a:ext cx="7203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数学与统计学院  杨炜明</a:t>
            </a:r>
          </a:p>
        </p:txBody>
      </p:sp>
    </p:spTree>
    <p:extLst>
      <p:ext uri="{BB962C8B-B14F-4D97-AF65-F5344CB8AC3E}">
        <p14:creationId xmlns:p14="http://schemas.microsoft.com/office/powerpoint/2010/main" val="5409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45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/>
      <p:bldP spid="30" grpId="1"/>
      <p:bldP spid="31" grpId="0"/>
      <p:bldP spid="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>
            <a:spLocks noGrp="1" noChangeArrowheads="1"/>
          </p:cNvSpPr>
          <p:nvPr>
            <p:ph idx="1"/>
          </p:nvPr>
        </p:nvSpPr>
        <p:spPr>
          <a:xfrm>
            <a:off x="1386840" y="1528445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mean:</a:t>
            </a:r>
          </a:p>
          <a:p>
            <a:pPr>
              <a:buFontTx/>
              <a:buNone/>
            </a:pPr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variance:</a:t>
            </a:r>
          </a:p>
          <a:p>
            <a:pPr>
              <a:buFontTx/>
              <a:buNone/>
            </a:pPr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1809751" y="214313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21666"/>
              </p:ext>
            </p:extLst>
          </p:nvPr>
        </p:nvGraphicFramePr>
        <p:xfrm>
          <a:off x="4406900" y="2290763"/>
          <a:ext cx="44100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714320" imgH="431640" progId="Equation.DSMT4">
                  <p:embed/>
                </p:oleObj>
              </mc:Choice>
              <mc:Fallback>
                <p:oleObj name="Equation" r:id="rId3" imgW="1714320" imgH="431640" progId="Equation.DSMT4">
                  <p:embed/>
                  <p:pic>
                    <p:nvPicPr>
                      <p:cNvPr id="143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290763"/>
                        <a:ext cx="44100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87437"/>
              </p:ext>
            </p:extLst>
          </p:nvPr>
        </p:nvGraphicFramePr>
        <p:xfrm>
          <a:off x="3411538" y="4291013"/>
          <a:ext cx="640238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2489040" imgH="431640" progId="Equation.DSMT4">
                  <p:embed/>
                </p:oleObj>
              </mc:Choice>
              <mc:Fallback>
                <p:oleObj name="Equation" r:id="rId5" imgW="2489040" imgH="431640" progId="Equation.DSMT4">
                  <p:embed/>
                  <p:pic>
                    <p:nvPicPr>
                      <p:cNvPr id="14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291013"/>
                        <a:ext cx="6402387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6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 noChangeArrowheads="1"/>
          </p:cNvSpPr>
          <p:nvPr>
            <p:ph idx="1"/>
          </p:nvPr>
        </p:nvSpPr>
        <p:spPr>
          <a:xfrm>
            <a:off x="1678305" y="1174434"/>
            <a:ext cx="8229600" cy="4784725"/>
          </a:xfrm>
        </p:spPr>
        <p:txBody>
          <a:bodyPr/>
          <a:lstStyle/>
          <a:p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covariance</a:t>
            </a:r>
          </a:p>
          <a:p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correlation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1809751" y="214313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6254"/>
              </p:ext>
            </p:extLst>
          </p:nvPr>
        </p:nvGraphicFramePr>
        <p:xfrm>
          <a:off x="2089150" y="2119313"/>
          <a:ext cx="72834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831760" imgH="431640" progId="Equation.DSMT4">
                  <p:embed/>
                </p:oleObj>
              </mc:Choice>
              <mc:Fallback>
                <p:oleObj name="Equation" r:id="rId3" imgW="2831760" imgH="43164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119313"/>
                        <a:ext cx="72834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7193"/>
              </p:ext>
            </p:extLst>
          </p:nvPr>
        </p:nvGraphicFramePr>
        <p:xfrm>
          <a:off x="1947863" y="4151313"/>
          <a:ext cx="748030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908080" imgH="876240" progId="Equation.DSMT4">
                  <p:embed/>
                </p:oleObj>
              </mc:Choice>
              <mc:Fallback>
                <p:oleObj name="Equation" r:id="rId5" imgW="2908080" imgH="87624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151313"/>
                        <a:ext cx="748030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3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7021" y="2383675"/>
            <a:ext cx="7709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Algebra and Random Vectors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9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9563" y="148590"/>
            <a:ext cx="9301797" cy="100584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Some Basics of Matrix and Vector Algebra</a:t>
            </a:r>
            <a:endParaRPr lang="zh-CN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815465" y="1247140"/>
            <a:ext cx="8358188" cy="5072063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</a:p>
          <a:p>
            <a:pPr>
              <a:buFontTx/>
              <a:buNone/>
            </a:pP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0368"/>
              </p:ext>
            </p:extLst>
          </p:nvPr>
        </p:nvGraphicFramePr>
        <p:xfrm>
          <a:off x="3999389" y="4266566"/>
          <a:ext cx="3563938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1689417" imgH="940117" progId="Equation.DSMT4">
                  <p:embed/>
                </p:oleObj>
              </mc:Choice>
              <mc:Fallback>
                <p:oleObj r:id="rId3" imgW="1689417" imgH="940117" progId="Equation.DSMT4">
                  <p:embed/>
                  <p:pic>
                    <p:nvPicPr>
                      <p:cNvPr id="41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389" y="4266566"/>
                        <a:ext cx="3563938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34282"/>
              </p:ext>
            </p:extLst>
          </p:nvPr>
        </p:nvGraphicFramePr>
        <p:xfrm>
          <a:off x="3476308" y="1877378"/>
          <a:ext cx="46101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5" imgW="2426017" imgH="940117" progId="Equation.DSMT4">
                  <p:embed/>
                </p:oleObj>
              </mc:Choice>
              <mc:Fallback>
                <p:oleObj r:id="rId5" imgW="2426017" imgH="940117" progId="Equation.DSMT4">
                  <p:embed/>
                  <p:pic>
                    <p:nvPicPr>
                      <p:cNvPr id="17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308" y="1877378"/>
                        <a:ext cx="4610100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3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465343" y="2988945"/>
            <a:ext cx="615553" cy="150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矩阵运算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72071"/>
              </p:ext>
            </p:extLst>
          </p:nvPr>
        </p:nvGraphicFramePr>
        <p:xfrm>
          <a:off x="2112646" y="1417321"/>
          <a:ext cx="436563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3" imgW="381317" imgH="2578417" progId="Equation.3">
                  <p:embed/>
                </p:oleObj>
              </mc:Choice>
              <mc:Fallback>
                <p:oleObj r:id="rId3" imgW="381317" imgH="2578417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46" y="1417321"/>
                        <a:ext cx="436563" cy="515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612709" y="1488759"/>
            <a:ext cx="163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Addition 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541270" y="2203134"/>
            <a:ext cx="346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Scalar multiplication 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41270" y="2846071"/>
            <a:ext cx="3506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Matrix multiplication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541270" y="3417571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Transpose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612708" y="5274946"/>
            <a:ext cx="364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Determinant (n × n)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40" name="Object 3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832250532"/>
              </p:ext>
            </p:extLst>
          </p:nvPr>
        </p:nvGraphicFramePr>
        <p:xfrm>
          <a:off x="7613333" y="2274571"/>
          <a:ext cx="22479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1371917" imgH="1638617" progId="Equation.DSMT4">
                  <p:embed/>
                </p:oleObj>
              </mc:Choice>
              <mc:Fallback>
                <p:oleObj r:id="rId5" imgW="1371917" imgH="1638617" progId="Equation.DSMT4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333" y="2274571"/>
                        <a:ext cx="2247900" cy="26844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612709" y="4632009"/>
            <a:ext cx="102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612708" y="4060509"/>
            <a:ext cx="3143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Inverse (n × n)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2541271" y="5846446"/>
            <a:ext cx="447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Eigen value and eigenvector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Text Box 28"/>
          <p:cNvSpPr txBox="1">
            <a:spLocks noChangeArrowheads="1"/>
          </p:cNvSpPr>
          <p:nvPr/>
        </p:nvSpPr>
        <p:spPr bwMode="auto">
          <a:xfrm>
            <a:off x="3755709" y="4703446"/>
            <a:ext cx="95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rank(A)</a:t>
            </a:r>
          </a:p>
        </p:txBody>
      </p:sp>
      <p:sp>
        <p:nvSpPr>
          <p:cNvPr id="18445" name="Text Box 29"/>
          <p:cNvSpPr txBox="1">
            <a:spLocks noChangeArrowheads="1"/>
          </p:cNvSpPr>
          <p:nvPr/>
        </p:nvSpPr>
        <p:spPr bwMode="auto">
          <a:xfrm>
            <a:off x="5327334" y="4131946"/>
            <a:ext cx="95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inv(A)</a:t>
            </a:r>
          </a:p>
        </p:txBody>
      </p:sp>
      <p:sp>
        <p:nvSpPr>
          <p:cNvPr id="18446" name="Text Box 30"/>
          <p:cNvSpPr txBox="1">
            <a:spLocks noChangeArrowheads="1"/>
          </p:cNvSpPr>
          <p:nvPr/>
        </p:nvSpPr>
        <p:spPr bwMode="auto">
          <a:xfrm>
            <a:off x="6398896" y="5346384"/>
            <a:ext cx="95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det(A)</a:t>
            </a:r>
          </a:p>
        </p:txBody>
      </p:sp>
      <p:sp>
        <p:nvSpPr>
          <p:cNvPr id="18447" name="Text Box 31"/>
          <p:cNvSpPr txBox="1">
            <a:spLocks noChangeArrowheads="1"/>
          </p:cNvSpPr>
          <p:nvPr/>
        </p:nvSpPr>
        <p:spPr bwMode="auto">
          <a:xfrm>
            <a:off x="4541520" y="348900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18448" name="Text Box 32"/>
          <p:cNvSpPr txBox="1">
            <a:spLocks noChangeArrowheads="1"/>
          </p:cNvSpPr>
          <p:nvPr/>
        </p:nvSpPr>
        <p:spPr bwMode="auto">
          <a:xfrm>
            <a:off x="6184584" y="298894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A*B</a:t>
            </a:r>
          </a:p>
        </p:txBody>
      </p:sp>
      <p:sp>
        <p:nvSpPr>
          <p:cNvPr id="18449" name="Text Box 33"/>
          <p:cNvSpPr txBox="1">
            <a:spLocks noChangeArrowheads="1"/>
          </p:cNvSpPr>
          <p:nvPr/>
        </p:nvSpPr>
        <p:spPr bwMode="auto">
          <a:xfrm>
            <a:off x="4470084" y="156019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A+B</a:t>
            </a:r>
          </a:p>
        </p:txBody>
      </p:sp>
      <p:sp>
        <p:nvSpPr>
          <p:cNvPr id="18450" name="Text Box 34"/>
          <p:cNvSpPr txBox="1">
            <a:spLocks noChangeArrowheads="1"/>
          </p:cNvSpPr>
          <p:nvPr/>
        </p:nvSpPr>
        <p:spPr bwMode="auto">
          <a:xfrm>
            <a:off x="6184584" y="227457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kA</a:t>
            </a:r>
          </a:p>
        </p:txBody>
      </p:sp>
      <p:sp>
        <p:nvSpPr>
          <p:cNvPr id="18451" name="Text Box 36"/>
          <p:cNvSpPr txBox="1">
            <a:spLocks noChangeArrowheads="1"/>
          </p:cNvSpPr>
          <p:nvPr/>
        </p:nvSpPr>
        <p:spPr bwMode="auto">
          <a:xfrm>
            <a:off x="7256145" y="5917884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[V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D]=eig(A)</a:t>
            </a:r>
          </a:p>
        </p:txBody>
      </p:sp>
      <p:sp>
        <p:nvSpPr>
          <p:cNvPr id="22" name="Rectangle 2"/>
          <p:cNvSpPr txBox="1">
            <a:spLocks noRot="1" noChangeArrowheads="1"/>
          </p:cNvSpPr>
          <p:nvPr/>
        </p:nvSpPr>
        <p:spPr>
          <a:xfrm>
            <a:off x="1579563" y="148590"/>
            <a:ext cx="9301797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Some Basics of Matrix and Vector Algebra</a:t>
            </a:r>
            <a:endParaRPr lang="zh-CN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" descr="C:\Users\YWM\Videos\20429871-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35" y="1354456"/>
            <a:ext cx="28575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738314" y="214314"/>
            <a:ext cx="471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ea typeface="宋体" panose="02010600030101010101" pitchFamily="2" charset="-122"/>
              </a:rPr>
              <a:t>参考书目</a:t>
            </a:r>
          </a:p>
        </p:txBody>
      </p:sp>
      <p:pic>
        <p:nvPicPr>
          <p:cNvPr id="6148" name="Picture 6" descr="C:\Users\YWM\Videos\s70294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354456"/>
            <a:ext cx="28575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74" y="1354456"/>
            <a:ext cx="2891955" cy="41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670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7797" y="2349343"/>
            <a:ext cx="699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 Of Multivariate  Analysis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25344" y="33529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输入简短的关键句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idx="1"/>
          </p:nvPr>
        </p:nvSpPr>
        <p:spPr>
          <a:xfrm>
            <a:off x="1524000" y="1643063"/>
            <a:ext cx="9144000" cy="4786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None/>
              <a:defRPr/>
            </a:pP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case: </a:t>
            </a:r>
          </a:p>
          <a:p>
            <a:pPr algn="ctr" eaLnBrk="1" hangingPunct="1"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FontTx/>
              <a:buNone/>
              <a:defRPr/>
            </a:pP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measurement of the </a:t>
            </a:r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item</a:t>
            </a:r>
          </a:p>
          <a:p>
            <a:pPr marL="0" indent="0" eaLnBrk="1" hangingPunct="1"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None/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Multivariate case:</a:t>
            </a:r>
          </a:p>
          <a:p>
            <a:pPr marL="2327275" indent="-2327275"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None/>
              <a:defRPr/>
            </a:pP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measurement of the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variable on the </a:t>
            </a:r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item</a:t>
            </a:r>
          </a:p>
          <a:p>
            <a:pPr eaLnBrk="1" hangingPunct="1"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FontTx/>
              <a:buNone/>
              <a:defRPr/>
            </a:pP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1524000" y="457200"/>
            <a:ext cx="68580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45000"/>
              </a:spcBef>
              <a:buClr>
                <a:srgbClr val="3366FF"/>
              </a:buClr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1.3  The Organization of Data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CN" sz="28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1847851" y="557531"/>
            <a:ext cx="6143625" cy="78581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2424113" y="5373688"/>
            <a:ext cx="6900862" cy="527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表示变量数， 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表示项目或实验单元数</a:t>
            </a:r>
            <a:endParaRPr lang="en-US" altLang="zh-CN" sz="2800" b="1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altLang="zh-CN" sz="2800" b="1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405189" y="2159001"/>
          <a:ext cx="4706937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587557" imgH="939917" progId="Equation.3">
                  <p:embed/>
                </p:oleObj>
              </mc:Choice>
              <mc:Fallback>
                <p:oleObj r:id="rId3" imgW="1587557" imgH="939917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9" y="2159001"/>
                        <a:ext cx="4706937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9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1809751" y="1891665"/>
            <a:ext cx="8202612" cy="3722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为了研究中小企业的破产模型，选定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个经济指标：   </a:t>
            </a:r>
            <a:endParaRPr lang="en-US" altLang="zh-CN" sz="2400" b="1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kern="0" baseline="-2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总负债率（现金收益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总负债）</a:t>
            </a: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kern="0" baseline="-2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收益性指标（纯收入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总财产）</a:t>
            </a: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kern="0" baseline="-2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短期支付能力（流动资产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流动负债）</a:t>
            </a: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kern="0" baseline="-250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生产效率性指标（流动资产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纯销售额）</a:t>
            </a:r>
          </a:p>
          <a:p>
            <a:pPr marL="342900" indent="-342900" eaLnBrk="0" hangingPunct="0"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对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个破产企业（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类）和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个正常运行企业（</a:t>
            </a:r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类）进行了调查，得如下资料：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2400" b="1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881188" y="117729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判别分析问题</a:t>
            </a:r>
          </a:p>
        </p:txBody>
      </p:sp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>
          <a:xfrm>
            <a:off x="1809751" y="214313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3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>
          <a:xfrm>
            <a:off x="1580516" y="148665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043623" y="914083"/>
            <a:ext cx="8077200" cy="5486400"/>
            <a:chOff x="-3" y="-3"/>
            <a:chExt cx="3977" cy="7686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0" y="0"/>
              <a:ext cx="3971" cy="7680"/>
              <a:chOff x="0" y="0"/>
              <a:chExt cx="3971" cy="7680"/>
            </a:xfrm>
          </p:grpSpPr>
          <p:grpSp>
            <p:nvGrpSpPr>
              <p:cNvPr id="1126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794" cy="384"/>
                <a:chOff x="0" y="0"/>
                <a:chExt cx="794" cy="384"/>
              </a:xfrm>
            </p:grpSpPr>
            <p:sp>
              <p:nvSpPr>
                <p:cNvPr id="1126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总负债率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1" name="Group 7"/>
              <p:cNvGrpSpPr>
                <a:grpSpLocks/>
              </p:cNvGrpSpPr>
              <p:nvPr/>
            </p:nvGrpSpPr>
            <p:grpSpPr bwMode="auto">
              <a:xfrm>
                <a:off x="794" y="0"/>
                <a:ext cx="794" cy="384"/>
                <a:chOff x="794" y="0"/>
                <a:chExt cx="794" cy="384"/>
              </a:xfrm>
            </p:grpSpPr>
            <p:sp>
              <p:nvSpPr>
                <p:cNvPr id="11272" name="Rectangle 8"/>
                <p:cNvSpPr>
                  <a:spLocks noChangeArrowheads="1"/>
                </p:cNvSpPr>
                <p:nvPr/>
              </p:nvSpPr>
              <p:spPr bwMode="auto">
                <a:xfrm>
                  <a:off x="837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收益性指标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3" name="Rectangle 9"/>
                <p:cNvSpPr>
                  <a:spLocks noChangeArrowheads="1"/>
                </p:cNvSpPr>
                <p:nvPr/>
              </p:nvSpPr>
              <p:spPr bwMode="auto">
                <a:xfrm>
                  <a:off x="794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4" name="Group 10"/>
              <p:cNvGrpSpPr>
                <a:grpSpLocks/>
              </p:cNvGrpSpPr>
              <p:nvPr/>
            </p:nvGrpSpPr>
            <p:grpSpPr bwMode="auto">
              <a:xfrm>
                <a:off x="1588" y="0"/>
                <a:ext cx="794" cy="384"/>
                <a:chOff x="1588" y="0"/>
                <a:chExt cx="794" cy="384"/>
              </a:xfrm>
            </p:grpSpPr>
            <p:sp>
              <p:nvSpPr>
                <p:cNvPr id="112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1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短期支付能力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8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7" name="Group 13"/>
              <p:cNvGrpSpPr>
                <a:grpSpLocks/>
              </p:cNvGrpSpPr>
              <p:nvPr/>
            </p:nvGrpSpPr>
            <p:grpSpPr bwMode="auto">
              <a:xfrm>
                <a:off x="2382" y="0"/>
                <a:ext cx="794" cy="384"/>
                <a:chOff x="2382" y="0"/>
                <a:chExt cx="794" cy="384"/>
              </a:xfrm>
            </p:grpSpPr>
            <p:sp>
              <p:nvSpPr>
                <p:cNvPr id="11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425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生产效率指标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79" name="Rectangle 15"/>
                <p:cNvSpPr>
                  <a:spLocks noChangeArrowheads="1"/>
                </p:cNvSpPr>
                <p:nvPr/>
              </p:nvSpPr>
              <p:spPr bwMode="auto">
                <a:xfrm>
                  <a:off x="2382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80" name="Group 16"/>
              <p:cNvGrpSpPr>
                <a:grpSpLocks/>
              </p:cNvGrpSpPr>
              <p:nvPr/>
            </p:nvGrpSpPr>
            <p:grpSpPr bwMode="auto">
              <a:xfrm>
                <a:off x="3176" y="0"/>
                <a:ext cx="795" cy="384"/>
                <a:chOff x="3176" y="0"/>
                <a:chExt cx="795" cy="384"/>
              </a:xfrm>
            </p:grpSpPr>
            <p:sp>
              <p:nvSpPr>
                <p:cNvPr id="112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9" y="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类别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82" name="Rectangle 18"/>
                <p:cNvSpPr>
                  <a:spLocks noChangeArrowheads="1"/>
                </p:cNvSpPr>
                <p:nvPr/>
              </p:nvSpPr>
              <p:spPr bwMode="auto">
                <a:xfrm>
                  <a:off x="3176" y="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83" name="Group 19"/>
              <p:cNvGrpSpPr>
                <a:grpSpLocks/>
              </p:cNvGrpSpPr>
              <p:nvPr/>
            </p:nvGrpSpPr>
            <p:grpSpPr bwMode="auto">
              <a:xfrm>
                <a:off x="0" y="384"/>
                <a:ext cx="794" cy="384"/>
                <a:chOff x="0" y="384"/>
                <a:chExt cx="794" cy="384"/>
              </a:xfrm>
            </p:grpSpPr>
            <p:sp>
              <p:nvSpPr>
                <p:cNvPr id="11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-.45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8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86" name="Group 22"/>
              <p:cNvGrpSpPr>
                <a:grpSpLocks/>
              </p:cNvGrpSpPr>
              <p:nvPr/>
            </p:nvGrpSpPr>
            <p:grpSpPr bwMode="auto">
              <a:xfrm>
                <a:off x="794" y="384"/>
                <a:ext cx="794" cy="384"/>
                <a:chOff x="794" y="384"/>
                <a:chExt cx="794" cy="384"/>
              </a:xfrm>
            </p:grpSpPr>
            <p:sp>
              <p:nvSpPr>
                <p:cNvPr id="11287" name="Rectangle 23"/>
                <p:cNvSpPr>
                  <a:spLocks noChangeArrowheads="1"/>
                </p:cNvSpPr>
                <p:nvPr/>
              </p:nvSpPr>
              <p:spPr bwMode="auto">
                <a:xfrm>
                  <a:off x="837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-.41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794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89" name="Group 25"/>
              <p:cNvGrpSpPr>
                <a:grpSpLocks/>
              </p:cNvGrpSpPr>
              <p:nvPr/>
            </p:nvGrpSpPr>
            <p:grpSpPr bwMode="auto">
              <a:xfrm>
                <a:off x="1588" y="384"/>
                <a:ext cx="794" cy="384"/>
                <a:chOff x="1588" y="384"/>
                <a:chExt cx="794" cy="384"/>
              </a:xfrm>
            </p:grpSpPr>
            <p:sp>
              <p:nvSpPr>
                <p:cNvPr id="11290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1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1.09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8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92" name="Group 28"/>
              <p:cNvGrpSpPr>
                <a:grpSpLocks/>
              </p:cNvGrpSpPr>
              <p:nvPr/>
            </p:nvGrpSpPr>
            <p:grpSpPr bwMode="auto">
              <a:xfrm>
                <a:off x="2382" y="384"/>
                <a:ext cx="794" cy="384"/>
                <a:chOff x="2382" y="384"/>
                <a:chExt cx="794" cy="384"/>
              </a:xfrm>
            </p:grpSpPr>
            <p:sp>
              <p:nvSpPr>
                <p:cNvPr id="11293" name="Rectangle 29"/>
                <p:cNvSpPr>
                  <a:spLocks noChangeArrowheads="1"/>
                </p:cNvSpPr>
                <p:nvPr/>
              </p:nvSpPr>
              <p:spPr bwMode="auto">
                <a:xfrm>
                  <a:off x="2425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.45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94" name="Rectangle 30"/>
                <p:cNvSpPr>
                  <a:spLocks noChangeArrowheads="1"/>
                </p:cNvSpPr>
                <p:nvPr/>
              </p:nvSpPr>
              <p:spPr bwMode="auto">
                <a:xfrm>
                  <a:off x="2382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95" name="Group 31"/>
              <p:cNvGrpSpPr>
                <a:grpSpLocks/>
              </p:cNvGrpSpPr>
              <p:nvPr/>
            </p:nvGrpSpPr>
            <p:grpSpPr bwMode="auto">
              <a:xfrm>
                <a:off x="3176" y="384"/>
                <a:ext cx="795" cy="384"/>
                <a:chOff x="3176" y="384"/>
                <a:chExt cx="795" cy="384"/>
              </a:xfrm>
            </p:grpSpPr>
            <p:sp>
              <p:nvSpPr>
                <p:cNvPr id="11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38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176" y="38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98" name="Group 34"/>
              <p:cNvGrpSpPr>
                <a:grpSpLocks/>
              </p:cNvGrpSpPr>
              <p:nvPr/>
            </p:nvGrpSpPr>
            <p:grpSpPr bwMode="auto">
              <a:xfrm>
                <a:off x="0" y="768"/>
                <a:ext cx="794" cy="384"/>
                <a:chOff x="0" y="768"/>
                <a:chExt cx="794" cy="384"/>
              </a:xfrm>
            </p:grpSpPr>
            <p:sp>
              <p:nvSpPr>
                <p:cNvPr id="11299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-.56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01" name="Group 37"/>
              <p:cNvGrpSpPr>
                <a:grpSpLocks/>
              </p:cNvGrpSpPr>
              <p:nvPr/>
            </p:nvGrpSpPr>
            <p:grpSpPr bwMode="auto">
              <a:xfrm>
                <a:off x="794" y="768"/>
                <a:ext cx="794" cy="384"/>
                <a:chOff x="794" y="768"/>
                <a:chExt cx="794" cy="384"/>
              </a:xfrm>
            </p:grpSpPr>
            <p:sp>
              <p:nvSpPr>
                <p:cNvPr id="11302" name="Rectangle 38"/>
                <p:cNvSpPr>
                  <a:spLocks noChangeArrowheads="1"/>
                </p:cNvSpPr>
                <p:nvPr/>
              </p:nvSpPr>
              <p:spPr bwMode="auto">
                <a:xfrm>
                  <a:off x="837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-.31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3" name="Rectangle 39"/>
                <p:cNvSpPr>
                  <a:spLocks noChangeArrowheads="1"/>
                </p:cNvSpPr>
                <p:nvPr/>
              </p:nvSpPr>
              <p:spPr bwMode="auto">
                <a:xfrm>
                  <a:off x="794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04" name="Group 40"/>
              <p:cNvGrpSpPr>
                <a:grpSpLocks/>
              </p:cNvGrpSpPr>
              <p:nvPr/>
            </p:nvGrpSpPr>
            <p:grpSpPr bwMode="auto">
              <a:xfrm>
                <a:off x="1588" y="768"/>
                <a:ext cx="794" cy="384"/>
                <a:chOff x="1588" y="768"/>
                <a:chExt cx="794" cy="384"/>
              </a:xfrm>
            </p:grpSpPr>
            <p:sp>
              <p:nvSpPr>
                <p:cNvPr id="11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1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8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07" name="Group 43"/>
              <p:cNvGrpSpPr>
                <a:grpSpLocks/>
              </p:cNvGrpSpPr>
              <p:nvPr/>
            </p:nvGrpSpPr>
            <p:grpSpPr bwMode="auto">
              <a:xfrm>
                <a:off x="2382" y="768"/>
                <a:ext cx="794" cy="384"/>
                <a:chOff x="2382" y="768"/>
                <a:chExt cx="794" cy="384"/>
              </a:xfrm>
            </p:grpSpPr>
            <p:sp>
              <p:nvSpPr>
                <p:cNvPr id="11308" name="Rectangle 44"/>
                <p:cNvSpPr>
                  <a:spLocks noChangeArrowheads="1"/>
                </p:cNvSpPr>
                <p:nvPr/>
              </p:nvSpPr>
              <p:spPr bwMode="auto">
                <a:xfrm>
                  <a:off x="2425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09" name="Rectangle 45"/>
                <p:cNvSpPr>
                  <a:spLocks noChangeArrowheads="1"/>
                </p:cNvSpPr>
                <p:nvPr/>
              </p:nvSpPr>
              <p:spPr bwMode="auto">
                <a:xfrm>
                  <a:off x="2382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10" name="Group 46"/>
              <p:cNvGrpSpPr>
                <a:grpSpLocks/>
              </p:cNvGrpSpPr>
              <p:nvPr/>
            </p:nvGrpSpPr>
            <p:grpSpPr bwMode="auto">
              <a:xfrm>
                <a:off x="3176" y="768"/>
                <a:ext cx="795" cy="384"/>
                <a:chOff x="3176" y="768"/>
                <a:chExt cx="795" cy="384"/>
              </a:xfrm>
            </p:grpSpPr>
            <p:sp>
              <p:nvSpPr>
                <p:cNvPr id="11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1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76" y="76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13" name="Group 49"/>
              <p:cNvGrpSpPr>
                <a:grpSpLocks/>
              </p:cNvGrpSpPr>
              <p:nvPr/>
            </p:nvGrpSpPr>
            <p:grpSpPr bwMode="auto">
              <a:xfrm>
                <a:off x="0" y="1152"/>
                <a:ext cx="794" cy="384"/>
                <a:chOff x="0" y="1152"/>
                <a:chExt cx="794" cy="384"/>
              </a:xfrm>
            </p:grpSpPr>
            <p:sp>
              <p:nvSpPr>
                <p:cNvPr id="1131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15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16" name="Group 52"/>
              <p:cNvGrpSpPr>
                <a:grpSpLocks/>
              </p:cNvGrpSpPr>
              <p:nvPr/>
            </p:nvGrpSpPr>
            <p:grpSpPr bwMode="auto">
              <a:xfrm>
                <a:off x="794" y="1152"/>
                <a:ext cx="794" cy="384"/>
                <a:chOff x="794" y="1152"/>
                <a:chExt cx="794" cy="384"/>
              </a:xfrm>
            </p:grpSpPr>
            <p:sp>
              <p:nvSpPr>
                <p:cNvPr id="11317" name="Rectangle 53"/>
                <p:cNvSpPr>
                  <a:spLocks noChangeArrowheads="1"/>
                </p:cNvSpPr>
                <p:nvPr/>
              </p:nvSpPr>
              <p:spPr bwMode="auto">
                <a:xfrm>
                  <a:off x="837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18" name="Rectangle 54"/>
                <p:cNvSpPr>
                  <a:spLocks noChangeArrowheads="1"/>
                </p:cNvSpPr>
                <p:nvPr/>
              </p:nvSpPr>
              <p:spPr bwMode="auto">
                <a:xfrm>
                  <a:off x="794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19" name="Group 55"/>
              <p:cNvGrpSpPr>
                <a:grpSpLocks/>
              </p:cNvGrpSpPr>
              <p:nvPr/>
            </p:nvGrpSpPr>
            <p:grpSpPr bwMode="auto">
              <a:xfrm>
                <a:off x="1588" y="1152"/>
                <a:ext cx="794" cy="384"/>
                <a:chOff x="1588" y="1152"/>
                <a:chExt cx="794" cy="384"/>
              </a:xfrm>
            </p:grpSpPr>
            <p:sp>
              <p:nvSpPr>
                <p:cNvPr id="11320" name="Rectangle 56"/>
                <p:cNvSpPr>
                  <a:spLocks noChangeArrowheads="1"/>
                </p:cNvSpPr>
                <p:nvPr/>
              </p:nvSpPr>
              <p:spPr bwMode="auto">
                <a:xfrm>
                  <a:off x="1631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1.01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21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8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22" name="Group 58"/>
              <p:cNvGrpSpPr>
                <a:grpSpLocks/>
              </p:cNvGrpSpPr>
              <p:nvPr/>
            </p:nvGrpSpPr>
            <p:grpSpPr bwMode="auto">
              <a:xfrm>
                <a:off x="2382" y="1152"/>
                <a:ext cx="794" cy="384"/>
                <a:chOff x="2382" y="1152"/>
                <a:chExt cx="794" cy="384"/>
              </a:xfrm>
            </p:grpSpPr>
            <p:sp>
              <p:nvSpPr>
                <p:cNvPr id="11323" name="Rectangle 59"/>
                <p:cNvSpPr>
                  <a:spLocks noChangeArrowheads="1"/>
                </p:cNvSpPr>
                <p:nvPr/>
              </p:nvSpPr>
              <p:spPr bwMode="auto">
                <a:xfrm>
                  <a:off x="2425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.40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24" name="Rectangle 60"/>
                <p:cNvSpPr>
                  <a:spLocks noChangeArrowheads="1"/>
                </p:cNvSpPr>
                <p:nvPr/>
              </p:nvSpPr>
              <p:spPr bwMode="auto">
                <a:xfrm>
                  <a:off x="2382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25" name="Group 61"/>
              <p:cNvGrpSpPr>
                <a:grpSpLocks/>
              </p:cNvGrpSpPr>
              <p:nvPr/>
            </p:nvGrpSpPr>
            <p:grpSpPr bwMode="auto">
              <a:xfrm>
                <a:off x="3176" y="1152"/>
                <a:ext cx="795" cy="384"/>
                <a:chOff x="3176" y="1152"/>
                <a:chExt cx="795" cy="384"/>
              </a:xfrm>
            </p:grpSpPr>
            <p:sp>
              <p:nvSpPr>
                <p:cNvPr id="11326" name="Rectangle 62"/>
                <p:cNvSpPr>
                  <a:spLocks noChangeArrowheads="1"/>
                </p:cNvSpPr>
                <p:nvPr/>
              </p:nvSpPr>
              <p:spPr bwMode="auto">
                <a:xfrm>
                  <a:off x="3219" y="115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27" name="Rectangle 63"/>
                <p:cNvSpPr>
                  <a:spLocks noChangeArrowheads="1"/>
                </p:cNvSpPr>
                <p:nvPr/>
              </p:nvSpPr>
              <p:spPr bwMode="auto">
                <a:xfrm>
                  <a:off x="3176" y="115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28" name="Group 64"/>
              <p:cNvGrpSpPr>
                <a:grpSpLocks/>
              </p:cNvGrpSpPr>
              <p:nvPr/>
            </p:nvGrpSpPr>
            <p:grpSpPr bwMode="auto">
              <a:xfrm>
                <a:off x="0" y="1536"/>
                <a:ext cx="794" cy="384"/>
                <a:chOff x="0" y="1536"/>
                <a:chExt cx="794" cy="384"/>
              </a:xfrm>
            </p:grpSpPr>
            <p:sp>
              <p:nvSpPr>
                <p:cNvPr id="113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3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31" name="Group 67"/>
              <p:cNvGrpSpPr>
                <a:grpSpLocks/>
              </p:cNvGrpSpPr>
              <p:nvPr/>
            </p:nvGrpSpPr>
            <p:grpSpPr bwMode="auto">
              <a:xfrm>
                <a:off x="794" y="1536"/>
                <a:ext cx="794" cy="384"/>
                <a:chOff x="794" y="1536"/>
                <a:chExt cx="794" cy="384"/>
              </a:xfrm>
            </p:grpSpPr>
            <p:sp>
              <p:nvSpPr>
                <p:cNvPr id="11332" name="Rectangle 68"/>
                <p:cNvSpPr>
                  <a:spLocks noChangeArrowheads="1"/>
                </p:cNvSpPr>
                <p:nvPr/>
              </p:nvSpPr>
              <p:spPr bwMode="auto">
                <a:xfrm>
                  <a:off x="837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33" name="Rectangle 69"/>
                <p:cNvSpPr>
                  <a:spLocks noChangeArrowheads="1"/>
                </p:cNvSpPr>
                <p:nvPr/>
              </p:nvSpPr>
              <p:spPr bwMode="auto">
                <a:xfrm>
                  <a:off x="794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34" name="Group 70"/>
              <p:cNvGrpSpPr>
                <a:grpSpLocks/>
              </p:cNvGrpSpPr>
              <p:nvPr/>
            </p:nvGrpSpPr>
            <p:grpSpPr bwMode="auto">
              <a:xfrm>
                <a:off x="1588" y="1536"/>
                <a:ext cx="794" cy="384"/>
                <a:chOff x="1588" y="1536"/>
                <a:chExt cx="794" cy="384"/>
              </a:xfrm>
            </p:grpSpPr>
            <p:sp>
              <p:nvSpPr>
                <p:cNvPr id="11335" name="Rectangle 71"/>
                <p:cNvSpPr>
                  <a:spLocks noChangeArrowheads="1"/>
                </p:cNvSpPr>
                <p:nvPr/>
              </p:nvSpPr>
              <p:spPr bwMode="auto">
                <a:xfrm>
                  <a:off x="1631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1.45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3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88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37" name="Group 73"/>
              <p:cNvGrpSpPr>
                <a:grpSpLocks/>
              </p:cNvGrpSpPr>
              <p:nvPr/>
            </p:nvGrpSpPr>
            <p:grpSpPr bwMode="auto">
              <a:xfrm>
                <a:off x="2382" y="1536"/>
                <a:ext cx="794" cy="384"/>
                <a:chOff x="2382" y="1536"/>
                <a:chExt cx="794" cy="384"/>
              </a:xfrm>
            </p:grpSpPr>
            <p:sp>
              <p:nvSpPr>
                <p:cNvPr id="11338" name="Rectangle 74"/>
                <p:cNvSpPr>
                  <a:spLocks noChangeArrowheads="1"/>
                </p:cNvSpPr>
                <p:nvPr/>
              </p:nvSpPr>
              <p:spPr bwMode="auto">
                <a:xfrm>
                  <a:off x="2425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.26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382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40" name="Group 76"/>
              <p:cNvGrpSpPr>
                <a:grpSpLocks/>
              </p:cNvGrpSpPr>
              <p:nvPr/>
            </p:nvGrpSpPr>
            <p:grpSpPr bwMode="auto">
              <a:xfrm>
                <a:off x="3176" y="1536"/>
                <a:ext cx="795" cy="384"/>
                <a:chOff x="3176" y="1536"/>
                <a:chExt cx="795" cy="384"/>
              </a:xfrm>
            </p:grpSpPr>
            <p:sp>
              <p:nvSpPr>
                <p:cNvPr id="11341" name="Rectangle 77"/>
                <p:cNvSpPr>
                  <a:spLocks noChangeArrowheads="1"/>
                </p:cNvSpPr>
                <p:nvPr/>
              </p:nvSpPr>
              <p:spPr bwMode="auto">
                <a:xfrm>
                  <a:off x="3219" y="153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2" name="Rectangle 78"/>
                <p:cNvSpPr>
                  <a:spLocks noChangeArrowheads="1"/>
                </p:cNvSpPr>
                <p:nvPr/>
              </p:nvSpPr>
              <p:spPr bwMode="auto">
                <a:xfrm>
                  <a:off x="3176" y="153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43" name="Group 79"/>
              <p:cNvGrpSpPr>
                <a:grpSpLocks/>
              </p:cNvGrpSpPr>
              <p:nvPr/>
            </p:nvGrpSpPr>
            <p:grpSpPr bwMode="auto">
              <a:xfrm>
                <a:off x="0" y="1920"/>
                <a:ext cx="794" cy="384"/>
                <a:chOff x="0" y="1920"/>
                <a:chExt cx="794" cy="384"/>
              </a:xfrm>
            </p:grpSpPr>
            <p:sp>
              <p:nvSpPr>
                <p:cNvPr id="1134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-.10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5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46" name="Group 82"/>
              <p:cNvGrpSpPr>
                <a:grpSpLocks/>
              </p:cNvGrpSpPr>
              <p:nvPr/>
            </p:nvGrpSpPr>
            <p:grpSpPr bwMode="auto">
              <a:xfrm>
                <a:off x="794" y="1920"/>
                <a:ext cx="794" cy="384"/>
                <a:chOff x="794" y="1920"/>
                <a:chExt cx="794" cy="384"/>
              </a:xfrm>
            </p:grpSpPr>
            <p:sp>
              <p:nvSpPr>
                <p:cNvPr id="11347" name="Rectangle 83"/>
                <p:cNvSpPr>
                  <a:spLocks noChangeArrowheads="1"/>
                </p:cNvSpPr>
                <p:nvPr/>
              </p:nvSpPr>
              <p:spPr bwMode="auto">
                <a:xfrm>
                  <a:off x="837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8" name="Rectangle 84"/>
                <p:cNvSpPr>
                  <a:spLocks noChangeArrowheads="1"/>
                </p:cNvSpPr>
                <p:nvPr/>
              </p:nvSpPr>
              <p:spPr bwMode="auto">
                <a:xfrm>
                  <a:off x="794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1588" y="1920"/>
                <a:ext cx="794" cy="384"/>
                <a:chOff x="1588" y="1920"/>
                <a:chExt cx="794" cy="384"/>
              </a:xfrm>
            </p:grpSpPr>
            <p:sp>
              <p:nvSpPr>
                <p:cNvPr id="11350" name="Rectangle 86"/>
                <p:cNvSpPr>
                  <a:spLocks noChangeArrowheads="1"/>
                </p:cNvSpPr>
                <p:nvPr/>
              </p:nvSpPr>
              <p:spPr bwMode="auto">
                <a:xfrm>
                  <a:off x="1631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1" name="Rectangle 87"/>
                <p:cNvSpPr>
                  <a:spLocks noChangeArrowheads="1"/>
                </p:cNvSpPr>
                <p:nvPr/>
              </p:nvSpPr>
              <p:spPr bwMode="auto">
                <a:xfrm>
                  <a:off x="1588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52" name="Group 88"/>
              <p:cNvGrpSpPr>
                <a:grpSpLocks/>
              </p:cNvGrpSpPr>
              <p:nvPr/>
            </p:nvGrpSpPr>
            <p:grpSpPr bwMode="auto">
              <a:xfrm>
                <a:off x="2382" y="1920"/>
                <a:ext cx="794" cy="384"/>
                <a:chOff x="2382" y="1920"/>
                <a:chExt cx="794" cy="384"/>
              </a:xfrm>
            </p:grpSpPr>
            <p:sp>
              <p:nvSpPr>
                <p:cNvPr id="11353" name="Rectangle 89"/>
                <p:cNvSpPr>
                  <a:spLocks noChangeArrowheads="1"/>
                </p:cNvSpPr>
                <p:nvPr/>
              </p:nvSpPr>
              <p:spPr bwMode="auto">
                <a:xfrm>
                  <a:off x="2425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.67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4" name="Rectangle 90"/>
                <p:cNvSpPr>
                  <a:spLocks noChangeArrowheads="1"/>
                </p:cNvSpPr>
                <p:nvPr/>
              </p:nvSpPr>
              <p:spPr bwMode="auto">
                <a:xfrm>
                  <a:off x="2382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55" name="Group 91"/>
              <p:cNvGrpSpPr>
                <a:grpSpLocks/>
              </p:cNvGrpSpPr>
              <p:nvPr/>
            </p:nvGrpSpPr>
            <p:grpSpPr bwMode="auto">
              <a:xfrm>
                <a:off x="3176" y="1920"/>
                <a:ext cx="795" cy="384"/>
                <a:chOff x="3176" y="1920"/>
                <a:chExt cx="795" cy="384"/>
              </a:xfrm>
            </p:grpSpPr>
            <p:sp>
              <p:nvSpPr>
                <p:cNvPr id="11356" name="Rectangle 92"/>
                <p:cNvSpPr>
                  <a:spLocks noChangeArrowheads="1"/>
                </p:cNvSpPr>
                <p:nvPr/>
              </p:nvSpPr>
              <p:spPr bwMode="auto">
                <a:xfrm>
                  <a:off x="3219" y="192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7" name="Rectangle 93"/>
                <p:cNvSpPr>
                  <a:spLocks noChangeArrowheads="1"/>
                </p:cNvSpPr>
                <p:nvPr/>
              </p:nvSpPr>
              <p:spPr bwMode="auto">
                <a:xfrm>
                  <a:off x="3176" y="192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58" name="Group 94"/>
              <p:cNvGrpSpPr>
                <a:grpSpLocks/>
              </p:cNvGrpSpPr>
              <p:nvPr/>
            </p:nvGrpSpPr>
            <p:grpSpPr bwMode="auto">
              <a:xfrm>
                <a:off x="0" y="2304"/>
                <a:ext cx="794" cy="384"/>
                <a:chOff x="0" y="2304"/>
                <a:chExt cx="794" cy="384"/>
              </a:xfrm>
            </p:grpSpPr>
            <p:sp>
              <p:nvSpPr>
                <p:cNvPr id="11359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-.14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0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61" name="Group 97"/>
              <p:cNvGrpSpPr>
                <a:grpSpLocks/>
              </p:cNvGrpSpPr>
              <p:nvPr/>
            </p:nvGrpSpPr>
            <p:grpSpPr bwMode="auto">
              <a:xfrm>
                <a:off x="794" y="2304"/>
                <a:ext cx="794" cy="384"/>
                <a:chOff x="794" y="2304"/>
                <a:chExt cx="794" cy="384"/>
              </a:xfrm>
            </p:grpSpPr>
            <p:sp>
              <p:nvSpPr>
                <p:cNvPr id="11362" name="Rectangle 98"/>
                <p:cNvSpPr>
                  <a:spLocks noChangeArrowheads="1"/>
                </p:cNvSpPr>
                <p:nvPr/>
              </p:nvSpPr>
              <p:spPr bwMode="auto">
                <a:xfrm>
                  <a:off x="837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3" name="Rectangle 99"/>
                <p:cNvSpPr>
                  <a:spLocks noChangeArrowheads="1"/>
                </p:cNvSpPr>
                <p:nvPr/>
              </p:nvSpPr>
              <p:spPr bwMode="auto">
                <a:xfrm>
                  <a:off x="794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64" name="Group 100"/>
              <p:cNvGrpSpPr>
                <a:grpSpLocks/>
              </p:cNvGrpSpPr>
              <p:nvPr/>
            </p:nvGrpSpPr>
            <p:grpSpPr bwMode="auto">
              <a:xfrm>
                <a:off x="1588" y="2304"/>
                <a:ext cx="794" cy="384"/>
                <a:chOff x="1588" y="2304"/>
                <a:chExt cx="794" cy="384"/>
              </a:xfrm>
            </p:grpSpPr>
            <p:sp>
              <p:nvSpPr>
                <p:cNvPr id="113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631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.71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588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67" name="Group 103"/>
              <p:cNvGrpSpPr>
                <a:grpSpLocks/>
              </p:cNvGrpSpPr>
              <p:nvPr/>
            </p:nvGrpSpPr>
            <p:grpSpPr bwMode="auto">
              <a:xfrm>
                <a:off x="2382" y="2304"/>
                <a:ext cx="794" cy="384"/>
                <a:chOff x="2382" y="2304"/>
                <a:chExt cx="794" cy="384"/>
              </a:xfrm>
            </p:grpSpPr>
            <p:sp>
              <p:nvSpPr>
                <p:cNvPr id="113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25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.28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382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70" name="Group 106"/>
              <p:cNvGrpSpPr>
                <a:grpSpLocks/>
              </p:cNvGrpSpPr>
              <p:nvPr/>
            </p:nvGrpSpPr>
            <p:grpSpPr bwMode="auto">
              <a:xfrm>
                <a:off x="3176" y="2304"/>
                <a:ext cx="795" cy="384"/>
                <a:chOff x="3176" y="2304"/>
                <a:chExt cx="795" cy="384"/>
              </a:xfrm>
            </p:grpSpPr>
            <p:sp>
              <p:nvSpPr>
                <p:cNvPr id="11371" name="Rectangle 107"/>
                <p:cNvSpPr>
                  <a:spLocks noChangeArrowheads="1"/>
                </p:cNvSpPr>
                <p:nvPr/>
              </p:nvSpPr>
              <p:spPr bwMode="auto">
                <a:xfrm>
                  <a:off x="3219" y="230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176" y="230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73" name="Group 109"/>
              <p:cNvGrpSpPr>
                <a:grpSpLocks/>
              </p:cNvGrpSpPr>
              <p:nvPr/>
            </p:nvGrpSpPr>
            <p:grpSpPr bwMode="auto">
              <a:xfrm>
                <a:off x="0" y="2688"/>
                <a:ext cx="794" cy="384"/>
                <a:chOff x="0" y="2688"/>
                <a:chExt cx="794" cy="384"/>
              </a:xfrm>
            </p:grpSpPr>
            <p:sp>
              <p:nvSpPr>
                <p:cNvPr id="11374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-.23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5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76" name="Group 112"/>
              <p:cNvGrpSpPr>
                <a:grpSpLocks/>
              </p:cNvGrpSpPr>
              <p:nvPr/>
            </p:nvGrpSpPr>
            <p:grpSpPr bwMode="auto">
              <a:xfrm>
                <a:off x="794" y="2688"/>
                <a:ext cx="794" cy="384"/>
                <a:chOff x="794" y="2688"/>
                <a:chExt cx="794" cy="384"/>
              </a:xfrm>
            </p:grpSpPr>
            <p:sp>
              <p:nvSpPr>
                <p:cNvPr id="11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837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-.30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794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79" name="Group 115"/>
              <p:cNvGrpSpPr>
                <a:grpSpLocks/>
              </p:cNvGrpSpPr>
              <p:nvPr/>
            </p:nvGrpSpPr>
            <p:grpSpPr bwMode="auto">
              <a:xfrm>
                <a:off x="1588" y="2688"/>
                <a:ext cx="794" cy="384"/>
                <a:chOff x="1588" y="2688"/>
                <a:chExt cx="794" cy="384"/>
              </a:xfrm>
            </p:grpSpPr>
            <p:sp>
              <p:nvSpPr>
                <p:cNvPr id="113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1631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.22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588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82" name="Group 118"/>
              <p:cNvGrpSpPr>
                <a:grpSpLocks/>
              </p:cNvGrpSpPr>
              <p:nvPr/>
            </p:nvGrpSpPr>
            <p:grpSpPr bwMode="auto">
              <a:xfrm>
                <a:off x="2382" y="2688"/>
                <a:ext cx="794" cy="384"/>
                <a:chOff x="2382" y="2688"/>
                <a:chExt cx="794" cy="384"/>
              </a:xfrm>
            </p:grpSpPr>
            <p:sp>
              <p:nvSpPr>
                <p:cNvPr id="113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425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82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85" name="Group 121"/>
              <p:cNvGrpSpPr>
                <a:grpSpLocks/>
              </p:cNvGrpSpPr>
              <p:nvPr/>
            </p:nvGrpSpPr>
            <p:grpSpPr bwMode="auto">
              <a:xfrm>
                <a:off x="3176" y="2688"/>
                <a:ext cx="795" cy="384"/>
                <a:chOff x="3176" y="2688"/>
                <a:chExt cx="795" cy="384"/>
              </a:xfrm>
            </p:grpSpPr>
            <p:sp>
              <p:nvSpPr>
                <p:cNvPr id="113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3219" y="268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76" y="268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88" name="Group 124"/>
              <p:cNvGrpSpPr>
                <a:grpSpLocks/>
              </p:cNvGrpSpPr>
              <p:nvPr/>
            </p:nvGrpSpPr>
            <p:grpSpPr bwMode="auto">
              <a:xfrm>
                <a:off x="0" y="3072"/>
                <a:ext cx="794" cy="384"/>
                <a:chOff x="0" y="3072"/>
                <a:chExt cx="794" cy="384"/>
              </a:xfrm>
            </p:grpSpPr>
            <p:sp>
              <p:nvSpPr>
                <p:cNvPr id="11389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90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91" name="Group 127"/>
              <p:cNvGrpSpPr>
                <a:grpSpLocks/>
              </p:cNvGrpSpPr>
              <p:nvPr/>
            </p:nvGrpSpPr>
            <p:grpSpPr bwMode="auto">
              <a:xfrm>
                <a:off x="794" y="3072"/>
                <a:ext cx="794" cy="384"/>
                <a:chOff x="794" y="3072"/>
                <a:chExt cx="794" cy="384"/>
              </a:xfrm>
            </p:grpSpPr>
            <p:sp>
              <p:nvSpPr>
                <p:cNvPr id="11392" name="Rectangle 128"/>
                <p:cNvSpPr>
                  <a:spLocks noChangeArrowheads="1"/>
                </p:cNvSpPr>
                <p:nvPr/>
              </p:nvSpPr>
              <p:spPr bwMode="auto">
                <a:xfrm>
                  <a:off x="837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93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94" name="Group 130"/>
              <p:cNvGrpSpPr>
                <a:grpSpLocks/>
              </p:cNvGrpSpPr>
              <p:nvPr/>
            </p:nvGrpSpPr>
            <p:grpSpPr bwMode="auto">
              <a:xfrm>
                <a:off x="1588" y="3072"/>
                <a:ext cx="794" cy="384"/>
                <a:chOff x="1588" y="3072"/>
                <a:chExt cx="794" cy="384"/>
              </a:xfrm>
            </p:grpSpPr>
            <p:sp>
              <p:nvSpPr>
                <p:cNvPr id="11395" name="Rectangle 131"/>
                <p:cNvSpPr>
                  <a:spLocks noChangeArrowheads="1"/>
                </p:cNvSpPr>
                <p:nvPr/>
              </p:nvSpPr>
              <p:spPr bwMode="auto">
                <a:xfrm>
                  <a:off x="1631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1.31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9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588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97" name="Group 133"/>
              <p:cNvGrpSpPr>
                <a:grpSpLocks/>
              </p:cNvGrpSpPr>
              <p:nvPr/>
            </p:nvGrpSpPr>
            <p:grpSpPr bwMode="auto">
              <a:xfrm>
                <a:off x="2382" y="3072"/>
                <a:ext cx="794" cy="384"/>
                <a:chOff x="2382" y="3072"/>
                <a:chExt cx="794" cy="384"/>
              </a:xfrm>
            </p:grpSpPr>
            <p:sp>
              <p:nvSpPr>
                <p:cNvPr id="113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25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.25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9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382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0" name="Group 136"/>
              <p:cNvGrpSpPr>
                <a:grpSpLocks/>
              </p:cNvGrpSpPr>
              <p:nvPr/>
            </p:nvGrpSpPr>
            <p:grpSpPr bwMode="auto">
              <a:xfrm>
                <a:off x="3176" y="3072"/>
                <a:ext cx="795" cy="384"/>
                <a:chOff x="3176" y="3072"/>
                <a:chExt cx="795" cy="384"/>
              </a:xfrm>
            </p:grpSpPr>
            <p:sp>
              <p:nvSpPr>
                <p:cNvPr id="1140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219" y="307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02" name="Rectangle 138"/>
                <p:cNvSpPr>
                  <a:spLocks noChangeArrowheads="1"/>
                </p:cNvSpPr>
                <p:nvPr/>
              </p:nvSpPr>
              <p:spPr bwMode="auto">
                <a:xfrm>
                  <a:off x="3176" y="307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3" name="Group 139"/>
              <p:cNvGrpSpPr>
                <a:grpSpLocks/>
              </p:cNvGrpSpPr>
              <p:nvPr/>
            </p:nvGrpSpPr>
            <p:grpSpPr bwMode="auto">
              <a:xfrm>
                <a:off x="0" y="3456"/>
                <a:ext cx="794" cy="384"/>
                <a:chOff x="0" y="3456"/>
                <a:chExt cx="794" cy="384"/>
              </a:xfrm>
            </p:grpSpPr>
            <p:sp>
              <p:nvSpPr>
                <p:cNvPr id="1140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05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6" name="Group 142"/>
              <p:cNvGrpSpPr>
                <a:grpSpLocks/>
              </p:cNvGrpSpPr>
              <p:nvPr/>
            </p:nvGrpSpPr>
            <p:grpSpPr bwMode="auto">
              <a:xfrm>
                <a:off x="794" y="3456"/>
                <a:ext cx="794" cy="384"/>
                <a:chOff x="794" y="3456"/>
                <a:chExt cx="794" cy="384"/>
              </a:xfrm>
            </p:grpSpPr>
            <p:sp>
              <p:nvSpPr>
                <p:cNvPr id="11407" name="Rectangle 143"/>
                <p:cNvSpPr>
                  <a:spLocks noChangeArrowheads="1"/>
                </p:cNvSpPr>
                <p:nvPr/>
              </p:nvSpPr>
              <p:spPr bwMode="auto">
                <a:xfrm>
                  <a:off x="837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08" name="Rectangle 144"/>
                <p:cNvSpPr>
                  <a:spLocks noChangeArrowheads="1"/>
                </p:cNvSpPr>
                <p:nvPr/>
              </p:nvSpPr>
              <p:spPr bwMode="auto">
                <a:xfrm>
                  <a:off x="794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9" name="Group 145"/>
              <p:cNvGrpSpPr>
                <a:grpSpLocks/>
              </p:cNvGrpSpPr>
              <p:nvPr/>
            </p:nvGrpSpPr>
            <p:grpSpPr bwMode="auto">
              <a:xfrm>
                <a:off x="1588" y="3456"/>
                <a:ext cx="794" cy="384"/>
                <a:chOff x="1588" y="3456"/>
                <a:chExt cx="794" cy="384"/>
              </a:xfrm>
            </p:grpSpPr>
            <p:sp>
              <p:nvSpPr>
                <p:cNvPr id="11410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31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2.15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11" name="Rectangle 147"/>
                <p:cNvSpPr>
                  <a:spLocks noChangeArrowheads="1"/>
                </p:cNvSpPr>
                <p:nvPr/>
              </p:nvSpPr>
              <p:spPr bwMode="auto">
                <a:xfrm>
                  <a:off x="1588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12" name="Group 148"/>
              <p:cNvGrpSpPr>
                <a:grpSpLocks/>
              </p:cNvGrpSpPr>
              <p:nvPr/>
            </p:nvGrpSpPr>
            <p:grpSpPr bwMode="auto">
              <a:xfrm>
                <a:off x="2382" y="3456"/>
                <a:ext cx="794" cy="384"/>
                <a:chOff x="2382" y="3456"/>
                <a:chExt cx="794" cy="384"/>
              </a:xfrm>
            </p:grpSpPr>
            <p:sp>
              <p:nvSpPr>
                <p:cNvPr id="1141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25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.70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14" name="Rectangle 150"/>
                <p:cNvSpPr>
                  <a:spLocks noChangeArrowheads="1"/>
                </p:cNvSpPr>
                <p:nvPr/>
              </p:nvSpPr>
              <p:spPr bwMode="auto">
                <a:xfrm>
                  <a:off x="2382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15" name="Group 151"/>
              <p:cNvGrpSpPr>
                <a:grpSpLocks/>
              </p:cNvGrpSpPr>
              <p:nvPr/>
            </p:nvGrpSpPr>
            <p:grpSpPr bwMode="auto">
              <a:xfrm>
                <a:off x="3176" y="3456"/>
                <a:ext cx="795" cy="384"/>
                <a:chOff x="3176" y="3456"/>
                <a:chExt cx="795" cy="384"/>
              </a:xfrm>
            </p:grpSpPr>
            <p:sp>
              <p:nvSpPr>
                <p:cNvPr id="11416" name="Rectangle 152"/>
                <p:cNvSpPr>
                  <a:spLocks noChangeArrowheads="1"/>
                </p:cNvSpPr>
                <p:nvPr/>
              </p:nvSpPr>
              <p:spPr bwMode="auto">
                <a:xfrm>
                  <a:off x="3219" y="345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17" name="Rectangle 153"/>
                <p:cNvSpPr>
                  <a:spLocks noChangeArrowheads="1"/>
                </p:cNvSpPr>
                <p:nvPr/>
              </p:nvSpPr>
              <p:spPr bwMode="auto">
                <a:xfrm>
                  <a:off x="3176" y="345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18" name="Group 154"/>
              <p:cNvGrpSpPr>
                <a:grpSpLocks/>
              </p:cNvGrpSpPr>
              <p:nvPr/>
            </p:nvGrpSpPr>
            <p:grpSpPr bwMode="auto">
              <a:xfrm>
                <a:off x="0" y="3840"/>
                <a:ext cx="794" cy="384"/>
                <a:chOff x="0" y="3840"/>
                <a:chExt cx="794" cy="384"/>
              </a:xfrm>
            </p:grpSpPr>
            <p:sp>
              <p:nvSpPr>
                <p:cNvPr id="11419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-.28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0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21" name="Group 157"/>
              <p:cNvGrpSpPr>
                <a:grpSpLocks/>
              </p:cNvGrpSpPr>
              <p:nvPr/>
            </p:nvGrpSpPr>
            <p:grpSpPr bwMode="auto">
              <a:xfrm>
                <a:off x="794" y="3840"/>
                <a:ext cx="794" cy="384"/>
                <a:chOff x="794" y="3840"/>
                <a:chExt cx="794" cy="384"/>
              </a:xfrm>
            </p:grpSpPr>
            <p:sp>
              <p:nvSpPr>
                <p:cNvPr id="11422" name="Rectangle 158"/>
                <p:cNvSpPr>
                  <a:spLocks noChangeArrowheads="1"/>
                </p:cNvSpPr>
                <p:nvPr/>
              </p:nvSpPr>
              <p:spPr bwMode="auto">
                <a:xfrm>
                  <a:off x="837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-.23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3" name="Rectangle 159"/>
                <p:cNvSpPr>
                  <a:spLocks noChangeArrowheads="1"/>
                </p:cNvSpPr>
                <p:nvPr/>
              </p:nvSpPr>
              <p:spPr bwMode="auto">
                <a:xfrm>
                  <a:off x="794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24" name="Group 160"/>
              <p:cNvGrpSpPr>
                <a:grpSpLocks/>
              </p:cNvGrpSpPr>
              <p:nvPr/>
            </p:nvGrpSpPr>
            <p:grpSpPr bwMode="auto">
              <a:xfrm>
                <a:off x="1588" y="3840"/>
                <a:ext cx="794" cy="384"/>
                <a:chOff x="1588" y="3840"/>
                <a:chExt cx="794" cy="384"/>
              </a:xfrm>
            </p:grpSpPr>
            <p:sp>
              <p:nvSpPr>
                <p:cNvPr id="11425" name="Rectangle 161"/>
                <p:cNvSpPr>
                  <a:spLocks noChangeArrowheads="1"/>
                </p:cNvSpPr>
                <p:nvPr/>
              </p:nvSpPr>
              <p:spPr bwMode="auto">
                <a:xfrm>
                  <a:off x="1631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1.19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588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27" name="Group 163"/>
              <p:cNvGrpSpPr>
                <a:grpSpLocks/>
              </p:cNvGrpSpPr>
              <p:nvPr/>
            </p:nvGrpSpPr>
            <p:grpSpPr bwMode="auto">
              <a:xfrm>
                <a:off x="2382" y="3840"/>
                <a:ext cx="794" cy="384"/>
                <a:chOff x="2382" y="3840"/>
                <a:chExt cx="794" cy="384"/>
              </a:xfrm>
            </p:grpSpPr>
            <p:sp>
              <p:nvSpPr>
                <p:cNvPr id="11428" name="Rectangle 164"/>
                <p:cNvSpPr>
                  <a:spLocks noChangeArrowheads="1"/>
                </p:cNvSpPr>
                <p:nvPr/>
              </p:nvSpPr>
              <p:spPr bwMode="auto">
                <a:xfrm>
                  <a:off x="2425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.66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9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82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30" name="Group 166"/>
              <p:cNvGrpSpPr>
                <a:grpSpLocks/>
              </p:cNvGrpSpPr>
              <p:nvPr/>
            </p:nvGrpSpPr>
            <p:grpSpPr bwMode="auto">
              <a:xfrm>
                <a:off x="3176" y="3840"/>
                <a:ext cx="795" cy="384"/>
                <a:chOff x="3176" y="3840"/>
                <a:chExt cx="795" cy="384"/>
              </a:xfrm>
            </p:grpSpPr>
            <p:sp>
              <p:nvSpPr>
                <p:cNvPr id="114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3219" y="384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32" name="Rectangle 168"/>
                <p:cNvSpPr>
                  <a:spLocks noChangeArrowheads="1"/>
                </p:cNvSpPr>
                <p:nvPr/>
              </p:nvSpPr>
              <p:spPr bwMode="auto">
                <a:xfrm>
                  <a:off x="3176" y="384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33" name="Group 169"/>
              <p:cNvGrpSpPr>
                <a:grpSpLocks/>
              </p:cNvGrpSpPr>
              <p:nvPr/>
            </p:nvGrpSpPr>
            <p:grpSpPr bwMode="auto">
              <a:xfrm>
                <a:off x="0" y="4224"/>
                <a:ext cx="794" cy="384"/>
                <a:chOff x="0" y="4224"/>
                <a:chExt cx="794" cy="384"/>
              </a:xfrm>
            </p:grpSpPr>
            <p:sp>
              <p:nvSpPr>
                <p:cNvPr id="11434" name="Rectangle 170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35" name="Rectangle 171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36" name="Group 172"/>
              <p:cNvGrpSpPr>
                <a:grpSpLocks/>
              </p:cNvGrpSpPr>
              <p:nvPr/>
            </p:nvGrpSpPr>
            <p:grpSpPr bwMode="auto">
              <a:xfrm>
                <a:off x="794" y="4224"/>
                <a:ext cx="794" cy="384"/>
                <a:chOff x="794" y="4224"/>
                <a:chExt cx="794" cy="384"/>
              </a:xfrm>
            </p:grpSpPr>
            <p:sp>
              <p:nvSpPr>
                <p:cNvPr id="11437" name="Rectangle 173"/>
                <p:cNvSpPr>
                  <a:spLocks noChangeArrowheads="1"/>
                </p:cNvSpPr>
                <p:nvPr/>
              </p:nvSpPr>
              <p:spPr bwMode="auto">
                <a:xfrm>
                  <a:off x="837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38" name="Rectangle 174"/>
                <p:cNvSpPr>
                  <a:spLocks noChangeArrowheads="1"/>
                </p:cNvSpPr>
                <p:nvPr/>
              </p:nvSpPr>
              <p:spPr bwMode="auto">
                <a:xfrm>
                  <a:off x="794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39" name="Group 175"/>
              <p:cNvGrpSpPr>
                <a:grpSpLocks/>
              </p:cNvGrpSpPr>
              <p:nvPr/>
            </p:nvGrpSpPr>
            <p:grpSpPr bwMode="auto">
              <a:xfrm>
                <a:off x="1588" y="4224"/>
                <a:ext cx="794" cy="384"/>
                <a:chOff x="1588" y="4224"/>
                <a:chExt cx="794" cy="384"/>
              </a:xfrm>
            </p:grpSpPr>
            <p:sp>
              <p:nvSpPr>
                <p:cNvPr id="11440" name="Rectangle 176"/>
                <p:cNvSpPr>
                  <a:spLocks noChangeArrowheads="1"/>
                </p:cNvSpPr>
                <p:nvPr/>
              </p:nvSpPr>
              <p:spPr bwMode="auto">
                <a:xfrm>
                  <a:off x="1631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1.88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41" name="Rectangle 177"/>
                <p:cNvSpPr>
                  <a:spLocks noChangeArrowheads="1"/>
                </p:cNvSpPr>
                <p:nvPr/>
              </p:nvSpPr>
              <p:spPr bwMode="auto">
                <a:xfrm>
                  <a:off x="1588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42" name="Group 178"/>
              <p:cNvGrpSpPr>
                <a:grpSpLocks/>
              </p:cNvGrpSpPr>
              <p:nvPr/>
            </p:nvGrpSpPr>
            <p:grpSpPr bwMode="auto">
              <a:xfrm>
                <a:off x="2382" y="4224"/>
                <a:ext cx="794" cy="384"/>
                <a:chOff x="2382" y="4224"/>
                <a:chExt cx="794" cy="384"/>
              </a:xfrm>
            </p:grpSpPr>
            <p:sp>
              <p:nvSpPr>
                <p:cNvPr id="1144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25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.27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4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382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45" name="Group 181"/>
              <p:cNvGrpSpPr>
                <a:grpSpLocks/>
              </p:cNvGrpSpPr>
              <p:nvPr/>
            </p:nvGrpSpPr>
            <p:grpSpPr bwMode="auto">
              <a:xfrm>
                <a:off x="3176" y="4224"/>
                <a:ext cx="795" cy="384"/>
                <a:chOff x="3176" y="4224"/>
                <a:chExt cx="795" cy="384"/>
              </a:xfrm>
            </p:grpSpPr>
            <p:sp>
              <p:nvSpPr>
                <p:cNvPr id="11446" name="Rectangle 182"/>
                <p:cNvSpPr>
                  <a:spLocks noChangeArrowheads="1"/>
                </p:cNvSpPr>
                <p:nvPr/>
              </p:nvSpPr>
              <p:spPr bwMode="auto">
                <a:xfrm>
                  <a:off x="3219" y="422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47" name="Rectangle 183"/>
                <p:cNvSpPr>
                  <a:spLocks noChangeArrowheads="1"/>
                </p:cNvSpPr>
                <p:nvPr/>
              </p:nvSpPr>
              <p:spPr bwMode="auto">
                <a:xfrm>
                  <a:off x="3176" y="422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48" name="Group 184"/>
              <p:cNvGrpSpPr>
                <a:grpSpLocks/>
              </p:cNvGrpSpPr>
              <p:nvPr/>
            </p:nvGrpSpPr>
            <p:grpSpPr bwMode="auto">
              <a:xfrm>
                <a:off x="0" y="4608"/>
                <a:ext cx="794" cy="384"/>
                <a:chOff x="0" y="4608"/>
                <a:chExt cx="794" cy="384"/>
              </a:xfrm>
            </p:grpSpPr>
            <p:sp>
              <p:nvSpPr>
                <p:cNvPr id="11449" name="Rectangle 185"/>
                <p:cNvSpPr>
                  <a:spLocks noChangeArrowheads="1"/>
                </p:cNvSpPr>
                <p:nvPr/>
              </p:nvSpPr>
              <p:spPr bwMode="auto">
                <a:xfrm>
                  <a:off x="43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.37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50" name="Rectangle 186"/>
                <p:cNvSpPr>
                  <a:spLocks noChangeArrowheads="1"/>
                </p:cNvSpPr>
                <p:nvPr/>
              </p:nvSpPr>
              <p:spPr bwMode="auto">
                <a:xfrm>
                  <a:off x="0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51" name="Group 187"/>
              <p:cNvGrpSpPr>
                <a:grpSpLocks/>
              </p:cNvGrpSpPr>
              <p:nvPr/>
            </p:nvGrpSpPr>
            <p:grpSpPr bwMode="auto">
              <a:xfrm>
                <a:off x="794" y="4608"/>
                <a:ext cx="794" cy="384"/>
                <a:chOff x="794" y="4608"/>
                <a:chExt cx="794" cy="384"/>
              </a:xfrm>
            </p:grpSpPr>
            <p:sp>
              <p:nvSpPr>
                <p:cNvPr id="1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837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53" name="Rectangle 189"/>
                <p:cNvSpPr>
                  <a:spLocks noChangeArrowheads="1"/>
                </p:cNvSpPr>
                <p:nvPr/>
              </p:nvSpPr>
              <p:spPr bwMode="auto">
                <a:xfrm>
                  <a:off x="794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54" name="Group 190"/>
              <p:cNvGrpSpPr>
                <a:grpSpLocks/>
              </p:cNvGrpSpPr>
              <p:nvPr/>
            </p:nvGrpSpPr>
            <p:grpSpPr bwMode="auto">
              <a:xfrm>
                <a:off x="1588" y="4608"/>
                <a:ext cx="794" cy="384"/>
                <a:chOff x="1588" y="4608"/>
                <a:chExt cx="794" cy="384"/>
              </a:xfrm>
            </p:grpSpPr>
            <p:sp>
              <p:nvSpPr>
                <p:cNvPr id="11455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31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1.99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56" name="Rectangle 192"/>
                <p:cNvSpPr>
                  <a:spLocks noChangeArrowheads="1"/>
                </p:cNvSpPr>
                <p:nvPr/>
              </p:nvSpPr>
              <p:spPr bwMode="auto">
                <a:xfrm>
                  <a:off x="1588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57" name="Group 193"/>
              <p:cNvGrpSpPr>
                <a:grpSpLocks/>
              </p:cNvGrpSpPr>
              <p:nvPr/>
            </p:nvGrpSpPr>
            <p:grpSpPr bwMode="auto">
              <a:xfrm>
                <a:off x="2382" y="4608"/>
                <a:ext cx="794" cy="384"/>
                <a:chOff x="2382" y="4608"/>
                <a:chExt cx="794" cy="384"/>
              </a:xfrm>
            </p:grpSpPr>
            <p:sp>
              <p:nvSpPr>
                <p:cNvPr id="11458" name="Rectangle 194"/>
                <p:cNvSpPr>
                  <a:spLocks noChangeArrowheads="1"/>
                </p:cNvSpPr>
                <p:nvPr/>
              </p:nvSpPr>
              <p:spPr bwMode="auto">
                <a:xfrm>
                  <a:off x="2425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.38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59" name="Rectangle 195"/>
                <p:cNvSpPr>
                  <a:spLocks noChangeArrowheads="1"/>
                </p:cNvSpPr>
                <p:nvPr/>
              </p:nvSpPr>
              <p:spPr bwMode="auto">
                <a:xfrm>
                  <a:off x="2382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60" name="Group 196"/>
              <p:cNvGrpSpPr>
                <a:grpSpLocks/>
              </p:cNvGrpSpPr>
              <p:nvPr/>
            </p:nvGrpSpPr>
            <p:grpSpPr bwMode="auto">
              <a:xfrm>
                <a:off x="3176" y="4608"/>
                <a:ext cx="795" cy="384"/>
                <a:chOff x="3176" y="4608"/>
                <a:chExt cx="795" cy="384"/>
              </a:xfrm>
            </p:grpSpPr>
            <p:sp>
              <p:nvSpPr>
                <p:cNvPr id="11461" name="Rectangle 197"/>
                <p:cNvSpPr>
                  <a:spLocks noChangeArrowheads="1"/>
                </p:cNvSpPr>
                <p:nvPr/>
              </p:nvSpPr>
              <p:spPr bwMode="auto">
                <a:xfrm>
                  <a:off x="3219" y="460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62" name="Rectangle 198"/>
                <p:cNvSpPr>
                  <a:spLocks noChangeArrowheads="1"/>
                </p:cNvSpPr>
                <p:nvPr/>
              </p:nvSpPr>
              <p:spPr bwMode="auto">
                <a:xfrm>
                  <a:off x="3176" y="460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63" name="Group 199"/>
              <p:cNvGrpSpPr>
                <a:grpSpLocks/>
              </p:cNvGrpSpPr>
              <p:nvPr/>
            </p:nvGrpSpPr>
            <p:grpSpPr bwMode="auto">
              <a:xfrm>
                <a:off x="0" y="4992"/>
                <a:ext cx="794" cy="384"/>
                <a:chOff x="0" y="4992"/>
                <a:chExt cx="794" cy="384"/>
              </a:xfrm>
            </p:grpSpPr>
            <p:sp>
              <p:nvSpPr>
                <p:cNvPr id="11464" name="Rectangle 200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65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66" name="Group 202"/>
              <p:cNvGrpSpPr>
                <a:grpSpLocks/>
              </p:cNvGrpSpPr>
              <p:nvPr/>
            </p:nvGrpSpPr>
            <p:grpSpPr bwMode="auto">
              <a:xfrm>
                <a:off x="794" y="4992"/>
                <a:ext cx="794" cy="384"/>
                <a:chOff x="794" y="4992"/>
                <a:chExt cx="794" cy="384"/>
              </a:xfrm>
            </p:grpSpPr>
            <p:sp>
              <p:nvSpPr>
                <p:cNvPr id="11467" name="Rectangle 203"/>
                <p:cNvSpPr>
                  <a:spLocks noChangeArrowheads="1"/>
                </p:cNvSpPr>
                <p:nvPr/>
              </p:nvSpPr>
              <p:spPr bwMode="auto">
                <a:xfrm>
                  <a:off x="837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-.08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68" name="Rectangle 204"/>
                <p:cNvSpPr>
                  <a:spLocks noChangeArrowheads="1"/>
                </p:cNvSpPr>
                <p:nvPr/>
              </p:nvSpPr>
              <p:spPr bwMode="auto">
                <a:xfrm>
                  <a:off x="794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69" name="Group 205"/>
              <p:cNvGrpSpPr>
                <a:grpSpLocks/>
              </p:cNvGrpSpPr>
              <p:nvPr/>
            </p:nvGrpSpPr>
            <p:grpSpPr bwMode="auto">
              <a:xfrm>
                <a:off x="1588" y="4992"/>
                <a:ext cx="794" cy="384"/>
                <a:chOff x="1588" y="4992"/>
                <a:chExt cx="794" cy="384"/>
              </a:xfrm>
            </p:grpSpPr>
            <p:sp>
              <p:nvSpPr>
                <p:cNvPr id="11470" name="Rectangle 206"/>
                <p:cNvSpPr>
                  <a:spLocks noChangeArrowheads="1"/>
                </p:cNvSpPr>
                <p:nvPr/>
              </p:nvSpPr>
              <p:spPr bwMode="auto">
                <a:xfrm>
                  <a:off x="1631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1.51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71" name="Rectangle 207"/>
                <p:cNvSpPr>
                  <a:spLocks noChangeArrowheads="1"/>
                </p:cNvSpPr>
                <p:nvPr/>
              </p:nvSpPr>
              <p:spPr bwMode="auto">
                <a:xfrm>
                  <a:off x="1588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72" name="Group 208"/>
              <p:cNvGrpSpPr>
                <a:grpSpLocks/>
              </p:cNvGrpSpPr>
              <p:nvPr/>
            </p:nvGrpSpPr>
            <p:grpSpPr bwMode="auto">
              <a:xfrm>
                <a:off x="2382" y="4992"/>
                <a:ext cx="794" cy="384"/>
                <a:chOff x="2382" y="4992"/>
                <a:chExt cx="794" cy="384"/>
              </a:xfrm>
            </p:grpSpPr>
            <p:sp>
              <p:nvSpPr>
                <p:cNvPr id="11473" name="Rectangle 209"/>
                <p:cNvSpPr>
                  <a:spLocks noChangeArrowheads="1"/>
                </p:cNvSpPr>
                <p:nvPr/>
              </p:nvSpPr>
              <p:spPr bwMode="auto">
                <a:xfrm>
                  <a:off x="2425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.42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74" name="Rectangle 210"/>
                <p:cNvSpPr>
                  <a:spLocks noChangeArrowheads="1"/>
                </p:cNvSpPr>
                <p:nvPr/>
              </p:nvSpPr>
              <p:spPr bwMode="auto">
                <a:xfrm>
                  <a:off x="2382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75" name="Group 211"/>
              <p:cNvGrpSpPr>
                <a:grpSpLocks/>
              </p:cNvGrpSpPr>
              <p:nvPr/>
            </p:nvGrpSpPr>
            <p:grpSpPr bwMode="auto">
              <a:xfrm>
                <a:off x="3176" y="4992"/>
                <a:ext cx="795" cy="384"/>
                <a:chOff x="3176" y="4992"/>
                <a:chExt cx="795" cy="384"/>
              </a:xfrm>
            </p:grpSpPr>
            <p:sp>
              <p:nvSpPr>
                <p:cNvPr id="11476" name="Rectangle 212"/>
                <p:cNvSpPr>
                  <a:spLocks noChangeArrowheads="1"/>
                </p:cNvSpPr>
                <p:nvPr/>
              </p:nvSpPr>
              <p:spPr bwMode="auto">
                <a:xfrm>
                  <a:off x="3219" y="499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77" name="Rectangle 213"/>
                <p:cNvSpPr>
                  <a:spLocks noChangeArrowheads="1"/>
                </p:cNvSpPr>
                <p:nvPr/>
              </p:nvSpPr>
              <p:spPr bwMode="auto">
                <a:xfrm>
                  <a:off x="3176" y="499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78" name="Group 214"/>
              <p:cNvGrpSpPr>
                <a:grpSpLocks/>
              </p:cNvGrpSpPr>
              <p:nvPr/>
            </p:nvGrpSpPr>
            <p:grpSpPr bwMode="auto">
              <a:xfrm>
                <a:off x="0" y="5376"/>
                <a:ext cx="794" cy="384"/>
                <a:chOff x="0" y="5376"/>
                <a:chExt cx="794" cy="384"/>
              </a:xfrm>
            </p:grpSpPr>
            <p:sp>
              <p:nvSpPr>
                <p:cNvPr id="11479" name="Rectangle 215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80" name="Rectangle 216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81" name="Group 217"/>
              <p:cNvGrpSpPr>
                <a:grpSpLocks/>
              </p:cNvGrpSpPr>
              <p:nvPr/>
            </p:nvGrpSpPr>
            <p:grpSpPr bwMode="auto">
              <a:xfrm>
                <a:off x="794" y="5376"/>
                <a:ext cx="794" cy="384"/>
                <a:chOff x="794" y="5376"/>
                <a:chExt cx="794" cy="384"/>
              </a:xfrm>
            </p:grpSpPr>
            <p:sp>
              <p:nvSpPr>
                <p:cNvPr id="11482" name="Rectangle 218"/>
                <p:cNvSpPr>
                  <a:spLocks noChangeArrowheads="1"/>
                </p:cNvSpPr>
                <p:nvPr/>
              </p:nvSpPr>
              <p:spPr bwMode="auto">
                <a:xfrm>
                  <a:off x="837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.03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83" name="Rectangle 219"/>
                <p:cNvSpPr>
                  <a:spLocks noChangeArrowheads="1"/>
                </p:cNvSpPr>
                <p:nvPr/>
              </p:nvSpPr>
              <p:spPr bwMode="auto">
                <a:xfrm>
                  <a:off x="794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84" name="Group 220"/>
              <p:cNvGrpSpPr>
                <a:grpSpLocks/>
              </p:cNvGrpSpPr>
              <p:nvPr/>
            </p:nvGrpSpPr>
            <p:grpSpPr bwMode="auto">
              <a:xfrm>
                <a:off x="1588" y="5376"/>
                <a:ext cx="794" cy="384"/>
                <a:chOff x="1588" y="5376"/>
                <a:chExt cx="794" cy="384"/>
              </a:xfrm>
            </p:grpSpPr>
            <p:sp>
              <p:nvSpPr>
                <p:cNvPr id="11485" name="Rectangle 221"/>
                <p:cNvSpPr>
                  <a:spLocks noChangeArrowheads="1"/>
                </p:cNvSpPr>
                <p:nvPr/>
              </p:nvSpPr>
              <p:spPr bwMode="auto">
                <a:xfrm>
                  <a:off x="1631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1.68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86" name="Rectangle 222"/>
                <p:cNvSpPr>
                  <a:spLocks noChangeArrowheads="1"/>
                </p:cNvSpPr>
                <p:nvPr/>
              </p:nvSpPr>
              <p:spPr bwMode="auto">
                <a:xfrm>
                  <a:off x="1588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87" name="Group 223"/>
              <p:cNvGrpSpPr>
                <a:grpSpLocks/>
              </p:cNvGrpSpPr>
              <p:nvPr/>
            </p:nvGrpSpPr>
            <p:grpSpPr bwMode="auto">
              <a:xfrm>
                <a:off x="2382" y="5376"/>
                <a:ext cx="794" cy="384"/>
                <a:chOff x="2382" y="5376"/>
                <a:chExt cx="794" cy="384"/>
              </a:xfrm>
            </p:grpSpPr>
            <p:sp>
              <p:nvSpPr>
                <p:cNvPr id="11488" name="Rectangle 224"/>
                <p:cNvSpPr>
                  <a:spLocks noChangeArrowheads="1"/>
                </p:cNvSpPr>
                <p:nvPr/>
              </p:nvSpPr>
              <p:spPr bwMode="auto">
                <a:xfrm>
                  <a:off x="2425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.95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89" name="Rectangle 225"/>
                <p:cNvSpPr>
                  <a:spLocks noChangeArrowheads="1"/>
                </p:cNvSpPr>
                <p:nvPr/>
              </p:nvSpPr>
              <p:spPr bwMode="auto">
                <a:xfrm>
                  <a:off x="2382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90" name="Group 226"/>
              <p:cNvGrpSpPr>
                <a:grpSpLocks/>
              </p:cNvGrpSpPr>
              <p:nvPr/>
            </p:nvGrpSpPr>
            <p:grpSpPr bwMode="auto">
              <a:xfrm>
                <a:off x="3176" y="5376"/>
                <a:ext cx="795" cy="384"/>
                <a:chOff x="3176" y="5376"/>
                <a:chExt cx="795" cy="384"/>
              </a:xfrm>
            </p:grpSpPr>
            <p:sp>
              <p:nvSpPr>
                <p:cNvPr id="11491" name="Rectangle 227"/>
                <p:cNvSpPr>
                  <a:spLocks noChangeArrowheads="1"/>
                </p:cNvSpPr>
                <p:nvPr/>
              </p:nvSpPr>
              <p:spPr bwMode="auto">
                <a:xfrm>
                  <a:off x="3219" y="537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92" name="Rectangle 228"/>
                <p:cNvSpPr>
                  <a:spLocks noChangeArrowheads="1"/>
                </p:cNvSpPr>
                <p:nvPr/>
              </p:nvSpPr>
              <p:spPr bwMode="auto">
                <a:xfrm>
                  <a:off x="3176" y="537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93" name="Group 229"/>
              <p:cNvGrpSpPr>
                <a:grpSpLocks/>
              </p:cNvGrpSpPr>
              <p:nvPr/>
            </p:nvGrpSpPr>
            <p:grpSpPr bwMode="auto">
              <a:xfrm>
                <a:off x="0" y="5760"/>
                <a:ext cx="794" cy="384"/>
                <a:chOff x="0" y="5760"/>
                <a:chExt cx="794" cy="384"/>
              </a:xfrm>
            </p:grpSpPr>
            <p:sp>
              <p:nvSpPr>
                <p:cNvPr id="11494" name="Rectangle 230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95" name="Rectangle 231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96" name="Group 232"/>
              <p:cNvGrpSpPr>
                <a:grpSpLocks/>
              </p:cNvGrpSpPr>
              <p:nvPr/>
            </p:nvGrpSpPr>
            <p:grpSpPr bwMode="auto">
              <a:xfrm>
                <a:off x="794" y="5760"/>
                <a:ext cx="794" cy="384"/>
                <a:chOff x="794" y="5760"/>
                <a:chExt cx="794" cy="384"/>
              </a:xfrm>
            </p:grpSpPr>
            <p:sp>
              <p:nvSpPr>
                <p:cNvPr id="11497" name="Rectangle 233"/>
                <p:cNvSpPr>
                  <a:spLocks noChangeArrowheads="1"/>
                </p:cNvSpPr>
                <p:nvPr/>
              </p:nvSpPr>
              <p:spPr bwMode="auto">
                <a:xfrm>
                  <a:off x="837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98" name="Rectangle 234"/>
                <p:cNvSpPr>
                  <a:spLocks noChangeArrowheads="1"/>
                </p:cNvSpPr>
                <p:nvPr/>
              </p:nvSpPr>
              <p:spPr bwMode="auto">
                <a:xfrm>
                  <a:off x="794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99" name="Group 235"/>
              <p:cNvGrpSpPr>
                <a:grpSpLocks/>
              </p:cNvGrpSpPr>
              <p:nvPr/>
            </p:nvGrpSpPr>
            <p:grpSpPr bwMode="auto">
              <a:xfrm>
                <a:off x="1588" y="5760"/>
                <a:ext cx="794" cy="384"/>
                <a:chOff x="1588" y="5760"/>
                <a:chExt cx="794" cy="384"/>
              </a:xfrm>
            </p:grpSpPr>
            <p:sp>
              <p:nvSpPr>
                <p:cNvPr id="11500" name="Rectangle 236"/>
                <p:cNvSpPr>
                  <a:spLocks noChangeArrowheads="1"/>
                </p:cNvSpPr>
                <p:nvPr/>
              </p:nvSpPr>
              <p:spPr bwMode="auto">
                <a:xfrm>
                  <a:off x="1631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1.26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01" name="Rectangle 237"/>
                <p:cNvSpPr>
                  <a:spLocks noChangeArrowheads="1"/>
                </p:cNvSpPr>
                <p:nvPr/>
              </p:nvSpPr>
              <p:spPr bwMode="auto">
                <a:xfrm>
                  <a:off x="1588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02" name="Group 238"/>
              <p:cNvGrpSpPr>
                <a:grpSpLocks/>
              </p:cNvGrpSpPr>
              <p:nvPr/>
            </p:nvGrpSpPr>
            <p:grpSpPr bwMode="auto">
              <a:xfrm>
                <a:off x="2382" y="5760"/>
                <a:ext cx="794" cy="384"/>
                <a:chOff x="2382" y="5760"/>
                <a:chExt cx="794" cy="384"/>
              </a:xfrm>
            </p:grpSpPr>
            <p:sp>
              <p:nvSpPr>
                <p:cNvPr id="11503" name="Rectangle 239"/>
                <p:cNvSpPr>
                  <a:spLocks noChangeArrowheads="1"/>
                </p:cNvSpPr>
                <p:nvPr/>
              </p:nvSpPr>
              <p:spPr bwMode="auto">
                <a:xfrm>
                  <a:off x="2425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.60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04" name="Rectangle 240"/>
                <p:cNvSpPr>
                  <a:spLocks noChangeArrowheads="1"/>
                </p:cNvSpPr>
                <p:nvPr/>
              </p:nvSpPr>
              <p:spPr bwMode="auto">
                <a:xfrm>
                  <a:off x="2382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05" name="Group 241"/>
              <p:cNvGrpSpPr>
                <a:grpSpLocks/>
              </p:cNvGrpSpPr>
              <p:nvPr/>
            </p:nvGrpSpPr>
            <p:grpSpPr bwMode="auto">
              <a:xfrm>
                <a:off x="3176" y="5760"/>
                <a:ext cx="795" cy="384"/>
                <a:chOff x="3176" y="5760"/>
                <a:chExt cx="795" cy="384"/>
              </a:xfrm>
            </p:grpSpPr>
            <p:sp>
              <p:nvSpPr>
                <p:cNvPr id="11506" name="Rectangle 242"/>
                <p:cNvSpPr>
                  <a:spLocks noChangeArrowheads="1"/>
                </p:cNvSpPr>
                <p:nvPr/>
              </p:nvSpPr>
              <p:spPr bwMode="auto">
                <a:xfrm>
                  <a:off x="3219" y="576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07" name="Rectangle 243"/>
                <p:cNvSpPr>
                  <a:spLocks noChangeArrowheads="1"/>
                </p:cNvSpPr>
                <p:nvPr/>
              </p:nvSpPr>
              <p:spPr bwMode="auto">
                <a:xfrm>
                  <a:off x="3176" y="576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08" name="Group 244"/>
              <p:cNvGrpSpPr>
                <a:grpSpLocks/>
              </p:cNvGrpSpPr>
              <p:nvPr/>
            </p:nvGrpSpPr>
            <p:grpSpPr bwMode="auto">
              <a:xfrm>
                <a:off x="0" y="6144"/>
                <a:ext cx="794" cy="384"/>
                <a:chOff x="0" y="6144"/>
                <a:chExt cx="794" cy="384"/>
              </a:xfrm>
            </p:grpSpPr>
            <p:sp>
              <p:nvSpPr>
                <p:cNvPr id="11509" name="Rectangle 245"/>
                <p:cNvSpPr>
                  <a:spLocks noChangeArrowheads="1"/>
                </p:cNvSpPr>
                <p:nvPr/>
              </p:nvSpPr>
              <p:spPr bwMode="auto">
                <a:xfrm>
                  <a:off x="43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10" name="Rectangle 246"/>
                <p:cNvSpPr>
                  <a:spLocks noChangeArrowheads="1"/>
                </p:cNvSpPr>
                <p:nvPr/>
              </p:nvSpPr>
              <p:spPr bwMode="auto">
                <a:xfrm>
                  <a:off x="0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11" name="Group 247"/>
              <p:cNvGrpSpPr>
                <a:grpSpLocks/>
              </p:cNvGrpSpPr>
              <p:nvPr/>
            </p:nvGrpSpPr>
            <p:grpSpPr bwMode="auto">
              <a:xfrm>
                <a:off x="794" y="6144"/>
                <a:ext cx="794" cy="384"/>
                <a:chOff x="794" y="6144"/>
                <a:chExt cx="794" cy="384"/>
              </a:xfrm>
            </p:grpSpPr>
            <p:sp>
              <p:nvSpPr>
                <p:cNvPr id="11512" name="Rectangle 248"/>
                <p:cNvSpPr>
                  <a:spLocks noChangeArrowheads="1"/>
                </p:cNvSpPr>
                <p:nvPr/>
              </p:nvSpPr>
              <p:spPr bwMode="auto">
                <a:xfrm>
                  <a:off x="837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13" name="Rectangle 249"/>
                <p:cNvSpPr>
                  <a:spLocks noChangeArrowheads="1"/>
                </p:cNvSpPr>
                <p:nvPr/>
              </p:nvSpPr>
              <p:spPr bwMode="auto">
                <a:xfrm>
                  <a:off x="794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14" name="Group 250"/>
              <p:cNvGrpSpPr>
                <a:grpSpLocks/>
              </p:cNvGrpSpPr>
              <p:nvPr/>
            </p:nvGrpSpPr>
            <p:grpSpPr bwMode="auto">
              <a:xfrm>
                <a:off x="1588" y="6144"/>
                <a:ext cx="794" cy="384"/>
                <a:chOff x="1588" y="6144"/>
                <a:chExt cx="794" cy="384"/>
              </a:xfrm>
            </p:grpSpPr>
            <p:sp>
              <p:nvSpPr>
                <p:cNvPr id="11515" name="Rectangle 251"/>
                <p:cNvSpPr>
                  <a:spLocks noChangeArrowheads="1"/>
                </p:cNvSpPr>
                <p:nvPr/>
              </p:nvSpPr>
              <p:spPr bwMode="auto">
                <a:xfrm>
                  <a:off x="1631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1.14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16" name="Rectangle 252"/>
                <p:cNvSpPr>
                  <a:spLocks noChangeArrowheads="1"/>
                </p:cNvSpPr>
                <p:nvPr/>
              </p:nvSpPr>
              <p:spPr bwMode="auto">
                <a:xfrm>
                  <a:off x="1588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17" name="Group 253"/>
              <p:cNvGrpSpPr>
                <a:grpSpLocks/>
              </p:cNvGrpSpPr>
              <p:nvPr/>
            </p:nvGrpSpPr>
            <p:grpSpPr bwMode="auto">
              <a:xfrm>
                <a:off x="2382" y="6144"/>
                <a:ext cx="794" cy="384"/>
                <a:chOff x="2382" y="6144"/>
                <a:chExt cx="794" cy="384"/>
              </a:xfrm>
            </p:grpSpPr>
            <p:sp>
              <p:nvSpPr>
                <p:cNvPr id="11518" name="Rectangle 254"/>
                <p:cNvSpPr>
                  <a:spLocks noChangeArrowheads="1"/>
                </p:cNvSpPr>
                <p:nvPr/>
              </p:nvSpPr>
              <p:spPr bwMode="auto">
                <a:xfrm>
                  <a:off x="2425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19" name="Rectangle 255"/>
                <p:cNvSpPr>
                  <a:spLocks noChangeArrowheads="1"/>
                </p:cNvSpPr>
                <p:nvPr/>
              </p:nvSpPr>
              <p:spPr bwMode="auto">
                <a:xfrm>
                  <a:off x="2382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20" name="Group 256"/>
              <p:cNvGrpSpPr>
                <a:grpSpLocks/>
              </p:cNvGrpSpPr>
              <p:nvPr/>
            </p:nvGrpSpPr>
            <p:grpSpPr bwMode="auto">
              <a:xfrm>
                <a:off x="3176" y="6144"/>
                <a:ext cx="795" cy="384"/>
                <a:chOff x="3176" y="6144"/>
                <a:chExt cx="795" cy="384"/>
              </a:xfrm>
            </p:grpSpPr>
            <p:sp>
              <p:nvSpPr>
                <p:cNvPr id="11521" name="Rectangle 257"/>
                <p:cNvSpPr>
                  <a:spLocks noChangeArrowheads="1"/>
                </p:cNvSpPr>
                <p:nvPr/>
              </p:nvSpPr>
              <p:spPr bwMode="auto">
                <a:xfrm>
                  <a:off x="3219" y="614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22" name="Rectangle 258"/>
                <p:cNvSpPr>
                  <a:spLocks noChangeArrowheads="1"/>
                </p:cNvSpPr>
                <p:nvPr/>
              </p:nvSpPr>
              <p:spPr bwMode="auto">
                <a:xfrm>
                  <a:off x="3176" y="614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23" name="Group 259"/>
              <p:cNvGrpSpPr>
                <a:grpSpLocks/>
              </p:cNvGrpSpPr>
              <p:nvPr/>
            </p:nvGrpSpPr>
            <p:grpSpPr bwMode="auto">
              <a:xfrm>
                <a:off x="0" y="6528"/>
                <a:ext cx="794" cy="384"/>
                <a:chOff x="0" y="6528"/>
                <a:chExt cx="794" cy="384"/>
              </a:xfrm>
            </p:grpSpPr>
            <p:sp>
              <p:nvSpPr>
                <p:cNvPr id="11524" name="Rectangle 260"/>
                <p:cNvSpPr>
                  <a:spLocks noChangeArrowheads="1"/>
                </p:cNvSpPr>
                <p:nvPr/>
              </p:nvSpPr>
              <p:spPr bwMode="auto">
                <a:xfrm>
                  <a:off x="43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-.28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25" name="Rectangle 261"/>
                <p:cNvSpPr>
                  <a:spLocks noChangeArrowheads="1"/>
                </p:cNvSpPr>
                <p:nvPr/>
              </p:nvSpPr>
              <p:spPr bwMode="auto">
                <a:xfrm>
                  <a:off x="0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26" name="Group 262"/>
              <p:cNvGrpSpPr>
                <a:grpSpLocks/>
              </p:cNvGrpSpPr>
              <p:nvPr/>
            </p:nvGrpSpPr>
            <p:grpSpPr bwMode="auto">
              <a:xfrm>
                <a:off x="794" y="6528"/>
                <a:ext cx="794" cy="384"/>
                <a:chOff x="794" y="6528"/>
                <a:chExt cx="794" cy="384"/>
              </a:xfrm>
            </p:grpSpPr>
            <p:sp>
              <p:nvSpPr>
                <p:cNvPr id="11527" name="Rectangle 263"/>
                <p:cNvSpPr>
                  <a:spLocks noChangeArrowheads="1"/>
                </p:cNvSpPr>
                <p:nvPr/>
              </p:nvSpPr>
              <p:spPr bwMode="auto">
                <a:xfrm>
                  <a:off x="837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-.27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28" name="Rectangle 264"/>
                <p:cNvSpPr>
                  <a:spLocks noChangeArrowheads="1"/>
                </p:cNvSpPr>
                <p:nvPr/>
              </p:nvSpPr>
              <p:spPr bwMode="auto">
                <a:xfrm>
                  <a:off x="794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29" name="Group 265"/>
              <p:cNvGrpSpPr>
                <a:grpSpLocks/>
              </p:cNvGrpSpPr>
              <p:nvPr/>
            </p:nvGrpSpPr>
            <p:grpSpPr bwMode="auto">
              <a:xfrm>
                <a:off x="1588" y="6528"/>
                <a:ext cx="794" cy="384"/>
                <a:chOff x="1588" y="6528"/>
                <a:chExt cx="794" cy="384"/>
              </a:xfrm>
            </p:grpSpPr>
            <p:sp>
              <p:nvSpPr>
                <p:cNvPr id="11530" name="Rectangle 266"/>
                <p:cNvSpPr>
                  <a:spLocks noChangeArrowheads="1"/>
                </p:cNvSpPr>
                <p:nvPr/>
              </p:nvSpPr>
              <p:spPr bwMode="auto">
                <a:xfrm>
                  <a:off x="1631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1.27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31" name="Rectangle 267"/>
                <p:cNvSpPr>
                  <a:spLocks noChangeArrowheads="1"/>
                </p:cNvSpPr>
                <p:nvPr/>
              </p:nvSpPr>
              <p:spPr bwMode="auto">
                <a:xfrm>
                  <a:off x="1588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32" name="Group 268"/>
              <p:cNvGrpSpPr>
                <a:grpSpLocks/>
              </p:cNvGrpSpPr>
              <p:nvPr/>
            </p:nvGrpSpPr>
            <p:grpSpPr bwMode="auto">
              <a:xfrm>
                <a:off x="2382" y="6528"/>
                <a:ext cx="794" cy="384"/>
                <a:chOff x="2382" y="6528"/>
                <a:chExt cx="794" cy="384"/>
              </a:xfrm>
            </p:grpSpPr>
            <p:sp>
              <p:nvSpPr>
                <p:cNvPr id="11533" name="Rectangle 269"/>
                <p:cNvSpPr>
                  <a:spLocks noChangeArrowheads="1"/>
                </p:cNvSpPr>
                <p:nvPr/>
              </p:nvSpPr>
              <p:spPr bwMode="auto">
                <a:xfrm>
                  <a:off x="2425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.51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34" name="Rectangle 270"/>
                <p:cNvSpPr>
                  <a:spLocks noChangeArrowheads="1"/>
                </p:cNvSpPr>
                <p:nvPr/>
              </p:nvSpPr>
              <p:spPr bwMode="auto">
                <a:xfrm>
                  <a:off x="2382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35" name="Group 271"/>
              <p:cNvGrpSpPr>
                <a:grpSpLocks/>
              </p:cNvGrpSpPr>
              <p:nvPr/>
            </p:nvGrpSpPr>
            <p:grpSpPr bwMode="auto">
              <a:xfrm>
                <a:off x="3176" y="6528"/>
                <a:ext cx="795" cy="384"/>
                <a:chOff x="3176" y="6528"/>
                <a:chExt cx="795" cy="384"/>
              </a:xfrm>
            </p:grpSpPr>
            <p:sp>
              <p:nvSpPr>
                <p:cNvPr id="11536" name="Rectangle 272"/>
                <p:cNvSpPr>
                  <a:spLocks noChangeArrowheads="1"/>
                </p:cNvSpPr>
                <p:nvPr/>
              </p:nvSpPr>
              <p:spPr bwMode="auto">
                <a:xfrm>
                  <a:off x="3219" y="652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37" name="Rectangle 273"/>
                <p:cNvSpPr>
                  <a:spLocks noChangeArrowheads="1"/>
                </p:cNvSpPr>
                <p:nvPr/>
              </p:nvSpPr>
              <p:spPr bwMode="auto">
                <a:xfrm>
                  <a:off x="3176" y="652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38" name="Group 274"/>
              <p:cNvGrpSpPr>
                <a:grpSpLocks/>
              </p:cNvGrpSpPr>
              <p:nvPr/>
            </p:nvGrpSpPr>
            <p:grpSpPr bwMode="auto">
              <a:xfrm>
                <a:off x="0" y="6912"/>
                <a:ext cx="794" cy="384"/>
                <a:chOff x="0" y="6912"/>
                <a:chExt cx="794" cy="384"/>
              </a:xfrm>
            </p:grpSpPr>
            <p:sp>
              <p:nvSpPr>
                <p:cNvPr id="11539" name="Rectangle 275"/>
                <p:cNvSpPr>
                  <a:spLocks noChangeArrowheads="1"/>
                </p:cNvSpPr>
                <p:nvPr/>
              </p:nvSpPr>
              <p:spPr bwMode="auto">
                <a:xfrm>
                  <a:off x="43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.51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40" name="Rectangle 276"/>
                <p:cNvSpPr>
                  <a:spLocks noChangeArrowheads="1"/>
                </p:cNvSpPr>
                <p:nvPr/>
              </p:nvSpPr>
              <p:spPr bwMode="auto">
                <a:xfrm>
                  <a:off x="0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41" name="Group 277"/>
              <p:cNvGrpSpPr>
                <a:grpSpLocks/>
              </p:cNvGrpSpPr>
              <p:nvPr/>
            </p:nvGrpSpPr>
            <p:grpSpPr bwMode="auto">
              <a:xfrm>
                <a:off x="794" y="6912"/>
                <a:ext cx="794" cy="384"/>
                <a:chOff x="794" y="6912"/>
                <a:chExt cx="794" cy="384"/>
              </a:xfrm>
            </p:grpSpPr>
            <p:sp>
              <p:nvSpPr>
                <p:cNvPr id="11542" name="Rectangle 278"/>
                <p:cNvSpPr>
                  <a:spLocks noChangeArrowheads="1"/>
                </p:cNvSpPr>
                <p:nvPr/>
              </p:nvSpPr>
              <p:spPr bwMode="auto">
                <a:xfrm>
                  <a:off x="837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.10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43" name="Rectangle 279"/>
                <p:cNvSpPr>
                  <a:spLocks noChangeArrowheads="1"/>
                </p:cNvSpPr>
                <p:nvPr/>
              </p:nvSpPr>
              <p:spPr bwMode="auto">
                <a:xfrm>
                  <a:off x="794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44" name="Group 280"/>
              <p:cNvGrpSpPr>
                <a:grpSpLocks/>
              </p:cNvGrpSpPr>
              <p:nvPr/>
            </p:nvGrpSpPr>
            <p:grpSpPr bwMode="auto">
              <a:xfrm>
                <a:off x="1588" y="6912"/>
                <a:ext cx="794" cy="384"/>
                <a:chOff x="1588" y="6912"/>
                <a:chExt cx="794" cy="384"/>
              </a:xfrm>
            </p:grpSpPr>
            <p:sp>
              <p:nvSpPr>
                <p:cNvPr id="1154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631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2.49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46" name="Rectangle 282"/>
                <p:cNvSpPr>
                  <a:spLocks noChangeArrowheads="1"/>
                </p:cNvSpPr>
                <p:nvPr/>
              </p:nvSpPr>
              <p:spPr bwMode="auto">
                <a:xfrm>
                  <a:off x="1588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47" name="Group 283"/>
              <p:cNvGrpSpPr>
                <a:grpSpLocks/>
              </p:cNvGrpSpPr>
              <p:nvPr/>
            </p:nvGrpSpPr>
            <p:grpSpPr bwMode="auto">
              <a:xfrm>
                <a:off x="2382" y="6912"/>
                <a:ext cx="794" cy="384"/>
                <a:chOff x="2382" y="6912"/>
                <a:chExt cx="794" cy="384"/>
              </a:xfrm>
            </p:grpSpPr>
            <p:sp>
              <p:nvSpPr>
                <p:cNvPr id="11548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25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.54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49" name="Rectangle 285"/>
                <p:cNvSpPr>
                  <a:spLocks noChangeArrowheads="1"/>
                </p:cNvSpPr>
                <p:nvPr/>
              </p:nvSpPr>
              <p:spPr bwMode="auto">
                <a:xfrm>
                  <a:off x="2382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50" name="Group 286"/>
              <p:cNvGrpSpPr>
                <a:grpSpLocks/>
              </p:cNvGrpSpPr>
              <p:nvPr/>
            </p:nvGrpSpPr>
            <p:grpSpPr bwMode="auto">
              <a:xfrm>
                <a:off x="3176" y="6912"/>
                <a:ext cx="795" cy="384"/>
                <a:chOff x="3176" y="6912"/>
                <a:chExt cx="795" cy="384"/>
              </a:xfrm>
            </p:grpSpPr>
            <p:sp>
              <p:nvSpPr>
                <p:cNvPr id="11551" name="Rectangle 287"/>
                <p:cNvSpPr>
                  <a:spLocks noChangeArrowheads="1"/>
                </p:cNvSpPr>
                <p:nvPr/>
              </p:nvSpPr>
              <p:spPr bwMode="auto">
                <a:xfrm>
                  <a:off x="3219" y="691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52" name="Rectangle 288"/>
                <p:cNvSpPr>
                  <a:spLocks noChangeArrowheads="1"/>
                </p:cNvSpPr>
                <p:nvPr/>
              </p:nvSpPr>
              <p:spPr bwMode="auto">
                <a:xfrm>
                  <a:off x="3176" y="691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53" name="Group 289"/>
              <p:cNvGrpSpPr>
                <a:grpSpLocks/>
              </p:cNvGrpSpPr>
              <p:nvPr/>
            </p:nvGrpSpPr>
            <p:grpSpPr bwMode="auto">
              <a:xfrm>
                <a:off x="0" y="7296"/>
                <a:ext cx="794" cy="384"/>
                <a:chOff x="0" y="7296"/>
                <a:chExt cx="794" cy="384"/>
              </a:xfrm>
            </p:grpSpPr>
            <p:sp>
              <p:nvSpPr>
                <p:cNvPr id="11554" name="Rectangle 290"/>
                <p:cNvSpPr>
                  <a:spLocks noChangeArrowheads="1"/>
                </p:cNvSpPr>
                <p:nvPr/>
              </p:nvSpPr>
              <p:spPr bwMode="auto">
                <a:xfrm>
                  <a:off x="43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.08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55" name="Rectangle 291"/>
                <p:cNvSpPr>
                  <a:spLocks noChangeArrowheads="1"/>
                </p:cNvSpPr>
                <p:nvPr/>
              </p:nvSpPr>
              <p:spPr bwMode="auto">
                <a:xfrm>
                  <a:off x="0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56" name="Group 292"/>
              <p:cNvGrpSpPr>
                <a:grpSpLocks/>
              </p:cNvGrpSpPr>
              <p:nvPr/>
            </p:nvGrpSpPr>
            <p:grpSpPr bwMode="auto">
              <a:xfrm>
                <a:off x="794" y="7296"/>
                <a:ext cx="794" cy="384"/>
                <a:chOff x="794" y="7296"/>
                <a:chExt cx="794" cy="384"/>
              </a:xfrm>
            </p:grpSpPr>
            <p:sp>
              <p:nvSpPr>
                <p:cNvPr id="11557" name="Rectangle 293"/>
                <p:cNvSpPr>
                  <a:spLocks noChangeArrowheads="1"/>
                </p:cNvSpPr>
                <p:nvPr/>
              </p:nvSpPr>
              <p:spPr bwMode="auto">
                <a:xfrm>
                  <a:off x="837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.02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58" name="Rectangle 294"/>
                <p:cNvSpPr>
                  <a:spLocks noChangeArrowheads="1"/>
                </p:cNvSpPr>
                <p:nvPr/>
              </p:nvSpPr>
              <p:spPr bwMode="auto">
                <a:xfrm>
                  <a:off x="794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59" name="Group 295"/>
              <p:cNvGrpSpPr>
                <a:grpSpLocks/>
              </p:cNvGrpSpPr>
              <p:nvPr/>
            </p:nvGrpSpPr>
            <p:grpSpPr bwMode="auto">
              <a:xfrm>
                <a:off x="1588" y="7296"/>
                <a:ext cx="794" cy="384"/>
                <a:chOff x="1588" y="7296"/>
                <a:chExt cx="794" cy="384"/>
              </a:xfrm>
            </p:grpSpPr>
            <p:sp>
              <p:nvSpPr>
                <p:cNvPr id="11560" name="Rectangle 296"/>
                <p:cNvSpPr>
                  <a:spLocks noChangeArrowheads="1"/>
                </p:cNvSpPr>
                <p:nvPr/>
              </p:nvSpPr>
              <p:spPr bwMode="auto">
                <a:xfrm>
                  <a:off x="1631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2.01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61" name="Rectangle 297"/>
                <p:cNvSpPr>
                  <a:spLocks noChangeArrowheads="1"/>
                </p:cNvSpPr>
                <p:nvPr/>
              </p:nvSpPr>
              <p:spPr bwMode="auto">
                <a:xfrm>
                  <a:off x="1588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62" name="Group 298"/>
              <p:cNvGrpSpPr>
                <a:grpSpLocks/>
              </p:cNvGrpSpPr>
              <p:nvPr/>
            </p:nvGrpSpPr>
            <p:grpSpPr bwMode="auto">
              <a:xfrm>
                <a:off x="2382" y="7296"/>
                <a:ext cx="794" cy="384"/>
                <a:chOff x="2382" y="7296"/>
                <a:chExt cx="794" cy="384"/>
              </a:xfrm>
            </p:grpSpPr>
            <p:sp>
              <p:nvSpPr>
                <p:cNvPr id="11563" name="Rectangle 299"/>
                <p:cNvSpPr>
                  <a:spLocks noChangeArrowheads="1"/>
                </p:cNvSpPr>
                <p:nvPr/>
              </p:nvSpPr>
              <p:spPr bwMode="auto">
                <a:xfrm>
                  <a:off x="2425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.53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64" name="Rectangle 300"/>
                <p:cNvSpPr>
                  <a:spLocks noChangeArrowheads="1"/>
                </p:cNvSpPr>
                <p:nvPr/>
              </p:nvSpPr>
              <p:spPr bwMode="auto">
                <a:xfrm>
                  <a:off x="2382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65" name="Group 301"/>
              <p:cNvGrpSpPr>
                <a:grpSpLocks/>
              </p:cNvGrpSpPr>
              <p:nvPr/>
            </p:nvGrpSpPr>
            <p:grpSpPr bwMode="auto">
              <a:xfrm>
                <a:off x="3176" y="7296"/>
                <a:ext cx="795" cy="384"/>
                <a:chOff x="3176" y="7296"/>
                <a:chExt cx="795" cy="384"/>
              </a:xfrm>
            </p:grpSpPr>
            <p:sp>
              <p:nvSpPr>
                <p:cNvPr id="11566" name="Rectangle 302"/>
                <p:cNvSpPr>
                  <a:spLocks noChangeArrowheads="1"/>
                </p:cNvSpPr>
                <p:nvPr/>
              </p:nvSpPr>
              <p:spPr bwMode="auto">
                <a:xfrm>
                  <a:off x="3219" y="729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67" name="Rectangle 303"/>
                <p:cNvSpPr>
                  <a:spLocks noChangeArrowheads="1"/>
                </p:cNvSpPr>
                <p:nvPr/>
              </p:nvSpPr>
              <p:spPr bwMode="auto">
                <a:xfrm>
                  <a:off x="3176" y="729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1568" name="Rectangle 304"/>
            <p:cNvSpPr>
              <a:spLocks noChangeArrowheads="1"/>
            </p:cNvSpPr>
            <p:nvPr/>
          </p:nvSpPr>
          <p:spPr bwMode="auto">
            <a:xfrm>
              <a:off x="-3" y="-3"/>
              <a:ext cx="3977" cy="76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2"/>
          <p:cNvGrpSpPr>
            <a:grpSpLocks/>
          </p:cNvGrpSpPr>
          <p:nvPr/>
        </p:nvGrpSpPr>
        <p:grpSpPr bwMode="auto">
          <a:xfrm>
            <a:off x="1144589" y="1211899"/>
            <a:ext cx="7959725" cy="5311775"/>
            <a:chOff x="-3" y="-3"/>
            <a:chExt cx="3977" cy="8070"/>
          </a:xfrm>
        </p:grpSpPr>
        <p:grpSp>
          <p:nvGrpSpPr>
            <p:cNvPr id="12290" name="Group 3"/>
            <p:cNvGrpSpPr>
              <a:grpSpLocks/>
            </p:cNvGrpSpPr>
            <p:nvPr/>
          </p:nvGrpSpPr>
          <p:grpSpPr bwMode="auto">
            <a:xfrm>
              <a:off x="0" y="0"/>
              <a:ext cx="3971" cy="8064"/>
              <a:chOff x="0" y="0"/>
              <a:chExt cx="3971" cy="8064"/>
            </a:xfrm>
          </p:grpSpPr>
          <p:grpSp>
            <p:nvGrpSpPr>
              <p:cNvPr id="12291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794" cy="384"/>
                <a:chOff x="0" y="0"/>
                <a:chExt cx="794" cy="384"/>
              </a:xfrm>
            </p:grpSpPr>
            <p:sp>
              <p:nvSpPr>
                <p:cNvPr id="12292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9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294" name="Group 7"/>
              <p:cNvGrpSpPr>
                <a:grpSpLocks/>
              </p:cNvGrpSpPr>
              <p:nvPr/>
            </p:nvGrpSpPr>
            <p:grpSpPr bwMode="auto">
              <a:xfrm>
                <a:off x="794" y="0"/>
                <a:ext cx="794" cy="384"/>
                <a:chOff x="794" y="0"/>
                <a:chExt cx="794" cy="384"/>
              </a:xfrm>
            </p:grpSpPr>
            <p:sp>
              <p:nvSpPr>
                <p:cNvPr id="12295" name="Rectangle 8"/>
                <p:cNvSpPr>
                  <a:spLocks noChangeArrowheads="1"/>
                </p:cNvSpPr>
                <p:nvPr/>
              </p:nvSpPr>
              <p:spPr bwMode="auto">
                <a:xfrm>
                  <a:off x="837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96" name="Rectangle 9"/>
                <p:cNvSpPr>
                  <a:spLocks noChangeArrowheads="1"/>
                </p:cNvSpPr>
                <p:nvPr/>
              </p:nvSpPr>
              <p:spPr bwMode="auto">
                <a:xfrm>
                  <a:off x="794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297" name="Group 10"/>
              <p:cNvGrpSpPr>
                <a:grpSpLocks/>
              </p:cNvGrpSpPr>
              <p:nvPr/>
            </p:nvGrpSpPr>
            <p:grpSpPr bwMode="auto">
              <a:xfrm>
                <a:off x="1588" y="0"/>
                <a:ext cx="794" cy="384"/>
                <a:chOff x="1588" y="0"/>
                <a:chExt cx="794" cy="384"/>
              </a:xfrm>
            </p:grpSpPr>
            <p:sp>
              <p:nvSpPr>
                <p:cNvPr id="12298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1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3.27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99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8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00" name="Group 13"/>
              <p:cNvGrpSpPr>
                <a:grpSpLocks/>
              </p:cNvGrpSpPr>
              <p:nvPr/>
            </p:nvGrpSpPr>
            <p:grpSpPr bwMode="auto">
              <a:xfrm>
                <a:off x="2382" y="0"/>
                <a:ext cx="794" cy="384"/>
                <a:chOff x="2382" y="0"/>
                <a:chExt cx="794" cy="384"/>
              </a:xfrm>
            </p:grpSpPr>
            <p:sp>
              <p:nvSpPr>
                <p:cNvPr id="12301" name="Rectangle 14"/>
                <p:cNvSpPr>
                  <a:spLocks noChangeArrowheads="1"/>
                </p:cNvSpPr>
                <p:nvPr/>
              </p:nvSpPr>
              <p:spPr bwMode="auto">
                <a:xfrm>
                  <a:off x="2425" y="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02" name="Rectangle 15"/>
                <p:cNvSpPr>
                  <a:spLocks noChangeArrowheads="1"/>
                </p:cNvSpPr>
                <p:nvPr/>
              </p:nvSpPr>
              <p:spPr bwMode="auto">
                <a:xfrm>
                  <a:off x="2382" y="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03" name="Group 16"/>
              <p:cNvGrpSpPr>
                <a:grpSpLocks/>
              </p:cNvGrpSpPr>
              <p:nvPr/>
            </p:nvGrpSpPr>
            <p:grpSpPr bwMode="auto">
              <a:xfrm>
                <a:off x="3176" y="0"/>
                <a:ext cx="795" cy="384"/>
                <a:chOff x="3176" y="0"/>
                <a:chExt cx="795" cy="384"/>
              </a:xfrm>
            </p:grpSpPr>
            <p:sp>
              <p:nvSpPr>
                <p:cNvPr id="12304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9" y="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05" name="Rectangle 18"/>
                <p:cNvSpPr>
                  <a:spLocks noChangeArrowheads="1"/>
                </p:cNvSpPr>
                <p:nvPr/>
              </p:nvSpPr>
              <p:spPr bwMode="auto">
                <a:xfrm>
                  <a:off x="3176" y="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06" name="Group 19"/>
              <p:cNvGrpSpPr>
                <a:grpSpLocks/>
              </p:cNvGrpSpPr>
              <p:nvPr/>
            </p:nvGrpSpPr>
            <p:grpSpPr bwMode="auto">
              <a:xfrm>
                <a:off x="0" y="384"/>
                <a:ext cx="794" cy="384"/>
                <a:chOff x="0" y="384"/>
                <a:chExt cx="794" cy="384"/>
              </a:xfrm>
            </p:grpSpPr>
            <p:sp>
              <p:nvSpPr>
                <p:cNvPr id="12307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08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09" name="Group 22"/>
              <p:cNvGrpSpPr>
                <a:grpSpLocks/>
              </p:cNvGrpSpPr>
              <p:nvPr/>
            </p:nvGrpSpPr>
            <p:grpSpPr bwMode="auto">
              <a:xfrm>
                <a:off x="794" y="384"/>
                <a:ext cx="794" cy="384"/>
                <a:chOff x="794" y="384"/>
                <a:chExt cx="794" cy="384"/>
              </a:xfrm>
            </p:grpSpPr>
            <p:sp>
              <p:nvSpPr>
                <p:cNvPr id="12310" name="Rectangle 23"/>
                <p:cNvSpPr>
                  <a:spLocks noChangeArrowheads="1"/>
                </p:cNvSpPr>
                <p:nvPr/>
              </p:nvSpPr>
              <p:spPr bwMode="auto">
                <a:xfrm>
                  <a:off x="837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1" name="Rectangle 24"/>
                <p:cNvSpPr>
                  <a:spLocks noChangeArrowheads="1"/>
                </p:cNvSpPr>
                <p:nvPr/>
              </p:nvSpPr>
              <p:spPr bwMode="auto">
                <a:xfrm>
                  <a:off x="794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12" name="Group 25"/>
              <p:cNvGrpSpPr>
                <a:grpSpLocks/>
              </p:cNvGrpSpPr>
              <p:nvPr/>
            </p:nvGrpSpPr>
            <p:grpSpPr bwMode="auto">
              <a:xfrm>
                <a:off x="1588" y="384"/>
                <a:ext cx="794" cy="384"/>
                <a:chOff x="1588" y="384"/>
                <a:chExt cx="794" cy="384"/>
              </a:xfrm>
            </p:grpSpPr>
            <p:sp>
              <p:nvSpPr>
                <p:cNvPr id="123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1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2.25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8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15" name="Group 28"/>
              <p:cNvGrpSpPr>
                <a:grpSpLocks/>
              </p:cNvGrpSpPr>
              <p:nvPr/>
            </p:nvGrpSpPr>
            <p:grpSpPr bwMode="auto">
              <a:xfrm>
                <a:off x="2382" y="384"/>
                <a:ext cx="794" cy="384"/>
                <a:chOff x="2382" y="384"/>
                <a:chExt cx="794" cy="384"/>
              </a:xfrm>
            </p:grpSpPr>
            <p:sp>
              <p:nvSpPr>
                <p:cNvPr id="12316" name="Rectangle 29"/>
                <p:cNvSpPr>
                  <a:spLocks noChangeArrowheads="1"/>
                </p:cNvSpPr>
                <p:nvPr/>
              </p:nvSpPr>
              <p:spPr bwMode="auto">
                <a:xfrm>
                  <a:off x="2425" y="38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.33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7" name="Rectangle 30"/>
                <p:cNvSpPr>
                  <a:spLocks noChangeArrowheads="1"/>
                </p:cNvSpPr>
                <p:nvPr/>
              </p:nvSpPr>
              <p:spPr bwMode="auto">
                <a:xfrm>
                  <a:off x="2382" y="38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18" name="Group 31"/>
              <p:cNvGrpSpPr>
                <a:grpSpLocks/>
              </p:cNvGrpSpPr>
              <p:nvPr/>
            </p:nvGrpSpPr>
            <p:grpSpPr bwMode="auto">
              <a:xfrm>
                <a:off x="3176" y="384"/>
                <a:ext cx="795" cy="384"/>
                <a:chOff x="3176" y="384"/>
                <a:chExt cx="795" cy="384"/>
              </a:xfrm>
            </p:grpSpPr>
            <p:sp>
              <p:nvSpPr>
                <p:cNvPr id="12319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9" y="38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20" name="Rectangle 33"/>
                <p:cNvSpPr>
                  <a:spLocks noChangeArrowheads="1"/>
                </p:cNvSpPr>
                <p:nvPr/>
              </p:nvSpPr>
              <p:spPr bwMode="auto">
                <a:xfrm>
                  <a:off x="3176" y="38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21" name="Group 34"/>
              <p:cNvGrpSpPr>
                <a:grpSpLocks/>
              </p:cNvGrpSpPr>
              <p:nvPr/>
            </p:nvGrpSpPr>
            <p:grpSpPr bwMode="auto">
              <a:xfrm>
                <a:off x="0" y="768"/>
                <a:ext cx="794" cy="384"/>
                <a:chOff x="0" y="768"/>
                <a:chExt cx="794" cy="384"/>
              </a:xfrm>
            </p:grpSpPr>
            <p:sp>
              <p:nvSpPr>
                <p:cNvPr id="123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2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24" name="Group 37"/>
              <p:cNvGrpSpPr>
                <a:grpSpLocks/>
              </p:cNvGrpSpPr>
              <p:nvPr/>
            </p:nvGrpSpPr>
            <p:grpSpPr bwMode="auto">
              <a:xfrm>
                <a:off x="794" y="768"/>
                <a:ext cx="794" cy="384"/>
                <a:chOff x="794" y="768"/>
                <a:chExt cx="794" cy="384"/>
              </a:xfrm>
            </p:grpSpPr>
            <p:sp>
              <p:nvSpPr>
                <p:cNvPr id="12325" name="Rectangle 38"/>
                <p:cNvSpPr>
                  <a:spLocks noChangeArrowheads="1"/>
                </p:cNvSpPr>
                <p:nvPr/>
              </p:nvSpPr>
              <p:spPr bwMode="auto">
                <a:xfrm>
                  <a:off x="837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26" name="Rectangle 39"/>
                <p:cNvSpPr>
                  <a:spLocks noChangeArrowheads="1"/>
                </p:cNvSpPr>
                <p:nvPr/>
              </p:nvSpPr>
              <p:spPr bwMode="auto">
                <a:xfrm>
                  <a:off x="794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27" name="Group 40"/>
              <p:cNvGrpSpPr>
                <a:grpSpLocks/>
              </p:cNvGrpSpPr>
              <p:nvPr/>
            </p:nvGrpSpPr>
            <p:grpSpPr bwMode="auto">
              <a:xfrm>
                <a:off x="1588" y="768"/>
                <a:ext cx="794" cy="384"/>
                <a:chOff x="1588" y="768"/>
                <a:chExt cx="794" cy="384"/>
              </a:xfrm>
            </p:grpSpPr>
            <p:sp>
              <p:nvSpPr>
                <p:cNvPr id="12328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1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4.24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29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8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30" name="Group 43"/>
              <p:cNvGrpSpPr>
                <a:grpSpLocks/>
              </p:cNvGrpSpPr>
              <p:nvPr/>
            </p:nvGrpSpPr>
            <p:grpSpPr bwMode="auto">
              <a:xfrm>
                <a:off x="2382" y="768"/>
                <a:ext cx="794" cy="384"/>
                <a:chOff x="2382" y="768"/>
                <a:chExt cx="794" cy="384"/>
              </a:xfrm>
            </p:grpSpPr>
            <p:sp>
              <p:nvSpPr>
                <p:cNvPr id="12331" name="Rectangle 44"/>
                <p:cNvSpPr>
                  <a:spLocks noChangeArrowheads="1"/>
                </p:cNvSpPr>
                <p:nvPr/>
              </p:nvSpPr>
              <p:spPr bwMode="auto">
                <a:xfrm>
                  <a:off x="2425" y="76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.63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32" name="Rectangle 45"/>
                <p:cNvSpPr>
                  <a:spLocks noChangeArrowheads="1"/>
                </p:cNvSpPr>
                <p:nvPr/>
              </p:nvSpPr>
              <p:spPr bwMode="auto">
                <a:xfrm>
                  <a:off x="2382" y="76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33" name="Group 46"/>
              <p:cNvGrpSpPr>
                <a:grpSpLocks/>
              </p:cNvGrpSpPr>
              <p:nvPr/>
            </p:nvGrpSpPr>
            <p:grpSpPr bwMode="auto">
              <a:xfrm>
                <a:off x="3176" y="768"/>
                <a:ext cx="795" cy="384"/>
                <a:chOff x="3176" y="768"/>
                <a:chExt cx="795" cy="384"/>
              </a:xfrm>
            </p:grpSpPr>
            <p:sp>
              <p:nvSpPr>
                <p:cNvPr id="12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9" y="76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35" name="Rectangle 48"/>
                <p:cNvSpPr>
                  <a:spLocks noChangeArrowheads="1"/>
                </p:cNvSpPr>
                <p:nvPr/>
              </p:nvSpPr>
              <p:spPr bwMode="auto">
                <a:xfrm>
                  <a:off x="3176" y="76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36" name="Group 49"/>
              <p:cNvGrpSpPr>
                <a:grpSpLocks/>
              </p:cNvGrpSpPr>
              <p:nvPr/>
            </p:nvGrpSpPr>
            <p:grpSpPr bwMode="auto">
              <a:xfrm>
                <a:off x="0" y="1152"/>
                <a:ext cx="794" cy="384"/>
                <a:chOff x="0" y="1152"/>
                <a:chExt cx="794" cy="384"/>
              </a:xfrm>
            </p:grpSpPr>
            <p:sp>
              <p:nvSpPr>
                <p:cNvPr id="1233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38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39" name="Group 52"/>
              <p:cNvGrpSpPr>
                <a:grpSpLocks/>
              </p:cNvGrpSpPr>
              <p:nvPr/>
            </p:nvGrpSpPr>
            <p:grpSpPr bwMode="auto">
              <a:xfrm>
                <a:off x="794" y="1152"/>
                <a:ext cx="794" cy="384"/>
                <a:chOff x="794" y="1152"/>
                <a:chExt cx="794" cy="384"/>
              </a:xfrm>
            </p:grpSpPr>
            <p:sp>
              <p:nvSpPr>
                <p:cNvPr id="12340" name="Rectangle 53"/>
                <p:cNvSpPr>
                  <a:spLocks noChangeArrowheads="1"/>
                </p:cNvSpPr>
                <p:nvPr/>
              </p:nvSpPr>
              <p:spPr bwMode="auto">
                <a:xfrm>
                  <a:off x="837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41" name="Rectangle 54"/>
                <p:cNvSpPr>
                  <a:spLocks noChangeArrowheads="1"/>
                </p:cNvSpPr>
                <p:nvPr/>
              </p:nvSpPr>
              <p:spPr bwMode="auto">
                <a:xfrm>
                  <a:off x="794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42" name="Group 55"/>
              <p:cNvGrpSpPr>
                <a:grpSpLocks/>
              </p:cNvGrpSpPr>
              <p:nvPr/>
            </p:nvGrpSpPr>
            <p:grpSpPr bwMode="auto">
              <a:xfrm>
                <a:off x="1588" y="1152"/>
                <a:ext cx="794" cy="384"/>
                <a:chOff x="1588" y="1152"/>
                <a:chExt cx="794" cy="384"/>
              </a:xfrm>
            </p:grpSpPr>
            <p:sp>
              <p:nvSpPr>
                <p:cNvPr id="123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631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4.45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8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45" name="Group 58"/>
              <p:cNvGrpSpPr>
                <a:grpSpLocks/>
              </p:cNvGrpSpPr>
              <p:nvPr/>
            </p:nvGrpSpPr>
            <p:grpSpPr bwMode="auto">
              <a:xfrm>
                <a:off x="2382" y="1152"/>
                <a:ext cx="794" cy="384"/>
                <a:chOff x="2382" y="1152"/>
                <a:chExt cx="794" cy="384"/>
              </a:xfrm>
            </p:grpSpPr>
            <p:sp>
              <p:nvSpPr>
                <p:cNvPr id="1234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25" y="115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.69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4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82" y="115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48" name="Group 61"/>
              <p:cNvGrpSpPr>
                <a:grpSpLocks/>
              </p:cNvGrpSpPr>
              <p:nvPr/>
            </p:nvGrpSpPr>
            <p:grpSpPr bwMode="auto">
              <a:xfrm>
                <a:off x="3176" y="1152"/>
                <a:ext cx="795" cy="384"/>
                <a:chOff x="3176" y="1152"/>
                <a:chExt cx="795" cy="384"/>
              </a:xfrm>
            </p:grpSpPr>
            <p:sp>
              <p:nvSpPr>
                <p:cNvPr id="12349" name="Rectangle 62"/>
                <p:cNvSpPr>
                  <a:spLocks noChangeArrowheads="1"/>
                </p:cNvSpPr>
                <p:nvPr/>
              </p:nvSpPr>
              <p:spPr bwMode="auto">
                <a:xfrm>
                  <a:off x="3219" y="115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0" name="Rectangle 63"/>
                <p:cNvSpPr>
                  <a:spLocks noChangeArrowheads="1"/>
                </p:cNvSpPr>
                <p:nvPr/>
              </p:nvSpPr>
              <p:spPr bwMode="auto">
                <a:xfrm>
                  <a:off x="3176" y="115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1" name="Group 64"/>
              <p:cNvGrpSpPr>
                <a:grpSpLocks/>
              </p:cNvGrpSpPr>
              <p:nvPr/>
            </p:nvGrpSpPr>
            <p:grpSpPr bwMode="auto">
              <a:xfrm>
                <a:off x="0" y="1536"/>
                <a:ext cx="794" cy="384"/>
                <a:chOff x="0" y="1536"/>
                <a:chExt cx="794" cy="384"/>
              </a:xfrm>
            </p:grpSpPr>
            <p:sp>
              <p:nvSpPr>
                <p:cNvPr id="1235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3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4" name="Group 67"/>
              <p:cNvGrpSpPr>
                <a:grpSpLocks/>
              </p:cNvGrpSpPr>
              <p:nvPr/>
            </p:nvGrpSpPr>
            <p:grpSpPr bwMode="auto">
              <a:xfrm>
                <a:off x="794" y="1536"/>
                <a:ext cx="794" cy="384"/>
                <a:chOff x="794" y="1536"/>
                <a:chExt cx="794" cy="384"/>
              </a:xfrm>
            </p:grpSpPr>
            <p:sp>
              <p:nvSpPr>
                <p:cNvPr id="12355" name="Rectangle 68"/>
                <p:cNvSpPr>
                  <a:spLocks noChangeArrowheads="1"/>
                </p:cNvSpPr>
                <p:nvPr/>
              </p:nvSpPr>
              <p:spPr bwMode="auto">
                <a:xfrm>
                  <a:off x="837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6" name="Rectangle 69"/>
                <p:cNvSpPr>
                  <a:spLocks noChangeArrowheads="1"/>
                </p:cNvSpPr>
                <p:nvPr/>
              </p:nvSpPr>
              <p:spPr bwMode="auto">
                <a:xfrm>
                  <a:off x="794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7" name="Group 70"/>
              <p:cNvGrpSpPr>
                <a:grpSpLocks/>
              </p:cNvGrpSpPr>
              <p:nvPr/>
            </p:nvGrpSpPr>
            <p:grpSpPr bwMode="auto">
              <a:xfrm>
                <a:off x="1588" y="1536"/>
                <a:ext cx="794" cy="384"/>
                <a:chOff x="1588" y="1536"/>
                <a:chExt cx="794" cy="384"/>
              </a:xfrm>
            </p:grpSpPr>
            <p:sp>
              <p:nvSpPr>
                <p:cNvPr id="123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631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2.52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588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60" name="Group 73"/>
              <p:cNvGrpSpPr>
                <a:grpSpLocks/>
              </p:cNvGrpSpPr>
              <p:nvPr/>
            </p:nvGrpSpPr>
            <p:grpSpPr bwMode="auto">
              <a:xfrm>
                <a:off x="2382" y="1536"/>
                <a:ext cx="794" cy="384"/>
                <a:chOff x="2382" y="1536"/>
                <a:chExt cx="794" cy="384"/>
              </a:xfrm>
            </p:grpSpPr>
            <p:sp>
              <p:nvSpPr>
                <p:cNvPr id="12361" name="Rectangle 74"/>
                <p:cNvSpPr>
                  <a:spLocks noChangeArrowheads="1"/>
                </p:cNvSpPr>
                <p:nvPr/>
              </p:nvSpPr>
              <p:spPr bwMode="auto">
                <a:xfrm>
                  <a:off x="2425" y="153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.69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2" name="Rectangle 75"/>
                <p:cNvSpPr>
                  <a:spLocks noChangeArrowheads="1"/>
                </p:cNvSpPr>
                <p:nvPr/>
              </p:nvSpPr>
              <p:spPr bwMode="auto">
                <a:xfrm>
                  <a:off x="2382" y="153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63" name="Group 76"/>
              <p:cNvGrpSpPr>
                <a:grpSpLocks/>
              </p:cNvGrpSpPr>
              <p:nvPr/>
            </p:nvGrpSpPr>
            <p:grpSpPr bwMode="auto">
              <a:xfrm>
                <a:off x="3176" y="1536"/>
                <a:ext cx="795" cy="384"/>
                <a:chOff x="3176" y="1536"/>
                <a:chExt cx="795" cy="384"/>
              </a:xfrm>
            </p:grpSpPr>
            <p:sp>
              <p:nvSpPr>
                <p:cNvPr id="12364" name="Rectangle 77"/>
                <p:cNvSpPr>
                  <a:spLocks noChangeArrowheads="1"/>
                </p:cNvSpPr>
                <p:nvPr/>
              </p:nvSpPr>
              <p:spPr bwMode="auto">
                <a:xfrm>
                  <a:off x="3219" y="153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5" name="Rectangle 78"/>
                <p:cNvSpPr>
                  <a:spLocks noChangeArrowheads="1"/>
                </p:cNvSpPr>
                <p:nvPr/>
              </p:nvSpPr>
              <p:spPr bwMode="auto">
                <a:xfrm>
                  <a:off x="3176" y="153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66" name="Group 79"/>
              <p:cNvGrpSpPr>
                <a:grpSpLocks/>
              </p:cNvGrpSpPr>
              <p:nvPr/>
            </p:nvGrpSpPr>
            <p:grpSpPr bwMode="auto">
              <a:xfrm>
                <a:off x="0" y="1920"/>
                <a:ext cx="794" cy="384"/>
                <a:chOff x="0" y="1920"/>
                <a:chExt cx="794" cy="384"/>
              </a:xfrm>
            </p:grpSpPr>
            <p:sp>
              <p:nvSpPr>
                <p:cNvPr id="12367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-.02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69" name="Group 82"/>
              <p:cNvGrpSpPr>
                <a:grpSpLocks/>
              </p:cNvGrpSpPr>
              <p:nvPr/>
            </p:nvGrpSpPr>
            <p:grpSpPr bwMode="auto">
              <a:xfrm>
                <a:off x="794" y="1920"/>
                <a:ext cx="794" cy="384"/>
                <a:chOff x="794" y="1920"/>
                <a:chExt cx="794" cy="384"/>
              </a:xfrm>
            </p:grpSpPr>
            <p:sp>
              <p:nvSpPr>
                <p:cNvPr id="12370" name="Rectangle 83"/>
                <p:cNvSpPr>
                  <a:spLocks noChangeArrowheads="1"/>
                </p:cNvSpPr>
                <p:nvPr/>
              </p:nvSpPr>
              <p:spPr bwMode="auto">
                <a:xfrm>
                  <a:off x="837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1" name="Rectangle 84"/>
                <p:cNvSpPr>
                  <a:spLocks noChangeArrowheads="1"/>
                </p:cNvSpPr>
                <p:nvPr/>
              </p:nvSpPr>
              <p:spPr bwMode="auto">
                <a:xfrm>
                  <a:off x="794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2" name="Group 85"/>
              <p:cNvGrpSpPr>
                <a:grpSpLocks/>
              </p:cNvGrpSpPr>
              <p:nvPr/>
            </p:nvGrpSpPr>
            <p:grpSpPr bwMode="auto">
              <a:xfrm>
                <a:off x="1588" y="1920"/>
                <a:ext cx="794" cy="384"/>
                <a:chOff x="1588" y="1920"/>
                <a:chExt cx="794" cy="384"/>
              </a:xfrm>
            </p:grpSpPr>
            <p:sp>
              <p:nvSpPr>
                <p:cNvPr id="12373" name="Rectangle 86"/>
                <p:cNvSpPr>
                  <a:spLocks noChangeArrowheads="1"/>
                </p:cNvSpPr>
                <p:nvPr/>
              </p:nvSpPr>
              <p:spPr bwMode="auto">
                <a:xfrm>
                  <a:off x="1631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2.05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4" name="Rectangle 87"/>
                <p:cNvSpPr>
                  <a:spLocks noChangeArrowheads="1"/>
                </p:cNvSpPr>
                <p:nvPr/>
              </p:nvSpPr>
              <p:spPr bwMode="auto">
                <a:xfrm>
                  <a:off x="1588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5" name="Group 88"/>
              <p:cNvGrpSpPr>
                <a:grpSpLocks/>
              </p:cNvGrpSpPr>
              <p:nvPr/>
            </p:nvGrpSpPr>
            <p:grpSpPr bwMode="auto">
              <a:xfrm>
                <a:off x="2382" y="1920"/>
                <a:ext cx="794" cy="384"/>
                <a:chOff x="2382" y="1920"/>
                <a:chExt cx="794" cy="384"/>
              </a:xfrm>
            </p:grpSpPr>
            <p:sp>
              <p:nvSpPr>
                <p:cNvPr id="12376" name="Rectangle 89"/>
                <p:cNvSpPr>
                  <a:spLocks noChangeArrowheads="1"/>
                </p:cNvSpPr>
                <p:nvPr/>
              </p:nvSpPr>
              <p:spPr bwMode="auto">
                <a:xfrm>
                  <a:off x="2425" y="192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82" y="192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8" name="Group 91"/>
              <p:cNvGrpSpPr>
                <a:grpSpLocks/>
              </p:cNvGrpSpPr>
              <p:nvPr/>
            </p:nvGrpSpPr>
            <p:grpSpPr bwMode="auto">
              <a:xfrm>
                <a:off x="3176" y="1920"/>
                <a:ext cx="795" cy="384"/>
                <a:chOff x="3176" y="1920"/>
                <a:chExt cx="795" cy="384"/>
              </a:xfrm>
            </p:grpSpPr>
            <p:sp>
              <p:nvSpPr>
                <p:cNvPr id="12379" name="Rectangle 92"/>
                <p:cNvSpPr>
                  <a:spLocks noChangeArrowheads="1"/>
                </p:cNvSpPr>
                <p:nvPr/>
              </p:nvSpPr>
              <p:spPr bwMode="auto">
                <a:xfrm>
                  <a:off x="3219" y="192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0" name="Rectangle 93"/>
                <p:cNvSpPr>
                  <a:spLocks noChangeArrowheads="1"/>
                </p:cNvSpPr>
                <p:nvPr/>
              </p:nvSpPr>
              <p:spPr bwMode="auto">
                <a:xfrm>
                  <a:off x="3176" y="192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1" name="Group 94"/>
              <p:cNvGrpSpPr>
                <a:grpSpLocks/>
              </p:cNvGrpSpPr>
              <p:nvPr/>
            </p:nvGrpSpPr>
            <p:grpSpPr bwMode="auto">
              <a:xfrm>
                <a:off x="0" y="2304"/>
                <a:ext cx="794" cy="384"/>
                <a:chOff x="0" y="2304"/>
                <a:chExt cx="794" cy="384"/>
              </a:xfrm>
            </p:grpSpPr>
            <p:sp>
              <p:nvSpPr>
                <p:cNvPr id="12382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.22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3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4" name="Group 97"/>
              <p:cNvGrpSpPr>
                <a:grpSpLocks/>
              </p:cNvGrpSpPr>
              <p:nvPr/>
            </p:nvGrpSpPr>
            <p:grpSpPr bwMode="auto">
              <a:xfrm>
                <a:off x="794" y="2304"/>
                <a:ext cx="794" cy="384"/>
                <a:chOff x="794" y="2304"/>
                <a:chExt cx="794" cy="384"/>
              </a:xfrm>
            </p:grpSpPr>
            <p:sp>
              <p:nvSpPr>
                <p:cNvPr id="12385" name="Rectangle 98"/>
                <p:cNvSpPr>
                  <a:spLocks noChangeArrowheads="1"/>
                </p:cNvSpPr>
                <p:nvPr/>
              </p:nvSpPr>
              <p:spPr bwMode="auto">
                <a:xfrm>
                  <a:off x="837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6" name="Rectangle 99"/>
                <p:cNvSpPr>
                  <a:spLocks noChangeArrowheads="1"/>
                </p:cNvSpPr>
                <p:nvPr/>
              </p:nvSpPr>
              <p:spPr bwMode="auto">
                <a:xfrm>
                  <a:off x="794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7" name="Group 100"/>
              <p:cNvGrpSpPr>
                <a:grpSpLocks/>
              </p:cNvGrpSpPr>
              <p:nvPr/>
            </p:nvGrpSpPr>
            <p:grpSpPr bwMode="auto">
              <a:xfrm>
                <a:off x="1588" y="2304"/>
                <a:ext cx="794" cy="384"/>
                <a:chOff x="1588" y="2304"/>
                <a:chExt cx="794" cy="384"/>
              </a:xfrm>
            </p:grpSpPr>
            <p:sp>
              <p:nvSpPr>
                <p:cNvPr id="1238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631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2.35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588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0" name="Group 103"/>
              <p:cNvGrpSpPr>
                <a:grpSpLocks/>
              </p:cNvGrpSpPr>
              <p:nvPr/>
            </p:nvGrpSpPr>
            <p:grpSpPr bwMode="auto">
              <a:xfrm>
                <a:off x="2382" y="2304"/>
                <a:ext cx="794" cy="384"/>
                <a:chOff x="2382" y="2304"/>
                <a:chExt cx="794" cy="384"/>
              </a:xfrm>
            </p:grpSpPr>
            <p:sp>
              <p:nvSpPr>
                <p:cNvPr id="12391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25" y="230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2" name="Rectangle 105"/>
                <p:cNvSpPr>
                  <a:spLocks noChangeArrowheads="1"/>
                </p:cNvSpPr>
                <p:nvPr/>
              </p:nvSpPr>
              <p:spPr bwMode="auto">
                <a:xfrm>
                  <a:off x="2382" y="230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3" name="Group 106"/>
              <p:cNvGrpSpPr>
                <a:grpSpLocks/>
              </p:cNvGrpSpPr>
              <p:nvPr/>
            </p:nvGrpSpPr>
            <p:grpSpPr bwMode="auto">
              <a:xfrm>
                <a:off x="3176" y="2304"/>
                <a:ext cx="795" cy="384"/>
                <a:chOff x="3176" y="2304"/>
                <a:chExt cx="795" cy="384"/>
              </a:xfrm>
            </p:grpSpPr>
            <p:sp>
              <p:nvSpPr>
                <p:cNvPr id="12394" name="Rectangle 107"/>
                <p:cNvSpPr>
                  <a:spLocks noChangeArrowheads="1"/>
                </p:cNvSpPr>
                <p:nvPr/>
              </p:nvSpPr>
              <p:spPr bwMode="auto">
                <a:xfrm>
                  <a:off x="3219" y="230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3176" y="230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6" name="Group 109"/>
              <p:cNvGrpSpPr>
                <a:grpSpLocks/>
              </p:cNvGrpSpPr>
              <p:nvPr/>
            </p:nvGrpSpPr>
            <p:grpSpPr bwMode="auto">
              <a:xfrm>
                <a:off x="0" y="2688"/>
                <a:ext cx="794" cy="384"/>
                <a:chOff x="0" y="2688"/>
                <a:chExt cx="794" cy="384"/>
              </a:xfrm>
            </p:grpSpPr>
            <p:sp>
              <p:nvSpPr>
                <p:cNvPr id="12397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8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9" name="Group 112"/>
              <p:cNvGrpSpPr>
                <a:grpSpLocks/>
              </p:cNvGrpSpPr>
              <p:nvPr/>
            </p:nvGrpSpPr>
            <p:grpSpPr bwMode="auto">
              <a:xfrm>
                <a:off x="794" y="2688"/>
                <a:ext cx="794" cy="384"/>
                <a:chOff x="794" y="2688"/>
                <a:chExt cx="794" cy="384"/>
              </a:xfrm>
            </p:grpSpPr>
            <p:sp>
              <p:nvSpPr>
                <p:cNvPr id="12400" name="Rectangle 113"/>
                <p:cNvSpPr>
                  <a:spLocks noChangeArrowheads="1"/>
                </p:cNvSpPr>
                <p:nvPr/>
              </p:nvSpPr>
              <p:spPr bwMode="auto">
                <a:xfrm>
                  <a:off x="837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1" name="Rectangle 114"/>
                <p:cNvSpPr>
                  <a:spLocks noChangeArrowheads="1"/>
                </p:cNvSpPr>
                <p:nvPr/>
              </p:nvSpPr>
              <p:spPr bwMode="auto">
                <a:xfrm>
                  <a:off x="794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02" name="Group 115"/>
              <p:cNvGrpSpPr>
                <a:grpSpLocks/>
              </p:cNvGrpSpPr>
              <p:nvPr/>
            </p:nvGrpSpPr>
            <p:grpSpPr bwMode="auto">
              <a:xfrm>
                <a:off x="1588" y="2688"/>
                <a:ext cx="794" cy="384"/>
                <a:chOff x="1588" y="2688"/>
                <a:chExt cx="794" cy="384"/>
              </a:xfrm>
            </p:grpSpPr>
            <p:sp>
              <p:nvSpPr>
                <p:cNvPr id="124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1631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1.80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4" name="Rectangle 117"/>
                <p:cNvSpPr>
                  <a:spLocks noChangeArrowheads="1"/>
                </p:cNvSpPr>
                <p:nvPr/>
              </p:nvSpPr>
              <p:spPr bwMode="auto">
                <a:xfrm>
                  <a:off x="1588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05" name="Group 118"/>
              <p:cNvGrpSpPr>
                <a:grpSpLocks/>
              </p:cNvGrpSpPr>
              <p:nvPr/>
            </p:nvGrpSpPr>
            <p:grpSpPr bwMode="auto">
              <a:xfrm>
                <a:off x="2382" y="2688"/>
                <a:ext cx="794" cy="384"/>
                <a:chOff x="2382" y="2688"/>
                <a:chExt cx="794" cy="384"/>
              </a:xfrm>
            </p:grpSpPr>
            <p:sp>
              <p:nvSpPr>
                <p:cNvPr id="124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425" y="268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82" y="268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08" name="Group 121"/>
              <p:cNvGrpSpPr>
                <a:grpSpLocks/>
              </p:cNvGrpSpPr>
              <p:nvPr/>
            </p:nvGrpSpPr>
            <p:grpSpPr bwMode="auto">
              <a:xfrm>
                <a:off x="3176" y="2688"/>
                <a:ext cx="795" cy="384"/>
                <a:chOff x="3176" y="2688"/>
                <a:chExt cx="795" cy="384"/>
              </a:xfrm>
            </p:grpSpPr>
            <p:sp>
              <p:nvSpPr>
                <p:cNvPr id="12409" name="Rectangle 122"/>
                <p:cNvSpPr>
                  <a:spLocks noChangeArrowheads="1"/>
                </p:cNvSpPr>
                <p:nvPr/>
              </p:nvSpPr>
              <p:spPr bwMode="auto">
                <a:xfrm>
                  <a:off x="3219" y="268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0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76" y="268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11" name="Group 124"/>
              <p:cNvGrpSpPr>
                <a:grpSpLocks/>
              </p:cNvGrpSpPr>
              <p:nvPr/>
            </p:nvGrpSpPr>
            <p:grpSpPr bwMode="auto">
              <a:xfrm>
                <a:off x="0" y="3072"/>
                <a:ext cx="794" cy="384"/>
                <a:chOff x="0" y="3072"/>
                <a:chExt cx="794" cy="384"/>
              </a:xfrm>
            </p:grpSpPr>
            <p:sp>
              <p:nvSpPr>
                <p:cNvPr id="12412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3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14" name="Group 127"/>
              <p:cNvGrpSpPr>
                <a:grpSpLocks/>
              </p:cNvGrpSpPr>
              <p:nvPr/>
            </p:nvGrpSpPr>
            <p:grpSpPr bwMode="auto">
              <a:xfrm>
                <a:off x="794" y="3072"/>
                <a:ext cx="794" cy="384"/>
                <a:chOff x="794" y="3072"/>
                <a:chExt cx="794" cy="384"/>
              </a:xfrm>
            </p:grpSpPr>
            <p:sp>
              <p:nvSpPr>
                <p:cNvPr id="12415" name="Rectangle 128"/>
                <p:cNvSpPr>
                  <a:spLocks noChangeArrowheads="1"/>
                </p:cNvSpPr>
                <p:nvPr/>
              </p:nvSpPr>
              <p:spPr bwMode="auto">
                <a:xfrm>
                  <a:off x="837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6" name="Rectangle 129"/>
                <p:cNvSpPr>
                  <a:spLocks noChangeArrowheads="1"/>
                </p:cNvSpPr>
                <p:nvPr/>
              </p:nvSpPr>
              <p:spPr bwMode="auto">
                <a:xfrm>
                  <a:off x="794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17" name="Group 130"/>
              <p:cNvGrpSpPr>
                <a:grpSpLocks/>
              </p:cNvGrpSpPr>
              <p:nvPr/>
            </p:nvGrpSpPr>
            <p:grpSpPr bwMode="auto">
              <a:xfrm>
                <a:off x="1588" y="3072"/>
                <a:ext cx="794" cy="384"/>
                <a:chOff x="1588" y="3072"/>
                <a:chExt cx="794" cy="384"/>
              </a:xfrm>
            </p:grpSpPr>
            <p:sp>
              <p:nvSpPr>
                <p:cNvPr id="1241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631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2.17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9" name="Rectangle 132"/>
                <p:cNvSpPr>
                  <a:spLocks noChangeArrowheads="1"/>
                </p:cNvSpPr>
                <p:nvPr/>
              </p:nvSpPr>
              <p:spPr bwMode="auto">
                <a:xfrm>
                  <a:off x="1588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20" name="Group 133"/>
              <p:cNvGrpSpPr>
                <a:grpSpLocks/>
              </p:cNvGrpSpPr>
              <p:nvPr/>
            </p:nvGrpSpPr>
            <p:grpSpPr bwMode="auto">
              <a:xfrm>
                <a:off x="2382" y="3072"/>
                <a:ext cx="794" cy="384"/>
                <a:chOff x="2382" y="3072"/>
                <a:chExt cx="794" cy="384"/>
              </a:xfrm>
            </p:grpSpPr>
            <p:sp>
              <p:nvSpPr>
                <p:cNvPr id="12421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25" y="307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22" name="Rectangle 135"/>
                <p:cNvSpPr>
                  <a:spLocks noChangeArrowheads="1"/>
                </p:cNvSpPr>
                <p:nvPr/>
              </p:nvSpPr>
              <p:spPr bwMode="auto">
                <a:xfrm>
                  <a:off x="2382" y="307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23" name="Group 136"/>
              <p:cNvGrpSpPr>
                <a:grpSpLocks/>
              </p:cNvGrpSpPr>
              <p:nvPr/>
            </p:nvGrpSpPr>
            <p:grpSpPr bwMode="auto">
              <a:xfrm>
                <a:off x="3176" y="3072"/>
                <a:ext cx="795" cy="384"/>
                <a:chOff x="3176" y="3072"/>
                <a:chExt cx="795" cy="384"/>
              </a:xfrm>
            </p:grpSpPr>
            <p:sp>
              <p:nvSpPr>
                <p:cNvPr id="1242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219" y="307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2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176" y="307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26" name="Group 139"/>
              <p:cNvGrpSpPr>
                <a:grpSpLocks/>
              </p:cNvGrpSpPr>
              <p:nvPr/>
            </p:nvGrpSpPr>
            <p:grpSpPr bwMode="auto">
              <a:xfrm>
                <a:off x="0" y="3456"/>
                <a:ext cx="794" cy="384"/>
                <a:chOff x="0" y="3456"/>
                <a:chExt cx="794" cy="384"/>
              </a:xfrm>
            </p:grpSpPr>
            <p:sp>
              <p:nvSpPr>
                <p:cNvPr id="12427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-.10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28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29" name="Group 142"/>
              <p:cNvGrpSpPr>
                <a:grpSpLocks/>
              </p:cNvGrpSpPr>
              <p:nvPr/>
            </p:nvGrpSpPr>
            <p:grpSpPr bwMode="auto">
              <a:xfrm>
                <a:off x="794" y="3456"/>
                <a:ext cx="794" cy="384"/>
                <a:chOff x="794" y="3456"/>
                <a:chExt cx="794" cy="384"/>
              </a:xfrm>
            </p:grpSpPr>
            <p:sp>
              <p:nvSpPr>
                <p:cNvPr id="12430" name="Rectangle 143"/>
                <p:cNvSpPr>
                  <a:spLocks noChangeArrowheads="1"/>
                </p:cNvSpPr>
                <p:nvPr/>
              </p:nvSpPr>
              <p:spPr bwMode="auto">
                <a:xfrm>
                  <a:off x="837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-1.01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31" name="Rectangle 144"/>
                <p:cNvSpPr>
                  <a:spLocks noChangeArrowheads="1"/>
                </p:cNvSpPr>
                <p:nvPr/>
              </p:nvSpPr>
              <p:spPr bwMode="auto">
                <a:xfrm>
                  <a:off x="794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32" name="Group 145"/>
              <p:cNvGrpSpPr>
                <a:grpSpLocks/>
              </p:cNvGrpSpPr>
              <p:nvPr/>
            </p:nvGrpSpPr>
            <p:grpSpPr bwMode="auto">
              <a:xfrm>
                <a:off x="1588" y="3456"/>
                <a:ext cx="794" cy="384"/>
                <a:chOff x="1588" y="3456"/>
                <a:chExt cx="794" cy="384"/>
              </a:xfrm>
            </p:grpSpPr>
            <p:sp>
              <p:nvSpPr>
                <p:cNvPr id="124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31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2.50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588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35" name="Group 148"/>
              <p:cNvGrpSpPr>
                <a:grpSpLocks/>
              </p:cNvGrpSpPr>
              <p:nvPr/>
            </p:nvGrpSpPr>
            <p:grpSpPr bwMode="auto">
              <a:xfrm>
                <a:off x="2382" y="3456"/>
                <a:ext cx="794" cy="384"/>
                <a:chOff x="2382" y="3456"/>
                <a:chExt cx="794" cy="384"/>
              </a:xfrm>
            </p:grpSpPr>
            <p:sp>
              <p:nvSpPr>
                <p:cNvPr id="1243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25" y="345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2382" y="345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38" name="Group 151"/>
              <p:cNvGrpSpPr>
                <a:grpSpLocks/>
              </p:cNvGrpSpPr>
              <p:nvPr/>
            </p:nvGrpSpPr>
            <p:grpSpPr bwMode="auto">
              <a:xfrm>
                <a:off x="3176" y="3456"/>
                <a:ext cx="795" cy="384"/>
                <a:chOff x="3176" y="3456"/>
                <a:chExt cx="795" cy="384"/>
              </a:xfrm>
            </p:grpSpPr>
            <p:sp>
              <p:nvSpPr>
                <p:cNvPr id="12439" name="Rectangle 152"/>
                <p:cNvSpPr>
                  <a:spLocks noChangeArrowheads="1"/>
                </p:cNvSpPr>
                <p:nvPr/>
              </p:nvSpPr>
              <p:spPr bwMode="auto">
                <a:xfrm>
                  <a:off x="3219" y="345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40" name="Rectangle 153"/>
                <p:cNvSpPr>
                  <a:spLocks noChangeArrowheads="1"/>
                </p:cNvSpPr>
                <p:nvPr/>
              </p:nvSpPr>
              <p:spPr bwMode="auto">
                <a:xfrm>
                  <a:off x="3176" y="345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41" name="Group 154"/>
              <p:cNvGrpSpPr>
                <a:grpSpLocks/>
              </p:cNvGrpSpPr>
              <p:nvPr/>
            </p:nvGrpSpPr>
            <p:grpSpPr bwMode="auto">
              <a:xfrm>
                <a:off x="0" y="3840"/>
                <a:ext cx="794" cy="384"/>
                <a:chOff x="0" y="3840"/>
                <a:chExt cx="794" cy="384"/>
              </a:xfrm>
            </p:grpSpPr>
            <p:sp>
              <p:nvSpPr>
                <p:cNvPr id="12442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43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44" name="Group 157"/>
              <p:cNvGrpSpPr>
                <a:grpSpLocks/>
              </p:cNvGrpSpPr>
              <p:nvPr/>
            </p:nvGrpSpPr>
            <p:grpSpPr bwMode="auto">
              <a:xfrm>
                <a:off x="794" y="3840"/>
                <a:ext cx="794" cy="384"/>
                <a:chOff x="794" y="3840"/>
                <a:chExt cx="794" cy="384"/>
              </a:xfrm>
            </p:grpSpPr>
            <p:sp>
              <p:nvSpPr>
                <p:cNvPr id="12445" name="Rectangle 158"/>
                <p:cNvSpPr>
                  <a:spLocks noChangeArrowheads="1"/>
                </p:cNvSpPr>
                <p:nvPr/>
              </p:nvSpPr>
              <p:spPr bwMode="auto">
                <a:xfrm>
                  <a:off x="837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-.03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46" name="Rectangle 159"/>
                <p:cNvSpPr>
                  <a:spLocks noChangeArrowheads="1"/>
                </p:cNvSpPr>
                <p:nvPr/>
              </p:nvSpPr>
              <p:spPr bwMode="auto">
                <a:xfrm>
                  <a:off x="794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47" name="Group 160"/>
              <p:cNvGrpSpPr>
                <a:grpSpLocks/>
              </p:cNvGrpSpPr>
              <p:nvPr/>
            </p:nvGrpSpPr>
            <p:grpSpPr bwMode="auto">
              <a:xfrm>
                <a:off x="1588" y="3840"/>
                <a:ext cx="794" cy="384"/>
                <a:chOff x="1588" y="3840"/>
                <a:chExt cx="794" cy="384"/>
              </a:xfrm>
            </p:grpSpPr>
            <p:sp>
              <p:nvSpPr>
                <p:cNvPr id="12448" name="Rectangle 161"/>
                <p:cNvSpPr>
                  <a:spLocks noChangeArrowheads="1"/>
                </p:cNvSpPr>
                <p:nvPr/>
              </p:nvSpPr>
              <p:spPr bwMode="auto">
                <a:xfrm>
                  <a:off x="1631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49" name="Rectangle 162"/>
                <p:cNvSpPr>
                  <a:spLocks noChangeArrowheads="1"/>
                </p:cNvSpPr>
                <p:nvPr/>
              </p:nvSpPr>
              <p:spPr bwMode="auto">
                <a:xfrm>
                  <a:off x="1588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50" name="Group 163"/>
              <p:cNvGrpSpPr>
                <a:grpSpLocks/>
              </p:cNvGrpSpPr>
              <p:nvPr/>
            </p:nvGrpSpPr>
            <p:grpSpPr bwMode="auto">
              <a:xfrm>
                <a:off x="2382" y="3840"/>
                <a:ext cx="794" cy="384"/>
                <a:chOff x="2382" y="3840"/>
                <a:chExt cx="794" cy="384"/>
              </a:xfrm>
            </p:grpSpPr>
            <p:sp>
              <p:nvSpPr>
                <p:cNvPr id="12451" name="Rectangle 164"/>
                <p:cNvSpPr>
                  <a:spLocks noChangeArrowheads="1"/>
                </p:cNvSpPr>
                <p:nvPr/>
              </p:nvSpPr>
              <p:spPr bwMode="auto">
                <a:xfrm>
                  <a:off x="2425" y="384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.26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52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82" y="384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53" name="Group 166"/>
              <p:cNvGrpSpPr>
                <a:grpSpLocks/>
              </p:cNvGrpSpPr>
              <p:nvPr/>
            </p:nvGrpSpPr>
            <p:grpSpPr bwMode="auto">
              <a:xfrm>
                <a:off x="3176" y="3840"/>
                <a:ext cx="795" cy="384"/>
                <a:chOff x="3176" y="3840"/>
                <a:chExt cx="795" cy="384"/>
              </a:xfrm>
            </p:grpSpPr>
            <p:sp>
              <p:nvSpPr>
                <p:cNvPr id="12454" name="Rectangle 167"/>
                <p:cNvSpPr>
                  <a:spLocks noChangeArrowheads="1"/>
                </p:cNvSpPr>
                <p:nvPr/>
              </p:nvSpPr>
              <p:spPr bwMode="auto">
                <a:xfrm>
                  <a:off x="3219" y="384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5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176" y="384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56" name="Group 169"/>
              <p:cNvGrpSpPr>
                <a:grpSpLocks/>
              </p:cNvGrpSpPr>
              <p:nvPr/>
            </p:nvGrpSpPr>
            <p:grpSpPr bwMode="auto">
              <a:xfrm>
                <a:off x="0" y="4224"/>
                <a:ext cx="794" cy="384"/>
                <a:chOff x="0" y="4224"/>
                <a:chExt cx="794" cy="384"/>
              </a:xfrm>
            </p:grpSpPr>
            <p:sp>
              <p:nvSpPr>
                <p:cNvPr id="1245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58" name="Rectangle 171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59" name="Group 172"/>
              <p:cNvGrpSpPr>
                <a:grpSpLocks/>
              </p:cNvGrpSpPr>
              <p:nvPr/>
            </p:nvGrpSpPr>
            <p:grpSpPr bwMode="auto">
              <a:xfrm>
                <a:off x="794" y="4224"/>
                <a:ext cx="794" cy="384"/>
                <a:chOff x="794" y="4224"/>
                <a:chExt cx="794" cy="384"/>
              </a:xfrm>
            </p:grpSpPr>
            <p:sp>
              <p:nvSpPr>
                <p:cNvPr id="12460" name="Rectangle 173"/>
                <p:cNvSpPr>
                  <a:spLocks noChangeArrowheads="1"/>
                </p:cNvSpPr>
                <p:nvPr/>
              </p:nvSpPr>
              <p:spPr bwMode="auto">
                <a:xfrm>
                  <a:off x="837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61" name="Rectangle 174"/>
                <p:cNvSpPr>
                  <a:spLocks noChangeArrowheads="1"/>
                </p:cNvSpPr>
                <p:nvPr/>
              </p:nvSpPr>
              <p:spPr bwMode="auto">
                <a:xfrm>
                  <a:off x="794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62" name="Group 175"/>
              <p:cNvGrpSpPr>
                <a:grpSpLocks/>
              </p:cNvGrpSpPr>
              <p:nvPr/>
            </p:nvGrpSpPr>
            <p:grpSpPr bwMode="auto">
              <a:xfrm>
                <a:off x="1588" y="4224"/>
                <a:ext cx="794" cy="384"/>
                <a:chOff x="1588" y="4224"/>
                <a:chExt cx="794" cy="384"/>
              </a:xfrm>
            </p:grpSpPr>
            <p:sp>
              <p:nvSpPr>
                <p:cNvPr id="12463" name="Rectangle 176"/>
                <p:cNvSpPr>
                  <a:spLocks noChangeArrowheads="1"/>
                </p:cNvSpPr>
                <p:nvPr/>
              </p:nvSpPr>
              <p:spPr bwMode="auto">
                <a:xfrm>
                  <a:off x="1631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2.61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64" name="Rectangle 177"/>
                <p:cNvSpPr>
                  <a:spLocks noChangeArrowheads="1"/>
                </p:cNvSpPr>
                <p:nvPr/>
              </p:nvSpPr>
              <p:spPr bwMode="auto">
                <a:xfrm>
                  <a:off x="1588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65" name="Group 178"/>
              <p:cNvGrpSpPr>
                <a:grpSpLocks/>
              </p:cNvGrpSpPr>
              <p:nvPr/>
            </p:nvGrpSpPr>
            <p:grpSpPr bwMode="auto">
              <a:xfrm>
                <a:off x="2382" y="4224"/>
                <a:ext cx="794" cy="384"/>
                <a:chOff x="2382" y="4224"/>
                <a:chExt cx="794" cy="384"/>
              </a:xfrm>
            </p:grpSpPr>
            <p:sp>
              <p:nvSpPr>
                <p:cNvPr id="12466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25" y="422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67" name="Rectangle 180"/>
                <p:cNvSpPr>
                  <a:spLocks noChangeArrowheads="1"/>
                </p:cNvSpPr>
                <p:nvPr/>
              </p:nvSpPr>
              <p:spPr bwMode="auto">
                <a:xfrm>
                  <a:off x="2382" y="422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68" name="Group 181"/>
              <p:cNvGrpSpPr>
                <a:grpSpLocks/>
              </p:cNvGrpSpPr>
              <p:nvPr/>
            </p:nvGrpSpPr>
            <p:grpSpPr bwMode="auto">
              <a:xfrm>
                <a:off x="3176" y="4224"/>
                <a:ext cx="795" cy="384"/>
                <a:chOff x="3176" y="4224"/>
                <a:chExt cx="795" cy="384"/>
              </a:xfrm>
            </p:grpSpPr>
            <p:sp>
              <p:nvSpPr>
                <p:cNvPr id="12469" name="Rectangle 182"/>
                <p:cNvSpPr>
                  <a:spLocks noChangeArrowheads="1"/>
                </p:cNvSpPr>
                <p:nvPr/>
              </p:nvSpPr>
              <p:spPr bwMode="auto">
                <a:xfrm>
                  <a:off x="3219" y="422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70" name="Rectangle 183"/>
                <p:cNvSpPr>
                  <a:spLocks noChangeArrowheads="1"/>
                </p:cNvSpPr>
                <p:nvPr/>
              </p:nvSpPr>
              <p:spPr bwMode="auto">
                <a:xfrm>
                  <a:off x="3176" y="422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71" name="Group 184"/>
              <p:cNvGrpSpPr>
                <a:grpSpLocks/>
              </p:cNvGrpSpPr>
              <p:nvPr/>
            </p:nvGrpSpPr>
            <p:grpSpPr bwMode="auto">
              <a:xfrm>
                <a:off x="0" y="4608"/>
                <a:ext cx="794" cy="384"/>
                <a:chOff x="0" y="4608"/>
                <a:chExt cx="794" cy="384"/>
              </a:xfrm>
            </p:grpSpPr>
            <p:sp>
              <p:nvSpPr>
                <p:cNvPr id="12472" name="Rectangle 185"/>
                <p:cNvSpPr>
                  <a:spLocks noChangeArrowheads="1"/>
                </p:cNvSpPr>
                <p:nvPr/>
              </p:nvSpPr>
              <p:spPr bwMode="auto">
                <a:xfrm>
                  <a:off x="43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-.33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73" name="Rectangle 186"/>
                <p:cNvSpPr>
                  <a:spLocks noChangeArrowheads="1"/>
                </p:cNvSpPr>
                <p:nvPr/>
              </p:nvSpPr>
              <p:spPr bwMode="auto">
                <a:xfrm>
                  <a:off x="0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74" name="Group 187"/>
              <p:cNvGrpSpPr>
                <a:grpSpLocks/>
              </p:cNvGrpSpPr>
              <p:nvPr/>
            </p:nvGrpSpPr>
            <p:grpSpPr bwMode="auto">
              <a:xfrm>
                <a:off x="794" y="4608"/>
                <a:ext cx="794" cy="384"/>
                <a:chOff x="794" y="4608"/>
                <a:chExt cx="794" cy="384"/>
              </a:xfrm>
            </p:grpSpPr>
            <p:sp>
              <p:nvSpPr>
                <p:cNvPr id="12475" name="Rectangle 188"/>
                <p:cNvSpPr>
                  <a:spLocks noChangeArrowheads="1"/>
                </p:cNvSpPr>
                <p:nvPr/>
              </p:nvSpPr>
              <p:spPr bwMode="auto">
                <a:xfrm>
                  <a:off x="837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-.09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76" name="Rectangle 189"/>
                <p:cNvSpPr>
                  <a:spLocks noChangeArrowheads="1"/>
                </p:cNvSpPr>
                <p:nvPr/>
              </p:nvSpPr>
              <p:spPr bwMode="auto">
                <a:xfrm>
                  <a:off x="794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77" name="Group 190"/>
              <p:cNvGrpSpPr>
                <a:grpSpLocks/>
              </p:cNvGrpSpPr>
              <p:nvPr/>
            </p:nvGrpSpPr>
            <p:grpSpPr bwMode="auto">
              <a:xfrm>
                <a:off x="1588" y="4608"/>
                <a:ext cx="794" cy="384"/>
                <a:chOff x="1588" y="4608"/>
                <a:chExt cx="794" cy="384"/>
              </a:xfrm>
            </p:grpSpPr>
            <p:sp>
              <p:nvSpPr>
                <p:cNvPr id="12478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31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3.01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79" name="Rectangle 192"/>
                <p:cNvSpPr>
                  <a:spLocks noChangeArrowheads="1"/>
                </p:cNvSpPr>
                <p:nvPr/>
              </p:nvSpPr>
              <p:spPr bwMode="auto">
                <a:xfrm>
                  <a:off x="1588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80" name="Group 193"/>
              <p:cNvGrpSpPr>
                <a:grpSpLocks/>
              </p:cNvGrpSpPr>
              <p:nvPr/>
            </p:nvGrpSpPr>
            <p:grpSpPr bwMode="auto">
              <a:xfrm>
                <a:off x="2382" y="4608"/>
                <a:ext cx="794" cy="384"/>
                <a:chOff x="2382" y="4608"/>
                <a:chExt cx="794" cy="384"/>
              </a:xfrm>
            </p:grpSpPr>
            <p:sp>
              <p:nvSpPr>
                <p:cNvPr id="12481" name="Rectangle 194"/>
                <p:cNvSpPr>
                  <a:spLocks noChangeArrowheads="1"/>
                </p:cNvSpPr>
                <p:nvPr/>
              </p:nvSpPr>
              <p:spPr bwMode="auto">
                <a:xfrm>
                  <a:off x="2425" y="460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82" name="Rectangle 195"/>
                <p:cNvSpPr>
                  <a:spLocks noChangeArrowheads="1"/>
                </p:cNvSpPr>
                <p:nvPr/>
              </p:nvSpPr>
              <p:spPr bwMode="auto">
                <a:xfrm>
                  <a:off x="2382" y="460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83" name="Group 196"/>
              <p:cNvGrpSpPr>
                <a:grpSpLocks/>
              </p:cNvGrpSpPr>
              <p:nvPr/>
            </p:nvGrpSpPr>
            <p:grpSpPr bwMode="auto">
              <a:xfrm>
                <a:off x="3176" y="4608"/>
                <a:ext cx="795" cy="384"/>
                <a:chOff x="3176" y="4608"/>
                <a:chExt cx="795" cy="384"/>
              </a:xfrm>
            </p:grpSpPr>
            <p:sp>
              <p:nvSpPr>
                <p:cNvPr id="12484" name="Rectangle 197"/>
                <p:cNvSpPr>
                  <a:spLocks noChangeArrowheads="1"/>
                </p:cNvSpPr>
                <p:nvPr/>
              </p:nvSpPr>
              <p:spPr bwMode="auto">
                <a:xfrm>
                  <a:off x="3219" y="460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85" name="Rectangle 198"/>
                <p:cNvSpPr>
                  <a:spLocks noChangeArrowheads="1"/>
                </p:cNvSpPr>
                <p:nvPr/>
              </p:nvSpPr>
              <p:spPr bwMode="auto">
                <a:xfrm>
                  <a:off x="3176" y="460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86" name="Group 199"/>
              <p:cNvGrpSpPr>
                <a:grpSpLocks/>
              </p:cNvGrpSpPr>
              <p:nvPr/>
            </p:nvGrpSpPr>
            <p:grpSpPr bwMode="auto">
              <a:xfrm>
                <a:off x="0" y="4992"/>
                <a:ext cx="794" cy="384"/>
                <a:chOff x="0" y="4992"/>
                <a:chExt cx="794" cy="384"/>
              </a:xfrm>
            </p:grpSpPr>
            <p:sp>
              <p:nvSpPr>
                <p:cNvPr id="12487" name="Rectangle 200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88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89" name="Group 202"/>
              <p:cNvGrpSpPr>
                <a:grpSpLocks/>
              </p:cNvGrpSpPr>
              <p:nvPr/>
            </p:nvGrpSpPr>
            <p:grpSpPr bwMode="auto">
              <a:xfrm>
                <a:off x="794" y="4992"/>
                <a:ext cx="794" cy="384"/>
                <a:chOff x="794" y="4992"/>
                <a:chExt cx="794" cy="384"/>
              </a:xfrm>
            </p:grpSpPr>
            <p:sp>
              <p:nvSpPr>
                <p:cNvPr id="12490" name="Rectangle 203"/>
                <p:cNvSpPr>
                  <a:spLocks noChangeArrowheads="1"/>
                </p:cNvSpPr>
                <p:nvPr/>
              </p:nvSpPr>
              <p:spPr bwMode="auto">
                <a:xfrm>
                  <a:off x="837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1" name="Rectangle 204"/>
                <p:cNvSpPr>
                  <a:spLocks noChangeArrowheads="1"/>
                </p:cNvSpPr>
                <p:nvPr/>
              </p:nvSpPr>
              <p:spPr bwMode="auto">
                <a:xfrm>
                  <a:off x="794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92" name="Group 205"/>
              <p:cNvGrpSpPr>
                <a:grpSpLocks/>
              </p:cNvGrpSpPr>
              <p:nvPr/>
            </p:nvGrpSpPr>
            <p:grpSpPr bwMode="auto">
              <a:xfrm>
                <a:off x="1588" y="4992"/>
                <a:ext cx="794" cy="384"/>
                <a:chOff x="1588" y="4992"/>
                <a:chExt cx="794" cy="384"/>
              </a:xfrm>
            </p:grpSpPr>
            <p:sp>
              <p:nvSpPr>
                <p:cNvPr id="12493" name="Rectangle 206"/>
                <p:cNvSpPr>
                  <a:spLocks noChangeArrowheads="1"/>
                </p:cNvSpPr>
                <p:nvPr/>
              </p:nvSpPr>
              <p:spPr bwMode="auto">
                <a:xfrm>
                  <a:off x="1631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1.24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4" name="Rectangle 207"/>
                <p:cNvSpPr>
                  <a:spLocks noChangeArrowheads="1"/>
                </p:cNvSpPr>
                <p:nvPr/>
              </p:nvSpPr>
              <p:spPr bwMode="auto">
                <a:xfrm>
                  <a:off x="1588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95" name="Group 208"/>
              <p:cNvGrpSpPr>
                <a:grpSpLocks/>
              </p:cNvGrpSpPr>
              <p:nvPr/>
            </p:nvGrpSpPr>
            <p:grpSpPr bwMode="auto">
              <a:xfrm>
                <a:off x="2382" y="4992"/>
                <a:ext cx="794" cy="384"/>
                <a:chOff x="2382" y="4992"/>
                <a:chExt cx="794" cy="384"/>
              </a:xfrm>
            </p:grpSpPr>
            <p:sp>
              <p:nvSpPr>
                <p:cNvPr id="12496" name="Rectangle 209"/>
                <p:cNvSpPr>
                  <a:spLocks noChangeArrowheads="1"/>
                </p:cNvSpPr>
                <p:nvPr/>
              </p:nvSpPr>
              <p:spPr bwMode="auto">
                <a:xfrm>
                  <a:off x="2425" y="499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7" name="Rectangle 210"/>
                <p:cNvSpPr>
                  <a:spLocks noChangeArrowheads="1"/>
                </p:cNvSpPr>
                <p:nvPr/>
              </p:nvSpPr>
              <p:spPr bwMode="auto">
                <a:xfrm>
                  <a:off x="2382" y="499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498" name="Group 211"/>
              <p:cNvGrpSpPr>
                <a:grpSpLocks/>
              </p:cNvGrpSpPr>
              <p:nvPr/>
            </p:nvGrpSpPr>
            <p:grpSpPr bwMode="auto">
              <a:xfrm>
                <a:off x="3176" y="4992"/>
                <a:ext cx="795" cy="384"/>
                <a:chOff x="3176" y="4992"/>
                <a:chExt cx="795" cy="384"/>
              </a:xfrm>
            </p:grpSpPr>
            <p:sp>
              <p:nvSpPr>
                <p:cNvPr id="12499" name="Rectangle 212"/>
                <p:cNvSpPr>
                  <a:spLocks noChangeArrowheads="1"/>
                </p:cNvSpPr>
                <p:nvPr/>
              </p:nvSpPr>
              <p:spPr bwMode="auto">
                <a:xfrm>
                  <a:off x="3219" y="499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00" name="Rectangle 213"/>
                <p:cNvSpPr>
                  <a:spLocks noChangeArrowheads="1"/>
                </p:cNvSpPr>
                <p:nvPr/>
              </p:nvSpPr>
              <p:spPr bwMode="auto">
                <a:xfrm>
                  <a:off x="3176" y="499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01" name="Group 214"/>
              <p:cNvGrpSpPr>
                <a:grpSpLocks/>
              </p:cNvGrpSpPr>
              <p:nvPr/>
            </p:nvGrpSpPr>
            <p:grpSpPr bwMode="auto">
              <a:xfrm>
                <a:off x="0" y="5376"/>
                <a:ext cx="794" cy="384"/>
                <a:chOff x="0" y="5376"/>
                <a:chExt cx="794" cy="384"/>
              </a:xfrm>
            </p:grpSpPr>
            <p:sp>
              <p:nvSpPr>
                <p:cNvPr id="12502" name="Rectangle 215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03" name="Rectangle 216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04" name="Group 217"/>
              <p:cNvGrpSpPr>
                <a:grpSpLocks/>
              </p:cNvGrpSpPr>
              <p:nvPr/>
            </p:nvGrpSpPr>
            <p:grpSpPr bwMode="auto">
              <a:xfrm>
                <a:off x="794" y="5376"/>
                <a:ext cx="794" cy="384"/>
                <a:chOff x="794" y="5376"/>
                <a:chExt cx="794" cy="384"/>
              </a:xfrm>
            </p:grpSpPr>
            <p:sp>
              <p:nvSpPr>
                <p:cNvPr id="12505" name="Rectangle 218"/>
                <p:cNvSpPr>
                  <a:spLocks noChangeArrowheads="1"/>
                </p:cNvSpPr>
                <p:nvPr/>
              </p:nvSpPr>
              <p:spPr bwMode="auto">
                <a:xfrm>
                  <a:off x="837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794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07" name="Group 220"/>
              <p:cNvGrpSpPr>
                <a:grpSpLocks/>
              </p:cNvGrpSpPr>
              <p:nvPr/>
            </p:nvGrpSpPr>
            <p:grpSpPr bwMode="auto">
              <a:xfrm>
                <a:off x="1588" y="5376"/>
                <a:ext cx="794" cy="384"/>
                <a:chOff x="1588" y="5376"/>
                <a:chExt cx="794" cy="384"/>
              </a:xfrm>
            </p:grpSpPr>
            <p:sp>
              <p:nvSpPr>
                <p:cNvPr id="12508" name="Rectangle 221"/>
                <p:cNvSpPr>
                  <a:spLocks noChangeArrowheads="1"/>
                </p:cNvSpPr>
                <p:nvPr/>
              </p:nvSpPr>
              <p:spPr bwMode="auto">
                <a:xfrm>
                  <a:off x="1631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4.29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09" name="Rectangle 222"/>
                <p:cNvSpPr>
                  <a:spLocks noChangeArrowheads="1"/>
                </p:cNvSpPr>
                <p:nvPr/>
              </p:nvSpPr>
              <p:spPr bwMode="auto">
                <a:xfrm>
                  <a:off x="1588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10" name="Group 223"/>
              <p:cNvGrpSpPr>
                <a:grpSpLocks/>
              </p:cNvGrpSpPr>
              <p:nvPr/>
            </p:nvGrpSpPr>
            <p:grpSpPr bwMode="auto">
              <a:xfrm>
                <a:off x="2382" y="5376"/>
                <a:ext cx="794" cy="384"/>
                <a:chOff x="2382" y="5376"/>
                <a:chExt cx="794" cy="384"/>
              </a:xfrm>
            </p:grpSpPr>
            <p:sp>
              <p:nvSpPr>
                <p:cNvPr id="12511" name="Rectangle 224"/>
                <p:cNvSpPr>
                  <a:spLocks noChangeArrowheads="1"/>
                </p:cNvSpPr>
                <p:nvPr/>
              </p:nvSpPr>
              <p:spPr bwMode="auto">
                <a:xfrm>
                  <a:off x="2425" y="537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12" name="Rectangle 225"/>
                <p:cNvSpPr>
                  <a:spLocks noChangeArrowheads="1"/>
                </p:cNvSpPr>
                <p:nvPr/>
              </p:nvSpPr>
              <p:spPr bwMode="auto">
                <a:xfrm>
                  <a:off x="2382" y="537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13" name="Group 226"/>
              <p:cNvGrpSpPr>
                <a:grpSpLocks/>
              </p:cNvGrpSpPr>
              <p:nvPr/>
            </p:nvGrpSpPr>
            <p:grpSpPr bwMode="auto">
              <a:xfrm>
                <a:off x="3176" y="5376"/>
                <a:ext cx="795" cy="384"/>
                <a:chOff x="3176" y="5376"/>
                <a:chExt cx="795" cy="384"/>
              </a:xfrm>
            </p:grpSpPr>
            <p:sp>
              <p:nvSpPr>
                <p:cNvPr id="1251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219" y="537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15" name="Rectangle 228"/>
                <p:cNvSpPr>
                  <a:spLocks noChangeArrowheads="1"/>
                </p:cNvSpPr>
                <p:nvPr/>
              </p:nvSpPr>
              <p:spPr bwMode="auto">
                <a:xfrm>
                  <a:off x="3176" y="537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16" name="Group 229"/>
              <p:cNvGrpSpPr>
                <a:grpSpLocks/>
              </p:cNvGrpSpPr>
              <p:nvPr/>
            </p:nvGrpSpPr>
            <p:grpSpPr bwMode="auto">
              <a:xfrm>
                <a:off x="0" y="5760"/>
                <a:ext cx="794" cy="384"/>
                <a:chOff x="0" y="5760"/>
                <a:chExt cx="794" cy="384"/>
              </a:xfrm>
            </p:grpSpPr>
            <p:sp>
              <p:nvSpPr>
                <p:cNvPr id="12517" name="Rectangle 230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.20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18" name="Rectangle 231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19" name="Group 232"/>
              <p:cNvGrpSpPr>
                <a:grpSpLocks/>
              </p:cNvGrpSpPr>
              <p:nvPr/>
            </p:nvGrpSpPr>
            <p:grpSpPr bwMode="auto">
              <a:xfrm>
                <a:off x="794" y="5760"/>
                <a:ext cx="794" cy="384"/>
                <a:chOff x="794" y="5760"/>
                <a:chExt cx="794" cy="384"/>
              </a:xfrm>
            </p:grpSpPr>
            <p:sp>
              <p:nvSpPr>
                <p:cNvPr id="12520" name="Rectangle 233"/>
                <p:cNvSpPr>
                  <a:spLocks noChangeArrowheads="1"/>
                </p:cNvSpPr>
                <p:nvPr/>
              </p:nvSpPr>
              <p:spPr bwMode="auto">
                <a:xfrm>
                  <a:off x="837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21" name="Rectangle 234"/>
                <p:cNvSpPr>
                  <a:spLocks noChangeArrowheads="1"/>
                </p:cNvSpPr>
                <p:nvPr/>
              </p:nvSpPr>
              <p:spPr bwMode="auto">
                <a:xfrm>
                  <a:off x="794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22" name="Group 235"/>
              <p:cNvGrpSpPr>
                <a:grpSpLocks/>
              </p:cNvGrpSpPr>
              <p:nvPr/>
            </p:nvGrpSpPr>
            <p:grpSpPr bwMode="auto">
              <a:xfrm>
                <a:off x="1588" y="5760"/>
                <a:ext cx="794" cy="384"/>
                <a:chOff x="1588" y="5760"/>
                <a:chExt cx="794" cy="384"/>
              </a:xfrm>
            </p:grpSpPr>
            <p:sp>
              <p:nvSpPr>
                <p:cNvPr id="1252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631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1.99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2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588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25" name="Group 238"/>
              <p:cNvGrpSpPr>
                <a:grpSpLocks/>
              </p:cNvGrpSpPr>
              <p:nvPr/>
            </p:nvGrpSpPr>
            <p:grpSpPr bwMode="auto">
              <a:xfrm>
                <a:off x="2382" y="5760"/>
                <a:ext cx="794" cy="384"/>
                <a:chOff x="2382" y="5760"/>
                <a:chExt cx="794" cy="384"/>
              </a:xfrm>
            </p:grpSpPr>
            <p:sp>
              <p:nvSpPr>
                <p:cNvPr id="12526" name="Rectangle 239"/>
                <p:cNvSpPr>
                  <a:spLocks noChangeArrowheads="1"/>
                </p:cNvSpPr>
                <p:nvPr/>
              </p:nvSpPr>
              <p:spPr bwMode="auto">
                <a:xfrm>
                  <a:off x="2425" y="576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.30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27" name="Rectangle 240"/>
                <p:cNvSpPr>
                  <a:spLocks noChangeArrowheads="1"/>
                </p:cNvSpPr>
                <p:nvPr/>
              </p:nvSpPr>
              <p:spPr bwMode="auto">
                <a:xfrm>
                  <a:off x="2382" y="576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28" name="Group 241"/>
              <p:cNvGrpSpPr>
                <a:grpSpLocks/>
              </p:cNvGrpSpPr>
              <p:nvPr/>
            </p:nvGrpSpPr>
            <p:grpSpPr bwMode="auto">
              <a:xfrm>
                <a:off x="3176" y="5760"/>
                <a:ext cx="795" cy="384"/>
                <a:chOff x="3176" y="5760"/>
                <a:chExt cx="795" cy="384"/>
              </a:xfrm>
            </p:grpSpPr>
            <p:sp>
              <p:nvSpPr>
                <p:cNvPr id="12529" name="Rectangle 242"/>
                <p:cNvSpPr>
                  <a:spLocks noChangeArrowheads="1"/>
                </p:cNvSpPr>
                <p:nvPr/>
              </p:nvSpPr>
              <p:spPr bwMode="auto">
                <a:xfrm>
                  <a:off x="3219" y="576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30" name="Rectangle 243"/>
                <p:cNvSpPr>
                  <a:spLocks noChangeArrowheads="1"/>
                </p:cNvSpPr>
                <p:nvPr/>
              </p:nvSpPr>
              <p:spPr bwMode="auto">
                <a:xfrm>
                  <a:off x="3176" y="576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31" name="Group 244"/>
              <p:cNvGrpSpPr>
                <a:grpSpLocks/>
              </p:cNvGrpSpPr>
              <p:nvPr/>
            </p:nvGrpSpPr>
            <p:grpSpPr bwMode="auto">
              <a:xfrm>
                <a:off x="0" y="6144"/>
                <a:ext cx="794" cy="384"/>
                <a:chOff x="0" y="6144"/>
                <a:chExt cx="794" cy="384"/>
              </a:xfrm>
            </p:grpSpPr>
            <p:sp>
              <p:nvSpPr>
                <p:cNvPr id="12532" name="Rectangle 245"/>
                <p:cNvSpPr>
                  <a:spLocks noChangeArrowheads="1"/>
                </p:cNvSpPr>
                <p:nvPr/>
              </p:nvSpPr>
              <p:spPr bwMode="auto">
                <a:xfrm>
                  <a:off x="43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33" name="Rectangle 246"/>
                <p:cNvSpPr>
                  <a:spLocks noChangeArrowheads="1"/>
                </p:cNvSpPr>
                <p:nvPr/>
              </p:nvSpPr>
              <p:spPr bwMode="auto">
                <a:xfrm>
                  <a:off x="0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34" name="Group 247"/>
              <p:cNvGrpSpPr>
                <a:grpSpLocks/>
              </p:cNvGrpSpPr>
              <p:nvPr/>
            </p:nvGrpSpPr>
            <p:grpSpPr bwMode="auto">
              <a:xfrm>
                <a:off x="794" y="6144"/>
                <a:ext cx="794" cy="384"/>
                <a:chOff x="794" y="6144"/>
                <a:chExt cx="794" cy="384"/>
              </a:xfrm>
            </p:grpSpPr>
            <p:sp>
              <p:nvSpPr>
                <p:cNvPr id="12535" name="Rectangle 248"/>
                <p:cNvSpPr>
                  <a:spLocks noChangeArrowheads="1"/>
                </p:cNvSpPr>
                <p:nvPr/>
              </p:nvSpPr>
              <p:spPr bwMode="auto">
                <a:xfrm>
                  <a:off x="837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36" name="Rectangle 249"/>
                <p:cNvSpPr>
                  <a:spLocks noChangeArrowheads="1"/>
                </p:cNvSpPr>
                <p:nvPr/>
              </p:nvSpPr>
              <p:spPr bwMode="auto">
                <a:xfrm>
                  <a:off x="794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37" name="Group 250"/>
              <p:cNvGrpSpPr>
                <a:grpSpLocks/>
              </p:cNvGrpSpPr>
              <p:nvPr/>
            </p:nvGrpSpPr>
            <p:grpSpPr bwMode="auto">
              <a:xfrm>
                <a:off x="1588" y="6144"/>
                <a:ext cx="794" cy="384"/>
                <a:chOff x="1588" y="6144"/>
                <a:chExt cx="794" cy="384"/>
              </a:xfrm>
            </p:grpSpPr>
            <p:sp>
              <p:nvSpPr>
                <p:cNvPr id="12538" name="Rectangle 251"/>
                <p:cNvSpPr>
                  <a:spLocks noChangeArrowheads="1"/>
                </p:cNvSpPr>
                <p:nvPr/>
              </p:nvSpPr>
              <p:spPr bwMode="auto">
                <a:xfrm>
                  <a:off x="1631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2.92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39" name="Rectangle 252"/>
                <p:cNvSpPr>
                  <a:spLocks noChangeArrowheads="1"/>
                </p:cNvSpPr>
                <p:nvPr/>
              </p:nvSpPr>
              <p:spPr bwMode="auto">
                <a:xfrm>
                  <a:off x="1588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40" name="Group 253"/>
              <p:cNvGrpSpPr>
                <a:grpSpLocks/>
              </p:cNvGrpSpPr>
              <p:nvPr/>
            </p:nvGrpSpPr>
            <p:grpSpPr bwMode="auto">
              <a:xfrm>
                <a:off x="2382" y="6144"/>
                <a:ext cx="794" cy="384"/>
                <a:chOff x="2382" y="6144"/>
                <a:chExt cx="794" cy="384"/>
              </a:xfrm>
            </p:grpSpPr>
            <p:sp>
              <p:nvSpPr>
                <p:cNvPr id="12541" name="Rectangle 254"/>
                <p:cNvSpPr>
                  <a:spLocks noChangeArrowheads="1"/>
                </p:cNvSpPr>
                <p:nvPr/>
              </p:nvSpPr>
              <p:spPr bwMode="auto">
                <a:xfrm>
                  <a:off x="2425" y="6144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42" name="Rectangle 255"/>
                <p:cNvSpPr>
                  <a:spLocks noChangeArrowheads="1"/>
                </p:cNvSpPr>
                <p:nvPr/>
              </p:nvSpPr>
              <p:spPr bwMode="auto">
                <a:xfrm>
                  <a:off x="2382" y="6144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43" name="Group 256"/>
              <p:cNvGrpSpPr>
                <a:grpSpLocks/>
              </p:cNvGrpSpPr>
              <p:nvPr/>
            </p:nvGrpSpPr>
            <p:grpSpPr bwMode="auto">
              <a:xfrm>
                <a:off x="3176" y="6144"/>
                <a:ext cx="795" cy="384"/>
                <a:chOff x="3176" y="6144"/>
                <a:chExt cx="795" cy="384"/>
              </a:xfrm>
            </p:grpSpPr>
            <p:sp>
              <p:nvSpPr>
                <p:cNvPr id="12544" name="Rectangle 257"/>
                <p:cNvSpPr>
                  <a:spLocks noChangeArrowheads="1"/>
                </p:cNvSpPr>
                <p:nvPr/>
              </p:nvSpPr>
              <p:spPr bwMode="auto">
                <a:xfrm>
                  <a:off x="3219" y="6144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45" name="Rectangle 258"/>
                <p:cNvSpPr>
                  <a:spLocks noChangeArrowheads="1"/>
                </p:cNvSpPr>
                <p:nvPr/>
              </p:nvSpPr>
              <p:spPr bwMode="auto">
                <a:xfrm>
                  <a:off x="3176" y="6144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46" name="Group 259"/>
              <p:cNvGrpSpPr>
                <a:grpSpLocks/>
              </p:cNvGrpSpPr>
              <p:nvPr/>
            </p:nvGrpSpPr>
            <p:grpSpPr bwMode="auto">
              <a:xfrm>
                <a:off x="0" y="6528"/>
                <a:ext cx="794" cy="384"/>
                <a:chOff x="0" y="6528"/>
                <a:chExt cx="794" cy="384"/>
              </a:xfrm>
            </p:grpSpPr>
            <p:sp>
              <p:nvSpPr>
                <p:cNvPr id="12547" name="Rectangle 260"/>
                <p:cNvSpPr>
                  <a:spLocks noChangeArrowheads="1"/>
                </p:cNvSpPr>
                <p:nvPr/>
              </p:nvSpPr>
              <p:spPr bwMode="auto">
                <a:xfrm>
                  <a:off x="43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48" name="Rectangle 261"/>
                <p:cNvSpPr>
                  <a:spLocks noChangeArrowheads="1"/>
                </p:cNvSpPr>
                <p:nvPr/>
              </p:nvSpPr>
              <p:spPr bwMode="auto">
                <a:xfrm>
                  <a:off x="0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49" name="Group 262"/>
              <p:cNvGrpSpPr>
                <a:grpSpLocks/>
              </p:cNvGrpSpPr>
              <p:nvPr/>
            </p:nvGrpSpPr>
            <p:grpSpPr bwMode="auto">
              <a:xfrm>
                <a:off x="794" y="6528"/>
                <a:ext cx="794" cy="384"/>
                <a:chOff x="794" y="6528"/>
                <a:chExt cx="794" cy="384"/>
              </a:xfrm>
            </p:grpSpPr>
            <p:sp>
              <p:nvSpPr>
                <p:cNvPr id="12550" name="Rectangle 263"/>
                <p:cNvSpPr>
                  <a:spLocks noChangeArrowheads="1"/>
                </p:cNvSpPr>
                <p:nvPr/>
              </p:nvSpPr>
              <p:spPr bwMode="auto">
                <a:xfrm>
                  <a:off x="837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51" name="Rectangle 264"/>
                <p:cNvSpPr>
                  <a:spLocks noChangeArrowheads="1"/>
                </p:cNvSpPr>
                <p:nvPr/>
              </p:nvSpPr>
              <p:spPr bwMode="auto">
                <a:xfrm>
                  <a:off x="794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52" name="Group 265"/>
              <p:cNvGrpSpPr>
                <a:grpSpLocks/>
              </p:cNvGrpSpPr>
              <p:nvPr/>
            </p:nvGrpSpPr>
            <p:grpSpPr bwMode="auto">
              <a:xfrm>
                <a:off x="1588" y="6528"/>
                <a:ext cx="794" cy="384"/>
                <a:chOff x="1588" y="6528"/>
                <a:chExt cx="794" cy="384"/>
              </a:xfrm>
            </p:grpSpPr>
            <p:sp>
              <p:nvSpPr>
                <p:cNvPr id="12553" name="Rectangle 266"/>
                <p:cNvSpPr>
                  <a:spLocks noChangeArrowheads="1"/>
                </p:cNvSpPr>
                <p:nvPr/>
              </p:nvSpPr>
              <p:spPr bwMode="auto">
                <a:xfrm>
                  <a:off x="1631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2.45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54" name="Rectangle 267"/>
                <p:cNvSpPr>
                  <a:spLocks noChangeArrowheads="1"/>
                </p:cNvSpPr>
                <p:nvPr/>
              </p:nvSpPr>
              <p:spPr bwMode="auto">
                <a:xfrm>
                  <a:off x="1588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55" name="Group 268"/>
              <p:cNvGrpSpPr>
                <a:grpSpLocks/>
              </p:cNvGrpSpPr>
              <p:nvPr/>
            </p:nvGrpSpPr>
            <p:grpSpPr bwMode="auto">
              <a:xfrm>
                <a:off x="2382" y="6528"/>
                <a:ext cx="794" cy="384"/>
                <a:chOff x="2382" y="6528"/>
                <a:chExt cx="794" cy="384"/>
              </a:xfrm>
            </p:grpSpPr>
            <p:sp>
              <p:nvSpPr>
                <p:cNvPr id="12556" name="Rectangle 269"/>
                <p:cNvSpPr>
                  <a:spLocks noChangeArrowheads="1"/>
                </p:cNvSpPr>
                <p:nvPr/>
              </p:nvSpPr>
              <p:spPr bwMode="auto">
                <a:xfrm>
                  <a:off x="2425" y="6528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57" name="Rectangle 270"/>
                <p:cNvSpPr>
                  <a:spLocks noChangeArrowheads="1"/>
                </p:cNvSpPr>
                <p:nvPr/>
              </p:nvSpPr>
              <p:spPr bwMode="auto">
                <a:xfrm>
                  <a:off x="2382" y="6528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58" name="Group 271"/>
              <p:cNvGrpSpPr>
                <a:grpSpLocks/>
              </p:cNvGrpSpPr>
              <p:nvPr/>
            </p:nvGrpSpPr>
            <p:grpSpPr bwMode="auto">
              <a:xfrm>
                <a:off x="3176" y="6528"/>
                <a:ext cx="795" cy="384"/>
                <a:chOff x="3176" y="6528"/>
                <a:chExt cx="795" cy="384"/>
              </a:xfrm>
            </p:grpSpPr>
            <p:sp>
              <p:nvSpPr>
                <p:cNvPr id="12559" name="Rectangle 272"/>
                <p:cNvSpPr>
                  <a:spLocks noChangeArrowheads="1"/>
                </p:cNvSpPr>
                <p:nvPr/>
              </p:nvSpPr>
              <p:spPr bwMode="auto">
                <a:xfrm>
                  <a:off x="3219" y="6528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60" name="Rectangle 273"/>
                <p:cNvSpPr>
                  <a:spLocks noChangeArrowheads="1"/>
                </p:cNvSpPr>
                <p:nvPr/>
              </p:nvSpPr>
              <p:spPr bwMode="auto">
                <a:xfrm>
                  <a:off x="3176" y="6528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61" name="Group 274"/>
              <p:cNvGrpSpPr>
                <a:grpSpLocks/>
              </p:cNvGrpSpPr>
              <p:nvPr/>
            </p:nvGrpSpPr>
            <p:grpSpPr bwMode="auto">
              <a:xfrm>
                <a:off x="0" y="6912"/>
                <a:ext cx="794" cy="384"/>
                <a:chOff x="0" y="6912"/>
                <a:chExt cx="794" cy="384"/>
              </a:xfrm>
            </p:grpSpPr>
            <p:sp>
              <p:nvSpPr>
                <p:cNvPr id="12562" name="Rectangle 275"/>
                <p:cNvSpPr>
                  <a:spLocks noChangeArrowheads="1"/>
                </p:cNvSpPr>
                <p:nvPr/>
              </p:nvSpPr>
              <p:spPr bwMode="auto">
                <a:xfrm>
                  <a:off x="43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.58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63" name="Rectangle 276"/>
                <p:cNvSpPr>
                  <a:spLocks noChangeArrowheads="1"/>
                </p:cNvSpPr>
                <p:nvPr/>
              </p:nvSpPr>
              <p:spPr bwMode="auto">
                <a:xfrm>
                  <a:off x="0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64" name="Group 277"/>
              <p:cNvGrpSpPr>
                <a:grpSpLocks/>
              </p:cNvGrpSpPr>
              <p:nvPr/>
            </p:nvGrpSpPr>
            <p:grpSpPr bwMode="auto">
              <a:xfrm>
                <a:off x="794" y="6912"/>
                <a:ext cx="794" cy="384"/>
                <a:chOff x="794" y="6912"/>
                <a:chExt cx="794" cy="384"/>
              </a:xfrm>
            </p:grpSpPr>
            <p:sp>
              <p:nvSpPr>
                <p:cNvPr id="12565" name="Rectangle 278"/>
                <p:cNvSpPr>
                  <a:spLocks noChangeArrowheads="1"/>
                </p:cNvSpPr>
                <p:nvPr/>
              </p:nvSpPr>
              <p:spPr bwMode="auto">
                <a:xfrm>
                  <a:off x="837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66" name="Rectangle 279"/>
                <p:cNvSpPr>
                  <a:spLocks noChangeArrowheads="1"/>
                </p:cNvSpPr>
                <p:nvPr/>
              </p:nvSpPr>
              <p:spPr bwMode="auto">
                <a:xfrm>
                  <a:off x="794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67" name="Group 280"/>
              <p:cNvGrpSpPr>
                <a:grpSpLocks/>
              </p:cNvGrpSpPr>
              <p:nvPr/>
            </p:nvGrpSpPr>
            <p:grpSpPr bwMode="auto">
              <a:xfrm>
                <a:off x="1588" y="6912"/>
                <a:ext cx="794" cy="384"/>
                <a:chOff x="1588" y="6912"/>
                <a:chExt cx="794" cy="384"/>
              </a:xfrm>
            </p:grpSpPr>
            <p:sp>
              <p:nvSpPr>
                <p:cNvPr id="12568" name="Rectangle 281"/>
                <p:cNvSpPr>
                  <a:spLocks noChangeArrowheads="1"/>
                </p:cNvSpPr>
                <p:nvPr/>
              </p:nvSpPr>
              <p:spPr bwMode="auto">
                <a:xfrm>
                  <a:off x="1631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5.06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69" name="Rectangle 282"/>
                <p:cNvSpPr>
                  <a:spLocks noChangeArrowheads="1"/>
                </p:cNvSpPr>
                <p:nvPr/>
              </p:nvSpPr>
              <p:spPr bwMode="auto">
                <a:xfrm>
                  <a:off x="1588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70" name="Group 283"/>
              <p:cNvGrpSpPr>
                <a:grpSpLocks/>
              </p:cNvGrpSpPr>
              <p:nvPr/>
            </p:nvGrpSpPr>
            <p:grpSpPr bwMode="auto">
              <a:xfrm>
                <a:off x="2382" y="6912"/>
                <a:ext cx="794" cy="384"/>
                <a:chOff x="2382" y="6912"/>
                <a:chExt cx="794" cy="384"/>
              </a:xfrm>
            </p:grpSpPr>
            <p:sp>
              <p:nvSpPr>
                <p:cNvPr id="12571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25" y="6912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.13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72" name="Rectangle 285"/>
                <p:cNvSpPr>
                  <a:spLocks noChangeArrowheads="1"/>
                </p:cNvSpPr>
                <p:nvPr/>
              </p:nvSpPr>
              <p:spPr bwMode="auto">
                <a:xfrm>
                  <a:off x="2382" y="6912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73" name="Group 286"/>
              <p:cNvGrpSpPr>
                <a:grpSpLocks/>
              </p:cNvGrpSpPr>
              <p:nvPr/>
            </p:nvGrpSpPr>
            <p:grpSpPr bwMode="auto">
              <a:xfrm>
                <a:off x="3176" y="6912"/>
                <a:ext cx="795" cy="384"/>
                <a:chOff x="3176" y="6912"/>
                <a:chExt cx="795" cy="384"/>
              </a:xfrm>
            </p:grpSpPr>
            <p:sp>
              <p:nvSpPr>
                <p:cNvPr id="12574" name="Rectangle 287"/>
                <p:cNvSpPr>
                  <a:spLocks noChangeArrowheads="1"/>
                </p:cNvSpPr>
                <p:nvPr/>
              </p:nvSpPr>
              <p:spPr bwMode="auto">
                <a:xfrm>
                  <a:off x="3219" y="6912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75" name="Rectangle 288"/>
                <p:cNvSpPr>
                  <a:spLocks noChangeArrowheads="1"/>
                </p:cNvSpPr>
                <p:nvPr/>
              </p:nvSpPr>
              <p:spPr bwMode="auto">
                <a:xfrm>
                  <a:off x="3176" y="6912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76" name="Group 289"/>
              <p:cNvGrpSpPr>
                <a:grpSpLocks/>
              </p:cNvGrpSpPr>
              <p:nvPr/>
            </p:nvGrpSpPr>
            <p:grpSpPr bwMode="auto">
              <a:xfrm>
                <a:off x="0" y="7296"/>
                <a:ext cx="794" cy="384"/>
                <a:chOff x="0" y="7296"/>
                <a:chExt cx="794" cy="384"/>
              </a:xfrm>
            </p:grpSpPr>
            <p:sp>
              <p:nvSpPr>
                <p:cNvPr id="12577" name="Rectangle 290"/>
                <p:cNvSpPr>
                  <a:spLocks noChangeArrowheads="1"/>
                </p:cNvSpPr>
                <p:nvPr/>
              </p:nvSpPr>
              <p:spPr bwMode="auto">
                <a:xfrm>
                  <a:off x="43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.04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78" name="Rectangle 291"/>
                <p:cNvSpPr>
                  <a:spLocks noChangeArrowheads="1"/>
                </p:cNvSpPr>
                <p:nvPr/>
              </p:nvSpPr>
              <p:spPr bwMode="auto">
                <a:xfrm>
                  <a:off x="0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79" name="Group 292"/>
              <p:cNvGrpSpPr>
                <a:grpSpLocks/>
              </p:cNvGrpSpPr>
              <p:nvPr/>
            </p:nvGrpSpPr>
            <p:grpSpPr bwMode="auto">
              <a:xfrm>
                <a:off x="794" y="7296"/>
                <a:ext cx="794" cy="384"/>
                <a:chOff x="794" y="7296"/>
                <a:chExt cx="794" cy="384"/>
              </a:xfrm>
            </p:grpSpPr>
            <p:sp>
              <p:nvSpPr>
                <p:cNvPr id="12580" name="Rectangle 293"/>
                <p:cNvSpPr>
                  <a:spLocks noChangeArrowheads="1"/>
                </p:cNvSpPr>
                <p:nvPr/>
              </p:nvSpPr>
              <p:spPr bwMode="auto">
                <a:xfrm>
                  <a:off x="837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.01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81" name="Rectangle 294"/>
                <p:cNvSpPr>
                  <a:spLocks noChangeArrowheads="1"/>
                </p:cNvSpPr>
                <p:nvPr/>
              </p:nvSpPr>
              <p:spPr bwMode="auto">
                <a:xfrm>
                  <a:off x="794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82" name="Group 295"/>
              <p:cNvGrpSpPr>
                <a:grpSpLocks/>
              </p:cNvGrpSpPr>
              <p:nvPr/>
            </p:nvGrpSpPr>
            <p:grpSpPr bwMode="auto">
              <a:xfrm>
                <a:off x="1588" y="7296"/>
                <a:ext cx="794" cy="384"/>
                <a:chOff x="1588" y="7296"/>
                <a:chExt cx="794" cy="384"/>
              </a:xfrm>
            </p:grpSpPr>
            <p:sp>
              <p:nvSpPr>
                <p:cNvPr id="12583" name="Rectangle 296"/>
                <p:cNvSpPr>
                  <a:spLocks noChangeArrowheads="1"/>
                </p:cNvSpPr>
                <p:nvPr/>
              </p:nvSpPr>
              <p:spPr bwMode="auto">
                <a:xfrm>
                  <a:off x="1631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1.50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84" name="Rectangle 297"/>
                <p:cNvSpPr>
                  <a:spLocks noChangeArrowheads="1"/>
                </p:cNvSpPr>
                <p:nvPr/>
              </p:nvSpPr>
              <p:spPr bwMode="auto">
                <a:xfrm>
                  <a:off x="1588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85" name="Group 298"/>
              <p:cNvGrpSpPr>
                <a:grpSpLocks/>
              </p:cNvGrpSpPr>
              <p:nvPr/>
            </p:nvGrpSpPr>
            <p:grpSpPr bwMode="auto">
              <a:xfrm>
                <a:off x="2382" y="7296"/>
                <a:ext cx="794" cy="384"/>
                <a:chOff x="2382" y="7296"/>
                <a:chExt cx="794" cy="384"/>
              </a:xfrm>
            </p:grpSpPr>
            <p:sp>
              <p:nvSpPr>
                <p:cNvPr id="12586" name="Rectangle 299"/>
                <p:cNvSpPr>
                  <a:spLocks noChangeArrowheads="1"/>
                </p:cNvSpPr>
                <p:nvPr/>
              </p:nvSpPr>
              <p:spPr bwMode="auto">
                <a:xfrm>
                  <a:off x="2425" y="7296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.71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87" name="Rectangle 300"/>
                <p:cNvSpPr>
                  <a:spLocks noChangeArrowheads="1"/>
                </p:cNvSpPr>
                <p:nvPr/>
              </p:nvSpPr>
              <p:spPr bwMode="auto">
                <a:xfrm>
                  <a:off x="2382" y="7296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88" name="Group 301"/>
              <p:cNvGrpSpPr>
                <a:grpSpLocks/>
              </p:cNvGrpSpPr>
              <p:nvPr/>
            </p:nvGrpSpPr>
            <p:grpSpPr bwMode="auto">
              <a:xfrm>
                <a:off x="3176" y="7296"/>
                <a:ext cx="795" cy="384"/>
                <a:chOff x="3176" y="7296"/>
                <a:chExt cx="795" cy="384"/>
              </a:xfrm>
            </p:grpSpPr>
            <p:sp>
              <p:nvSpPr>
                <p:cNvPr id="12589" name="Rectangle 302"/>
                <p:cNvSpPr>
                  <a:spLocks noChangeArrowheads="1"/>
                </p:cNvSpPr>
                <p:nvPr/>
              </p:nvSpPr>
              <p:spPr bwMode="auto">
                <a:xfrm>
                  <a:off x="3219" y="7296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待判</a:t>
                  </a:r>
                  <a:endParaRPr lang="zh-CN" altLang="en-US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90" name="Rectangle 303"/>
                <p:cNvSpPr>
                  <a:spLocks noChangeArrowheads="1"/>
                </p:cNvSpPr>
                <p:nvPr/>
              </p:nvSpPr>
              <p:spPr bwMode="auto">
                <a:xfrm>
                  <a:off x="3176" y="7296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91" name="Group 304"/>
              <p:cNvGrpSpPr>
                <a:grpSpLocks/>
              </p:cNvGrpSpPr>
              <p:nvPr/>
            </p:nvGrpSpPr>
            <p:grpSpPr bwMode="auto">
              <a:xfrm>
                <a:off x="0" y="7680"/>
                <a:ext cx="794" cy="384"/>
                <a:chOff x="0" y="7680"/>
                <a:chExt cx="794" cy="384"/>
              </a:xfrm>
            </p:grpSpPr>
            <p:sp>
              <p:nvSpPr>
                <p:cNvPr id="12592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" y="768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-.06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93" name="Rectangle 306"/>
                <p:cNvSpPr>
                  <a:spLocks noChangeArrowheads="1"/>
                </p:cNvSpPr>
                <p:nvPr/>
              </p:nvSpPr>
              <p:spPr bwMode="auto">
                <a:xfrm>
                  <a:off x="0" y="768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94" name="Group 307"/>
              <p:cNvGrpSpPr>
                <a:grpSpLocks/>
              </p:cNvGrpSpPr>
              <p:nvPr/>
            </p:nvGrpSpPr>
            <p:grpSpPr bwMode="auto">
              <a:xfrm>
                <a:off x="794" y="7680"/>
                <a:ext cx="794" cy="384"/>
                <a:chOff x="794" y="7680"/>
                <a:chExt cx="794" cy="384"/>
              </a:xfrm>
            </p:grpSpPr>
            <p:sp>
              <p:nvSpPr>
                <p:cNvPr id="12595" name="Rectangle 308"/>
                <p:cNvSpPr>
                  <a:spLocks noChangeArrowheads="1"/>
                </p:cNvSpPr>
                <p:nvPr/>
              </p:nvSpPr>
              <p:spPr bwMode="auto">
                <a:xfrm>
                  <a:off x="837" y="768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-.06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96" name="Rectangle 309"/>
                <p:cNvSpPr>
                  <a:spLocks noChangeArrowheads="1"/>
                </p:cNvSpPr>
                <p:nvPr/>
              </p:nvSpPr>
              <p:spPr bwMode="auto">
                <a:xfrm>
                  <a:off x="794" y="768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97" name="Group 310"/>
              <p:cNvGrpSpPr>
                <a:grpSpLocks/>
              </p:cNvGrpSpPr>
              <p:nvPr/>
            </p:nvGrpSpPr>
            <p:grpSpPr bwMode="auto">
              <a:xfrm>
                <a:off x="1588" y="7680"/>
                <a:ext cx="794" cy="384"/>
                <a:chOff x="1588" y="7680"/>
                <a:chExt cx="794" cy="384"/>
              </a:xfrm>
            </p:grpSpPr>
            <p:sp>
              <p:nvSpPr>
                <p:cNvPr id="12598" name="Rectangle 311"/>
                <p:cNvSpPr>
                  <a:spLocks noChangeArrowheads="1"/>
                </p:cNvSpPr>
                <p:nvPr/>
              </p:nvSpPr>
              <p:spPr bwMode="auto">
                <a:xfrm>
                  <a:off x="1631" y="768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1.37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99" name="Rectangle 312"/>
                <p:cNvSpPr>
                  <a:spLocks noChangeArrowheads="1"/>
                </p:cNvSpPr>
                <p:nvPr/>
              </p:nvSpPr>
              <p:spPr bwMode="auto">
                <a:xfrm>
                  <a:off x="1588" y="768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600" name="Group 313"/>
              <p:cNvGrpSpPr>
                <a:grpSpLocks/>
              </p:cNvGrpSpPr>
              <p:nvPr/>
            </p:nvGrpSpPr>
            <p:grpSpPr bwMode="auto">
              <a:xfrm>
                <a:off x="2382" y="7680"/>
                <a:ext cx="794" cy="384"/>
                <a:chOff x="2382" y="7680"/>
                <a:chExt cx="794" cy="384"/>
              </a:xfrm>
            </p:grpSpPr>
            <p:sp>
              <p:nvSpPr>
                <p:cNvPr id="12601" name="Rectangle 314"/>
                <p:cNvSpPr>
                  <a:spLocks noChangeArrowheads="1"/>
                </p:cNvSpPr>
                <p:nvPr/>
              </p:nvSpPr>
              <p:spPr bwMode="auto">
                <a:xfrm>
                  <a:off x="2425" y="7680"/>
                  <a:ext cx="7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.40</a:t>
                  </a:r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2382" y="7680"/>
                  <a:ext cx="7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603" name="Group 316"/>
              <p:cNvGrpSpPr>
                <a:grpSpLocks/>
              </p:cNvGrpSpPr>
              <p:nvPr/>
            </p:nvGrpSpPr>
            <p:grpSpPr bwMode="auto">
              <a:xfrm>
                <a:off x="3176" y="7680"/>
                <a:ext cx="795" cy="384"/>
                <a:chOff x="3176" y="7680"/>
                <a:chExt cx="795" cy="384"/>
              </a:xfrm>
            </p:grpSpPr>
            <p:sp>
              <p:nvSpPr>
                <p:cNvPr id="12604" name="Rectangle 317"/>
                <p:cNvSpPr>
                  <a:spLocks noChangeArrowheads="1"/>
                </p:cNvSpPr>
                <p:nvPr/>
              </p:nvSpPr>
              <p:spPr bwMode="auto">
                <a:xfrm>
                  <a:off x="3219" y="7680"/>
                  <a:ext cx="70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600" b="1">
                      <a:solidFill>
                        <a:schemeClr val="accent1">
                          <a:lumMod val="50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待判</a:t>
                  </a:r>
                  <a:endParaRPr lang="zh-CN" altLang="en-US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1600" b="1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05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76" y="7680"/>
                  <a:ext cx="7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chemeClr val="accent1">
                        <a:lumMod val="50000"/>
                      </a:schemeClr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2606" name="Rectangle 319"/>
            <p:cNvSpPr>
              <a:spLocks noChangeArrowheads="1"/>
            </p:cNvSpPr>
            <p:nvPr/>
          </p:nvSpPr>
          <p:spPr bwMode="auto">
            <a:xfrm>
              <a:off x="-3" y="-3"/>
              <a:ext cx="3977" cy="80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6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607" name="标题 1"/>
          <p:cNvSpPr>
            <a:spLocks noGrp="1" noChangeArrowheads="1"/>
          </p:cNvSpPr>
          <p:nvPr>
            <p:ph type="title"/>
          </p:nvPr>
        </p:nvSpPr>
        <p:spPr>
          <a:xfrm>
            <a:off x="1809751" y="214313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ChangeArrowheads="1"/>
          </p:cNvSpPr>
          <p:nvPr/>
        </p:nvSpPr>
        <p:spPr bwMode="auto">
          <a:xfrm>
            <a:off x="2166939" y="2000251"/>
            <a:ext cx="59404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百米跑成绩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跳远成绩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铅球成绩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跳高成绩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400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米跑成绩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百米跨栏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铁饼成绩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撑杆跳远成绩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标枪成绩</a:t>
            </a: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1500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米跑成绩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华文琥珀" panose="02010800040101010101" pitchFamily="2" charset="-122"/>
              </a:rPr>
              <a:t> 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36951"/>
              </p:ext>
            </p:extLst>
          </p:nvPr>
        </p:nvGraphicFramePr>
        <p:xfrm>
          <a:off x="4667250" y="2071688"/>
          <a:ext cx="374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3" imgW="388800" imgH="428400" progId="Equation.3">
                  <p:embed/>
                </p:oleObj>
              </mc:Choice>
              <mc:Fallback>
                <p:oleObj r:id="rId3" imgW="388800" imgH="428400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071688"/>
                        <a:ext cx="374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534"/>
              </p:ext>
            </p:extLst>
          </p:nvPr>
        </p:nvGraphicFramePr>
        <p:xfrm>
          <a:off x="4595813" y="2500313"/>
          <a:ext cx="425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5" imgW="428760" imgH="428400" progId="Equation.3">
                  <p:embed/>
                </p:oleObj>
              </mc:Choice>
              <mc:Fallback>
                <p:oleObj r:id="rId5" imgW="428760" imgH="4284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500313"/>
                        <a:ext cx="425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05629"/>
              </p:ext>
            </p:extLst>
          </p:nvPr>
        </p:nvGraphicFramePr>
        <p:xfrm>
          <a:off x="4595813" y="2928938"/>
          <a:ext cx="411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7" imgW="418680" imgH="438120" progId="Equation.3">
                  <p:embed/>
                </p:oleObj>
              </mc:Choice>
              <mc:Fallback>
                <p:oleObj r:id="rId7" imgW="418680" imgH="43812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2928938"/>
                        <a:ext cx="411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94752"/>
              </p:ext>
            </p:extLst>
          </p:nvPr>
        </p:nvGraphicFramePr>
        <p:xfrm>
          <a:off x="4595813" y="3357563"/>
          <a:ext cx="425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9" imgW="428760" imgH="428400" progId="Equation.3">
                  <p:embed/>
                </p:oleObj>
              </mc:Choice>
              <mc:Fallback>
                <p:oleObj r:id="rId9" imgW="428760" imgH="428400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357563"/>
                        <a:ext cx="425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67811"/>
              </p:ext>
            </p:extLst>
          </p:nvPr>
        </p:nvGraphicFramePr>
        <p:xfrm>
          <a:off x="4810125" y="3857625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11" imgW="428760" imgH="438120" progId="Equation.3">
                  <p:embed/>
                </p:oleObj>
              </mc:Choice>
              <mc:Fallback>
                <p:oleObj r:id="rId11" imgW="428760" imgH="438120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3857625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07599"/>
              </p:ext>
            </p:extLst>
          </p:nvPr>
        </p:nvGraphicFramePr>
        <p:xfrm>
          <a:off x="4381500" y="4286250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13" imgW="428760" imgH="438120" progId="Equation.3">
                  <p:embed/>
                </p:oleObj>
              </mc:Choice>
              <mc:Fallback>
                <p:oleObj r:id="rId13" imgW="428760" imgH="438120" progId="Equation.3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286250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12062"/>
              </p:ext>
            </p:extLst>
          </p:nvPr>
        </p:nvGraphicFramePr>
        <p:xfrm>
          <a:off x="4381500" y="4786313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15" imgW="428760" imgH="438120" progId="Equation.3">
                  <p:embed/>
                </p:oleObj>
              </mc:Choice>
              <mc:Fallback>
                <p:oleObj r:id="rId15" imgW="428760" imgH="43812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786313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81754"/>
              </p:ext>
            </p:extLst>
          </p:nvPr>
        </p:nvGraphicFramePr>
        <p:xfrm>
          <a:off x="4953000" y="5214938"/>
          <a:ext cx="41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r:id="rId17" imgW="418680" imgH="438120" progId="Equation.3">
                  <p:embed/>
                </p:oleObj>
              </mc:Choice>
              <mc:Fallback>
                <p:oleObj r:id="rId17" imgW="418680" imgH="438120" progId="Equation.3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14938"/>
                        <a:ext cx="41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44703"/>
              </p:ext>
            </p:extLst>
          </p:nvPr>
        </p:nvGraphicFramePr>
        <p:xfrm>
          <a:off x="4381500" y="5715000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19" imgW="428760" imgH="438120" progId="Equation.3">
                  <p:embed/>
                </p:oleObj>
              </mc:Choice>
              <mc:Fallback>
                <p:oleObj r:id="rId19" imgW="428760" imgH="438120" progId="Equation.3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715000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26116"/>
              </p:ext>
            </p:extLst>
          </p:nvPr>
        </p:nvGraphicFramePr>
        <p:xfrm>
          <a:off x="4881563" y="6143625"/>
          <a:ext cx="501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21" imgW="508320" imgH="438120" progId="Equation.3">
                  <p:embed/>
                </p:oleObj>
              </mc:Choice>
              <mc:Fallback>
                <p:oleObj r:id="rId21" imgW="508320" imgH="438120" progId="Equation.3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6143625"/>
                        <a:ext cx="501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2166939" y="1357314"/>
            <a:ext cx="692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奥运会十项全能运动项目得分数据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标题 1"/>
          <p:cNvSpPr>
            <a:spLocks noGrp="1" noChangeArrowheads="1"/>
          </p:cNvSpPr>
          <p:nvPr>
            <p:ph type="title"/>
          </p:nvPr>
        </p:nvSpPr>
        <p:spPr>
          <a:xfrm>
            <a:off x="1809751" y="214313"/>
            <a:ext cx="6143625" cy="7858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1.3  The Organization of Data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8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650</Words>
  <Application>Microsoft Office PowerPoint</Application>
  <PresentationFormat>宽屏</PresentationFormat>
  <Paragraphs>282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华文琥珀</vt:lpstr>
      <vt:lpstr>宋体</vt:lpstr>
      <vt:lpstr>微软雅黑</vt:lpstr>
      <vt:lpstr>Arial</vt:lpstr>
      <vt:lpstr>Calibri</vt:lpstr>
      <vt:lpstr>Calibri Light</vt:lpstr>
      <vt:lpstr>Garamond</vt:lpstr>
      <vt:lpstr>Segoe UI</vt:lpstr>
      <vt:lpstr>Tahoma</vt:lpstr>
      <vt:lpstr>Times New Roman</vt:lpstr>
      <vt:lpstr>Office 主题</vt:lpstr>
      <vt:lpstr>Microsoft 公式 3.0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1.3  The Organization of Data</vt:lpstr>
      <vt:lpstr>1.3  The Organization of Data</vt:lpstr>
      <vt:lpstr>1.3  The Organization of Data</vt:lpstr>
      <vt:lpstr>1.3  The Organization of Data</vt:lpstr>
      <vt:lpstr>1.3  The Organization of Data</vt:lpstr>
      <vt:lpstr>1.3  The Organization of Data</vt:lpstr>
      <vt:lpstr>1.3  The Organization of Data</vt:lpstr>
      <vt:lpstr>PowerPoint 演示文稿</vt:lpstr>
      <vt:lpstr>1.4 Some Basics of Matrix and Vector Algebra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杨炜明</cp:lastModifiedBy>
  <cp:revision>77</cp:revision>
  <dcterms:created xsi:type="dcterms:W3CDTF">2017-04-26T08:43:40Z</dcterms:created>
  <dcterms:modified xsi:type="dcterms:W3CDTF">2021-03-03T05:07:18Z</dcterms:modified>
</cp:coreProperties>
</file>