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287"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2B2A"/>
    <a:srgbClr val="2B579A"/>
    <a:srgbClr val="6B89B6"/>
    <a:srgbClr val="F0F0F0"/>
    <a:srgbClr val="FA6B00"/>
    <a:srgbClr val="FA6B04"/>
    <a:srgbClr val="FC8604"/>
    <a:srgbClr val="ADCDEA"/>
    <a:srgbClr val="F08519"/>
    <a:srgbClr val="F7E6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6" autoAdjust="0"/>
    <p:restoredTop sz="92991" autoAdjust="0"/>
  </p:normalViewPr>
  <p:slideViewPr>
    <p:cSldViewPr snapToGrid="0">
      <p:cViewPr varScale="1">
        <p:scale>
          <a:sx n="84" d="100"/>
          <a:sy n="84" d="100"/>
        </p:scale>
        <p:origin x="924" y="90"/>
      </p:cViewPr>
      <p:guideLst>
        <p:guide orient="horz" pos="2160"/>
        <p:guide pos="3840"/>
      </p:guideLst>
    </p:cSldViewPr>
  </p:slideViewPr>
  <p:outlineViewPr>
    <p:cViewPr>
      <p:scale>
        <a:sx n="33" d="100"/>
        <a:sy n="33" d="100"/>
      </p:scale>
      <p:origin x="0" y="-9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image" Target="../media/image5.emf"/><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emf"/><Relationship Id="rId1" Type="http://schemas.openxmlformats.org/officeDocument/2006/relationships/image" Target="../media/image49.wmf"/><Relationship Id="rId4"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5" Type="http://schemas.openxmlformats.org/officeDocument/2006/relationships/image" Target="../media/image71.wmf"/><Relationship Id="rId4" Type="http://schemas.openxmlformats.org/officeDocument/2006/relationships/image" Target="../media/image7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6.wmf"/><Relationship Id="rId4" Type="http://schemas.openxmlformats.org/officeDocument/2006/relationships/image" Target="../media/image7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4" Type="http://schemas.openxmlformats.org/officeDocument/2006/relationships/image" Target="../media/image82.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90.emf"/><Relationship Id="rId3" Type="http://schemas.openxmlformats.org/officeDocument/2006/relationships/image" Target="../media/image85.emf"/><Relationship Id="rId7" Type="http://schemas.openxmlformats.org/officeDocument/2006/relationships/image" Target="../media/image89.emf"/><Relationship Id="rId2" Type="http://schemas.openxmlformats.org/officeDocument/2006/relationships/image" Target="../media/image84.emf"/><Relationship Id="rId1" Type="http://schemas.openxmlformats.org/officeDocument/2006/relationships/image" Target="../media/image83.emf"/><Relationship Id="rId6" Type="http://schemas.openxmlformats.org/officeDocument/2006/relationships/image" Target="../media/image88.emf"/><Relationship Id="rId5" Type="http://schemas.openxmlformats.org/officeDocument/2006/relationships/image" Target="../media/image87.emf"/><Relationship Id="rId10" Type="http://schemas.openxmlformats.org/officeDocument/2006/relationships/image" Target="../media/image92.emf"/><Relationship Id="rId4" Type="http://schemas.openxmlformats.org/officeDocument/2006/relationships/image" Target="../media/image86.emf"/><Relationship Id="rId9" Type="http://schemas.openxmlformats.org/officeDocument/2006/relationships/image" Target="../media/image9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03.emf"/><Relationship Id="rId13" Type="http://schemas.openxmlformats.org/officeDocument/2006/relationships/image" Target="../media/image108.emf"/><Relationship Id="rId3" Type="http://schemas.openxmlformats.org/officeDocument/2006/relationships/image" Target="../media/image98.emf"/><Relationship Id="rId7" Type="http://schemas.openxmlformats.org/officeDocument/2006/relationships/image" Target="../media/image102.emf"/><Relationship Id="rId12" Type="http://schemas.openxmlformats.org/officeDocument/2006/relationships/image" Target="../media/image107.emf"/><Relationship Id="rId2" Type="http://schemas.openxmlformats.org/officeDocument/2006/relationships/image" Target="../media/image97.emf"/><Relationship Id="rId16" Type="http://schemas.openxmlformats.org/officeDocument/2006/relationships/image" Target="../media/image111.emf"/><Relationship Id="rId1" Type="http://schemas.openxmlformats.org/officeDocument/2006/relationships/image" Target="../media/image96.emf"/><Relationship Id="rId6" Type="http://schemas.openxmlformats.org/officeDocument/2006/relationships/image" Target="../media/image101.emf"/><Relationship Id="rId11" Type="http://schemas.openxmlformats.org/officeDocument/2006/relationships/image" Target="../media/image106.emf"/><Relationship Id="rId5" Type="http://schemas.openxmlformats.org/officeDocument/2006/relationships/image" Target="../media/image100.emf"/><Relationship Id="rId15" Type="http://schemas.openxmlformats.org/officeDocument/2006/relationships/image" Target="../media/image110.emf"/><Relationship Id="rId10" Type="http://schemas.openxmlformats.org/officeDocument/2006/relationships/image" Target="../media/image105.emf"/><Relationship Id="rId4" Type="http://schemas.openxmlformats.org/officeDocument/2006/relationships/image" Target="../media/image99.emf"/><Relationship Id="rId9" Type="http://schemas.openxmlformats.org/officeDocument/2006/relationships/image" Target="../media/image104.emf"/><Relationship Id="rId14" Type="http://schemas.openxmlformats.org/officeDocument/2006/relationships/image" Target="../media/image109.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4" Type="http://schemas.openxmlformats.org/officeDocument/2006/relationships/image" Target="../media/image11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4" Type="http://schemas.openxmlformats.org/officeDocument/2006/relationships/image" Target="../media/image122.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 Id="rId5" Type="http://schemas.openxmlformats.org/officeDocument/2006/relationships/image" Target="../media/image29.emf"/><Relationship Id="rId4" Type="http://schemas.openxmlformats.org/officeDocument/2006/relationships/image" Target="../media/image28.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emf"/><Relationship Id="rId7" Type="http://schemas.openxmlformats.org/officeDocument/2006/relationships/image" Target="../media/image36.emf"/><Relationship Id="rId2" Type="http://schemas.openxmlformats.org/officeDocument/2006/relationships/image" Target="../media/image31.emf"/><Relationship Id="rId1" Type="http://schemas.openxmlformats.org/officeDocument/2006/relationships/image" Target="../media/image30.emf"/><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 Id="rId4" Type="http://schemas.openxmlformats.org/officeDocument/2006/relationships/image" Target="../media/image41.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emf"/><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8CAD2-8B22-420E-A3F9-DAD2C1718937}" type="datetimeFigureOut">
              <a:rPr lang="zh-CN" altLang="en-US" smtClean="0"/>
              <a:pPr/>
              <a:t>2021/1/3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2C7C8-7AA6-4A52-BB5E-5955A7103426}" type="slidenum">
              <a:rPr lang="zh-CN" altLang="en-US" smtClean="0"/>
              <a:pPr/>
              <a:t>‹#›</a:t>
            </a:fld>
            <a:endParaRPr lang="zh-CN" altLang="en-US"/>
          </a:p>
        </p:txBody>
      </p:sp>
    </p:spTree>
    <p:extLst>
      <p:ext uri="{BB962C8B-B14F-4D97-AF65-F5344CB8AC3E}">
        <p14:creationId xmlns:p14="http://schemas.microsoft.com/office/powerpoint/2010/main" val="3947959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pPr/>
              <a:t>1</a:t>
            </a:fld>
            <a:endParaRPr lang="zh-CN" altLang="en-US"/>
          </a:p>
        </p:txBody>
      </p:sp>
    </p:spTree>
    <p:extLst>
      <p:ext uri="{BB962C8B-B14F-4D97-AF65-F5344CB8AC3E}">
        <p14:creationId xmlns:p14="http://schemas.microsoft.com/office/powerpoint/2010/main" val="1410847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F65DDDE2-94F1-40CF-9515-A49ECF5AA2EE}" type="slidenum">
              <a:rPr lang="en-US" altLang="zh-CN" smtClean="0">
                <a:latin typeface="Arial" panose="020B0604020202020204" pitchFamily="34" charset="0"/>
                <a:ea typeface="宋体" panose="02010600030101010101" pitchFamily="2" charset="-122"/>
              </a:rPr>
              <a:pPr/>
              <a:t>10</a:t>
            </a:fld>
            <a:endParaRPr lang="en-US" altLang="zh-CN" smtClean="0">
              <a:latin typeface="Arial" panose="020B0604020202020204" pitchFamily="34" charset="0"/>
              <a:ea typeface="宋体" panose="02010600030101010101" pitchFamily="2" charset="-122"/>
            </a:endParaRPr>
          </a:p>
        </p:txBody>
      </p:sp>
      <p:sp>
        <p:nvSpPr>
          <p:cNvPr id="23554" name="Rectangle 2"/>
          <p:cNvSpPr>
            <a:spLocks noChangeArrowheads="1" noTextEdit="1"/>
          </p:cNvSpPr>
          <p:nvPr>
            <p:ph type="sldImg" idx="4294967295"/>
          </p:nvPr>
        </p:nvSpPr>
        <p:spPr>
          <a:ln/>
        </p:spPr>
      </p:sp>
      <p:sp>
        <p:nvSpPr>
          <p:cNvPr id="23555"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29598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FBE9E694-47AD-4FFC-9748-DF8E3AB9E541}" type="slidenum">
              <a:rPr lang="en-US" altLang="zh-CN" smtClean="0">
                <a:latin typeface="Arial" panose="020B0604020202020204" pitchFamily="34" charset="0"/>
                <a:ea typeface="宋体" panose="02010600030101010101" pitchFamily="2" charset="-122"/>
              </a:rPr>
              <a:pPr/>
              <a:t>11</a:t>
            </a:fld>
            <a:endParaRPr lang="en-US" altLang="zh-CN" smtClean="0">
              <a:latin typeface="Arial" panose="020B0604020202020204" pitchFamily="34" charset="0"/>
              <a:ea typeface="宋体" panose="02010600030101010101" pitchFamily="2" charset="-122"/>
            </a:endParaRPr>
          </a:p>
        </p:txBody>
      </p:sp>
      <p:sp>
        <p:nvSpPr>
          <p:cNvPr id="25602" name="Rectangle 2"/>
          <p:cNvSpPr>
            <a:spLocks noChangeArrowheads="1" noTextEdit="1"/>
          </p:cNvSpPr>
          <p:nvPr>
            <p:ph type="sldImg" idx="4294967295"/>
          </p:nvPr>
        </p:nvSpPr>
        <p:spPr>
          <a:ln/>
        </p:spPr>
      </p:sp>
      <p:sp>
        <p:nvSpPr>
          <p:cNvPr id="25603"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53413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B758C777-ACF3-440E-89E3-58E234D38881}" type="slidenum">
              <a:rPr lang="en-US" altLang="zh-CN" smtClean="0">
                <a:latin typeface="Arial" panose="020B0604020202020204" pitchFamily="34" charset="0"/>
                <a:ea typeface="宋体" panose="02010600030101010101" pitchFamily="2" charset="-122"/>
              </a:rPr>
              <a:pPr/>
              <a:t>12</a:t>
            </a:fld>
            <a:endParaRPr lang="en-US" altLang="zh-CN" smtClean="0">
              <a:latin typeface="Arial" panose="020B0604020202020204" pitchFamily="34" charset="0"/>
              <a:ea typeface="宋体" panose="02010600030101010101" pitchFamily="2" charset="-122"/>
            </a:endParaRPr>
          </a:p>
        </p:txBody>
      </p:sp>
      <p:sp>
        <p:nvSpPr>
          <p:cNvPr id="27650" name="Rectangle 2"/>
          <p:cNvSpPr>
            <a:spLocks noChangeArrowheads="1" noTextEdit="1"/>
          </p:cNvSpPr>
          <p:nvPr>
            <p:ph type="sldImg" idx="4294967295"/>
          </p:nvPr>
        </p:nvSpPr>
        <p:spPr>
          <a:ln/>
        </p:spPr>
      </p:sp>
      <p:sp>
        <p:nvSpPr>
          <p:cNvPr id="27651"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04551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9D82399E-BA67-49BC-9414-61974E1A5BC3}" type="slidenum">
              <a:rPr lang="en-US" altLang="zh-CN" smtClean="0">
                <a:latin typeface="Arial" panose="020B0604020202020204" pitchFamily="34" charset="0"/>
                <a:ea typeface="宋体" panose="02010600030101010101" pitchFamily="2" charset="-122"/>
              </a:rPr>
              <a:pPr/>
              <a:t>13</a:t>
            </a:fld>
            <a:endParaRPr lang="en-US" altLang="zh-CN" smtClean="0">
              <a:latin typeface="Arial" panose="020B0604020202020204" pitchFamily="34" charset="0"/>
              <a:ea typeface="宋体" panose="02010600030101010101" pitchFamily="2" charset="-122"/>
            </a:endParaRPr>
          </a:p>
        </p:txBody>
      </p:sp>
      <p:sp>
        <p:nvSpPr>
          <p:cNvPr id="29698" name="Rectangle 2"/>
          <p:cNvSpPr>
            <a:spLocks noChangeArrowheads="1" noTextEdit="1"/>
          </p:cNvSpPr>
          <p:nvPr>
            <p:ph type="sldImg" idx="4294967295"/>
          </p:nvPr>
        </p:nvSpPr>
        <p:spPr>
          <a:ln/>
        </p:spPr>
      </p:sp>
      <p:sp>
        <p:nvSpPr>
          <p:cNvPr id="29699"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69794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D00A0280-DF1B-43CE-804A-C8A6C2FDF6E8}" type="slidenum">
              <a:rPr lang="en-US" altLang="zh-CN" smtClean="0">
                <a:latin typeface="Arial" panose="020B0604020202020204" pitchFamily="34" charset="0"/>
                <a:ea typeface="宋体" panose="02010600030101010101" pitchFamily="2" charset="-122"/>
              </a:rPr>
              <a:pPr/>
              <a:t>14</a:t>
            </a:fld>
            <a:endParaRPr lang="en-US" altLang="zh-CN" smtClean="0">
              <a:latin typeface="Arial" panose="020B0604020202020204" pitchFamily="34" charset="0"/>
              <a:ea typeface="宋体" panose="02010600030101010101" pitchFamily="2" charset="-122"/>
            </a:endParaRPr>
          </a:p>
        </p:txBody>
      </p:sp>
      <p:sp>
        <p:nvSpPr>
          <p:cNvPr id="31746" name="Rectangle 2"/>
          <p:cNvSpPr>
            <a:spLocks noChangeArrowheads="1" noTextEdit="1"/>
          </p:cNvSpPr>
          <p:nvPr>
            <p:ph type="sldImg" idx="4294967295"/>
          </p:nvPr>
        </p:nvSpPr>
        <p:spPr>
          <a:ln/>
        </p:spPr>
      </p:sp>
      <p:sp>
        <p:nvSpPr>
          <p:cNvPr id="31747"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85640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4E593281-2C2F-429A-AB31-3A7D8E81357C}" type="slidenum">
              <a:rPr lang="en-US" altLang="zh-CN" smtClean="0">
                <a:latin typeface="Arial" panose="020B0604020202020204" pitchFamily="34" charset="0"/>
                <a:ea typeface="宋体" panose="02010600030101010101" pitchFamily="2" charset="-122"/>
              </a:rPr>
              <a:pPr/>
              <a:t>15</a:t>
            </a:fld>
            <a:endParaRPr lang="en-US" altLang="zh-CN" smtClean="0">
              <a:latin typeface="Arial" panose="020B0604020202020204" pitchFamily="34" charset="0"/>
              <a:ea typeface="宋体" panose="02010600030101010101" pitchFamily="2" charset="-122"/>
            </a:endParaRPr>
          </a:p>
        </p:txBody>
      </p:sp>
      <p:sp>
        <p:nvSpPr>
          <p:cNvPr id="33794" name="Rectangle 2"/>
          <p:cNvSpPr>
            <a:spLocks noChangeArrowheads="1" noTextEdit="1"/>
          </p:cNvSpPr>
          <p:nvPr>
            <p:ph type="sldImg" idx="4294967295"/>
          </p:nvPr>
        </p:nvSpPr>
        <p:spPr>
          <a:ln/>
        </p:spPr>
      </p:sp>
      <p:sp>
        <p:nvSpPr>
          <p:cNvPr id="33795"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32057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B701A869-E65A-432F-81FC-AC10285598D6}" type="slidenum">
              <a:rPr lang="en-US" altLang="zh-CN" smtClean="0">
                <a:latin typeface="Arial" panose="020B0604020202020204" pitchFamily="34" charset="0"/>
                <a:ea typeface="宋体" panose="02010600030101010101" pitchFamily="2" charset="-122"/>
              </a:rPr>
              <a:pPr/>
              <a:t>16</a:t>
            </a:fld>
            <a:endParaRPr lang="en-US" altLang="zh-CN" smtClean="0">
              <a:latin typeface="Arial" panose="020B0604020202020204" pitchFamily="34" charset="0"/>
              <a:ea typeface="宋体" panose="02010600030101010101" pitchFamily="2" charset="-122"/>
            </a:endParaRPr>
          </a:p>
        </p:txBody>
      </p:sp>
      <p:sp>
        <p:nvSpPr>
          <p:cNvPr id="35842" name="Rectangle 2"/>
          <p:cNvSpPr>
            <a:spLocks noChangeArrowheads="1" noTextEdit="1"/>
          </p:cNvSpPr>
          <p:nvPr>
            <p:ph type="sldImg" idx="4294967295"/>
          </p:nvPr>
        </p:nvSpPr>
        <p:spPr>
          <a:ln/>
        </p:spPr>
      </p:sp>
      <p:sp>
        <p:nvSpPr>
          <p:cNvPr id="35843"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00573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3759BCEC-1C71-47D2-AA7B-6C8B247532EA}" type="slidenum">
              <a:rPr lang="en-US" altLang="zh-CN" smtClean="0">
                <a:latin typeface="Arial" panose="020B0604020202020204" pitchFamily="34" charset="0"/>
                <a:ea typeface="宋体" panose="02010600030101010101" pitchFamily="2" charset="-122"/>
              </a:rPr>
              <a:pPr/>
              <a:t>17</a:t>
            </a:fld>
            <a:endParaRPr lang="en-US" altLang="zh-CN" smtClean="0">
              <a:latin typeface="Arial" panose="020B0604020202020204" pitchFamily="34" charset="0"/>
              <a:ea typeface="宋体" panose="02010600030101010101" pitchFamily="2" charset="-122"/>
            </a:endParaRPr>
          </a:p>
        </p:txBody>
      </p:sp>
      <p:sp>
        <p:nvSpPr>
          <p:cNvPr id="37890" name="Rectangle 2"/>
          <p:cNvSpPr>
            <a:spLocks noChangeArrowheads="1" noTextEdit="1"/>
          </p:cNvSpPr>
          <p:nvPr>
            <p:ph type="sldImg" idx="4294967295"/>
          </p:nvPr>
        </p:nvSpPr>
        <p:spPr>
          <a:ln/>
        </p:spPr>
      </p:sp>
      <p:sp>
        <p:nvSpPr>
          <p:cNvPr id="37891"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65651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9E3C3BA7-8175-4973-85DF-D966EA73D05C}" type="slidenum">
              <a:rPr lang="en-US" altLang="zh-CN" smtClean="0">
                <a:latin typeface="Arial" panose="020B0604020202020204" pitchFamily="34" charset="0"/>
                <a:ea typeface="宋体" panose="02010600030101010101" pitchFamily="2" charset="-122"/>
              </a:rPr>
              <a:pPr/>
              <a:t>18</a:t>
            </a:fld>
            <a:endParaRPr lang="en-US" altLang="zh-CN" smtClean="0">
              <a:latin typeface="Arial" panose="020B0604020202020204" pitchFamily="34" charset="0"/>
              <a:ea typeface="宋体" panose="02010600030101010101" pitchFamily="2" charset="-122"/>
            </a:endParaRPr>
          </a:p>
        </p:txBody>
      </p:sp>
      <p:sp>
        <p:nvSpPr>
          <p:cNvPr id="39938" name="Rectangle 2"/>
          <p:cNvSpPr>
            <a:spLocks noChangeArrowheads="1" noTextEdit="1"/>
          </p:cNvSpPr>
          <p:nvPr>
            <p:ph type="sldImg" idx="4294967295"/>
          </p:nvPr>
        </p:nvSpPr>
        <p:spPr>
          <a:ln/>
        </p:spPr>
      </p:sp>
      <p:sp>
        <p:nvSpPr>
          <p:cNvPr id="39939"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12332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892E2E27-616E-429A-8A81-E0B7065D7A28}" type="slidenum">
              <a:rPr lang="en-US" altLang="zh-CN" smtClean="0">
                <a:latin typeface="Arial" panose="020B0604020202020204" pitchFamily="34" charset="0"/>
                <a:ea typeface="宋体" panose="02010600030101010101" pitchFamily="2" charset="-122"/>
              </a:rPr>
              <a:pPr/>
              <a:t>19</a:t>
            </a:fld>
            <a:endParaRPr lang="en-US" altLang="zh-CN" smtClean="0">
              <a:latin typeface="Arial" panose="020B0604020202020204" pitchFamily="34" charset="0"/>
              <a:ea typeface="宋体" panose="02010600030101010101" pitchFamily="2" charset="-122"/>
            </a:endParaRPr>
          </a:p>
        </p:txBody>
      </p:sp>
      <p:sp>
        <p:nvSpPr>
          <p:cNvPr id="41986" name="Rectangle 2"/>
          <p:cNvSpPr>
            <a:spLocks noChangeArrowheads="1" noTextEdit="1"/>
          </p:cNvSpPr>
          <p:nvPr>
            <p:ph type="sldImg" idx="4294967295"/>
          </p:nvPr>
        </p:nvSpPr>
        <p:spPr>
          <a:ln/>
        </p:spPr>
      </p:sp>
      <p:sp>
        <p:nvSpPr>
          <p:cNvPr id="41987"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85170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831E0A55-B898-4D02-81C0-0106EA4641D3}" type="slidenum">
              <a:rPr lang="en-US" altLang="zh-CN" smtClean="0">
                <a:latin typeface="Arial" panose="020B0604020202020204" pitchFamily="34" charset="0"/>
                <a:ea typeface="宋体" panose="02010600030101010101" pitchFamily="2" charset="-122"/>
              </a:rPr>
              <a:pPr/>
              <a:t>2</a:t>
            </a:fld>
            <a:endParaRPr lang="en-US" altLang="zh-CN" smtClean="0">
              <a:latin typeface="Arial" panose="020B0604020202020204" pitchFamily="34" charset="0"/>
              <a:ea typeface="宋体" panose="02010600030101010101" pitchFamily="2" charset="-122"/>
            </a:endParaRPr>
          </a:p>
        </p:txBody>
      </p:sp>
      <p:sp>
        <p:nvSpPr>
          <p:cNvPr id="7170" name="Rectangle 2"/>
          <p:cNvSpPr>
            <a:spLocks noChangeArrowheads="1" noTextEdit="1"/>
          </p:cNvSpPr>
          <p:nvPr>
            <p:ph type="sldImg" idx="4294967295"/>
          </p:nvPr>
        </p:nvSpPr>
        <p:spPr>
          <a:ln/>
        </p:spPr>
      </p:sp>
      <p:sp>
        <p:nvSpPr>
          <p:cNvPr id="7171"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92955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863CA860-07B3-40DA-937F-D7D74A56A204}" type="slidenum">
              <a:rPr lang="en-US" altLang="zh-CN" smtClean="0">
                <a:latin typeface="Arial" panose="020B0604020202020204" pitchFamily="34" charset="0"/>
                <a:ea typeface="宋体" panose="02010600030101010101" pitchFamily="2" charset="-122"/>
              </a:rPr>
              <a:pPr/>
              <a:t>20</a:t>
            </a:fld>
            <a:endParaRPr lang="en-US" altLang="zh-CN" smtClean="0">
              <a:latin typeface="Arial" panose="020B0604020202020204" pitchFamily="34" charset="0"/>
              <a:ea typeface="宋体" panose="02010600030101010101" pitchFamily="2" charset="-122"/>
            </a:endParaRPr>
          </a:p>
        </p:txBody>
      </p:sp>
      <p:sp>
        <p:nvSpPr>
          <p:cNvPr id="44034" name="Rectangle 2"/>
          <p:cNvSpPr>
            <a:spLocks noChangeArrowheads="1" noTextEdit="1"/>
          </p:cNvSpPr>
          <p:nvPr>
            <p:ph type="sldImg" idx="4294967295"/>
          </p:nvPr>
        </p:nvSpPr>
        <p:spPr>
          <a:ln/>
        </p:spPr>
      </p:sp>
      <p:sp>
        <p:nvSpPr>
          <p:cNvPr id="44035"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222972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0C627E14-A0F0-43C6-89D1-C29DAB965AE4}" type="slidenum">
              <a:rPr lang="en-US" altLang="zh-CN" smtClean="0">
                <a:latin typeface="Arial" panose="020B0604020202020204" pitchFamily="34" charset="0"/>
                <a:ea typeface="宋体" panose="02010600030101010101" pitchFamily="2" charset="-122"/>
              </a:rPr>
              <a:pPr/>
              <a:t>21</a:t>
            </a:fld>
            <a:endParaRPr lang="en-US" altLang="zh-CN" smtClean="0">
              <a:latin typeface="Arial" panose="020B0604020202020204" pitchFamily="34" charset="0"/>
              <a:ea typeface="宋体" panose="02010600030101010101" pitchFamily="2" charset="-122"/>
            </a:endParaRPr>
          </a:p>
        </p:txBody>
      </p:sp>
      <p:sp>
        <p:nvSpPr>
          <p:cNvPr id="46082" name="Rectangle 2"/>
          <p:cNvSpPr>
            <a:spLocks noChangeArrowheads="1" noTextEdit="1"/>
          </p:cNvSpPr>
          <p:nvPr>
            <p:ph type="sldImg" idx="4294967295"/>
          </p:nvPr>
        </p:nvSpPr>
        <p:spPr>
          <a:ln/>
        </p:spPr>
      </p:sp>
      <p:sp>
        <p:nvSpPr>
          <p:cNvPr id="46083"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146149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F6E969E4-04F4-4FEE-BA48-A03161C06437}" type="slidenum">
              <a:rPr lang="en-US" altLang="zh-CN" smtClean="0">
                <a:latin typeface="Arial" panose="020B0604020202020204" pitchFamily="34" charset="0"/>
                <a:ea typeface="宋体" panose="02010600030101010101" pitchFamily="2" charset="-122"/>
              </a:rPr>
              <a:pPr/>
              <a:t>22</a:t>
            </a:fld>
            <a:endParaRPr lang="en-US" altLang="zh-CN" smtClean="0">
              <a:latin typeface="Arial" panose="020B0604020202020204" pitchFamily="34" charset="0"/>
              <a:ea typeface="宋体" panose="02010600030101010101" pitchFamily="2" charset="-122"/>
            </a:endParaRPr>
          </a:p>
        </p:txBody>
      </p:sp>
      <p:sp>
        <p:nvSpPr>
          <p:cNvPr id="48130" name="Rectangle 2"/>
          <p:cNvSpPr>
            <a:spLocks noChangeArrowheads="1" noTextEdit="1"/>
          </p:cNvSpPr>
          <p:nvPr>
            <p:ph type="sldImg" idx="4294967295"/>
          </p:nvPr>
        </p:nvSpPr>
        <p:spPr>
          <a:ln/>
        </p:spPr>
      </p:sp>
      <p:sp>
        <p:nvSpPr>
          <p:cNvPr id="48131"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00556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FB2D86CF-518A-4656-A1D8-47EBCCF02ACB}" type="slidenum">
              <a:rPr lang="en-US" altLang="zh-CN" smtClean="0">
                <a:latin typeface="Arial" panose="020B0604020202020204" pitchFamily="34" charset="0"/>
                <a:ea typeface="宋体" panose="02010600030101010101" pitchFamily="2" charset="-122"/>
              </a:rPr>
              <a:pPr/>
              <a:t>23</a:t>
            </a:fld>
            <a:endParaRPr lang="en-US" altLang="zh-CN" smtClean="0">
              <a:latin typeface="Arial" panose="020B0604020202020204" pitchFamily="34" charset="0"/>
              <a:ea typeface="宋体" panose="02010600030101010101" pitchFamily="2" charset="-122"/>
            </a:endParaRPr>
          </a:p>
        </p:txBody>
      </p:sp>
      <p:sp>
        <p:nvSpPr>
          <p:cNvPr id="50178" name="Rectangle 2"/>
          <p:cNvSpPr>
            <a:spLocks noChangeArrowheads="1" noTextEdit="1"/>
          </p:cNvSpPr>
          <p:nvPr>
            <p:ph type="sldImg" idx="4294967295"/>
          </p:nvPr>
        </p:nvSpPr>
        <p:spPr>
          <a:ln/>
        </p:spPr>
      </p:sp>
      <p:sp>
        <p:nvSpPr>
          <p:cNvPr id="50179"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40441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74EDE397-FB90-4475-BC4B-E4BEF0F51340}" type="slidenum">
              <a:rPr lang="en-US" altLang="zh-CN" smtClean="0">
                <a:latin typeface="Arial" panose="020B0604020202020204" pitchFamily="34" charset="0"/>
                <a:ea typeface="宋体" panose="02010600030101010101" pitchFamily="2" charset="-122"/>
              </a:rPr>
              <a:pPr/>
              <a:t>24</a:t>
            </a:fld>
            <a:endParaRPr lang="en-US" altLang="zh-CN" smtClean="0">
              <a:latin typeface="Arial" panose="020B0604020202020204" pitchFamily="34" charset="0"/>
              <a:ea typeface="宋体" panose="02010600030101010101" pitchFamily="2" charset="-122"/>
            </a:endParaRPr>
          </a:p>
        </p:txBody>
      </p:sp>
      <p:sp>
        <p:nvSpPr>
          <p:cNvPr id="52226" name="Rectangle 2"/>
          <p:cNvSpPr>
            <a:spLocks noChangeArrowheads="1" noTextEdit="1"/>
          </p:cNvSpPr>
          <p:nvPr>
            <p:ph type="sldImg" idx="4294967295"/>
          </p:nvPr>
        </p:nvSpPr>
        <p:spPr>
          <a:ln/>
        </p:spPr>
      </p:sp>
      <p:sp>
        <p:nvSpPr>
          <p:cNvPr id="52227"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89297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75302516-6047-4158-B3E3-85B0E518BCBA}" type="slidenum">
              <a:rPr lang="en-US" altLang="zh-CN" smtClean="0">
                <a:latin typeface="Arial" panose="020B0604020202020204" pitchFamily="34" charset="0"/>
                <a:ea typeface="宋体" panose="02010600030101010101" pitchFamily="2" charset="-122"/>
              </a:rPr>
              <a:pPr/>
              <a:t>25</a:t>
            </a:fld>
            <a:endParaRPr lang="en-US" altLang="zh-CN" smtClean="0">
              <a:latin typeface="Arial" panose="020B0604020202020204" pitchFamily="34" charset="0"/>
              <a:ea typeface="宋体" panose="02010600030101010101" pitchFamily="2" charset="-122"/>
            </a:endParaRPr>
          </a:p>
        </p:txBody>
      </p:sp>
      <p:sp>
        <p:nvSpPr>
          <p:cNvPr id="54274" name="Rectangle 2"/>
          <p:cNvSpPr>
            <a:spLocks noChangeArrowheads="1" noTextEdit="1"/>
          </p:cNvSpPr>
          <p:nvPr>
            <p:ph type="sldImg" idx="4294967295"/>
          </p:nvPr>
        </p:nvSpPr>
        <p:spPr>
          <a:ln/>
        </p:spPr>
      </p:sp>
      <p:sp>
        <p:nvSpPr>
          <p:cNvPr id="54275"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87988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A79EF5B7-9052-49D7-9935-E082F1832EF3}" type="slidenum">
              <a:rPr lang="en-US" altLang="zh-CN" smtClean="0">
                <a:latin typeface="Arial" panose="020B0604020202020204" pitchFamily="34" charset="0"/>
                <a:ea typeface="宋体" panose="02010600030101010101" pitchFamily="2" charset="-122"/>
              </a:rPr>
              <a:pPr/>
              <a:t>26</a:t>
            </a:fld>
            <a:endParaRPr lang="en-US" altLang="zh-CN" smtClean="0">
              <a:latin typeface="Arial" panose="020B0604020202020204" pitchFamily="34" charset="0"/>
              <a:ea typeface="宋体" panose="02010600030101010101" pitchFamily="2" charset="-122"/>
            </a:endParaRPr>
          </a:p>
        </p:txBody>
      </p:sp>
      <p:sp>
        <p:nvSpPr>
          <p:cNvPr id="56322" name="Rectangle 2"/>
          <p:cNvSpPr>
            <a:spLocks noChangeArrowheads="1" noTextEdit="1"/>
          </p:cNvSpPr>
          <p:nvPr>
            <p:ph type="sldImg" idx="4294967295"/>
          </p:nvPr>
        </p:nvSpPr>
        <p:spPr>
          <a:ln/>
        </p:spPr>
      </p:sp>
      <p:sp>
        <p:nvSpPr>
          <p:cNvPr id="56323"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853895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9F34C532-4D06-4F5A-A933-CF5DC06D14A1}" type="slidenum">
              <a:rPr lang="en-US" altLang="zh-CN" smtClean="0">
                <a:latin typeface="Arial" panose="020B0604020202020204" pitchFamily="34" charset="0"/>
                <a:ea typeface="宋体" panose="02010600030101010101" pitchFamily="2" charset="-122"/>
              </a:rPr>
              <a:pPr/>
              <a:t>27</a:t>
            </a:fld>
            <a:endParaRPr lang="en-US" altLang="zh-CN" smtClean="0">
              <a:latin typeface="Arial" panose="020B0604020202020204" pitchFamily="34" charset="0"/>
              <a:ea typeface="宋体" panose="02010600030101010101" pitchFamily="2" charset="-122"/>
            </a:endParaRPr>
          </a:p>
        </p:txBody>
      </p:sp>
      <p:sp>
        <p:nvSpPr>
          <p:cNvPr id="58370" name="Rectangle 2"/>
          <p:cNvSpPr>
            <a:spLocks noChangeArrowheads="1" noTextEdit="1"/>
          </p:cNvSpPr>
          <p:nvPr>
            <p:ph type="sldImg" idx="4294967295"/>
          </p:nvPr>
        </p:nvSpPr>
        <p:spPr>
          <a:ln/>
        </p:spPr>
      </p:sp>
      <p:sp>
        <p:nvSpPr>
          <p:cNvPr id="58371"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95820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5051388A-D957-4F03-AD60-8D340D89C41D}" type="slidenum">
              <a:rPr lang="en-US" altLang="zh-CN" smtClean="0">
                <a:latin typeface="Arial" panose="020B0604020202020204" pitchFamily="34" charset="0"/>
                <a:ea typeface="宋体" panose="02010600030101010101" pitchFamily="2" charset="-122"/>
              </a:rPr>
              <a:pPr/>
              <a:t>28</a:t>
            </a:fld>
            <a:endParaRPr lang="en-US" altLang="zh-CN" smtClean="0">
              <a:latin typeface="Arial" panose="020B0604020202020204" pitchFamily="34" charset="0"/>
              <a:ea typeface="宋体" panose="02010600030101010101" pitchFamily="2" charset="-122"/>
            </a:endParaRPr>
          </a:p>
        </p:txBody>
      </p:sp>
      <p:sp>
        <p:nvSpPr>
          <p:cNvPr id="60418" name="Rectangle 2"/>
          <p:cNvSpPr>
            <a:spLocks noChangeArrowheads="1" noTextEdit="1"/>
          </p:cNvSpPr>
          <p:nvPr>
            <p:ph type="sldImg" idx="4294967295"/>
          </p:nvPr>
        </p:nvSpPr>
        <p:spPr>
          <a:ln/>
        </p:spPr>
      </p:sp>
      <p:sp>
        <p:nvSpPr>
          <p:cNvPr id="60419"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4738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37F8D651-5B37-4173-AC21-7ED763BAE263}" type="slidenum">
              <a:rPr lang="en-US" altLang="zh-CN" smtClean="0">
                <a:latin typeface="Arial" panose="020B0604020202020204" pitchFamily="34" charset="0"/>
                <a:ea typeface="宋体" panose="02010600030101010101" pitchFamily="2" charset="-122"/>
              </a:rPr>
              <a:pPr/>
              <a:t>29</a:t>
            </a:fld>
            <a:endParaRPr lang="en-US" altLang="zh-CN" smtClean="0">
              <a:latin typeface="Arial" panose="020B0604020202020204" pitchFamily="34" charset="0"/>
              <a:ea typeface="宋体" panose="02010600030101010101" pitchFamily="2" charset="-122"/>
            </a:endParaRPr>
          </a:p>
        </p:txBody>
      </p:sp>
      <p:sp>
        <p:nvSpPr>
          <p:cNvPr id="62466" name="Rectangle 2"/>
          <p:cNvSpPr>
            <a:spLocks noChangeArrowheads="1" noTextEdit="1"/>
          </p:cNvSpPr>
          <p:nvPr>
            <p:ph type="sldImg" idx="4294967295"/>
          </p:nvPr>
        </p:nvSpPr>
        <p:spPr>
          <a:ln/>
        </p:spPr>
      </p:sp>
      <p:sp>
        <p:nvSpPr>
          <p:cNvPr id="62467"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20856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F0F7D284-12EC-4CB0-89B9-A53F80BDD57F}" type="slidenum">
              <a:rPr lang="en-US" altLang="zh-CN" smtClean="0">
                <a:latin typeface="Arial" panose="020B0604020202020204" pitchFamily="34" charset="0"/>
                <a:ea typeface="宋体" panose="02010600030101010101" pitchFamily="2" charset="-122"/>
              </a:rPr>
              <a:pPr/>
              <a:t>3</a:t>
            </a:fld>
            <a:endParaRPr lang="en-US" altLang="zh-CN" smtClean="0">
              <a:latin typeface="Arial" panose="020B0604020202020204" pitchFamily="34" charset="0"/>
              <a:ea typeface="宋体" panose="02010600030101010101" pitchFamily="2" charset="-122"/>
            </a:endParaRPr>
          </a:p>
        </p:txBody>
      </p:sp>
      <p:sp>
        <p:nvSpPr>
          <p:cNvPr id="9218" name="Rectangle 2"/>
          <p:cNvSpPr>
            <a:spLocks noChangeArrowheads="1" noTextEdit="1"/>
          </p:cNvSpPr>
          <p:nvPr>
            <p:ph type="sldImg" idx="4294967295"/>
          </p:nvPr>
        </p:nvSpPr>
        <p:spPr>
          <a:ln/>
        </p:spPr>
      </p:sp>
      <p:sp>
        <p:nvSpPr>
          <p:cNvPr id="9219"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018605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5FD75309-0F88-482E-9E29-5E05335EA59F}" type="slidenum">
              <a:rPr lang="en-US" altLang="zh-CN" smtClean="0">
                <a:latin typeface="Arial" panose="020B0604020202020204" pitchFamily="34" charset="0"/>
                <a:ea typeface="宋体" panose="02010600030101010101" pitchFamily="2" charset="-122"/>
              </a:rPr>
              <a:pPr/>
              <a:t>30</a:t>
            </a:fld>
            <a:endParaRPr lang="en-US" altLang="zh-CN" smtClean="0">
              <a:latin typeface="Arial" panose="020B0604020202020204" pitchFamily="34" charset="0"/>
              <a:ea typeface="宋体" panose="02010600030101010101" pitchFamily="2" charset="-122"/>
            </a:endParaRPr>
          </a:p>
        </p:txBody>
      </p:sp>
      <p:sp>
        <p:nvSpPr>
          <p:cNvPr id="64514" name="Rectangle 2"/>
          <p:cNvSpPr>
            <a:spLocks noChangeArrowheads="1" noTextEdit="1"/>
          </p:cNvSpPr>
          <p:nvPr>
            <p:ph type="sldImg" idx="4294967295"/>
          </p:nvPr>
        </p:nvSpPr>
        <p:spPr>
          <a:ln/>
        </p:spPr>
      </p:sp>
      <p:sp>
        <p:nvSpPr>
          <p:cNvPr id="64515"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22965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7DFBD37B-1704-455B-8F3C-039B2EE36138}" type="slidenum">
              <a:rPr lang="en-US" altLang="zh-CN" smtClean="0">
                <a:latin typeface="Arial" panose="020B0604020202020204" pitchFamily="34" charset="0"/>
                <a:ea typeface="宋体" panose="02010600030101010101" pitchFamily="2" charset="-122"/>
              </a:rPr>
              <a:pPr/>
              <a:t>31</a:t>
            </a:fld>
            <a:endParaRPr lang="en-US" altLang="zh-CN" smtClean="0">
              <a:latin typeface="Arial" panose="020B0604020202020204" pitchFamily="34" charset="0"/>
              <a:ea typeface="宋体" panose="02010600030101010101" pitchFamily="2" charset="-122"/>
            </a:endParaRPr>
          </a:p>
        </p:txBody>
      </p:sp>
      <p:sp>
        <p:nvSpPr>
          <p:cNvPr id="66562" name="Rectangle 2"/>
          <p:cNvSpPr>
            <a:spLocks noChangeArrowheads="1" noTextEdit="1"/>
          </p:cNvSpPr>
          <p:nvPr>
            <p:ph type="sldImg" idx="4294967295"/>
          </p:nvPr>
        </p:nvSpPr>
        <p:spPr>
          <a:ln/>
        </p:spPr>
      </p:sp>
      <p:sp>
        <p:nvSpPr>
          <p:cNvPr id="66563"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01638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B051B916-B451-4ADF-8B27-E4741280B3A4}" type="slidenum">
              <a:rPr lang="en-US" altLang="zh-CN" smtClean="0">
                <a:latin typeface="Arial" panose="020B0604020202020204" pitchFamily="34" charset="0"/>
                <a:ea typeface="宋体" panose="02010600030101010101" pitchFamily="2" charset="-122"/>
              </a:rPr>
              <a:pPr/>
              <a:t>32</a:t>
            </a:fld>
            <a:endParaRPr lang="en-US" altLang="zh-CN" smtClean="0">
              <a:latin typeface="Arial" panose="020B0604020202020204" pitchFamily="34" charset="0"/>
              <a:ea typeface="宋体" panose="02010600030101010101" pitchFamily="2" charset="-122"/>
            </a:endParaRPr>
          </a:p>
        </p:txBody>
      </p:sp>
      <p:sp>
        <p:nvSpPr>
          <p:cNvPr id="68610" name="Rectangle 2"/>
          <p:cNvSpPr>
            <a:spLocks noChangeArrowheads="1" noTextEdit="1"/>
          </p:cNvSpPr>
          <p:nvPr>
            <p:ph type="sldImg" idx="4294967295"/>
          </p:nvPr>
        </p:nvSpPr>
        <p:spPr>
          <a:ln/>
        </p:spPr>
      </p:sp>
      <p:sp>
        <p:nvSpPr>
          <p:cNvPr id="68611"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763023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C1179877-DBF8-4832-BD7E-C77A9B53065E}" type="slidenum">
              <a:rPr lang="en-US" altLang="zh-CN" smtClean="0">
                <a:latin typeface="Arial" panose="020B0604020202020204" pitchFamily="34" charset="0"/>
                <a:ea typeface="宋体" panose="02010600030101010101" pitchFamily="2" charset="-122"/>
              </a:rPr>
              <a:pPr/>
              <a:t>33</a:t>
            </a:fld>
            <a:endParaRPr lang="en-US" altLang="zh-CN" smtClean="0">
              <a:latin typeface="Arial" panose="020B0604020202020204" pitchFamily="34" charset="0"/>
              <a:ea typeface="宋体" panose="02010600030101010101" pitchFamily="2" charset="-122"/>
            </a:endParaRPr>
          </a:p>
        </p:txBody>
      </p:sp>
      <p:sp>
        <p:nvSpPr>
          <p:cNvPr id="70658" name="Rectangle 2"/>
          <p:cNvSpPr>
            <a:spLocks noChangeArrowheads="1" noTextEdit="1"/>
          </p:cNvSpPr>
          <p:nvPr>
            <p:ph type="sldImg" idx="4294967295"/>
          </p:nvPr>
        </p:nvSpPr>
        <p:spPr>
          <a:ln/>
        </p:spPr>
      </p:sp>
      <p:sp>
        <p:nvSpPr>
          <p:cNvPr id="70659"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725432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1792BE91-98AE-41AD-861C-17FDA8E9FCB3}" type="slidenum">
              <a:rPr lang="en-US" altLang="zh-CN" smtClean="0">
                <a:latin typeface="Arial" panose="020B0604020202020204" pitchFamily="34" charset="0"/>
                <a:ea typeface="宋体" panose="02010600030101010101" pitchFamily="2" charset="-122"/>
              </a:rPr>
              <a:pPr/>
              <a:t>34</a:t>
            </a:fld>
            <a:endParaRPr lang="en-US" altLang="zh-CN" smtClean="0">
              <a:latin typeface="Arial" panose="020B0604020202020204" pitchFamily="34" charset="0"/>
              <a:ea typeface="宋体" panose="02010600030101010101" pitchFamily="2" charset="-122"/>
            </a:endParaRPr>
          </a:p>
        </p:txBody>
      </p:sp>
      <p:sp>
        <p:nvSpPr>
          <p:cNvPr id="72706" name="Rectangle 2"/>
          <p:cNvSpPr>
            <a:spLocks noChangeArrowheads="1" noTextEdit="1"/>
          </p:cNvSpPr>
          <p:nvPr>
            <p:ph type="sldImg" idx="4294967295"/>
          </p:nvPr>
        </p:nvSpPr>
        <p:spPr>
          <a:ln/>
        </p:spPr>
      </p:sp>
      <p:sp>
        <p:nvSpPr>
          <p:cNvPr id="72707"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0432767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1F433FFA-0AD9-490F-9269-47C0E6974411}" type="slidenum">
              <a:rPr lang="en-US" altLang="zh-CN" smtClean="0">
                <a:latin typeface="Arial" panose="020B0604020202020204" pitchFamily="34" charset="0"/>
                <a:ea typeface="宋体" panose="02010600030101010101" pitchFamily="2" charset="-122"/>
              </a:rPr>
              <a:pPr/>
              <a:t>35</a:t>
            </a:fld>
            <a:endParaRPr lang="en-US" altLang="zh-CN" smtClean="0">
              <a:latin typeface="Arial" panose="020B0604020202020204" pitchFamily="34" charset="0"/>
              <a:ea typeface="宋体" panose="02010600030101010101" pitchFamily="2" charset="-122"/>
            </a:endParaRPr>
          </a:p>
        </p:txBody>
      </p:sp>
      <p:sp>
        <p:nvSpPr>
          <p:cNvPr id="74754" name="Rectangle 2"/>
          <p:cNvSpPr>
            <a:spLocks noChangeArrowheads="1" noTextEdit="1"/>
          </p:cNvSpPr>
          <p:nvPr>
            <p:ph type="sldImg" idx="4294967295"/>
          </p:nvPr>
        </p:nvSpPr>
        <p:spPr>
          <a:ln/>
        </p:spPr>
      </p:sp>
      <p:sp>
        <p:nvSpPr>
          <p:cNvPr id="74755"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504574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C4B90F4F-DFCE-47EF-B3A0-7C797C35214F}" type="slidenum">
              <a:rPr lang="en-US" altLang="zh-CN" smtClean="0">
                <a:latin typeface="Arial" panose="020B0604020202020204" pitchFamily="34" charset="0"/>
                <a:ea typeface="宋体" panose="02010600030101010101" pitchFamily="2" charset="-122"/>
              </a:rPr>
              <a:pPr/>
              <a:t>36</a:t>
            </a:fld>
            <a:endParaRPr lang="en-US" altLang="zh-CN" smtClean="0">
              <a:latin typeface="Arial" panose="020B0604020202020204" pitchFamily="34" charset="0"/>
              <a:ea typeface="宋体" panose="02010600030101010101" pitchFamily="2" charset="-122"/>
            </a:endParaRPr>
          </a:p>
        </p:txBody>
      </p:sp>
      <p:sp>
        <p:nvSpPr>
          <p:cNvPr id="76802" name="Rectangle 2"/>
          <p:cNvSpPr>
            <a:spLocks noChangeArrowheads="1" noTextEdit="1"/>
          </p:cNvSpPr>
          <p:nvPr>
            <p:ph type="sldImg" idx="4294967295"/>
          </p:nvPr>
        </p:nvSpPr>
        <p:spPr>
          <a:ln/>
        </p:spPr>
      </p:sp>
      <p:sp>
        <p:nvSpPr>
          <p:cNvPr id="76803"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1961459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pPr/>
              <a:t>37</a:t>
            </a:fld>
            <a:endParaRPr lang="zh-CN" altLang="en-US"/>
          </a:p>
        </p:txBody>
      </p:sp>
    </p:spTree>
    <p:extLst>
      <p:ext uri="{BB962C8B-B14F-4D97-AF65-F5344CB8AC3E}">
        <p14:creationId xmlns:p14="http://schemas.microsoft.com/office/powerpoint/2010/main" val="1995263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ABA11B92-A627-4DB4-8E24-029D373FE1FB}" type="slidenum">
              <a:rPr lang="en-US" altLang="zh-CN" smtClean="0">
                <a:latin typeface="Arial" panose="020B0604020202020204" pitchFamily="34" charset="0"/>
                <a:ea typeface="宋体" panose="02010600030101010101" pitchFamily="2" charset="-122"/>
              </a:rPr>
              <a:pPr/>
              <a:t>4</a:t>
            </a:fld>
            <a:endParaRPr lang="en-US" altLang="zh-CN" smtClean="0">
              <a:latin typeface="Arial" panose="020B0604020202020204" pitchFamily="34" charset="0"/>
              <a:ea typeface="宋体" panose="02010600030101010101" pitchFamily="2" charset="-122"/>
            </a:endParaRPr>
          </a:p>
        </p:txBody>
      </p:sp>
      <p:sp>
        <p:nvSpPr>
          <p:cNvPr id="11266" name="Rectangle 2"/>
          <p:cNvSpPr>
            <a:spLocks noChangeArrowheads="1" noTextEdit="1"/>
          </p:cNvSpPr>
          <p:nvPr>
            <p:ph type="sldImg" idx="4294967295"/>
          </p:nvPr>
        </p:nvSpPr>
        <p:spPr>
          <a:ln/>
        </p:spPr>
      </p:sp>
      <p:sp>
        <p:nvSpPr>
          <p:cNvPr id="11267"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62179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DA2AFCD8-EBAC-4542-9806-AE764346A3C0}" type="slidenum">
              <a:rPr lang="en-US" altLang="zh-CN" smtClean="0">
                <a:latin typeface="Arial" panose="020B0604020202020204" pitchFamily="34" charset="0"/>
                <a:ea typeface="宋体" panose="02010600030101010101" pitchFamily="2" charset="-122"/>
              </a:rPr>
              <a:pPr/>
              <a:t>5</a:t>
            </a:fld>
            <a:endParaRPr lang="en-US" altLang="zh-CN" smtClean="0">
              <a:latin typeface="Arial" panose="020B0604020202020204" pitchFamily="34" charset="0"/>
              <a:ea typeface="宋体" panose="02010600030101010101" pitchFamily="2" charset="-122"/>
            </a:endParaRPr>
          </a:p>
        </p:txBody>
      </p:sp>
      <p:sp>
        <p:nvSpPr>
          <p:cNvPr id="13314" name="Rectangle 2"/>
          <p:cNvSpPr>
            <a:spLocks noChangeArrowheads="1" noTextEdit="1"/>
          </p:cNvSpPr>
          <p:nvPr>
            <p:ph type="sldImg" idx="4294967295"/>
          </p:nvPr>
        </p:nvSpPr>
        <p:spPr>
          <a:ln/>
        </p:spPr>
      </p:sp>
      <p:sp>
        <p:nvSpPr>
          <p:cNvPr id="13315"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09749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60044D68-6537-4A51-B5A1-EB0D010FB363}" type="slidenum">
              <a:rPr lang="en-US" altLang="zh-CN" smtClean="0">
                <a:latin typeface="Arial" panose="020B0604020202020204" pitchFamily="34" charset="0"/>
                <a:ea typeface="宋体" panose="02010600030101010101" pitchFamily="2" charset="-122"/>
              </a:rPr>
              <a:pPr/>
              <a:t>6</a:t>
            </a:fld>
            <a:endParaRPr lang="en-US" altLang="zh-CN" smtClean="0">
              <a:latin typeface="Arial" panose="020B0604020202020204" pitchFamily="34" charset="0"/>
              <a:ea typeface="宋体" panose="02010600030101010101" pitchFamily="2" charset="-122"/>
            </a:endParaRPr>
          </a:p>
        </p:txBody>
      </p:sp>
      <p:sp>
        <p:nvSpPr>
          <p:cNvPr id="15362" name="Rectangle 2"/>
          <p:cNvSpPr>
            <a:spLocks noChangeArrowheads="1" noTextEdit="1"/>
          </p:cNvSpPr>
          <p:nvPr>
            <p:ph type="sldImg" idx="4294967295"/>
          </p:nvPr>
        </p:nvSpPr>
        <p:spPr>
          <a:ln/>
        </p:spPr>
      </p:sp>
      <p:sp>
        <p:nvSpPr>
          <p:cNvPr id="15363"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32368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753E4F33-B7C9-4A2B-AB99-CFD8809FCCAE}" type="slidenum">
              <a:rPr lang="en-US" altLang="zh-CN" smtClean="0">
                <a:latin typeface="Arial" panose="020B0604020202020204" pitchFamily="34" charset="0"/>
                <a:ea typeface="宋体" panose="02010600030101010101" pitchFamily="2" charset="-122"/>
              </a:rPr>
              <a:pPr/>
              <a:t>7</a:t>
            </a:fld>
            <a:endParaRPr lang="en-US" altLang="zh-CN" smtClean="0">
              <a:latin typeface="Arial" panose="020B0604020202020204" pitchFamily="34" charset="0"/>
              <a:ea typeface="宋体" panose="02010600030101010101" pitchFamily="2" charset="-122"/>
            </a:endParaRPr>
          </a:p>
        </p:txBody>
      </p:sp>
      <p:sp>
        <p:nvSpPr>
          <p:cNvPr id="17410" name="Rectangle 2"/>
          <p:cNvSpPr>
            <a:spLocks noChangeArrowheads="1" noTextEdit="1"/>
          </p:cNvSpPr>
          <p:nvPr>
            <p:ph type="sldImg" idx="4294967295"/>
          </p:nvPr>
        </p:nvSpPr>
        <p:spPr>
          <a:ln/>
        </p:spPr>
      </p:sp>
      <p:sp>
        <p:nvSpPr>
          <p:cNvPr id="17411"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86017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BB98B54F-849B-4888-AE28-081B90CC0402}" type="slidenum">
              <a:rPr lang="en-US" altLang="zh-CN" smtClean="0">
                <a:latin typeface="Arial" panose="020B0604020202020204" pitchFamily="34" charset="0"/>
                <a:ea typeface="宋体" panose="02010600030101010101" pitchFamily="2" charset="-122"/>
              </a:rPr>
              <a:pPr/>
              <a:t>8</a:t>
            </a:fld>
            <a:endParaRPr lang="en-US" altLang="zh-CN" smtClean="0">
              <a:latin typeface="Arial" panose="020B0604020202020204" pitchFamily="34" charset="0"/>
              <a:ea typeface="宋体" panose="02010600030101010101" pitchFamily="2" charset="-122"/>
            </a:endParaRPr>
          </a:p>
        </p:txBody>
      </p:sp>
      <p:sp>
        <p:nvSpPr>
          <p:cNvPr id="19458" name="Rectangle 2"/>
          <p:cNvSpPr>
            <a:spLocks noChangeArrowheads="1" noTextEdit="1"/>
          </p:cNvSpPr>
          <p:nvPr>
            <p:ph type="sldImg" idx="4294967295"/>
          </p:nvPr>
        </p:nvSpPr>
        <p:spPr>
          <a:ln/>
        </p:spPr>
      </p:sp>
      <p:sp>
        <p:nvSpPr>
          <p:cNvPr id="19459"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05825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4BCC35E3-C3C9-40AA-AAE3-D3C31DE761D8}" type="slidenum">
              <a:rPr lang="en-US" altLang="zh-CN" smtClean="0">
                <a:latin typeface="Arial" panose="020B0604020202020204" pitchFamily="34" charset="0"/>
                <a:ea typeface="宋体" panose="02010600030101010101" pitchFamily="2" charset="-122"/>
              </a:rPr>
              <a:pPr/>
              <a:t>9</a:t>
            </a:fld>
            <a:endParaRPr lang="en-US" altLang="zh-CN" smtClean="0">
              <a:latin typeface="Arial" panose="020B0604020202020204" pitchFamily="34" charset="0"/>
              <a:ea typeface="宋体" panose="02010600030101010101" pitchFamily="2" charset="-122"/>
            </a:endParaRPr>
          </a:p>
        </p:txBody>
      </p:sp>
      <p:sp>
        <p:nvSpPr>
          <p:cNvPr id="21506" name="Rectangle 2"/>
          <p:cNvSpPr>
            <a:spLocks noChangeArrowheads="1" noTextEdit="1"/>
          </p:cNvSpPr>
          <p:nvPr>
            <p:ph type="sldImg" idx="4294967295"/>
          </p:nvPr>
        </p:nvSpPr>
        <p:spPr>
          <a:ln/>
        </p:spPr>
      </p:sp>
      <p:sp>
        <p:nvSpPr>
          <p:cNvPr id="21507"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28386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9537" y="557096"/>
            <a:ext cx="3795324" cy="1115293"/>
          </a:xfrm>
          <a:prstGeom prst="rect">
            <a:avLst/>
          </a:prstGeom>
        </p:spPr>
      </p:pic>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E9EF88C-B433-42FD-8401-1B914518DF16}" type="datetimeFigureOut">
              <a:rPr lang="zh-CN" altLang="en-US" smtClean="0"/>
              <a:pPr/>
              <a:t>2021/1/3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1583591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E9EF88C-B433-42FD-8401-1B914518DF16}" type="datetimeFigureOut">
              <a:rPr lang="zh-CN" altLang="en-US" smtClean="0"/>
              <a:pPr/>
              <a:t>2021/1/3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310109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E9EF88C-B433-42FD-8401-1B914518DF16}" type="datetimeFigureOut">
              <a:rPr lang="zh-CN" altLang="en-US" smtClean="0"/>
              <a:pPr/>
              <a:t>2021/1/3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345485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E9EF88C-B433-42FD-8401-1B914518DF16}" type="datetimeFigureOut">
              <a:rPr lang="zh-CN" altLang="en-US" smtClean="0"/>
              <a:pPr/>
              <a:t>2021/1/3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2566598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66784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E9EF88C-B433-42FD-8401-1B914518DF16}" type="datetimeFigureOut">
              <a:rPr lang="zh-CN" altLang="en-US" smtClean="0"/>
              <a:pPr/>
              <a:t>2021/1/3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114656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E9EF88C-B433-42FD-8401-1B914518DF16}" type="datetimeFigureOut">
              <a:rPr lang="zh-CN" altLang="en-US" smtClean="0"/>
              <a:pPr/>
              <a:t>2021/1/3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180248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E9EF88C-B433-42FD-8401-1B914518DF16}" type="datetimeFigureOut">
              <a:rPr lang="zh-CN" altLang="en-US" smtClean="0"/>
              <a:pPr/>
              <a:t>2021/1/3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372348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E9EF88C-B433-42FD-8401-1B914518DF16}" type="datetimeFigureOut">
              <a:rPr lang="zh-CN" altLang="en-US" smtClean="0"/>
              <a:pPr/>
              <a:t>2021/1/3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4069003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E9EF88C-B433-42FD-8401-1B914518DF16}" type="datetimeFigureOut">
              <a:rPr lang="zh-CN" altLang="en-US" smtClean="0"/>
              <a:pPr/>
              <a:t>2021/1/3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119630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EF88C-B433-42FD-8401-1B914518DF16}" type="datetimeFigureOut">
              <a:rPr lang="zh-CN" altLang="en-US" smtClean="0"/>
              <a:pPr/>
              <a:t>2021/1/3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60BC5B-2DDC-49E1-88B6-24E0C4B5FF2F}" type="slidenum">
              <a:rPr lang="zh-CN" altLang="en-US" smtClean="0"/>
              <a:pPr/>
              <a:t>‹#›</a:t>
            </a:fld>
            <a:endParaRPr lang="zh-CN" altLang="en-US"/>
          </a:p>
        </p:txBody>
      </p:sp>
      <p:sp>
        <p:nvSpPr>
          <p:cNvPr id="6" name="图片占位符 5"/>
          <p:cNvSpPr>
            <a:spLocks noGrp="1"/>
          </p:cNvSpPr>
          <p:nvPr>
            <p:ph type="pic" sz="quarter" idx="13"/>
          </p:nvPr>
        </p:nvSpPr>
        <p:spPr>
          <a:xfrm>
            <a:off x="3581400" y="814109"/>
            <a:ext cx="4049713" cy="4159825"/>
          </a:xfrm>
        </p:spPr>
        <p:txBody>
          <a:bodyPr/>
          <a:lstStyle/>
          <a:p>
            <a:endParaRPr lang="zh-CN" altLang="en-US"/>
          </a:p>
        </p:txBody>
      </p:sp>
    </p:spTree>
    <p:extLst>
      <p:ext uri="{BB962C8B-B14F-4D97-AF65-F5344CB8AC3E}">
        <p14:creationId xmlns:p14="http://schemas.microsoft.com/office/powerpoint/2010/main" val="127348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E9EF88C-B433-42FD-8401-1B914518DF16}" type="datetimeFigureOut">
              <a:rPr lang="zh-CN" altLang="en-US" smtClean="0"/>
              <a:pPr/>
              <a:t>2021/1/3</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A160BC5B-2DDC-49E1-88B6-24E0C4B5FF2F}" type="slidenum">
              <a:rPr lang="zh-CN" altLang="en-US" smtClean="0"/>
              <a:pPr/>
              <a:t>‹#›</a:t>
            </a:fld>
            <a:endParaRPr lang="zh-CN" altLang="en-US" dirty="0"/>
          </a:p>
        </p:txBody>
      </p:sp>
      <p:sp>
        <p:nvSpPr>
          <p:cNvPr id="6" name="矩形 5"/>
          <p:cNvSpPr/>
          <p:nvPr userDrawn="1"/>
        </p:nvSpPr>
        <p:spPr>
          <a:xfrm>
            <a:off x="711200" y="685800"/>
            <a:ext cx="107696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691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E9EF88C-B433-42FD-8401-1B914518DF16}" type="datetimeFigureOut">
              <a:rPr lang="zh-CN" altLang="en-US" smtClean="0"/>
              <a:pPr/>
              <a:t>2021/1/3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pPr/>
              <a:t>‹#›</a:t>
            </a:fld>
            <a:endParaRPr lang="zh-CN" altLang="en-US"/>
          </a:p>
        </p:txBody>
      </p:sp>
    </p:spTree>
    <p:extLst>
      <p:ext uri="{BB962C8B-B14F-4D97-AF65-F5344CB8AC3E}">
        <p14:creationId xmlns:p14="http://schemas.microsoft.com/office/powerpoint/2010/main" val="3570704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3E9EF88C-B433-42FD-8401-1B914518DF16}" type="datetimeFigureOut">
              <a:rPr lang="zh-CN" altLang="en-US" smtClean="0"/>
              <a:pPr/>
              <a:t>2021/1/3</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A160BC5B-2DDC-49E1-88B6-24E0C4B5FF2F}" type="slidenum">
              <a:rPr lang="zh-CN" altLang="en-US" smtClean="0"/>
              <a:pPr/>
              <a:t>‹#›</a:t>
            </a:fld>
            <a:endParaRPr lang="zh-CN" altLang="en-US" dirty="0"/>
          </a:p>
        </p:txBody>
      </p:sp>
      <p:pic>
        <p:nvPicPr>
          <p:cNvPr id="7" name="图片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9152021" y="5853798"/>
            <a:ext cx="2658979" cy="781367"/>
          </a:xfrm>
          <a:prstGeom prst="rect">
            <a:avLst/>
          </a:prstGeom>
        </p:spPr>
      </p:pic>
    </p:spTree>
    <p:extLst>
      <p:ext uri="{BB962C8B-B14F-4D97-AF65-F5344CB8AC3E}">
        <p14:creationId xmlns:p14="http://schemas.microsoft.com/office/powerpoint/2010/main" val="508602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10.xml"/><Relationship Id="rId7" Type="http://schemas.openxmlformats.org/officeDocument/2006/relationships/image" Target="../media/image39.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5.bin"/><Relationship Id="rId11" Type="http://schemas.openxmlformats.org/officeDocument/2006/relationships/image" Target="../media/image41.emf"/><Relationship Id="rId5" Type="http://schemas.openxmlformats.org/officeDocument/2006/relationships/image" Target="../media/image38.e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40.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11.xml"/><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9.bin"/><Relationship Id="rId11" Type="http://schemas.openxmlformats.org/officeDocument/2006/relationships/image" Target="../media/image45.emf"/><Relationship Id="rId5" Type="http://schemas.openxmlformats.org/officeDocument/2006/relationships/image" Target="../media/image42.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44.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12.xml"/><Relationship Id="rId7" Type="http://schemas.openxmlformats.org/officeDocument/2006/relationships/image" Target="../media/image47.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43.bin"/><Relationship Id="rId5" Type="http://schemas.openxmlformats.org/officeDocument/2006/relationships/image" Target="../media/image46.wmf"/><Relationship Id="rId4" Type="http://schemas.openxmlformats.org/officeDocument/2006/relationships/oleObject" Target="../embeddings/oleObject42.bin"/><Relationship Id="rId9" Type="http://schemas.openxmlformats.org/officeDocument/2006/relationships/image" Target="../media/image48.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13.xml"/><Relationship Id="rId7" Type="http://schemas.openxmlformats.org/officeDocument/2006/relationships/image" Target="../media/image50.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6.bin"/><Relationship Id="rId11" Type="http://schemas.openxmlformats.org/officeDocument/2006/relationships/image" Target="../media/image52.wmf"/><Relationship Id="rId5" Type="http://schemas.openxmlformats.org/officeDocument/2006/relationships/image" Target="../media/image49.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51.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53.wmf"/><Relationship Id="rId4" Type="http://schemas.openxmlformats.org/officeDocument/2006/relationships/oleObject" Target="../embeddings/oleObject49.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notesSlide" Target="../notesSlides/notesSlide15.xml"/><Relationship Id="rId7"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51.bin"/><Relationship Id="rId11" Type="http://schemas.openxmlformats.org/officeDocument/2006/relationships/image" Target="../media/image57.wmf"/><Relationship Id="rId5" Type="http://schemas.openxmlformats.org/officeDocument/2006/relationships/image" Target="../media/image54.w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56.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62.wmf"/><Relationship Id="rId3" Type="http://schemas.openxmlformats.org/officeDocument/2006/relationships/notesSlide" Target="../notesSlides/notesSlide16.xml"/><Relationship Id="rId7" Type="http://schemas.openxmlformats.org/officeDocument/2006/relationships/image" Target="../media/image59.wmf"/><Relationship Id="rId12"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55.bin"/><Relationship Id="rId11" Type="http://schemas.openxmlformats.org/officeDocument/2006/relationships/image" Target="../media/image61.wmf"/><Relationship Id="rId5" Type="http://schemas.openxmlformats.org/officeDocument/2006/relationships/image" Target="../media/image58.wmf"/><Relationship Id="rId15" Type="http://schemas.openxmlformats.org/officeDocument/2006/relationships/image" Target="../media/image63.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60.wmf"/><Relationship Id="rId14" Type="http://schemas.openxmlformats.org/officeDocument/2006/relationships/oleObject" Target="../embeddings/oleObject59.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notesSlide" Target="../notesSlides/notesSlide17.xml"/><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61.bin"/><Relationship Id="rId5" Type="http://schemas.openxmlformats.org/officeDocument/2006/relationships/image" Target="../media/image64.wmf"/><Relationship Id="rId4" Type="http://schemas.openxmlformats.org/officeDocument/2006/relationships/oleObject" Target="../embeddings/oleObject60.bin"/><Relationship Id="rId9" Type="http://schemas.openxmlformats.org/officeDocument/2006/relationships/image" Target="../media/image66.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71.wmf"/><Relationship Id="rId3" Type="http://schemas.openxmlformats.org/officeDocument/2006/relationships/notesSlide" Target="../notesSlides/notesSlide19.xml"/><Relationship Id="rId7" Type="http://schemas.openxmlformats.org/officeDocument/2006/relationships/image" Target="../media/image68.wmf"/><Relationship Id="rId12"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64.bin"/><Relationship Id="rId11" Type="http://schemas.openxmlformats.org/officeDocument/2006/relationships/image" Target="../media/image70.wmf"/><Relationship Id="rId5" Type="http://schemas.openxmlformats.org/officeDocument/2006/relationships/image" Target="../media/image67.wmf"/><Relationship Id="rId10" Type="http://schemas.openxmlformats.org/officeDocument/2006/relationships/oleObject" Target="../embeddings/oleObject66.bin"/><Relationship Id="rId4" Type="http://schemas.openxmlformats.org/officeDocument/2006/relationships/oleObject" Target="../embeddings/oleObject63.bin"/><Relationship Id="rId9" Type="http://schemas.openxmlformats.org/officeDocument/2006/relationships/image" Target="../media/image69.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image" Target="../media/image76.wmf"/><Relationship Id="rId3" Type="http://schemas.openxmlformats.org/officeDocument/2006/relationships/notesSlide" Target="../notesSlides/notesSlide20.xml"/><Relationship Id="rId7" Type="http://schemas.openxmlformats.org/officeDocument/2006/relationships/image" Target="../media/image73.wmf"/><Relationship Id="rId12"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69.bin"/><Relationship Id="rId11" Type="http://schemas.openxmlformats.org/officeDocument/2006/relationships/image" Target="../media/image75.wmf"/><Relationship Id="rId5" Type="http://schemas.openxmlformats.org/officeDocument/2006/relationships/image" Target="../media/image72.w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74.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78.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74.bin"/><Relationship Id="rId5" Type="http://schemas.openxmlformats.org/officeDocument/2006/relationships/image" Target="../media/image77.wmf"/><Relationship Id="rId4" Type="http://schemas.openxmlformats.org/officeDocument/2006/relationships/oleObject" Target="../embeddings/oleObject73.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77.bin"/><Relationship Id="rId3" Type="http://schemas.openxmlformats.org/officeDocument/2006/relationships/notesSlide" Target="../notesSlides/notesSlide22.xml"/><Relationship Id="rId7" Type="http://schemas.openxmlformats.org/officeDocument/2006/relationships/image" Target="../media/image80.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76.bin"/><Relationship Id="rId11" Type="http://schemas.openxmlformats.org/officeDocument/2006/relationships/image" Target="../media/image82.wmf"/><Relationship Id="rId5" Type="http://schemas.openxmlformats.org/officeDocument/2006/relationships/image" Target="../media/image79.w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81.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87.emf"/><Relationship Id="rId18" Type="http://schemas.openxmlformats.org/officeDocument/2006/relationships/oleObject" Target="../embeddings/oleObject86.bin"/><Relationship Id="rId3" Type="http://schemas.openxmlformats.org/officeDocument/2006/relationships/notesSlide" Target="../notesSlides/notesSlide23.xml"/><Relationship Id="rId21" Type="http://schemas.openxmlformats.org/officeDocument/2006/relationships/image" Target="../media/image91.emf"/><Relationship Id="rId7" Type="http://schemas.openxmlformats.org/officeDocument/2006/relationships/image" Target="../media/image84.emf"/><Relationship Id="rId12" Type="http://schemas.openxmlformats.org/officeDocument/2006/relationships/oleObject" Target="../embeddings/oleObject83.bin"/><Relationship Id="rId17" Type="http://schemas.openxmlformats.org/officeDocument/2006/relationships/image" Target="../media/image89.emf"/><Relationship Id="rId2" Type="http://schemas.openxmlformats.org/officeDocument/2006/relationships/slideLayout" Target="../slideLayouts/slideLayout2.xml"/><Relationship Id="rId16" Type="http://schemas.openxmlformats.org/officeDocument/2006/relationships/oleObject" Target="../embeddings/oleObject85.bin"/><Relationship Id="rId20" Type="http://schemas.openxmlformats.org/officeDocument/2006/relationships/oleObject" Target="../embeddings/oleObject87.bin"/><Relationship Id="rId1" Type="http://schemas.openxmlformats.org/officeDocument/2006/relationships/vmlDrawing" Target="../drawings/vmlDrawing19.vml"/><Relationship Id="rId6" Type="http://schemas.openxmlformats.org/officeDocument/2006/relationships/oleObject" Target="../embeddings/oleObject80.bin"/><Relationship Id="rId11" Type="http://schemas.openxmlformats.org/officeDocument/2006/relationships/image" Target="../media/image86.emf"/><Relationship Id="rId5" Type="http://schemas.openxmlformats.org/officeDocument/2006/relationships/image" Target="../media/image83.emf"/><Relationship Id="rId15" Type="http://schemas.openxmlformats.org/officeDocument/2006/relationships/image" Target="../media/image88.emf"/><Relationship Id="rId23" Type="http://schemas.openxmlformats.org/officeDocument/2006/relationships/image" Target="../media/image92.emf"/><Relationship Id="rId10" Type="http://schemas.openxmlformats.org/officeDocument/2006/relationships/oleObject" Target="../embeddings/oleObject82.bin"/><Relationship Id="rId19" Type="http://schemas.openxmlformats.org/officeDocument/2006/relationships/image" Target="../media/image90.emf"/><Relationship Id="rId4" Type="http://schemas.openxmlformats.org/officeDocument/2006/relationships/oleObject" Target="../embeddings/oleObject79.bin"/><Relationship Id="rId9" Type="http://schemas.openxmlformats.org/officeDocument/2006/relationships/image" Target="../media/image85.emf"/><Relationship Id="rId14" Type="http://schemas.openxmlformats.org/officeDocument/2006/relationships/oleObject" Target="../embeddings/oleObject84.bin"/><Relationship Id="rId22" Type="http://schemas.openxmlformats.org/officeDocument/2006/relationships/oleObject" Target="../embeddings/oleObject88.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93.emf"/><Relationship Id="rId4" Type="http://schemas.openxmlformats.org/officeDocument/2006/relationships/oleObject" Target="../embeddings/oleObject89.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94.emf"/><Relationship Id="rId4" Type="http://schemas.openxmlformats.org/officeDocument/2006/relationships/oleObject" Target="../embeddings/oleObject90.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95.emf"/><Relationship Id="rId4" Type="http://schemas.openxmlformats.org/officeDocument/2006/relationships/oleObject" Target="../embeddings/oleObject91.bin"/></Relationships>
</file>

<file path=ppt/slides/_rels/slide27.xml.rels><?xml version="1.0" encoding="UTF-8" standalone="yes"?>
<Relationships xmlns="http://schemas.openxmlformats.org/package/2006/relationships"><Relationship Id="rId13" Type="http://schemas.openxmlformats.org/officeDocument/2006/relationships/image" Target="../media/image100.emf"/><Relationship Id="rId18" Type="http://schemas.openxmlformats.org/officeDocument/2006/relationships/oleObject" Target="../embeddings/oleObject99.bin"/><Relationship Id="rId26" Type="http://schemas.openxmlformats.org/officeDocument/2006/relationships/oleObject" Target="../embeddings/oleObject103.bin"/><Relationship Id="rId3" Type="http://schemas.openxmlformats.org/officeDocument/2006/relationships/notesSlide" Target="../notesSlides/notesSlide27.xml"/><Relationship Id="rId21" Type="http://schemas.openxmlformats.org/officeDocument/2006/relationships/image" Target="../media/image104.emf"/><Relationship Id="rId34" Type="http://schemas.openxmlformats.org/officeDocument/2006/relationships/oleObject" Target="../embeddings/oleObject107.bin"/><Relationship Id="rId7" Type="http://schemas.openxmlformats.org/officeDocument/2006/relationships/image" Target="../media/image97.emf"/><Relationship Id="rId12" Type="http://schemas.openxmlformats.org/officeDocument/2006/relationships/oleObject" Target="../embeddings/oleObject96.bin"/><Relationship Id="rId17" Type="http://schemas.openxmlformats.org/officeDocument/2006/relationships/image" Target="../media/image102.emf"/><Relationship Id="rId25" Type="http://schemas.openxmlformats.org/officeDocument/2006/relationships/image" Target="../media/image106.emf"/><Relationship Id="rId33" Type="http://schemas.openxmlformats.org/officeDocument/2006/relationships/image" Target="../media/image110.emf"/><Relationship Id="rId2" Type="http://schemas.openxmlformats.org/officeDocument/2006/relationships/slideLayout" Target="../slideLayouts/slideLayout2.xml"/><Relationship Id="rId16" Type="http://schemas.openxmlformats.org/officeDocument/2006/relationships/oleObject" Target="../embeddings/oleObject98.bin"/><Relationship Id="rId20" Type="http://schemas.openxmlformats.org/officeDocument/2006/relationships/oleObject" Target="../embeddings/oleObject100.bin"/><Relationship Id="rId29" Type="http://schemas.openxmlformats.org/officeDocument/2006/relationships/image" Target="../media/image108.emf"/><Relationship Id="rId1" Type="http://schemas.openxmlformats.org/officeDocument/2006/relationships/vmlDrawing" Target="../drawings/vmlDrawing23.vml"/><Relationship Id="rId6" Type="http://schemas.openxmlformats.org/officeDocument/2006/relationships/oleObject" Target="../embeddings/oleObject93.bin"/><Relationship Id="rId11" Type="http://schemas.openxmlformats.org/officeDocument/2006/relationships/image" Target="../media/image99.emf"/><Relationship Id="rId24" Type="http://schemas.openxmlformats.org/officeDocument/2006/relationships/oleObject" Target="../embeddings/oleObject102.bin"/><Relationship Id="rId32" Type="http://schemas.openxmlformats.org/officeDocument/2006/relationships/oleObject" Target="../embeddings/oleObject106.bin"/><Relationship Id="rId5" Type="http://schemas.openxmlformats.org/officeDocument/2006/relationships/image" Target="../media/image96.emf"/><Relationship Id="rId15" Type="http://schemas.openxmlformats.org/officeDocument/2006/relationships/image" Target="../media/image101.emf"/><Relationship Id="rId23" Type="http://schemas.openxmlformats.org/officeDocument/2006/relationships/image" Target="../media/image105.emf"/><Relationship Id="rId28" Type="http://schemas.openxmlformats.org/officeDocument/2006/relationships/oleObject" Target="../embeddings/oleObject104.bin"/><Relationship Id="rId10" Type="http://schemas.openxmlformats.org/officeDocument/2006/relationships/oleObject" Target="../embeddings/oleObject95.bin"/><Relationship Id="rId19" Type="http://schemas.openxmlformats.org/officeDocument/2006/relationships/image" Target="../media/image103.emf"/><Relationship Id="rId31" Type="http://schemas.openxmlformats.org/officeDocument/2006/relationships/image" Target="../media/image109.emf"/><Relationship Id="rId4" Type="http://schemas.openxmlformats.org/officeDocument/2006/relationships/oleObject" Target="../embeddings/oleObject92.bin"/><Relationship Id="rId9" Type="http://schemas.openxmlformats.org/officeDocument/2006/relationships/image" Target="../media/image98.emf"/><Relationship Id="rId14" Type="http://schemas.openxmlformats.org/officeDocument/2006/relationships/oleObject" Target="../embeddings/oleObject97.bin"/><Relationship Id="rId22" Type="http://schemas.openxmlformats.org/officeDocument/2006/relationships/oleObject" Target="../embeddings/oleObject101.bin"/><Relationship Id="rId27" Type="http://schemas.openxmlformats.org/officeDocument/2006/relationships/image" Target="../media/image107.emf"/><Relationship Id="rId30" Type="http://schemas.openxmlformats.org/officeDocument/2006/relationships/oleObject" Target="../embeddings/oleObject105.bin"/><Relationship Id="rId35" Type="http://schemas.openxmlformats.org/officeDocument/2006/relationships/image" Target="../media/image111.emf"/><Relationship Id="rId8" Type="http://schemas.openxmlformats.org/officeDocument/2006/relationships/oleObject" Target="../embeddings/oleObject94.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10.bin"/><Relationship Id="rId3" Type="http://schemas.openxmlformats.org/officeDocument/2006/relationships/notesSlide" Target="../notesSlides/notesSlide29.xml"/><Relationship Id="rId7" Type="http://schemas.openxmlformats.org/officeDocument/2006/relationships/image" Target="../media/image113.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09.bin"/><Relationship Id="rId11" Type="http://schemas.openxmlformats.org/officeDocument/2006/relationships/image" Target="../media/image115.wmf"/><Relationship Id="rId5" Type="http://schemas.openxmlformats.org/officeDocument/2006/relationships/image" Target="../media/image112.wmf"/><Relationship Id="rId10" Type="http://schemas.openxmlformats.org/officeDocument/2006/relationships/oleObject" Target="../embeddings/oleObject111.bin"/><Relationship Id="rId4" Type="http://schemas.openxmlformats.org/officeDocument/2006/relationships/oleObject" Target="../embeddings/oleObject108.bin"/><Relationship Id="rId9" Type="http://schemas.openxmlformats.org/officeDocument/2006/relationships/image" Target="../media/image114.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14.bin"/><Relationship Id="rId3" Type="http://schemas.openxmlformats.org/officeDocument/2006/relationships/notesSlide" Target="../notesSlides/notesSlide30.xml"/><Relationship Id="rId7" Type="http://schemas.openxmlformats.org/officeDocument/2006/relationships/image" Target="../media/image117.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113.bin"/><Relationship Id="rId5" Type="http://schemas.openxmlformats.org/officeDocument/2006/relationships/image" Target="../media/image116.wmf"/><Relationship Id="rId4" Type="http://schemas.openxmlformats.org/officeDocument/2006/relationships/oleObject" Target="../embeddings/oleObject112.bin"/><Relationship Id="rId9" Type="http://schemas.openxmlformats.org/officeDocument/2006/relationships/image" Target="../media/image118.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17.bin"/><Relationship Id="rId3" Type="http://schemas.openxmlformats.org/officeDocument/2006/relationships/notesSlide" Target="../notesSlides/notesSlide31.xml"/><Relationship Id="rId7" Type="http://schemas.openxmlformats.org/officeDocument/2006/relationships/image" Target="../media/image120.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116.bin"/><Relationship Id="rId11" Type="http://schemas.openxmlformats.org/officeDocument/2006/relationships/image" Target="../media/image122.wmf"/><Relationship Id="rId5" Type="http://schemas.openxmlformats.org/officeDocument/2006/relationships/image" Target="../media/image119.wmf"/><Relationship Id="rId10" Type="http://schemas.openxmlformats.org/officeDocument/2006/relationships/oleObject" Target="../embeddings/oleObject118.bin"/><Relationship Id="rId4" Type="http://schemas.openxmlformats.org/officeDocument/2006/relationships/oleObject" Target="../embeddings/oleObject115.bin"/><Relationship Id="rId9" Type="http://schemas.openxmlformats.org/officeDocument/2006/relationships/image" Target="../media/image121.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124.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120.bin"/><Relationship Id="rId5" Type="http://schemas.openxmlformats.org/officeDocument/2006/relationships/image" Target="../media/image123.wmf"/><Relationship Id="rId4" Type="http://schemas.openxmlformats.org/officeDocument/2006/relationships/oleObject" Target="../embeddings/oleObject119.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126.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122.bin"/><Relationship Id="rId5" Type="http://schemas.openxmlformats.org/officeDocument/2006/relationships/image" Target="../media/image125.wmf"/><Relationship Id="rId4" Type="http://schemas.openxmlformats.org/officeDocument/2006/relationships/oleObject" Target="../embeddings/oleObject12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emf"/><Relationship Id="rId3" Type="http://schemas.openxmlformats.org/officeDocument/2006/relationships/notesSlide" Target="../notesSlides/notesSlide4.xml"/><Relationship Id="rId7" Type="http://schemas.openxmlformats.org/officeDocument/2006/relationships/image" Target="../media/image6.emf"/><Relationship Id="rId12" Type="http://schemas.openxmlformats.org/officeDocument/2006/relationships/oleObject" Target="../embeddings/oleObject5.bin"/><Relationship Id="rId17" Type="http://schemas.openxmlformats.org/officeDocument/2006/relationships/image" Target="../media/image11.e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emf"/><Relationship Id="rId5" Type="http://schemas.openxmlformats.org/officeDocument/2006/relationships/image" Target="../media/image5.emf"/><Relationship Id="rId15" Type="http://schemas.openxmlformats.org/officeDocument/2006/relationships/image" Target="../media/image10.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7.emf"/><Relationship Id="rId1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6.emf"/><Relationship Id="rId3" Type="http://schemas.openxmlformats.org/officeDocument/2006/relationships/notesSlide" Target="../notesSlides/notesSlide5.xml"/><Relationship Id="rId7" Type="http://schemas.openxmlformats.org/officeDocument/2006/relationships/image" Target="../media/image13.emf"/><Relationship Id="rId12"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9.bin"/><Relationship Id="rId11" Type="http://schemas.openxmlformats.org/officeDocument/2006/relationships/image" Target="../media/image15.emf"/><Relationship Id="rId5" Type="http://schemas.openxmlformats.org/officeDocument/2006/relationships/image" Target="../media/image12.emf"/><Relationship Id="rId15" Type="http://schemas.openxmlformats.org/officeDocument/2006/relationships/image" Target="../media/image17.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4.emf"/><Relationship Id="rId14"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emf"/><Relationship Id="rId4" Type="http://schemas.openxmlformats.org/officeDocument/2006/relationships/oleObject" Target="../embeddings/oleObject14.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23.wmf"/><Relationship Id="rId3" Type="http://schemas.openxmlformats.org/officeDocument/2006/relationships/notesSlide" Target="../notesSlides/notesSlide7.xml"/><Relationship Id="rId7" Type="http://schemas.openxmlformats.org/officeDocument/2006/relationships/image" Target="../media/image20.wmf"/><Relationship Id="rId12"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6.bin"/><Relationship Id="rId11" Type="http://schemas.openxmlformats.org/officeDocument/2006/relationships/image" Target="../media/image22.wmf"/><Relationship Id="rId5" Type="http://schemas.openxmlformats.org/officeDocument/2006/relationships/image" Target="../media/image19.wmf"/><Relationship Id="rId15" Type="http://schemas.openxmlformats.org/officeDocument/2006/relationships/image" Target="../media/image24.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21.wmf"/><Relationship Id="rId14" Type="http://schemas.openxmlformats.org/officeDocument/2006/relationships/oleObject" Target="../embeddings/oleObject20.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29.emf"/><Relationship Id="rId3" Type="http://schemas.openxmlformats.org/officeDocument/2006/relationships/notesSlide" Target="../notesSlides/notesSlide8.xml"/><Relationship Id="rId7" Type="http://schemas.openxmlformats.org/officeDocument/2006/relationships/image" Target="../media/image26.emf"/><Relationship Id="rId12"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2.bin"/><Relationship Id="rId11" Type="http://schemas.openxmlformats.org/officeDocument/2006/relationships/image" Target="../media/image28.emf"/><Relationship Id="rId5" Type="http://schemas.openxmlformats.org/officeDocument/2006/relationships/image" Target="../media/image25.e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7.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4.emf"/><Relationship Id="rId18" Type="http://schemas.openxmlformats.org/officeDocument/2006/relationships/oleObject" Target="../embeddings/oleObject33.bin"/><Relationship Id="rId3" Type="http://schemas.openxmlformats.org/officeDocument/2006/relationships/notesSlide" Target="../notesSlides/notesSlide9.xml"/><Relationship Id="rId7" Type="http://schemas.openxmlformats.org/officeDocument/2006/relationships/image" Target="../media/image31.emf"/><Relationship Id="rId12" Type="http://schemas.openxmlformats.org/officeDocument/2006/relationships/oleObject" Target="../embeddings/oleObject30.bin"/><Relationship Id="rId17" Type="http://schemas.openxmlformats.org/officeDocument/2006/relationships/image" Target="../media/image36.emf"/><Relationship Id="rId2" Type="http://schemas.openxmlformats.org/officeDocument/2006/relationships/slideLayout" Target="../slideLayouts/slideLayout2.xml"/><Relationship Id="rId16" Type="http://schemas.openxmlformats.org/officeDocument/2006/relationships/oleObject" Target="../embeddings/oleObject32.bin"/><Relationship Id="rId1" Type="http://schemas.openxmlformats.org/officeDocument/2006/relationships/vmlDrawing" Target="../drawings/vmlDrawing6.vml"/><Relationship Id="rId6" Type="http://schemas.openxmlformats.org/officeDocument/2006/relationships/oleObject" Target="../embeddings/oleObject27.bin"/><Relationship Id="rId11" Type="http://schemas.openxmlformats.org/officeDocument/2006/relationships/image" Target="../media/image33.emf"/><Relationship Id="rId5" Type="http://schemas.openxmlformats.org/officeDocument/2006/relationships/image" Target="../media/image30.emf"/><Relationship Id="rId15" Type="http://schemas.openxmlformats.org/officeDocument/2006/relationships/image" Target="../media/image35.emf"/><Relationship Id="rId10" Type="http://schemas.openxmlformats.org/officeDocument/2006/relationships/oleObject" Target="../embeddings/oleObject29.bin"/><Relationship Id="rId19" Type="http://schemas.openxmlformats.org/officeDocument/2006/relationships/image" Target="../media/image37.wmf"/><Relationship Id="rId4" Type="http://schemas.openxmlformats.org/officeDocument/2006/relationships/oleObject" Target="../embeddings/oleObject26.bin"/><Relationship Id="rId9" Type="http://schemas.openxmlformats.org/officeDocument/2006/relationships/image" Target="../media/image32.emf"/><Relationship Id="rId14" Type="http://schemas.openxmlformats.org/officeDocument/2006/relationships/oleObject" Target="../embeddings/oleObject3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121443" y="2333179"/>
            <a:ext cx="6085876" cy="769441"/>
          </a:xfrm>
          <a:prstGeom prst="rect">
            <a:avLst/>
          </a:prstGeom>
          <a:noFill/>
        </p:spPr>
        <p:txBody>
          <a:bodyPr wrap="square" rtlCol="0">
            <a:spAutoFit/>
          </a:bodyPr>
          <a:lstStyle/>
          <a:p>
            <a:pPr algn="ctr"/>
            <a:r>
              <a:rPr lang="zh-CN" altLang="en-US" sz="4400" b="1"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因子分析</a:t>
            </a:r>
            <a:endParaRPr lang="zh-CN" altLang="en-US" sz="4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椭圆 14"/>
          <p:cNvSpPr/>
          <p:nvPr/>
        </p:nvSpPr>
        <p:spPr>
          <a:xfrm>
            <a:off x="-190919" y="5948624"/>
            <a:ext cx="1075174" cy="1075174"/>
          </a:xfrm>
          <a:prstGeom prst="ellipse">
            <a:avLst/>
          </a:prstGeom>
          <a:solidFill>
            <a:srgbClr val="2B579A">
              <a:alpha val="88000"/>
            </a:srgbClr>
          </a:solidFill>
          <a:ln>
            <a:noFill/>
          </a:ln>
          <a:effectLst>
            <a:outerShdw blurRad="1651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6" name="椭圆 15"/>
          <p:cNvSpPr/>
          <p:nvPr/>
        </p:nvSpPr>
        <p:spPr>
          <a:xfrm>
            <a:off x="663927" y="5551714"/>
            <a:ext cx="1306286" cy="1306286"/>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7" name="椭圆 16"/>
          <p:cNvSpPr/>
          <p:nvPr/>
        </p:nvSpPr>
        <p:spPr>
          <a:xfrm>
            <a:off x="251208" y="5084466"/>
            <a:ext cx="633047" cy="633047"/>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8" name="椭圆 17"/>
          <p:cNvSpPr/>
          <p:nvPr/>
        </p:nvSpPr>
        <p:spPr>
          <a:xfrm>
            <a:off x="2420981" y="5948624"/>
            <a:ext cx="808156" cy="808156"/>
          </a:xfrm>
          <a:prstGeom prst="ellipse">
            <a:avLst/>
          </a:prstGeom>
          <a:solidFill>
            <a:srgbClr val="2B579A">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9" name="椭圆 18"/>
          <p:cNvSpPr/>
          <p:nvPr/>
        </p:nvSpPr>
        <p:spPr>
          <a:xfrm>
            <a:off x="2158250" y="4759199"/>
            <a:ext cx="633047" cy="633047"/>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0" name="椭圆 19"/>
          <p:cNvSpPr/>
          <p:nvPr/>
        </p:nvSpPr>
        <p:spPr>
          <a:xfrm>
            <a:off x="3116461" y="5723273"/>
            <a:ext cx="225351" cy="225351"/>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1" name="椭圆 20"/>
          <p:cNvSpPr/>
          <p:nvPr/>
        </p:nvSpPr>
        <p:spPr>
          <a:xfrm>
            <a:off x="1228107" y="5326363"/>
            <a:ext cx="225351" cy="225351"/>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2" name="椭圆 21"/>
          <p:cNvSpPr/>
          <p:nvPr/>
        </p:nvSpPr>
        <p:spPr>
          <a:xfrm>
            <a:off x="261993" y="4262912"/>
            <a:ext cx="225351" cy="225351"/>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3" name="椭圆 22"/>
          <p:cNvSpPr/>
          <p:nvPr/>
        </p:nvSpPr>
        <p:spPr>
          <a:xfrm>
            <a:off x="2035158" y="4488263"/>
            <a:ext cx="225351" cy="225351"/>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4" name="椭圆 23"/>
          <p:cNvSpPr/>
          <p:nvPr/>
        </p:nvSpPr>
        <p:spPr>
          <a:xfrm>
            <a:off x="2045575" y="5392246"/>
            <a:ext cx="225351" cy="225351"/>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pic>
        <p:nvPicPr>
          <p:cNvPr id="25" name="图片 24"/>
          <p:cNvPicPr>
            <a:picLocks noChangeAspect="1"/>
          </p:cNvPicPr>
          <p:nvPr/>
        </p:nvPicPr>
        <p:blipFill rotWithShape="1">
          <a:blip r:embed="rId3" cstate="print">
            <a:extLst>
              <a:ext uri="{28A0092B-C50C-407E-A947-70E740481C1C}">
                <a14:useLocalDpi xmlns:a14="http://schemas.microsoft.com/office/drawing/2010/main" val="0"/>
              </a:ext>
            </a:extLst>
          </a:blip>
          <a:srcRect l="25339" t="72495" r="50054"/>
          <a:stretch/>
        </p:blipFill>
        <p:spPr>
          <a:xfrm rot="8700000" flipV="1">
            <a:off x="8809134" y="1429690"/>
            <a:ext cx="796371" cy="658388"/>
          </a:xfrm>
          <a:prstGeom prst="rect">
            <a:avLst/>
          </a:prstGeom>
        </p:spPr>
      </p:pic>
      <p:sp>
        <p:nvSpPr>
          <p:cNvPr id="26" name="椭圆 25"/>
          <p:cNvSpPr/>
          <p:nvPr/>
        </p:nvSpPr>
        <p:spPr>
          <a:xfrm>
            <a:off x="10078497" y="368586"/>
            <a:ext cx="340243" cy="340243"/>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7" name="椭圆 26"/>
          <p:cNvSpPr/>
          <p:nvPr/>
        </p:nvSpPr>
        <p:spPr>
          <a:xfrm>
            <a:off x="10100170" y="2035804"/>
            <a:ext cx="442259" cy="442259"/>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pic>
        <p:nvPicPr>
          <p:cNvPr id="28" name="图片 27"/>
          <p:cNvPicPr>
            <a:picLocks noChangeAspect="1"/>
          </p:cNvPicPr>
          <p:nvPr/>
        </p:nvPicPr>
        <p:blipFill rotWithShape="1">
          <a:blip r:embed="rId3" cstate="print">
            <a:extLst>
              <a:ext uri="{28A0092B-C50C-407E-A947-70E740481C1C}">
                <a14:useLocalDpi xmlns:a14="http://schemas.microsoft.com/office/drawing/2010/main" val="0"/>
              </a:ext>
            </a:extLst>
          </a:blip>
          <a:srcRect l="45390" r="29063" b="16156"/>
          <a:stretch/>
        </p:blipFill>
        <p:spPr>
          <a:xfrm rot="8700000" flipV="1">
            <a:off x="10579316" y="755391"/>
            <a:ext cx="826791" cy="2006988"/>
          </a:xfrm>
          <a:prstGeom prst="rect">
            <a:avLst/>
          </a:prstGeom>
        </p:spPr>
      </p:pic>
      <p:pic>
        <p:nvPicPr>
          <p:cNvPr id="29" name="图片 28"/>
          <p:cNvPicPr>
            <a:picLocks noChangeAspect="1"/>
          </p:cNvPicPr>
          <p:nvPr/>
        </p:nvPicPr>
        <p:blipFill rotWithShape="1">
          <a:blip r:embed="rId3" cstate="print">
            <a:extLst>
              <a:ext uri="{28A0092B-C50C-407E-A947-70E740481C1C}">
                <a14:useLocalDpi xmlns:a14="http://schemas.microsoft.com/office/drawing/2010/main" val="0"/>
              </a:ext>
            </a:extLst>
          </a:blip>
          <a:srcRect t="18811" r="58132" b="23781"/>
          <a:stretch/>
        </p:blipFill>
        <p:spPr>
          <a:xfrm rot="8700000" flipV="1">
            <a:off x="11021801" y="-148385"/>
            <a:ext cx="1354979" cy="1374186"/>
          </a:xfrm>
          <a:prstGeom prst="rect">
            <a:avLst/>
          </a:prstGeom>
        </p:spPr>
      </p:pic>
      <p:sp>
        <p:nvSpPr>
          <p:cNvPr id="31" name="矩形 259">
            <a:extLst>
              <a:ext uri="{FF2B5EF4-FFF2-40B4-BE49-F238E27FC236}">
                <a16:creationId xmlns:a16="http://schemas.microsoft.com/office/drawing/2014/main" id="{726BABF5-9145-4F41-AC81-C8D68834EBD5}"/>
              </a:ext>
            </a:extLst>
          </p:cNvPr>
          <p:cNvSpPr>
            <a:spLocks noChangeArrowheads="1"/>
          </p:cNvSpPr>
          <p:nvPr/>
        </p:nvSpPr>
        <p:spPr bwMode="auto">
          <a:xfrm>
            <a:off x="2336409" y="3203722"/>
            <a:ext cx="52665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defTabSz="866943" fontAlgn="base">
              <a:spcAft>
                <a:spcPct val="0"/>
              </a:spcAft>
              <a:buNone/>
            </a:pPr>
            <a:r>
              <a:rPr lang="en-US" altLang="zh-CN" sz="2800" b="1" dirty="0" smtClean="0">
                <a:solidFill>
                  <a:srgbClr val="002060"/>
                </a:solidFill>
                <a:cs typeface="Times New Roman" panose="02020603050405020304" pitchFamily="18" charset="0"/>
              </a:rPr>
              <a:t>FACTOR ANALYSIS</a:t>
            </a:r>
            <a:endParaRPr lang="en-US" altLang="zh-CN" sz="2800" b="1" dirty="0">
              <a:solidFill>
                <a:srgbClr val="002060"/>
              </a:solidFill>
              <a:cs typeface="Times New Roman" panose="02020603050405020304" pitchFamily="18" charset="0"/>
            </a:endParaRPr>
          </a:p>
        </p:txBody>
      </p:sp>
      <p:sp>
        <p:nvSpPr>
          <p:cNvPr id="32" name="矩形 259">
            <a:extLst>
              <a:ext uri="{FF2B5EF4-FFF2-40B4-BE49-F238E27FC236}">
                <a16:creationId xmlns:a16="http://schemas.microsoft.com/office/drawing/2014/main" id="{B74E971C-FD34-4D9F-A13F-FDCC923D4A29}"/>
              </a:ext>
            </a:extLst>
          </p:cNvPr>
          <p:cNvSpPr>
            <a:spLocks noChangeArrowheads="1"/>
          </p:cNvSpPr>
          <p:nvPr/>
        </p:nvSpPr>
        <p:spPr bwMode="auto">
          <a:xfrm>
            <a:off x="2652512" y="4546274"/>
            <a:ext cx="72030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dirty="0">
                <a:solidFill>
                  <a:srgbClr val="002060"/>
                </a:solidFill>
              </a:rPr>
              <a:t>数学与统计学院  杨炜明</a:t>
            </a:r>
          </a:p>
        </p:txBody>
      </p:sp>
    </p:spTree>
    <p:extLst>
      <p:ext uri="{BB962C8B-B14F-4D97-AF65-F5344CB8AC3E}">
        <p14:creationId xmlns:p14="http://schemas.microsoft.com/office/powerpoint/2010/main" val="54090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5"/>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 calcmode="lin" valueType="num">
                                      <p:cBhvr>
                                        <p:cTn id="15"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6"/>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000" fill="hold"/>
                                        <p:tgtEl>
                                          <p:spTgt spid="17"/>
                                        </p:tgtEl>
                                        <p:attrNameLst>
                                          <p:attrName>ppt_w</p:attrName>
                                        </p:attrNameLst>
                                      </p:cBhvr>
                                      <p:tavLst>
                                        <p:tav tm="0">
                                          <p:val>
                                            <p:fltVal val="0"/>
                                          </p:val>
                                        </p:tav>
                                        <p:tav tm="100000">
                                          <p:val>
                                            <p:strVal val="#ppt_w"/>
                                          </p:val>
                                        </p:tav>
                                      </p:tavLst>
                                    </p:anim>
                                    <p:anim calcmode="lin" valueType="num">
                                      <p:cBhvr>
                                        <p:cTn id="20" dur="1000" fill="hold"/>
                                        <p:tgtEl>
                                          <p:spTgt spid="17"/>
                                        </p:tgtEl>
                                        <p:attrNameLst>
                                          <p:attrName>ppt_h</p:attrName>
                                        </p:attrNameLst>
                                      </p:cBhvr>
                                      <p:tavLst>
                                        <p:tav tm="0">
                                          <p:val>
                                            <p:fltVal val="0"/>
                                          </p:val>
                                        </p:tav>
                                        <p:tav tm="100000">
                                          <p:val>
                                            <p:strVal val="#ppt_h"/>
                                          </p:val>
                                        </p:tav>
                                      </p:tavLst>
                                    </p:anim>
                                    <p:anim calcmode="lin" valueType="num">
                                      <p:cBhvr>
                                        <p:cTn id="21"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7"/>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8"/>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1000" fill="hold"/>
                                        <p:tgtEl>
                                          <p:spTgt spid="19"/>
                                        </p:tgtEl>
                                        <p:attrNameLst>
                                          <p:attrName>ppt_w</p:attrName>
                                        </p:attrNameLst>
                                      </p:cBhvr>
                                      <p:tavLst>
                                        <p:tav tm="0">
                                          <p:val>
                                            <p:fltVal val="0"/>
                                          </p:val>
                                        </p:tav>
                                        <p:tav tm="100000">
                                          <p:val>
                                            <p:strVal val="#ppt_w"/>
                                          </p:val>
                                        </p:tav>
                                      </p:tavLst>
                                    </p:anim>
                                    <p:anim calcmode="lin" valueType="num">
                                      <p:cBhvr>
                                        <p:cTn id="32" dur="1000" fill="hold"/>
                                        <p:tgtEl>
                                          <p:spTgt spid="19"/>
                                        </p:tgtEl>
                                        <p:attrNameLst>
                                          <p:attrName>ppt_h</p:attrName>
                                        </p:attrNameLst>
                                      </p:cBhvr>
                                      <p:tavLst>
                                        <p:tav tm="0">
                                          <p:val>
                                            <p:fltVal val="0"/>
                                          </p:val>
                                        </p:tav>
                                        <p:tav tm="100000">
                                          <p:val>
                                            <p:strVal val="#ppt_h"/>
                                          </p:val>
                                        </p:tav>
                                      </p:tavLst>
                                    </p:anim>
                                    <p:anim calcmode="lin" valueType="num">
                                      <p:cBhvr>
                                        <p:cTn id="33"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9"/>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1000" fill="hold"/>
                                        <p:tgtEl>
                                          <p:spTgt spid="20"/>
                                        </p:tgtEl>
                                        <p:attrNameLst>
                                          <p:attrName>ppt_w</p:attrName>
                                        </p:attrNameLst>
                                      </p:cBhvr>
                                      <p:tavLst>
                                        <p:tav tm="0">
                                          <p:val>
                                            <p:fltVal val="0"/>
                                          </p:val>
                                        </p:tav>
                                        <p:tav tm="100000">
                                          <p:val>
                                            <p:strVal val="#ppt_w"/>
                                          </p:val>
                                        </p:tav>
                                      </p:tavLst>
                                    </p:anim>
                                    <p:anim calcmode="lin" valueType="num">
                                      <p:cBhvr>
                                        <p:cTn id="38" dur="1000" fill="hold"/>
                                        <p:tgtEl>
                                          <p:spTgt spid="20"/>
                                        </p:tgtEl>
                                        <p:attrNameLst>
                                          <p:attrName>ppt_h</p:attrName>
                                        </p:attrNameLst>
                                      </p:cBhvr>
                                      <p:tavLst>
                                        <p:tav tm="0">
                                          <p:val>
                                            <p:fltVal val="0"/>
                                          </p:val>
                                        </p:tav>
                                        <p:tav tm="100000">
                                          <p:val>
                                            <p:strVal val="#ppt_h"/>
                                          </p:val>
                                        </p:tav>
                                      </p:tavLst>
                                    </p:anim>
                                    <p:anim calcmode="lin" valueType="num">
                                      <p:cBhvr>
                                        <p:cTn id="39"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20"/>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1000" fill="hold"/>
                                        <p:tgtEl>
                                          <p:spTgt spid="21"/>
                                        </p:tgtEl>
                                        <p:attrNameLst>
                                          <p:attrName>ppt_w</p:attrName>
                                        </p:attrNameLst>
                                      </p:cBhvr>
                                      <p:tavLst>
                                        <p:tav tm="0">
                                          <p:val>
                                            <p:fltVal val="0"/>
                                          </p:val>
                                        </p:tav>
                                        <p:tav tm="100000">
                                          <p:val>
                                            <p:strVal val="#ppt_w"/>
                                          </p:val>
                                        </p:tav>
                                      </p:tavLst>
                                    </p:anim>
                                    <p:anim calcmode="lin" valueType="num">
                                      <p:cBhvr>
                                        <p:cTn id="44" dur="1000" fill="hold"/>
                                        <p:tgtEl>
                                          <p:spTgt spid="21"/>
                                        </p:tgtEl>
                                        <p:attrNameLst>
                                          <p:attrName>ppt_h</p:attrName>
                                        </p:attrNameLst>
                                      </p:cBhvr>
                                      <p:tavLst>
                                        <p:tav tm="0">
                                          <p:val>
                                            <p:fltVal val="0"/>
                                          </p:val>
                                        </p:tav>
                                        <p:tav tm="100000">
                                          <p:val>
                                            <p:strVal val="#ppt_h"/>
                                          </p:val>
                                        </p:tav>
                                      </p:tavLst>
                                    </p:anim>
                                    <p:anim calcmode="lin" valueType="num">
                                      <p:cBhvr>
                                        <p:cTn id="45"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21"/>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1000" fill="hold"/>
                                        <p:tgtEl>
                                          <p:spTgt spid="22"/>
                                        </p:tgtEl>
                                        <p:attrNameLst>
                                          <p:attrName>ppt_w</p:attrName>
                                        </p:attrNameLst>
                                      </p:cBhvr>
                                      <p:tavLst>
                                        <p:tav tm="0">
                                          <p:val>
                                            <p:fltVal val="0"/>
                                          </p:val>
                                        </p:tav>
                                        <p:tav tm="100000">
                                          <p:val>
                                            <p:strVal val="#ppt_w"/>
                                          </p:val>
                                        </p:tav>
                                      </p:tavLst>
                                    </p:anim>
                                    <p:anim calcmode="lin" valueType="num">
                                      <p:cBhvr>
                                        <p:cTn id="50" dur="1000" fill="hold"/>
                                        <p:tgtEl>
                                          <p:spTgt spid="22"/>
                                        </p:tgtEl>
                                        <p:attrNameLst>
                                          <p:attrName>ppt_h</p:attrName>
                                        </p:attrNameLst>
                                      </p:cBhvr>
                                      <p:tavLst>
                                        <p:tav tm="0">
                                          <p:val>
                                            <p:fltVal val="0"/>
                                          </p:val>
                                        </p:tav>
                                        <p:tav tm="100000">
                                          <p:val>
                                            <p:strVal val="#ppt_h"/>
                                          </p:val>
                                        </p:tav>
                                      </p:tavLst>
                                    </p:anim>
                                    <p:anim calcmode="lin" valueType="num">
                                      <p:cBhvr>
                                        <p:cTn id="51"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22"/>
                                        </p:tgtEl>
                                        <p:attrNameLst>
                                          <p:attrName>ppt_y</p:attrName>
                                        </p:attrNameLst>
                                      </p:cBhvr>
                                      <p:tavLst>
                                        <p:tav tm="0" fmla="#ppt_y+(sin(-2*pi*(1-$))*-#ppt_x+cos(-2*pi*(1-$))*(1-#ppt_y))*(1-$)">
                                          <p:val>
                                            <p:fltVal val="0"/>
                                          </p:val>
                                        </p:tav>
                                        <p:tav tm="100000">
                                          <p:val>
                                            <p:fltVal val="1"/>
                                          </p:val>
                                        </p:tav>
                                      </p:tavLst>
                                    </p:anim>
                                  </p:childTnLst>
                                </p:cTn>
                              </p:par>
                              <p:par>
                                <p:cTn id="53" presetID="15"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1000" fill="hold"/>
                                        <p:tgtEl>
                                          <p:spTgt spid="23"/>
                                        </p:tgtEl>
                                        <p:attrNameLst>
                                          <p:attrName>ppt_w</p:attrName>
                                        </p:attrNameLst>
                                      </p:cBhvr>
                                      <p:tavLst>
                                        <p:tav tm="0">
                                          <p:val>
                                            <p:fltVal val="0"/>
                                          </p:val>
                                        </p:tav>
                                        <p:tav tm="100000">
                                          <p:val>
                                            <p:strVal val="#ppt_w"/>
                                          </p:val>
                                        </p:tav>
                                      </p:tavLst>
                                    </p:anim>
                                    <p:anim calcmode="lin" valueType="num">
                                      <p:cBhvr>
                                        <p:cTn id="56" dur="1000" fill="hold"/>
                                        <p:tgtEl>
                                          <p:spTgt spid="23"/>
                                        </p:tgtEl>
                                        <p:attrNameLst>
                                          <p:attrName>ppt_h</p:attrName>
                                        </p:attrNameLst>
                                      </p:cBhvr>
                                      <p:tavLst>
                                        <p:tav tm="0">
                                          <p:val>
                                            <p:fltVal val="0"/>
                                          </p:val>
                                        </p:tav>
                                        <p:tav tm="100000">
                                          <p:val>
                                            <p:strVal val="#ppt_h"/>
                                          </p:val>
                                        </p:tav>
                                      </p:tavLst>
                                    </p:anim>
                                    <p:anim calcmode="lin" valueType="num">
                                      <p:cBhvr>
                                        <p:cTn id="57"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3"/>
                                        </p:tgtEl>
                                        <p:attrNameLst>
                                          <p:attrName>ppt_y</p:attrName>
                                        </p:attrNameLst>
                                      </p:cBhvr>
                                      <p:tavLst>
                                        <p:tav tm="0" fmla="#ppt_y+(sin(-2*pi*(1-$))*-#ppt_x+cos(-2*pi*(1-$))*(1-#ppt_y))*(1-$)">
                                          <p:val>
                                            <p:fltVal val="0"/>
                                          </p:val>
                                        </p:tav>
                                        <p:tav tm="100000">
                                          <p:val>
                                            <p:fltVal val="1"/>
                                          </p:val>
                                        </p:tav>
                                      </p:tavLst>
                                    </p:anim>
                                  </p:childTnLst>
                                </p:cTn>
                              </p:par>
                              <p:par>
                                <p:cTn id="59" presetID="15"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ppt_w</p:attrName>
                                        </p:attrNameLst>
                                      </p:cBhvr>
                                      <p:tavLst>
                                        <p:tav tm="0">
                                          <p:val>
                                            <p:fltVal val="0"/>
                                          </p:val>
                                        </p:tav>
                                        <p:tav tm="100000">
                                          <p:val>
                                            <p:strVal val="#ppt_w"/>
                                          </p:val>
                                        </p:tav>
                                      </p:tavLst>
                                    </p:anim>
                                    <p:anim calcmode="lin" valueType="num">
                                      <p:cBhvr>
                                        <p:cTn id="62" dur="1000" fill="hold"/>
                                        <p:tgtEl>
                                          <p:spTgt spid="24"/>
                                        </p:tgtEl>
                                        <p:attrNameLst>
                                          <p:attrName>ppt_h</p:attrName>
                                        </p:attrNameLst>
                                      </p:cBhvr>
                                      <p:tavLst>
                                        <p:tav tm="0">
                                          <p:val>
                                            <p:fltVal val="0"/>
                                          </p:val>
                                        </p:tav>
                                        <p:tav tm="100000">
                                          <p:val>
                                            <p:strVal val="#ppt_h"/>
                                          </p:val>
                                        </p:tav>
                                      </p:tavLst>
                                    </p:anim>
                                    <p:anim calcmode="lin" valueType="num">
                                      <p:cBhvr>
                                        <p:cTn id="63"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24"/>
                                        </p:tgtEl>
                                        <p:attrNameLst>
                                          <p:attrName>ppt_y</p:attrName>
                                        </p:attrNameLst>
                                      </p:cBhvr>
                                      <p:tavLst>
                                        <p:tav tm="0" fmla="#ppt_y+(sin(-2*pi*(1-$))*-#ppt_x+cos(-2*pi*(1-$))*(1-#ppt_y))*(1-$)">
                                          <p:val>
                                            <p:fltVal val="0"/>
                                          </p:val>
                                        </p:tav>
                                        <p:tav tm="100000">
                                          <p:val>
                                            <p:fltVal val="1"/>
                                          </p:val>
                                        </p:tav>
                                      </p:tavLst>
                                    </p:anim>
                                  </p:childTnLst>
                                </p:cTn>
                              </p:par>
                              <p:par>
                                <p:cTn id="65" presetID="15"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1000" fill="hold"/>
                                        <p:tgtEl>
                                          <p:spTgt spid="26"/>
                                        </p:tgtEl>
                                        <p:attrNameLst>
                                          <p:attrName>ppt_w</p:attrName>
                                        </p:attrNameLst>
                                      </p:cBhvr>
                                      <p:tavLst>
                                        <p:tav tm="0">
                                          <p:val>
                                            <p:fltVal val="0"/>
                                          </p:val>
                                        </p:tav>
                                        <p:tav tm="100000">
                                          <p:val>
                                            <p:strVal val="#ppt_w"/>
                                          </p:val>
                                        </p:tav>
                                      </p:tavLst>
                                    </p:anim>
                                    <p:anim calcmode="lin" valueType="num">
                                      <p:cBhvr>
                                        <p:cTn id="68" dur="1000" fill="hold"/>
                                        <p:tgtEl>
                                          <p:spTgt spid="26"/>
                                        </p:tgtEl>
                                        <p:attrNameLst>
                                          <p:attrName>ppt_h</p:attrName>
                                        </p:attrNameLst>
                                      </p:cBhvr>
                                      <p:tavLst>
                                        <p:tav tm="0">
                                          <p:val>
                                            <p:fltVal val="0"/>
                                          </p:val>
                                        </p:tav>
                                        <p:tav tm="100000">
                                          <p:val>
                                            <p:strVal val="#ppt_h"/>
                                          </p:val>
                                        </p:tav>
                                      </p:tavLst>
                                    </p:anim>
                                    <p:anim calcmode="lin" valueType="num">
                                      <p:cBhvr>
                                        <p:cTn id="69"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26"/>
                                        </p:tgtEl>
                                        <p:attrNameLst>
                                          <p:attrName>ppt_y</p:attrName>
                                        </p:attrNameLst>
                                      </p:cBhvr>
                                      <p:tavLst>
                                        <p:tav tm="0" fmla="#ppt_y+(sin(-2*pi*(1-$))*-#ppt_x+cos(-2*pi*(1-$))*(1-#ppt_y))*(1-$)">
                                          <p:val>
                                            <p:fltVal val="0"/>
                                          </p:val>
                                        </p:tav>
                                        <p:tav tm="100000">
                                          <p:val>
                                            <p:fltVal val="1"/>
                                          </p:val>
                                        </p:tav>
                                      </p:tavLst>
                                    </p:anim>
                                  </p:childTnLst>
                                </p:cTn>
                              </p:par>
                              <p:par>
                                <p:cTn id="71" presetID="15"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p:cTn id="73" dur="1000" fill="hold"/>
                                        <p:tgtEl>
                                          <p:spTgt spid="27"/>
                                        </p:tgtEl>
                                        <p:attrNameLst>
                                          <p:attrName>ppt_w</p:attrName>
                                        </p:attrNameLst>
                                      </p:cBhvr>
                                      <p:tavLst>
                                        <p:tav tm="0">
                                          <p:val>
                                            <p:fltVal val="0"/>
                                          </p:val>
                                        </p:tav>
                                        <p:tav tm="100000">
                                          <p:val>
                                            <p:strVal val="#ppt_w"/>
                                          </p:val>
                                        </p:tav>
                                      </p:tavLst>
                                    </p:anim>
                                    <p:anim calcmode="lin" valueType="num">
                                      <p:cBhvr>
                                        <p:cTn id="74" dur="1000" fill="hold"/>
                                        <p:tgtEl>
                                          <p:spTgt spid="27"/>
                                        </p:tgtEl>
                                        <p:attrNameLst>
                                          <p:attrName>ppt_h</p:attrName>
                                        </p:attrNameLst>
                                      </p:cBhvr>
                                      <p:tavLst>
                                        <p:tav tm="0">
                                          <p:val>
                                            <p:fltVal val="0"/>
                                          </p:val>
                                        </p:tav>
                                        <p:tav tm="100000">
                                          <p:val>
                                            <p:strVal val="#ppt_h"/>
                                          </p:val>
                                        </p:tav>
                                      </p:tavLst>
                                    </p:anim>
                                    <p:anim calcmode="lin" valueType="num">
                                      <p:cBhvr>
                                        <p:cTn id="75"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27"/>
                                        </p:tgtEl>
                                        <p:attrNameLst>
                                          <p:attrName>ppt_y</p:attrName>
                                        </p:attrNameLst>
                                      </p:cBhvr>
                                      <p:tavLst>
                                        <p:tav tm="0" fmla="#ppt_y+(sin(-2*pi*(1-$))*-#ppt_x+cos(-2*pi*(1-$))*(1-#ppt_y))*(1-$)">
                                          <p:val>
                                            <p:fltVal val="0"/>
                                          </p:val>
                                        </p:tav>
                                        <p:tav tm="100000">
                                          <p:val>
                                            <p:fltVal val="1"/>
                                          </p:val>
                                        </p:tav>
                                      </p:tavLst>
                                    </p:anim>
                                  </p:childTnLst>
                                </p:cTn>
                              </p:par>
                              <p:par>
                                <p:cTn id="77" presetID="15"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000" fill="hold"/>
                                        <p:tgtEl>
                                          <p:spTgt spid="28"/>
                                        </p:tgtEl>
                                        <p:attrNameLst>
                                          <p:attrName>ppt_w</p:attrName>
                                        </p:attrNameLst>
                                      </p:cBhvr>
                                      <p:tavLst>
                                        <p:tav tm="0">
                                          <p:val>
                                            <p:fltVal val="0"/>
                                          </p:val>
                                        </p:tav>
                                        <p:tav tm="100000">
                                          <p:val>
                                            <p:strVal val="#ppt_w"/>
                                          </p:val>
                                        </p:tav>
                                      </p:tavLst>
                                    </p:anim>
                                    <p:anim calcmode="lin" valueType="num">
                                      <p:cBhvr>
                                        <p:cTn id="80" dur="1000" fill="hold"/>
                                        <p:tgtEl>
                                          <p:spTgt spid="28"/>
                                        </p:tgtEl>
                                        <p:attrNameLst>
                                          <p:attrName>ppt_h</p:attrName>
                                        </p:attrNameLst>
                                      </p:cBhvr>
                                      <p:tavLst>
                                        <p:tav tm="0">
                                          <p:val>
                                            <p:fltVal val="0"/>
                                          </p:val>
                                        </p:tav>
                                        <p:tav tm="100000">
                                          <p:val>
                                            <p:strVal val="#ppt_h"/>
                                          </p:val>
                                        </p:tav>
                                      </p:tavLst>
                                    </p:anim>
                                    <p:anim calcmode="lin" valueType="num">
                                      <p:cBhvr>
                                        <p:cTn id="81"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8"/>
                                        </p:tgtEl>
                                        <p:attrNameLst>
                                          <p:attrName>ppt_y</p:attrName>
                                        </p:attrNameLst>
                                      </p:cBhvr>
                                      <p:tavLst>
                                        <p:tav tm="0" fmla="#ppt_y+(sin(-2*pi*(1-$))*-#ppt_x+cos(-2*pi*(1-$))*(1-#ppt_y))*(1-$)">
                                          <p:val>
                                            <p:fltVal val="0"/>
                                          </p:val>
                                        </p:tav>
                                        <p:tav tm="100000">
                                          <p:val>
                                            <p:fltVal val="1"/>
                                          </p:val>
                                        </p:tav>
                                      </p:tavLst>
                                    </p:anim>
                                  </p:childTnLst>
                                </p:cTn>
                              </p:par>
                              <p:par>
                                <p:cTn id="83" presetID="15" presetClass="entr" presetSubtype="0" fill="hold" nodeType="with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p:cTn id="85" dur="1000" fill="hold"/>
                                        <p:tgtEl>
                                          <p:spTgt spid="29"/>
                                        </p:tgtEl>
                                        <p:attrNameLst>
                                          <p:attrName>ppt_w</p:attrName>
                                        </p:attrNameLst>
                                      </p:cBhvr>
                                      <p:tavLst>
                                        <p:tav tm="0">
                                          <p:val>
                                            <p:fltVal val="0"/>
                                          </p:val>
                                        </p:tav>
                                        <p:tav tm="100000">
                                          <p:val>
                                            <p:strVal val="#ppt_w"/>
                                          </p:val>
                                        </p:tav>
                                      </p:tavLst>
                                    </p:anim>
                                    <p:anim calcmode="lin" valueType="num">
                                      <p:cBhvr>
                                        <p:cTn id="86" dur="1000" fill="hold"/>
                                        <p:tgtEl>
                                          <p:spTgt spid="29"/>
                                        </p:tgtEl>
                                        <p:attrNameLst>
                                          <p:attrName>ppt_h</p:attrName>
                                        </p:attrNameLst>
                                      </p:cBhvr>
                                      <p:tavLst>
                                        <p:tav tm="0">
                                          <p:val>
                                            <p:fltVal val="0"/>
                                          </p:val>
                                        </p:tav>
                                        <p:tav tm="100000">
                                          <p:val>
                                            <p:strVal val="#ppt_h"/>
                                          </p:val>
                                        </p:tav>
                                      </p:tavLst>
                                    </p:anim>
                                    <p:anim calcmode="lin" valueType="num">
                                      <p:cBhvr>
                                        <p:cTn id="87"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88" dur="1000" fill="hold"/>
                                        <p:tgtEl>
                                          <p:spTgt spid="29"/>
                                        </p:tgtEl>
                                        <p:attrNameLst>
                                          <p:attrName>ppt_y</p:attrName>
                                        </p:attrNameLst>
                                      </p:cBhvr>
                                      <p:tavLst>
                                        <p:tav tm="0" fmla="#ppt_y+(sin(-2*pi*(1-$))*-#ppt_x+cos(-2*pi*(1-$))*(1-#ppt_y))*(1-$)">
                                          <p:val>
                                            <p:fltVal val="0"/>
                                          </p:val>
                                        </p:tav>
                                        <p:tav tm="100000">
                                          <p:val>
                                            <p:fltVal val="1"/>
                                          </p:val>
                                        </p:tav>
                                      </p:tavLst>
                                    </p:anim>
                                  </p:childTnLst>
                                </p:cTn>
                              </p:par>
                              <p:par>
                                <p:cTn id="89" presetID="15" presetClass="entr" presetSubtype="0" fill="hold" nodeType="with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p:cTn id="91" dur="1000" fill="hold"/>
                                        <p:tgtEl>
                                          <p:spTgt spid="25"/>
                                        </p:tgtEl>
                                        <p:attrNameLst>
                                          <p:attrName>ppt_w</p:attrName>
                                        </p:attrNameLst>
                                      </p:cBhvr>
                                      <p:tavLst>
                                        <p:tav tm="0">
                                          <p:val>
                                            <p:fltVal val="0"/>
                                          </p:val>
                                        </p:tav>
                                        <p:tav tm="100000">
                                          <p:val>
                                            <p:strVal val="#ppt_w"/>
                                          </p:val>
                                        </p:tav>
                                      </p:tavLst>
                                    </p:anim>
                                    <p:anim calcmode="lin" valueType="num">
                                      <p:cBhvr>
                                        <p:cTn id="92" dur="1000" fill="hold"/>
                                        <p:tgtEl>
                                          <p:spTgt spid="25"/>
                                        </p:tgtEl>
                                        <p:attrNameLst>
                                          <p:attrName>ppt_h</p:attrName>
                                        </p:attrNameLst>
                                      </p:cBhvr>
                                      <p:tavLst>
                                        <p:tav tm="0">
                                          <p:val>
                                            <p:fltVal val="0"/>
                                          </p:val>
                                        </p:tav>
                                        <p:tav tm="100000">
                                          <p:val>
                                            <p:strVal val="#ppt_h"/>
                                          </p:val>
                                        </p:tav>
                                      </p:tavLst>
                                    </p:anim>
                                    <p:anim calcmode="lin" valueType="num">
                                      <p:cBhvr>
                                        <p:cTn id="93"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94"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fade">
                                      <p:cBhvr>
                                        <p:cTn id="99" dur="1000"/>
                                        <p:tgtEl>
                                          <p:spTgt spid="8"/>
                                        </p:tgtEl>
                                      </p:cBhvr>
                                    </p:animEffect>
                                    <p:anim calcmode="lin" valueType="num">
                                      <p:cBhvr>
                                        <p:cTn id="100" dur="1000" fill="hold"/>
                                        <p:tgtEl>
                                          <p:spTgt spid="8"/>
                                        </p:tgtEl>
                                        <p:attrNameLst>
                                          <p:attrName>ppt_x</p:attrName>
                                        </p:attrNameLst>
                                      </p:cBhvr>
                                      <p:tavLst>
                                        <p:tav tm="0">
                                          <p:val>
                                            <p:strVal val="#ppt_x"/>
                                          </p:val>
                                        </p:tav>
                                        <p:tav tm="100000">
                                          <p:val>
                                            <p:strVal val="#ppt_x"/>
                                          </p:val>
                                        </p:tav>
                                      </p:tavLst>
                                    </p:anim>
                                    <p:anim calcmode="lin" valueType="num">
                                      <p:cBhvr>
                                        <p:cTn id="101" dur="1000" fill="hold"/>
                                        <p:tgtEl>
                                          <p:spTgt spid="8"/>
                                        </p:tgtEl>
                                        <p:attrNameLst>
                                          <p:attrName>ppt_y</p:attrName>
                                        </p:attrNameLst>
                                      </p:cBhvr>
                                      <p:tavLst>
                                        <p:tav tm="0">
                                          <p:val>
                                            <p:strVal val="#ppt_y+.1"/>
                                          </p:val>
                                        </p:tav>
                                        <p:tav tm="100000">
                                          <p:val>
                                            <p:strVal val="#ppt_y"/>
                                          </p:val>
                                        </p:tav>
                                      </p:tavLst>
                                    </p:anim>
                                  </p:childTnLst>
                                </p:cTn>
                              </p:par>
                            </p:childTnLst>
                          </p:cTn>
                        </p:par>
                        <p:par>
                          <p:cTn id="102" fill="hold">
                            <p:stCondLst>
                              <p:cond delay="1000"/>
                            </p:stCondLst>
                            <p:childTnLst>
                              <p:par>
                                <p:cTn id="103" presetID="41" presetClass="entr" presetSubtype="0" fill="hold" grpId="0" nodeType="afterEffect">
                                  <p:stCondLst>
                                    <p:cond delay="0"/>
                                  </p:stCondLst>
                                  <p:iterate type="lt">
                                    <p:tmPct val="10000"/>
                                  </p:iterate>
                                  <p:childTnLst>
                                    <p:set>
                                      <p:cBhvr>
                                        <p:cTn id="104" dur="1" fill="hold">
                                          <p:stCondLst>
                                            <p:cond delay="0"/>
                                          </p:stCondLst>
                                        </p:cTn>
                                        <p:tgtEl>
                                          <p:spTgt spid="31"/>
                                        </p:tgtEl>
                                        <p:attrNameLst>
                                          <p:attrName>style.visibility</p:attrName>
                                        </p:attrNameLst>
                                      </p:cBhvr>
                                      <p:to>
                                        <p:strVal val="visible"/>
                                      </p:to>
                                    </p:set>
                                    <p:anim calcmode="lin" valueType="num">
                                      <p:cBhvr>
                                        <p:cTn id="105"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106" dur="500" fill="hold"/>
                                        <p:tgtEl>
                                          <p:spTgt spid="31"/>
                                        </p:tgtEl>
                                        <p:attrNameLst>
                                          <p:attrName>ppt_y</p:attrName>
                                        </p:attrNameLst>
                                      </p:cBhvr>
                                      <p:tavLst>
                                        <p:tav tm="0">
                                          <p:val>
                                            <p:strVal val="#ppt_y"/>
                                          </p:val>
                                        </p:tav>
                                        <p:tav tm="100000">
                                          <p:val>
                                            <p:strVal val="#ppt_y"/>
                                          </p:val>
                                        </p:tav>
                                      </p:tavLst>
                                    </p:anim>
                                    <p:anim calcmode="lin" valueType="num">
                                      <p:cBhvr>
                                        <p:cTn id="107"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8"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09" dur="500" tmFilter="0,0; .5, 1; 1, 1"/>
                                        <p:tgtEl>
                                          <p:spTgt spid="31"/>
                                        </p:tgtEl>
                                      </p:cBhvr>
                                    </p:animEffect>
                                  </p:childTnLst>
                                </p:cTn>
                              </p:par>
                            </p:childTnLst>
                          </p:cTn>
                        </p:par>
                        <p:par>
                          <p:cTn id="110" fill="hold">
                            <p:stCondLst>
                              <p:cond delay="2150"/>
                            </p:stCondLst>
                            <p:childTnLst>
                              <p:par>
                                <p:cTn id="111" presetID="26" presetClass="emph" presetSubtype="0" fill="hold" grpId="1" nodeType="afterEffect">
                                  <p:stCondLst>
                                    <p:cond delay="0"/>
                                  </p:stCondLst>
                                  <p:iterate type="lt">
                                    <p:tmPct val="0"/>
                                  </p:iterate>
                                  <p:childTnLst>
                                    <p:animEffect transition="out" filter="fade">
                                      <p:cBhvr>
                                        <p:cTn id="112" dur="500" tmFilter="0, 0; .2, .5; .8, .5; 1, 0"/>
                                        <p:tgtEl>
                                          <p:spTgt spid="31"/>
                                        </p:tgtEl>
                                      </p:cBhvr>
                                    </p:animEffect>
                                    <p:animScale>
                                      <p:cBhvr>
                                        <p:cTn id="113" dur="250" autoRev="1" fill="hold"/>
                                        <p:tgtEl>
                                          <p:spTgt spid="31"/>
                                        </p:tgtEl>
                                      </p:cBhvr>
                                      <p:by x="105000" y="105000"/>
                                    </p:animScale>
                                  </p:childTnLst>
                                </p:cTn>
                              </p:par>
                            </p:childTnLst>
                          </p:cTn>
                        </p:par>
                        <p:par>
                          <p:cTn id="114" fill="hold">
                            <p:stCondLst>
                              <p:cond delay="2650"/>
                            </p:stCondLst>
                            <p:childTnLst>
                              <p:par>
                                <p:cTn id="115" presetID="41" presetClass="entr" presetSubtype="0" fill="hold" grpId="0" nodeType="afterEffect">
                                  <p:stCondLst>
                                    <p:cond delay="0"/>
                                  </p:stCondLst>
                                  <p:iterate type="lt">
                                    <p:tmPct val="10000"/>
                                  </p:iterate>
                                  <p:childTnLst>
                                    <p:set>
                                      <p:cBhvr>
                                        <p:cTn id="116" dur="1" fill="hold">
                                          <p:stCondLst>
                                            <p:cond delay="0"/>
                                          </p:stCondLst>
                                        </p:cTn>
                                        <p:tgtEl>
                                          <p:spTgt spid="32"/>
                                        </p:tgtEl>
                                        <p:attrNameLst>
                                          <p:attrName>style.visibility</p:attrName>
                                        </p:attrNameLst>
                                      </p:cBhvr>
                                      <p:to>
                                        <p:strVal val="visible"/>
                                      </p:to>
                                    </p:set>
                                    <p:anim calcmode="lin" valueType="num">
                                      <p:cBhvr>
                                        <p:cTn id="11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18" dur="500" fill="hold"/>
                                        <p:tgtEl>
                                          <p:spTgt spid="32"/>
                                        </p:tgtEl>
                                        <p:attrNameLst>
                                          <p:attrName>ppt_y</p:attrName>
                                        </p:attrNameLst>
                                      </p:cBhvr>
                                      <p:tavLst>
                                        <p:tav tm="0">
                                          <p:val>
                                            <p:strVal val="#ppt_y"/>
                                          </p:val>
                                        </p:tav>
                                        <p:tav tm="100000">
                                          <p:val>
                                            <p:strVal val="#ppt_y"/>
                                          </p:val>
                                        </p:tav>
                                      </p:tavLst>
                                    </p:anim>
                                    <p:anim calcmode="lin" valueType="num">
                                      <p:cBhvr>
                                        <p:cTn id="11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2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21" dur="500" tmFilter="0,0; .5, 1; 1, 1"/>
                                        <p:tgtEl>
                                          <p:spTgt spid="32"/>
                                        </p:tgtEl>
                                      </p:cBhvr>
                                    </p:animEffect>
                                  </p:childTnLst>
                                </p:cTn>
                              </p:par>
                            </p:childTnLst>
                          </p:cTn>
                        </p:par>
                        <p:par>
                          <p:cTn id="122" fill="hold">
                            <p:stCondLst>
                              <p:cond delay="3600"/>
                            </p:stCondLst>
                            <p:childTnLst>
                              <p:par>
                                <p:cTn id="123" presetID="26" presetClass="emph" presetSubtype="0" fill="hold" grpId="1" nodeType="afterEffect">
                                  <p:stCondLst>
                                    <p:cond delay="0"/>
                                  </p:stCondLst>
                                  <p:iterate type="lt">
                                    <p:tmPct val="0"/>
                                  </p:iterate>
                                  <p:childTnLst>
                                    <p:animEffect transition="out" filter="fade">
                                      <p:cBhvr>
                                        <p:cTn id="124" dur="500" tmFilter="0, 0; .2, .5; .8, .5; 1, 0"/>
                                        <p:tgtEl>
                                          <p:spTgt spid="32"/>
                                        </p:tgtEl>
                                      </p:cBhvr>
                                    </p:animEffect>
                                    <p:animScale>
                                      <p:cBhvr>
                                        <p:cTn id="125" dur="250" autoRev="1" fill="hold"/>
                                        <p:tgtEl>
                                          <p:spTgt spid="3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31" grpId="0"/>
      <p:bldP spid="31" grpId="1"/>
      <p:bldP spid="32" grpId="0"/>
      <p:bldP spid="3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29" name="Group 25"/>
          <p:cNvGrpSpPr>
            <a:grpSpLocks/>
          </p:cNvGrpSpPr>
          <p:nvPr/>
        </p:nvGrpSpPr>
        <p:grpSpPr bwMode="auto">
          <a:xfrm>
            <a:off x="1524000" y="1285876"/>
            <a:ext cx="13315950" cy="3254375"/>
            <a:chOff x="0" y="384"/>
            <a:chExt cx="8388" cy="2050"/>
          </a:xfrm>
        </p:grpSpPr>
        <p:sp>
          <p:nvSpPr>
            <p:cNvPr id="22530" name="Rectangle 2"/>
            <p:cNvSpPr>
              <a:spLocks noChangeArrowheads="1"/>
            </p:cNvSpPr>
            <p:nvPr/>
          </p:nvSpPr>
          <p:spPr bwMode="auto">
            <a:xfrm>
              <a:off x="0" y="384"/>
              <a:ext cx="576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400" b="1">
                  <a:solidFill>
                    <a:schemeClr val="tx2"/>
                  </a:solidFill>
                  <a:latin typeface="宋体" panose="02010600030101010101" pitchFamily="2" charset="-122"/>
                  <a:ea typeface="宋体" panose="02010600030101010101" pitchFamily="2" charset="-122"/>
                </a:rPr>
                <a:t>   3</a:t>
              </a:r>
              <a:r>
                <a:rPr lang="zh-CN" altLang="en-US" sz="2400" b="1">
                  <a:solidFill>
                    <a:schemeClr val="tx2"/>
                  </a:solidFill>
                  <a:latin typeface="宋体" panose="02010600030101010101" pitchFamily="2" charset="-122"/>
                  <a:ea typeface="宋体" panose="02010600030101010101" pitchFamily="2" charset="-122"/>
                </a:rPr>
                <a:t>、公共因子  方差贡献的统计意义</a:t>
              </a:r>
              <a:endParaRPr lang="zh-CN" altLang="en-US" sz="2400">
                <a:solidFill>
                  <a:schemeClr val="tx2"/>
                </a:solidFill>
                <a:latin typeface="宋体" panose="02010600030101010101" pitchFamily="2" charset="-122"/>
                <a:ea typeface="宋体" panose="02010600030101010101" pitchFamily="2" charset="-122"/>
              </a:endParaRPr>
            </a:p>
            <a:p>
              <a:pPr eaLnBrk="0" hangingPunct="0"/>
              <a:endParaRPr lang="en-US" altLang="zh-CN" sz="2400">
                <a:solidFill>
                  <a:schemeClr val="tx2"/>
                </a:solidFill>
                <a:latin typeface="Times New Roman" panose="02020603050405020304" pitchFamily="18" charset="0"/>
                <a:ea typeface="宋体" panose="02010600030101010101" pitchFamily="2" charset="-122"/>
              </a:endParaRPr>
            </a:p>
          </p:txBody>
        </p:sp>
        <p:graphicFrame>
          <p:nvGraphicFramePr>
            <p:cNvPr id="22531" name="Object 2"/>
            <p:cNvGraphicFramePr>
              <a:graphicFrameLocks/>
            </p:cNvGraphicFramePr>
            <p:nvPr/>
          </p:nvGraphicFramePr>
          <p:xfrm>
            <a:off x="1399" y="395"/>
            <a:ext cx="255" cy="342"/>
          </p:xfrm>
          <a:graphic>
            <a:graphicData uri="http://schemas.openxmlformats.org/presentationml/2006/ole">
              <mc:AlternateContent xmlns:mc="http://schemas.openxmlformats.org/markup-compatibility/2006">
                <mc:Choice xmlns:v="urn:schemas-microsoft-com:vml" Requires="v">
                  <p:oleObj spid="_x0000_s216066" r:id="rId4" imgW="177809" imgH="241199" progId="Equation.DSMT4">
                    <p:embed/>
                  </p:oleObj>
                </mc:Choice>
                <mc:Fallback>
                  <p:oleObj r:id="rId4" imgW="177809" imgH="241199" progId="Equation.DSMT4">
                    <p:embed/>
                    <p:pic>
                      <p:nvPicPr>
                        <p:cNvPr id="22531"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9" y="395"/>
                          <a:ext cx="255"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2532" name="Group 22"/>
            <p:cNvGrpSpPr>
              <a:grpSpLocks/>
            </p:cNvGrpSpPr>
            <p:nvPr/>
          </p:nvGrpSpPr>
          <p:grpSpPr bwMode="auto">
            <a:xfrm>
              <a:off x="144" y="864"/>
              <a:ext cx="5280" cy="1570"/>
              <a:chOff x="192" y="816"/>
              <a:chExt cx="5280" cy="1570"/>
            </a:xfrm>
          </p:grpSpPr>
          <p:sp>
            <p:nvSpPr>
              <p:cNvPr id="22533" name="Rectangle 4"/>
              <p:cNvSpPr>
                <a:spLocks noChangeArrowheads="1"/>
              </p:cNvSpPr>
              <p:nvPr/>
            </p:nvSpPr>
            <p:spPr bwMode="auto">
              <a:xfrm>
                <a:off x="192" y="816"/>
                <a:ext cx="5280" cy="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pPr>
                <a:r>
                  <a:rPr lang="zh-CN" altLang="en-US" sz="2400">
                    <a:solidFill>
                      <a:schemeClr val="tx2"/>
                    </a:solidFill>
                    <a:latin typeface="宋体" panose="02010600030101010101" pitchFamily="2" charset="-122"/>
                    <a:ea typeface="宋体" panose="02010600030101010101" pitchFamily="2" charset="-122"/>
                  </a:rPr>
                  <a:t>因子载荷矩阵中各</a:t>
                </a:r>
                <a:r>
                  <a:rPr lang="zh-CN" altLang="en-US" sz="2400">
                    <a:solidFill>
                      <a:srgbClr val="FF3300"/>
                    </a:solidFill>
                    <a:latin typeface="宋体" panose="02010600030101010101" pitchFamily="2" charset="-122"/>
                    <a:ea typeface="宋体" panose="02010600030101010101" pitchFamily="2" charset="-122"/>
                  </a:rPr>
                  <a:t>列</a:t>
                </a:r>
                <a:r>
                  <a:rPr lang="zh-CN" altLang="en-US" sz="2400">
                    <a:solidFill>
                      <a:schemeClr val="tx2"/>
                    </a:solidFill>
                    <a:latin typeface="宋体" panose="02010600030101010101" pitchFamily="2" charset="-122"/>
                    <a:ea typeface="宋体" panose="02010600030101010101" pitchFamily="2" charset="-122"/>
                  </a:rPr>
                  <a:t>元素的平方和       </a:t>
                </a:r>
              </a:p>
              <a:p>
                <a:pPr algn="just">
                  <a:lnSpc>
                    <a:spcPct val="130000"/>
                  </a:lnSpc>
                </a:pPr>
                <a:endParaRPr lang="zh-CN" altLang="en-US" sz="2400">
                  <a:solidFill>
                    <a:schemeClr val="tx2"/>
                  </a:solidFill>
                  <a:latin typeface="宋体" panose="02010600030101010101" pitchFamily="2" charset="-122"/>
                  <a:ea typeface="宋体" panose="02010600030101010101" pitchFamily="2" charset="-122"/>
                </a:endParaRPr>
              </a:p>
              <a:p>
                <a:pPr algn="just">
                  <a:lnSpc>
                    <a:spcPct val="130000"/>
                  </a:lnSpc>
                </a:pPr>
                <a:endParaRPr lang="zh-CN" altLang="en-US" sz="2400">
                  <a:solidFill>
                    <a:schemeClr val="tx2"/>
                  </a:solidFill>
                  <a:latin typeface="宋体" panose="02010600030101010101" pitchFamily="2" charset="-122"/>
                  <a:ea typeface="宋体" panose="02010600030101010101" pitchFamily="2" charset="-122"/>
                </a:endParaRPr>
              </a:p>
              <a:p>
                <a:pPr algn="just">
                  <a:lnSpc>
                    <a:spcPct val="130000"/>
                  </a:lnSpc>
                </a:pPr>
                <a:r>
                  <a:rPr lang="zh-CN" altLang="en-US" sz="2400">
                    <a:solidFill>
                      <a:schemeClr val="tx2"/>
                    </a:solidFill>
                    <a:latin typeface="宋体" panose="02010600030101010101" pitchFamily="2" charset="-122"/>
                    <a:ea typeface="宋体" panose="02010600030101010101" pitchFamily="2" charset="-122"/>
                  </a:rPr>
                  <a:t>称为相应公共因子   对总方差的贡献。衡量  的相对重要性。</a:t>
                </a:r>
              </a:p>
              <a:p>
                <a:pPr eaLnBrk="0" hangingPunct="0">
                  <a:lnSpc>
                    <a:spcPct val="130000"/>
                  </a:lnSpc>
                </a:pPr>
                <a:endParaRPr lang="en-US" altLang="zh-CN" sz="2400">
                  <a:solidFill>
                    <a:schemeClr val="tx2"/>
                  </a:solidFill>
                  <a:latin typeface="Times New Roman" panose="02020603050405020304" pitchFamily="18" charset="0"/>
                  <a:ea typeface="宋体" panose="02010600030101010101" pitchFamily="2" charset="-122"/>
                </a:endParaRPr>
              </a:p>
            </p:txBody>
          </p:sp>
          <p:graphicFrame>
            <p:nvGraphicFramePr>
              <p:cNvPr id="22534" name="Object 3"/>
              <p:cNvGraphicFramePr>
                <a:graphicFrameLocks/>
              </p:cNvGraphicFramePr>
              <p:nvPr/>
            </p:nvGraphicFramePr>
            <p:xfrm>
              <a:off x="2028" y="1191"/>
              <a:ext cx="826" cy="540"/>
            </p:xfrm>
            <a:graphic>
              <a:graphicData uri="http://schemas.openxmlformats.org/presentationml/2006/ole">
                <mc:AlternateContent xmlns:mc="http://schemas.openxmlformats.org/markup-compatibility/2006">
                  <mc:Choice xmlns:v="urn:schemas-microsoft-com:vml" Requires="v">
                    <p:oleObj spid="_x0000_s216067" r:id="rId6" imgW="647736" imgH="444624" progId="Equation.3">
                      <p:embed/>
                    </p:oleObj>
                  </mc:Choice>
                  <mc:Fallback>
                    <p:oleObj r:id="rId6" imgW="647736" imgH="444624" progId="Equation.3">
                      <p:embed/>
                      <p:pic>
                        <p:nvPicPr>
                          <p:cNvPr id="22534"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8" y="1191"/>
                            <a:ext cx="826"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5" name="Object 5"/>
              <p:cNvGraphicFramePr>
                <a:graphicFrameLocks/>
              </p:cNvGraphicFramePr>
              <p:nvPr/>
            </p:nvGraphicFramePr>
            <p:xfrm>
              <a:off x="3971" y="1777"/>
              <a:ext cx="225" cy="292"/>
            </p:xfrm>
            <a:graphic>
              <a:graphicData uri="http://schemas.openxmlformats.org/presentationml/2006/ole">
                <mc:AlternateContent xmlns:mc="http://schemas.openxmlformats.org/markup-compatibility/2006">
                  <mc:Choice xmlns:v="urn:schemas-microsoft-com:vml" Requires="v">
                    <p:oleObj spid="_x0000_s216068" r:id="rId8" imgW="343068" imgH="470013" progId="Equation.3">
                      <p:embed/>
                    </p:oleObj>
                  </mc:Choice>
                  <mc:Fallback>
                    <p:oleObj r:id="rId8" imgW="343068" imgH="470013" progId="Equation.3">
                      <p:embed/>
                      <p:pic>
                        <p:nvPicPr>
                          <p:cNvPr id="22535"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 y="1777"/>
                            <a:ext cx="22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6" name="Object 7"/>
              <p:cNvGraphicFramePr>
                <a:graphicFrameLocks/>
              </p:cNvGraphicFramePr>
              <p:nvPr/>
            </p:nvGraphicFramePr>
            <p:xfrm>
              <a:off x="1848" y="1776"/>
              <a:ext cx="225" cy="292"/>
            </p:xfrm>
            <a:graphic>
              <a:graphicData uri="http://schemas.openxmlformats.org/presentationml/2006/ole">
                <mc:AlternateContent xmlns:mc="http://schemas.openxmlformats.org/markup-compatibility/2006">
                  <mc:Choice xmlns:v="urn:schemas-microsoft-com:vml" Requires="v">
                    <p:oleObj spid="_x0000_s216069" r:id="rId10" imgW="343068" imgH="470013" progId="Equation.3">
                      <p:embed/>
                    </p:oleObj>
                  </mc:Choice>
                  <mc:Fallback>
                    <p:oleObj r:id="rId10" imgW="343068" imgH="470013" progId="Equation.3">
                      <p:embed/>
                      <p:pic>
                        <p:nvPicPr>
                          <p:cNvPr id="22536" name="Object 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48" y="1776"/>
                            <a:ext cx="22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22537" name="Rectangle 13"/>
            <p:cNvSpPr>
              <a:spLocks noChangeArrowheads="1"/>
            </p:cNvSpPr>
            <p:nvPr/>
          </p:nvSpPr>
          <p:spPr bwMode="auto">
            <a:xfrm>
              <a:off x="2628" y="2103"/>
              <a:ext cx="576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ea typeface="宋体" panose="02010600030101010101" pitchFamily="2" charset="-122"/>
              </a:endParaRPr>
            </a:p>
          </p:txBody>
        </p:sp>
        <p:sp>
          <p:nvSpPr>
            <p:cNvPr id="22538" name="Rectangle 15"/>
            <p:cNvSpPr>
              <a:spLocks noChangeArrowheads="1"/>
            </p:cNvSpPr>
            <p:nvPr/>
          </p:nvSpPr>
          <p:spPr bwMode="auto">
            <a:xfrm>
              <a:off x="2412" y="2097"/>
              <a:ext cx="576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ea typeface="宋体" panose="02010600030101010101" pitchFamily="2" charset="-122"/>
              </a:endParaRPr>
            </a:p>
          </p:txBody>
        </p:sp>
        <p:sp>
          <p:nvSpPr>
            <p:cNvPr id="22539" name="Rectangle 17"/>
            <p:cNvSpPr>
              <a:spLocks noChangeArrowheads="1"/>
            </p:cNvSpPr>
            <p:nvPr/>
          </p:nvSpPr>
          <p:spPr bwMode="auto">
            <a:xfrm>
              <a:off x="2517" y="2097"/>
              <a:ext cx="576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ea typeface="宋体" panose="02010600030101010101" pitchFamily="2" charset="-122"/>
              </a:endParaRPr>
            </a:p>
          </p:txBody>
        </p:sp>
      </p:grpSp>
    </p:spTree>
    <p:extLst>
      <p:ext uri="{BB962C8B-B14F-4D97-AF65-F5344CB8AC3E}">
        <p14:creationId xmlns:p14="http://schemas.microsoft.com/office/powerpoint/2010/main" val="3763268991"/>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5"/>
          <p:cNvSpPr>
            <a:spLocks noGrp="1" noChangeArrowheads="1"/>
          </p:cNvSpPr>
          <p:nvPr>
            <p:ph type="sldNum" sz="quarter" idx="4294967295"/>
          </p:nvPr>
        </p:nvSpPr>
        <p:spPr bwMode="auto">
          <a:xfrm>
            <a:off x="8077201" y="6172200"/>
            <a:ext cx="2289175"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CD988C8-3DC6-467B-A982-088D32110B3B}" type="slidenum">
              <a:rPr lang="en-US" altLang="zh-CN">
                <a:ea typeface="宋体" panose="02010600030101010101" pitchFamily="2" charset="-122"/>
              </a:rPr>
              <a:pPr/>
              <a:t>11</a:t>
            </a:fld>
            <a:endParaRPr lang="en-US" altLang="zh-CN">
              <a:ea typeface="宋体" panose="02010600030101010101" pitchFamily="2" charset="-122"/>
            </a:endParaRPr>
          </a:p>
        </p:txBody>
      </p:sp>
      <p:sp>
        <p:nvSpPr>
          <p:cNvPr id="24578" name="Rectangle 2"/>
          <p:cNvSpPr>
            <a:spLocks noGrp="1" noRot="1" noChangeArrowheads="1"/>
          </p:cNvSpPr>
          <p:nvPr>
            <p:ph type="title"/>
          </p:nvPr>
        </p:nvSpPr>
        <p:spPr>
          <a:xfrm>
            <a:off x="1738313" y="1285875"/>
            <a:ext cx="8540750" cy="838200"/>
          </a:xfrm>
        </p:spPr>
        <p:txBody>
          <a:bodyPr/>
          <a:lstStyle/>
          <a:p>
            <a:r>
              <a:rPr lang="en-US" altLang="zh-CN" sz="2800" b="1">
                <a:latin typeface="宋体" panose="02010600030101010101" pitchFamily="2" charset="-122"/>
              </a:rPr>
              <a:t>3 </a:t>
            </a:r>
            <a:r>
              <a:rPr lang="zh-CN" altLang="en-US" sz="2800" b="1">
                <a:latin typeface="宋体" panose="02010600030101010101" pitchFamily="2" charset="-122"/>
              </a:rPr>
              <a:t>因子载荷矩阵的估计方法（主成分分析法）</a:t>
            </a:r>
            <a:endParaRPr lang="zh-CN" altLang="en-US" smtClean="0">
              <a:solidFill>
                <a:schemeClr val="tx1"/>
              </a:solidFill>
              <a:latin typeface="Times New Roman" panose="02020603050405020304" pitchFamily="18" charset="0"/>
            </a:endParaRPr>
          </a:p>
        </p:txBody>
      </p:sp>
      <p:sp>
        <p:nvSpPr>
          <p:cNvPr id="24579" name="Rectangle 3"/>
          <p:cNvSpPr>
            <a:spLocks noGrp="1" noRot="1" noChangeArrowheads="1"/>
          </p:cNvSpPr>
          <p:nvPr>
            <p:ph idx="1"/>
          </p:nvPr>
        </p:nvSpPr>
        <p:spPr>
          <a:xfrm>
            <a:off x="1828800" y="2114550"/>
            <a:ext cx="8540750" cy="1519238"/>
          </a:xfrm>
        </p:spPr>
        <p:txBody>
          <a:bodyPr>
            <a:normAutofit fontScale="92500" lnSpcReduction="10000"/>
          </a:bodyPr>
          <a:lstStyle/>
          <a:p>
            <a:pPr>
              <a:lnSpc>
                <a:spcPct val="125000"/>
              </a:lnSpc>
              <a:spcBef>
                <a:spcPct val="0"/>
              </a:spcBef>
              <a:buFontTx/>
              <a:buNone/>
            </a:pPr>
            <a:r>
              <a:rPr lang="en-US" altLang="zh-CN"/>
              <a:t>    </a:t>
            </a:r>
            <a:r>
              <a:rPr lang="zh-CN" altLang="en-US"/>
              <a:t>设随机向量                         的均值为</a:t>
            </a:r>
            <a:r>
              <a:rPr lang="zh-CN" altLang="en-US" b="1" i="1">
                <a:latin typeface="Times New Roman" panose="02020603050405020304" pitchFamily="18" charset="0"/>
                <a:sym typeface="Symbol" panose="05050102010706020507" pitchFamily="18" charset="2"/>
              </a:rPr>
              <a:t></a:t>
            </a:r>
            <a:r>
              <a:rPr lang="zh-CN" altLang="en-US">
                <a:sym typeface="Symbol" panose="05050102010706020507" pitchFamily="18" charset="2"/>
              </a:rPr>
              <a:t>，协方差为</a:t>
            </a:r>
            <a:r>
              <a:rPr lang="zh-CN" altLang="en-US" i="1">
                <a:latin typeface="Times New Roman" panose="02020603050405020304" pitchFamily="18" charset="0"/>
                <a:sym typeface="Symbol" panose="05050102010706020507" pitchFamily="18" charset="2"/>
              </a:rPr>
              <a:t></a:t>
            </a:r>
            <a:r>
              <a:rPr lang="en-US" altLang="zh-CN" b="1">
                <a:sym typeface="Symbol" panose="05050102010706020507" pitchFamily="18" charset="2"/>
              </a:rPr>
              <a:t>,</a:t>
            </a:r>
          </a:p>
          <a:p>
            <a:pPr>
              <a:lnSpc>
                <a:spcPct val="125000"/>
              </a:lnSpc>
              <a:spcBef>
                <a:spcPct val="0"/>
              </a:spcBef>
              <a:buFontTx/>
              <a:buNone/>
            </a:pPr>
            <a:r>
              <a:rPr lang="en-US" altLang="zh-CN"/>
              <a:t>                            </a:t>
            </a:r>
            <a:r>
              <a:rPr lang="zh-CN" altLang="en-US"/>
              <a:t>为</a:t>
            </a:r>
            <a:r>
              <a:rPr lang="zh-CN" altLang="en-US">
                <a:sym typeface="Symbol" panose="05050102010706020507" pitchFamily="18" charset="2"/>
              </a:rPr>
              <a:t>的特征根，                 为对应的</a:t>
            </a:r>
          </a:p>
          <a:p>
            <a:pPr>
              <a:lnSpc>
                <a:spcPct val="125000"/>
              </a:lnSpc>
              <a:spcBef>
                <a:spcPct val="0"/>
              </a:spcBef>
              <a:buFontTx/>
              <a:buNone/>
            </a:pPr>
            <a:r>
              <a:rPr lang="zh-CN" altLang="en-US">
                <a:sym typeface="Symbol" panose="05050102010706020507" pitchFamily="18" charset="2"/>
              </a:rPr>
              <a:t>标准化特征向量，则</a:t>
            </a:r>
            <a:endParaRPr lang="zh-CN" altLang="en-US"/>
          </a:p>
        </p:txBody>
      </p:sp>
      <p:graphicFrame>
        <p:nvGraphicFramePr>
          <p:cNvPr id="24580" name="Object 2"/>
          <p:cNvGraphicFramePr>
            <a:graphicFrameLocks/>
          </p:cNvGraphicFramePr>
          <p:nvPr/>
        </p:nvGraphicFramePr>
        <p:xfrm>
          <a:off x="4095751" y="1928813"/>
          <a:ext cx="2232025" cy="908050"/>
        </p:xfrm>
        <a:graphic>
          <a:graphicData uri="http://schemas.openxmlformats.org/presentationml/2006/ole">
            <mc:AlternateContent xmlns:mc="http://schemas.openxmlformats.org/markup-compatibility/2006">
              <mc:Choice xmlns:v="urn:schemas-microsoft-com:vml" Requires="v">
                <p:oleObj spid="_x0000_s217090" r:id="rId4" imgW="1130127" imgH="343068" progId="Equation.DSMT4">
                  <p:embed/>
                </p:oleObj>
              </mc:Choice>
              <mc:Fallback>
                <p:oleObj r:id="rId4" imgW="1130127" imgH="343068" progId="Equation.DSMT4">
                  <p:embed/>
                  <p:pic>
                    <p:nvPicPr>
                      <p:cNvPr id="2458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5751" y="1928813"/>
                        <a:ext cx="223202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81" name="Object 3"/>
          <p:cNvGraphicFramePr>
            <a:graphicFrameLocks/>
          </p:cNvGraphicFramePr>
          <p:nvPr/>
        </p:nvGraphicFramePr>
        <p:xfrm>
          <a:off x="2063751" y="3284538"/>
          <a:ext cx="2595563" cy="493712"/>
        </p:xfrm>
        <a:graphic>
          <a:graphicData uri="http://schemas.openxmlformats.org/presentationml/2006/ole">
            <mc:AlternateContent xmlns:mc="http://schemas.openxmlformats.org/markup-compatibility/2006">
              <mc:Choice xmlns:v="urn:schemas-microsoft-com:vml" Requires="v">
                <p:oleObj spid="_x0000_s217091" r:id="rId6" imgW="1269766" imgH="241512" progId="Equation.DSMT4">
                  <p:embed/>
                </p:oleObj>
              </mc:Choice>
              <mc:Fallback>
                <p:oleObj r:id="rId6" imgW="1269766" imgH="241512" progId="Equation.DSMT4">
                  <p:embed/>
                  <p:pic>
                    <p:nvPicPr>
                      <p:cNvPr id="24581"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3751" y="3284538"/>
                        <a:ext cx="259556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82" name="Object 4"/>
          <p:cNvGraphicFramePr>
            <a:graphicFrameLocks/>
          </p:cNvGraphicFramePr>
          <p:nvPr/>
        </p:nvGraphicFramePr>
        <p:xfrm>
          <a:off x="6888164" y="3284539"/>
          <a:ext cx="1800225" cy="655637"/>
        </p:xfrm>
        <a:graphic>
          <a:graphicData uri="http://schemas.openxmlformats.org/presentationml/2006/ole">
            <mc:AlternateContent xmlns:mc="http://schemas.openxmlformats.org/markup-compatibility/2006">
              <mc:Choice xmlns:v="urn:schemas-microsoft-com:vml" Requires="v">
                <p:oleObj spid="_x0000_s217092" r:id="rId8" imgW="749292" imgH="241512" progId="Equation.DSMT4">
                  <p:embed/>
                </p:oleObj>
              </mc:Choice>
              <mc:Fallback>
                <p:oleObj r:id="rId8" imgW="749292" imgH="241512" progId="Equation.DSMT4">
                  <p:embed/>
                  <p:pic>
                    <p:nvPicPr>
                      <p:cNvPr id="24582"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8164" y="3284539"/>
                        <a:ext cx="18002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83" name="Object 5"/>
          <p:cNvGraphicFramePr>
            <a:graphicFrameLocks/>
          </p:cNvGraphicFramePr>
          <p:nvPr/>
        </p:nvGraphicFramePr>
        <p:xfrm>
          <a:off x="3098800" y="4038601"/>
          <a:ext cx="5335588" cy="2132013"/>
        </p:xfrm>
        <a:graphic>
          <a:graphicData uri="http://schemas.openxmlformats.org/presentationml/2006/ole">
            <mc:AlternateContent xmlns:mc="http://schemas.openxmlformats.org/markup-compatibility/2006">
              <mc:Choice xmlns:v="urn:schemas-microsoft-com:vml" Requires="v">
                <p:oleObj spid="_x0000_s217093" r:id="rId10" imgW="5347017" imgH="2133917" progId="Equation.DSMT4">
                  <p:embed/>
                </p:oleObj>
              </mc:Choice>
              <mc:Fallback>
                <p:oleObj r:id="rId10" imgW="5347017" imgH="2133917" progId="Equation.DSMT4">
                  <p:embed/>
                  <p:pic>
                    <p:nvPicPr>
                      <p:cNvPr id="24583"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98800" y="4038601"/>
                        <a:ext cx="5335588"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928323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9" name="Rectangle 3"/>
          <p:cNvSpPr>
            <a:spLocks noGrp="1" noRot="1" noChangeArrowheads="1"/>
          </p:cNvSpPr>
          <p:nvPr>
            <p:ph idx="1"/>
          </p:nvPr>
        </p:nvSpPr>
        <p:spPr>
          <a:xfrm>
            <a:off x="1524000" y="5749926"/>
            <a:ext cx="9144000" cy="1108075"/>
          </a:xfrm>
        </p:spPr>
        <p:txBody>
          <a:bodyPr/>
          <a:lstStyle/>
          <a:p>
            <a:pPr>
              <a:lnSpc>
                <a:spcPct val="120000"/>
              </a:lnSpc>
              <a:buFont typeface="Wingdings" panose="05000000000000000000" pitchFamily="2" charset="2"/>
              <a:buNone/>
            </a:pPr>
            <a:r>
              <a:rPr lang="en-US" altLang="zh-CN" sz="2000"/>
              <a:t>       </a:t>
            </a:r>
            <a:r>
              <a:rPr lang="zh-CN" altLang="en-US" sz="2000">
                <a:solidFill>
                  <a:srgbClr val="000099"/>
                </a:solidFill>
              </a:rPr>
              <a:t>上式给出的</a:t>
            </a:r>
            <a:r>
              <a:rPr lang="zh-CN" altLang="en-US" sz="2000" b="1">
                <a:solidFill>
                  <a:srgbClr val="000099"/>
                </a:solidFill>
                <a:sym typeface="Symbol" panose="05050102010706020507" pitchFamily="18" charset="2"/>
              </a:rPr>
              <a:t></a:t>
            </a:r>
            <a:r>
              <a:rPr lang="zh-CN" altLang="en-US" sz="2000">
                <a:solidFill>
                  <a:srgbClr val="000099"/>
                </a:solidFill>
                <a:sym typeface="Symbol" panose="05050102010706020507" pitchFamily="18" charset="2"/>
              </a:rPr>
              <a:t>表达式是精确的，然而，它实际上是毫无价值的，因为我们的目的是寻求用少数几个公共因子解释，故略去后面的</a:t>
            </a:r>
            <a:r>
              <a:rPr lang="en-US" altLang="zh-CN" sz="2000">
                <a:solidFill>
                  <a:srgbClr val="000099"/>
                </a:solidFill>
                <a:sym typeface="Symbol" panose="05050102010706020507" pitchFamily="18" charset="2"/>
              </a:rPr>
              <a:t>p-m</a:t>
            </a:r>
            <a:r>
              <a:rPr lang="zh-CN" altLang="en-US" sz="2000">
                <a:solidFill>
                  <a:srgbClr val="000099"/>
                </a:solidFill>
                <a:sym typeface="Symbol" panose="05050102010706020507" pitchFamily="18" charset="2"/>
              </a:rPr>
              <a:t>＋</a:t>
            </a:r>
            <a:r>
              <a:rPr lang="en-US" altLang="zh-CN" sz="2000">
                <a:solidFill>
                  <a:srgbClr val="000099"/>
                </a:solidFill>
                <a:sym typeface="Symbol" panose="05050102010706020507" pitchFamily="18" charset="2"/>
              </a:rPr>
              <a:t>1</a:t>
            </a:r>
            <a:r>
              <a:rPr lang="zh-CN" altLang="en-US" sz="2000">
                <a:solidFill>
                  <a:srgbClr val="000099"/>
                </a:solidFill>
                <a:sym typeface="Symbol" panose="05050102010706020507" pitchFamily="18" charset="2"/>
              </a:rPr>
              <a:t>项的贡献，有</a:t>
            </a:r>
            <a:endParaRPr lang="zh-CN" altLang="en-US" sz="2000">
              <a:solidFill>
                <a:srgbClr val="000099"/>
              </a:solidFill>
            </a:endParaRPr>
          </a:p>
        </p:txBody>
      </p:sp>
      <p:graphicFrame>
        <p:nvGraphicFramePr>
          <p:cNvPr id="96260" name="Object 2"/>
          <p:cNvGraphicFramePr>
            <a:graphicFrameLocks/>
          </p:cNvGraphicFramePr>
          <p:nvPr/>
        </p:nvGraphicFramePr>
        <p:xfrm>
          <a:off x="2309813" y="3143251"/>
          <a:ext cx="4019550" cy="428625"/>
        </p:xfrm>
        <a:graphic>
          <a:graphicData uri="http://schemas.openxmlformats.org/presentationml/2006/ole">
            <mc:AlternateContent xmlns:mc="http://schemas.openxmlformats.org/markup-compatibility/2006">
              <mc:Choice xmlns:v="urn:schemas-microsoft-com:vml" Requires="v">
                <p:oleObj spid="_x0000_s218114" r:id="rId4" imgW="4407217" imgH="470217" progId="Equation.DSMT4">
                  <p:embed/>
                </p:oleObj>
              </mc:Choice>
              <mc:Fallback>
                <p:oleObj r:id="rId4" imgW="4407217" imgH="470217" progId="Equation.DSMT4">
                  <p:embed/>
                  <p:pic>
                    <p:nvPicPr>
                      <p:cNvPr id="9626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9813" y="3143251"/>
                        <a:ext cx="40195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61" name="Object 3"/>
          <p:cNvGraphicFramePr>
            <a:graphicFrameLocks/>
          </p:cNvGraphicFramePr>
          <p:nvPr/>
        </p:nvGraphicFramePr>
        <p:xfrm>
          <a:off x="2309814" y="3714750"/>
          <a:ext cx="4537075" cy="1860550"/>
        </p:xfrm>
        <a:graphic>
          <a:graphicData uri="http://schemas.openxmlformats.org/presentationml/2006/ole">
            <mc:AlternateContent xmlns:mc="http://schemas.openxmlformats.org/markup-compatibility/2006">
              <mc:Choice xmlns:v="urn:schemas-microsoft-com:vml" Requires="v">
                <p:oleObj spid="_x0000_s218115" r:id="rId6" imgW="2603817" imgH="1067117" progId="Equation.DSMT4">
                  <p:embed/>
                </p:oleObj>
              </mc:Choice>
              <mc:Fallback>
                <p:oleObj r:id="rId6" imgW="2603817" imgH="1067117" progId="Equation.DSMT4">
                  <p:embed/>
                  <p:pic>
                    <p:nvPicPr>
                      <p:cNvPr id="96261"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9814" y="3714750"/>
                        <a:ext cx="4537075"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64" name="Object 4"/>
          <p:cNvGraphicFramePr>
            <a:graphicFrameLocks/>
          </p:cNvGraphicFramePr>
          <p:nvPr/>
        </p:nvGraphicFramePr>
        <p:xfrm>
          <a:off x="2595563" y="1285875"/>
          <a:ext cx="4786312" cy="1905000"/>
        </p:xfrm>
        <a:graphic>
          <a:graphicData uri="http://schemas.openxmlformats.org/presentationml/2006/ole">
            <mc:AlternateContent xmlns:mc="http://schemas.openxmlformats.org/markup-compatibility/2006">
              <mc:Choice xmlns:v="urn:schemas-microsoft-com:vml" Requires="v">
                <p:oleObj spid="_x0000_s218116" r:id="rId8" imgW="5359717" imgH="2133917" progId="Equation.DSMT4">
                  <p:embed/>
                </p:oleObj>
              </mc:Choice>
              <mc:Fallback>
                <p:oleObj r:id="rId8" imgW="5359717" imgH="2133917" progId="Equation.DSMT4">
                  <p:embed/>
                  <p:pic>
                    <p:nvPicPr>
                      <p:cNvPr id="96264"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5563" y="1285875"/>
                        <a:ext cx="478631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15081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6264"/>
                                        </p:tgtEl>
                                        <p:attrNameLst>
                                          <p:attrName>style.visibility</p:attrName>
                                        </p:attrNameLst>
                                      </p:cBhvr>
                                      <p:to>
                                        <p:strVal val="visible"/>
                                      </p:to>
                                    </p:set>
                                    <p:anim calcmode="lin" valueType="num">
                                      <p:cBhvr additive="base">
                                        <p:cTn id="7" dur="500" fill="hold"/>
                                        <p:tgtEl>
                                          <p:spTgt spid="96264"/>
                                        </p:tgtEl>
                                        <p:attrNameLst>
                                          <p:attrName>ppt_x</p:attrName>
                                        </p:attrNameLst>
                                      </p:cBhvr>
                                      <p:tavLst>
                                        <p:tav tm="0">
                                          <p:val>
                                            <p:strVal val="0-#ppt_w/2"/>
                                          </p:val>
                                        </p:tav>
                                        <p:tav tm="100000">
                                          <p:val>
                                            <p:strVal val="#ppt_x"/>
                                          </p:val>
                                        </p:tav>
                                      </p:tavLst>
                                    </p:anim>
                                    <p:anim calcmode="lin" valueType="num">
                                      <p:cBhvr additive="base">
                                        <p:cTn id="8" dur="500" fill="hold"/>
                                        <p:tgtEl>
                                          <p:spTgt spid="9626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6260"/>
                                        </p:tgtEl>
                                        <p:attrNameLst>
                                          <p:attrName>style.visibility</p:attrName>
                                        </p:attrNameLst>
                                      </p:cBhvr>
                                      <p:to>
                                        <p:strVal val="visible"/>
                                      </p:to>
                                    </p:set>
                                    <p:anim calcmode="lin" valueType="num">
                                      <p:cBhvr additive="base">
                                        <p:cTn id="13" dur="500" fill="hold"/>
                                        <p:tgtEl>
                                          <p:spTgt spid="96260"/>
                                        </p:tgtEl>
                                        <p:attrNameLst>
                                          <p:attrName>ppt_x</p:attrName>
                                        </p:attrNameLst>
                                      </p:cBhvr>
                                      <p:tavLst>
                                        <p:tav tm="0">
                                          <p:val>
                                            <p:strVal val="0-#ppt_w/2"/>
                                          </p:val>
                                        </p:tav>
                                        <p:tav tm="100000">
                                          <p:val>
                                            <p:strVal val="#ppt_x"/>
                                          </p:val>
                                        </p:tav>
                                      </p:tavLst>
                                    </p:anim>
                                    <p:anim calcmode="lin" valueType="num">
                                      <p:cBhvr additive="base">
                                        <p:cTn id="14" dur="500" fill="hold"/>
                                        <p:tgtEl>
                                          <p:spTgt spid="9626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6261"/>
                                        </p:tgtEl>
                                        <p:attrNameLst>
                                          <p:attrName>style.visibility</p:attrName>
                                        </p:attrNameLst>
                                      </p:cBhvr>
                                      <p:to>
                                        <p:strVal val="visible"/>
                                      </p:to>
                                    </p:set>
                                    <p:anim calcmode="lin" valueType="num">
                                      <p:cBhvr additive="base">
                                        <p:cTn id="19" dur="500" fill="hold"/>
                                        <p:tgtEl>
                                          <p:spTgt spid="96261"/>
                                        </p:tgtEl>
                                        <p:attrNameLst>
                                          <p:attrName>ppt_x</p:attrName>
                                        </p:attrNameLst>
                                      </p:cBhvr>
                                      <p:tavLst>
                                        <p:tav tm="0">
                                          <p:val>
                                            <p:strVal val="0-#ppt_w/2"/>
                                          </p:val>
                                        </p:tav>
                                        <p:tav tm="100000">
                                          <p:val>
                                            <p:strVal val="#ppt_x"/>
                                          </p:val>
                                        </p:tav>
                                      </p:tavLst>
                                    </p:anim>
                                    <p:anim calcmode="lin" valueType="num">
                                      <p:cBhvr additive="base">
                                        <p:cTn id="20" dur="500" fill="hold"/>
                                        <p:tgtEl>
                                          <p:spTgt spid="9626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6259">
                                            <p:txEl>
                                              <p:pRg st="0" end="0"/>
                                            </p:txEl>
                                          </p:spTgt>
                                        </p:tgtEl>
                                        <p:attrNameLst>
                                          <p:attrName>style.visibility</p:attrName>
                                        </p:attrNameLst>
                                      </p:cBhvr>
                                      <p:to>
                                        <p:strVal val="visible"/>
                                      </p:to>
                                    </p:set>
                                    <p:anim calcmode="lin" valueType="num">
                                      <p:cBhvr additive="base">
                                        <p:cTn id="25" dur="500" fill="hold"/>
                                        <p:tgtEl>
                                          <p:spTgt spid="9625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625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p:cNvSpPr>
            <a:spLocks noGrp="1" noRot="1" noChangeArrowheads="1"/>
          </p:cNvSpPr>
          <p:nvPr>
            <p:ph idx="1"/>
          </p:nvPr>
        </p:nvSpPr>
        <p:spPr>
          <a:xfrm>
            <a:off x="1524000" y="381001"/>
            <a:ext cx="9144000" cy="5718175"/>
          </a:xfrm>
        </p:spPr>
        <p:txBody>
          <a:bodyPr/>
          <a:lstStyle/>
          <a:p>
            <a:pPr>
              <a:buFont typeface="Wingdings" panose="05000000000000000000" pitchFamily="2" charset="2"/>
              <a:buNone/>
            </a:pPr>
            <a:r>
              <a:rPr lang="en-US" altLang="zh-CN" smtClean="0"/>
              <a:t>       </a:t>
            </a:r>
          </a:p>
        </p:txBody>
      </p:sp>
      <p:graphicFrame>
        <p:nvGraphicFramePr>
          <p:cNvPr id="28674" name="Object 2"/>
          <p:cNvGraphicFramePr>
            <a:graphicFrameLocks/>
          </p:cNvGraphicFramePr>
          <p:nvPr/>
        </p:nvGraphicFramePr>
        <p:xfrm>
          <a:off x="1738313" y="1428750"/>
          <a:ext cx="6972300" cy="508000"/>
        </p:xfrm>
        <a:graphic>
          <a:graphicData uri="http://schemas.openxmlformats.org/presentationml/2006/ole">
            <mc:AlternateContent xmlns:mc="http://schemas.openxmlformats.org/markup-compatibility/2006">
              <mc:Choice xmlns:v="urn:schemas-microsoft-com:vml" Requires="v">
                <p:oleObj spid="_x0000_s219138" r:id="rId4" imgW="6972617" imgH="508317" progId="Equation.DSMT4">
                  <p:embed/>
                </p:oleObj>
              </mc:Choice>
              <mc:Fallback>
                <p:oleObj r:id="rId4" imgW="6972617" imgH="508317" progId="Equation.DSMT4">
                  <p:embed/>
                  <p:pic>
                    <p:nvPicPr>
                      <p:cNvPr id="28674"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8313" y="1428750"/>
                        <a:ext cx="6972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75" name="Object 3"/>
          <p:cNvGraphicFramePr>
            <a:graphicFrameLocks/>
          </p:cNvGraphicFramePr>
          <p:nvPr/>
        </p:nvGraphicFramePr>
        <p:xfrm>
          <a:off x="2108201" y="2214564"/>
          <a:ext cx="8113713" cy="2384425"/>
        </p:xfrm>
        <a:graphic>
          <a:graphicData uri="http://schemas.openxmlformats.org/presentationml/2006/ole">
            <mc:AlternateContent xmlns:mc="http://schemas.openxmlformats.org/markup-compatibility/2006">
              <mc:Choice xmlns:v="urn:schemas-microsoft-com:vml" Requires="v">
                <p:oleObj spid="_x0000_s219139" r:id="rId6" imgW="8128317" imgH="2387917" progId="Equation.DSMT4">
                  <p:embed/>
                </p:oleObj>
              </mc:Choice>
              <mc:Fallback>
                <p:oleObj r:id="rId6" imgW="8128317" imgH="2387917" progId="Equation.DSMT4">
                  <p:embed/>
                  <p:pic>
                    <p:nvPicPr>
                      <p:cNvPr id="28675"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8201" y="2214564"/>
                        <a:ext cx="8113713"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676" name="Rectangle 6"/>
          <p:cNvSpPr>
            <a:spLocks noGrp="1" noRot="1" noChangeArrowheads="1"/>
          </p:cNvSpPr>
          <p:nvPr>
            <p:ph type="title"/>
          </p:nvPr>
        </p:nvSpPr>
        <p:spPr>
          <a:xfrm>
            <a:off x="1524000" y="5300663"/>
            <a:ext cx="9144000" cy="1143000"/>
          </a:xfrm>
        </p:spPr>
        <p:txBody>
          <a:bodyPr>
            <a:normAutofit fontScale="90000"/>
          </a:bodyPr>
          <a:lstStyle/>
          <a:p>
            <a:pPr>
              <a:lnSpc>
                <a:spcPct val="125000"/>
              </a:lnSpc>
            </a:pPr>
            <a:r>
              <a:rPr lang="en-US" altLang="zh-CN" sz="2800"/>
              <a:t>       </a:t>
            </a:r>
            <a:r>
              <a:rPr lang="zh-CN" altLang="en-US" sz="2800"/>
              <a:t>上式有一个假定，模型中的特殊因子是不重要的，因而从</a:t>
            </a:r>
            <a:r>
              <a:rPr lang="zh-CN" altLang="en-US" sz="2800" b="1">
                <a:sym typeface="Symbol" panose="05050102010706020507" pitchFamily="18" charset="2"/>
              </a:rPr>
              <a:t></a:t>
            </a:r>
            <a:r>
              <a:rPr lang="zh-CN" altLang="en-US" sz="2800">
                <a:sym typeface="Symbol" panose="05050102010706020507" pitchFamily="18" charset="2"/>
              </a:rPr>
              <a:t>的分解中忽略了特殊因子的方差。</a:t>
            </a:r>
            <a:endParaRPr lang="zh-CN" altLang="en-US" sz="2800" b="1"/>
          </a:p>
        </p:txBody>
      </p:sp>
      <p:graphicFrame>
        <p:nvGraphicFramePr>
          <p:cNvPr id="28677" name="Object 4"/>
          <p:cNvGraphicFramePr>
            <a:graphicFrameLocks/>
          </p:cNvGraphicFramePr>
          <p:nvPr/>
        </p:nvGraphicFramePr>
        <p:xfrm>
          <a:off x="2238375" y="4733925"/>
          <a:ext cx="4127500" cy="508000"/>
        </p:xfrm>
        <a:graphic>
          <a:graphicData uri="http://schemas.openxmlformats.org/presentationml/2006/ole">
            <mc:AlternateContent xmlns:mc="http://schemas.openxmlformats.org/markup-compatibility/2006">
              <mc:Choice xmlns:v="urn:schemas-microsoft-com:vml" Requires="v">
                <p:oleObj spid="_x0000_s219140" r:id="rId8" imgW="4127817" imgH="508317" progId="Equation.DSMT4">
                  <p:embed/>
                </p:oleObj>
              </mc:Choice>
              <mc:Fallback>
                <p:oleObj r:id="rId8" imgW="4127817" imgH="508317" progId="Equation.DSMT4">
                  <p:embed/>
                  <p:pic>
                    <p:nvPicPr>
                      <p:cNvPr id="28677"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38375" y="4733925"/>
                        <a:ext cx="41275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78" name="Object 5"/>
          <p:cNvGraphicFramePr>
            <a:graphicFrameLocks/>
          </p:cNvGraphicFramePr>
          <p:nvPr/>
        </p:nvGraphicFramePr>
        <p:xfrm>
          <a:off x="3022600" y="5429250"/>
          <a:ext cx="2006600" cy="965200"/>
        </p:xfrm>
        <a:graphic>
          <a:graphicData uri="http://schemas.openxmlformats.org/presentationml/2006/ole">
            <mc:AlternateContent xmlns:mc="http://schemas.openxmlformats.org/markup-compatibility/2006">
              <mc:Choice xmlns:v="urn:schemas-microsoft-com:vml" Requires="v">
                <p:oleObj spid="_x0000_s219141" r:id="rId10" imgW="2006917" imgH="965517" progId="Equation.DSMT4">
                  <p:embed/>
                </p:oleObj>
              </mc:Choice>
              <mc:Fallback>
                <p:oleObj r:id="rId10" imgW="2006917" imgH="965517" progId="Equation.DSMT4">
                  <p:embed/>
                  <p:pic>
                    <p:nvPicPr>
                      <p:cNvPr id="28678"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22600" y="5429250"/>
                        <a:ext cx="20066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397953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rrowheads="1"/>
          </p:cNvSpPr>
          <p:nvPr>
            <p:ph type="title"/>
          </p:nvPr>
        </p:nvSpPr>
        <p:spPr>
          <a:xfrm>
            <a:off x="1809750" y="1714500"/>
            <a:ext cx="8540750" cy="762000"/>
          </a:xfrm>
        </p:spPr>
        <p:txBody>
          <a:bodyPr/>
          <a:lstStyle/>
          <a:p>
            <a:r>
              <a:rPr lang="zh-CN" altLang="en-US" smtClean="0">
                <a:solidFill>
                  <a:schemeClr val="tx1"/>
                </a:solidFill>
              </a:rPr>
              <a:t>注：残差矩阵</a:t>
            </a:r>
          </a:p>
        </p:txBody>
      </p:sp>
      <p:graphicFrame>
        <p:nvGraphicFramePr>
          <p:cNvPr id="30722" name="Object 2"/>
          <p:cNvGraphicFramePr>
            <a:graphicFrameLocks/>
          </p:cNvGraphicFramePr>
          <p:nvPr/>
        </p:nvGraphicFramePr>
        <p:xfrm>
          <a:off x="3481389" y="2500314"/>
          <a:ext cx="2359025" cy="585787"/>
        </p:xfrm>
        <a:graphic>
          <a:graphicData uri="http://schemas.openxmlformats.org/presentationml/2006/ole">
            <mc:AlternateContent xmlns:mc="http://schemas.openxmlformats.org/markup-compatibility/2006">
              <mc:Choice xmlns:v="urn:schemas-microsoft-com:vml" Requires="v">
                <p:oleObj spid="_x0000_s220162" r:id="rId4" imgW="1689417" imgH="419417" progId="Equation.DSMT4">
                  <p:embed/>
                </p:oleObj>
              </mc:Choice>
              <mc:Fallback>
                <p:oleObj r:id="rId4" imgW="1689417" imgH="419417" progId="Equation.DSMT4">
                  <p:embed/>
                  <p:pic>
                    <p:nvPicPr>
                      <p:cNvPr id="30722"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1389" y="2500314"/>
                        <a:ext cx="23590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715784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noRot="1" noChangeArrowheads="1"/>
          </p:cNvSpPr>
          <p:nvPr>
            <p:ph idx="1"/>
          </p:nvPr>
        </p:nvSpPr>
        <p:spPr>
          <a:xfrm>
            <a:off x="1666876" y="1428751"/>
            <a:ext cx="8786813" cy="3571875"/>
          </a:xfrm>
        </p:spPr>
        <p:txBody>
          <a:bodyPr>
            <a:normAutofit fontScale="92500" lnSpcReduction="10000"/>
          </a:bodyPr>
          <a:lstStyle/>
          <a:p>
            <a:pPr>
              <a:lnSpc>
                <a:spcPct val="130000"/>
              </a:lnSpc>
              <a:buFont typeface="Wingdings" panose="05000000000000000000" pitchFamily="2" charset="2"/>
              <a:buNone/>
            </a:pPr>
            <a:r>
              <a:rPr lang="en-US" altLang="zh-CN" b="1" smtClean="0"/>
              <a:t>      </a:t>
            </a:r>
            <a:r>
              <a:rPr lang="en-US" altLang="zh-CN">
                <a:solidFill>
                  <a:srgbClr val="000099"/>
                </a:solidFill>
              </a:rPr>
              <a:t> </a:t>
            </a:r>
            <a:r>
              <a:rPr lang="zh-CN" altLang="en-US">
                <a:solidFill>
                  <a:srgbClr val="000099"/>
                </a:solidFill>
              </a:rPr>
              <a:t>例    假定某地固定资产投资率    ，通货膨胀率    ，失业率     ，相关系数矩阵为</a:t>
            </a:r>
          </a:p>
          <a:p>
            <a:pPr>
              <a:lnSpc>
                <a:spcPct val="130000"/>
              </a:lnSpc>
              <a:buFont typeface="Wingdings" panose="05000000000000000000" pitchFamily="2" charset="2"/>
              <a:buNone/>
            </a:pPr>
            <a:endParaRPr lang="zh-CN" altLang="en-US">
              <a:solidFill>
                <a:srgbClr val="000099"/>
              </a:solidFill>
            </a:endParaRPr>
          </a:p>
          <a:p>
            <a:pPr>
              <a:lnSpc>
                <a:spcPct val="130000"/>
              </a:lnSpc>
              <a:buFont typeface="Wingdings" panose="05000000000000000000" pitchFamily="2" charset="2"/>
              <a:buNone/>
            </a:pPr>
            <a:endParaRPr lang="zh-CN" altLang="en-US">
              <a:solidFill>
                <a:srgbClr val="000099"/>
              </a:solidFill>
            </a:endParaRPr>
          </a:p>
          <a:p>
            <a:pPr>
              <a:lnSpc>
                <a:spcPct val="130000"/>
              </a:lnSpc>
              <a:buFont typeface="Wingdings" panose="05000000000000000000" pitchFamily="2" charset="2"/>
              <a:buNone/>
            </a:pPr>
            <a:endParaRPr lang="zh-CN" altLang="en-US">
              <a:solidFill>
                <a:srgbClr val="000099"/>
              </a:solidFill>
            </a:endParaRPr>
          </a:p>
          <a:p>
            <a:pPr>
              <a:lnSpc>
                <a:spcPct val="130000"/>
              </a:lnSpc>
              <a:buFont typeface="Wingdings" panose="05000000000000000000" pitchFamily="2" charset="2"/>
              <a:buNone/>
            </a:pPr>
            <a:r>
              <a:rPr lang="zh-CN" altLang="en-US">
                <a:solidFill>
                  <a:srgbClr val="000099"/>
                </a:solidFill>
              </a:rPr>
              <a:t>试用主成分分析法求因子分析模型。</a:t>
            </a:r>
          </a:p>
        </p:txBody>
      </p:sp>
      <p:graphicFrame>
        <p:nvGraphicFramePr>
          <p:cNvPr id="32770" name="Object 2"/>
          <p:cNvGraphicFramePr>
            <a:graphicFrameLocks/>
          </p:cNvGraphicFramePr>
          <p:nvPr/>
        </p:nvGraphicFramePr>
        <p:xfrm>
          <a:off x="6881814" y="1500188"/>
          <a:ext cx="357187" cy="527050"/>
        </p:xfrm>
        <a:graphic>
          <a:graphicData uri="http://schemas.openxmlformats.org/presentationml/2006/ole">
            <mc:AlternateContent xmlns:mc="http://schemas.openxmlformats.org/markup-compatibility/2006">
              <mc:Choice xmlns:v="urn:schemas-microsoft-com:vml" Requires="v">
                <p:oleObj spid="_x0000_s221186" r:id="rId4" imgW="266670" imgH="393505" progId="Equation.3">
                  <p:embed/>
                </p:oleObj>
              </mc:Choice>
              <mc:Fallback>
                <p:oleObj r:id="rId4" imgW="266670" imgH="393505" progId="Equation.3">
                  <p:embed/>
                  <p:pic>
                    <p:nvPicPr>
                      <p:cNvPr id="3277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814" y="1500188"/>
                        <a:ext cx="357187"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71" name="Object 3"/>
          <p:cNvGraphicFramePr>
            <a:graphicFrameLocks/>
          </p:cNvGraphicFramePr>
          <p:nvPr/>
        </p:nvGraphicFramePr>
        <p:xfrm>
          <a:off x="9382126" y="1428750"/>
          <a:ext cx="428625" cy="554038"/>
        </p:xfrm>
        <a:graphic>
          <a:graphicData uri="http://schemas.openxmlformats.org/presentationml/2006/ole">
            <mc:AlternateContent xmlns:mc="http://schemas.openxmlformats.org/markup-compatibility/2006">
              <mc:Choice xmlns:v="urn:schemas-microsoft-com:vml" Requires="v">
                <p:oleObj spid="_x0000_s221187" r:id="rId6" imgW="304853" imgH="393676" progId="Equation.3">
                  <p:embed/>
                </p:oleObj>
              </mc:Choice>
              <mc:Fallback>
                <p:oleObj r:id="rId6" imgW="304853" imgH="393676" progId="Equation.3">
                  <p:embed/>
                  <p:pic>
                    <p:nvPicPr>
                      <p:cNvPr id="32771"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2126" y="1428750"/>
                        <a:ext cx="4286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72" name="Object 4"/>
          <p:cNvGraphicFramePr>
            <a:graphicFrameLocks/>
          </p:cNvGraphicFramePr>
          <p:nvPr/>
        </p:nvGraphicFramePr>
        <p:xfrm>
          <a:off x="3167064" y="2071688"/>
          <a:ext cx="371475" cy="500062"/>
        </p:xfrm>
        <a:graphic>
          <a:graphicData uri="http://schemas.openxmlformats.org/presentationml/2006/ole">
            <mc:AlternateContent xmlns:mc="http://schemas.openxmlformats.org/markup-compatibility/2006">
              <mc:Choice xmlns:v="urn:schemas-microsoft-com:vml" Requires="v">
                <p:oleObj spid="_x0000_s221188" r:id="rId8" imgW="292290" imgH="393846" progId="Equation.3">
                  <p:embed/>
                </p:oleObj>
              </mc:Choice>
              <mc:Fallback>
                <p:oleObj r:id="rId8" imgW="292290" imgH="393846" progId="Equation.3">
                  <p:embed/>
                  <p:pic>
                    <p:nvPicPr>
                      <p:cNvPr id="32772"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67064" y="2071688"/>
                        <a:ext cx="3714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73" name="Object 5"/>
          <p:cNvGraphicFramePr>
            <a:graphicFrameLocks/>
          </p:cNvGraphicFramePr>
          <p:nvPr/>
        </p:nvGraphicFramePr>
        <p:xfrm>
          <a:off x="3922714" y="2879726"/>
          <a:ext cx="2879725" cy="1452563"/>
        </p:xfrm>
        <a:graphic>
          <a:graphicData uri="http://schemas.openxmlformats.org/presentationml/2006/ole">
            <mc:AlternateContent xmlns:mc="http://schemas.openxmlformats.org/markup-compatibility/2006">
              <mc:Choice xmlns:v="urn:schemas-microsoft-com:vml" Requires="v">
                <p:oleObj spid="_x0000_s221189" r:id="rId10" imgW="1409405" imgH="711208" progId="Equation.DSMT4">
                  <p:embed/>
                </p:oleObj>
              </mc:Choice>
              <mc:Fallback>
                <p:oleObj r:id="rId10" imgW="1409405" imgH="711208" progId="Equation.DSMT4">
                  <p:embed/>
                  <p:pic>
                    <p:nvPicPr>
                      <p:cNvPr id="32773"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2714" y="2879726"/>
                        <a:ext cx="2879725" cy="145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37742410"/>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Rot="1" noChangeArrowheads="1"/>
          </p:cNvSpPr>
          <p:nvPr>
            <p:ph idx="1"/>
          </p:nvPr>
        </p:nvSpPr>
        <p:spPr>
          <a:xfrm>
            <a:off x="1524000" y="1143000"/>
            <a:ext cx="9144000" cy="4953000"/>
          </a:xfrm>
        </p:spPr>
        <p:txBody>
          <a:bodyPr/>
          <a:lstStyle/>
          <a:p>
            <a:pPr>
              <a:buFont typeface="Wingdings" panose="05000000000000000000" pitchFamily="2" charset="2"/>
              <a:buNone/>
            </a:pPr>
            <a:r>
              <a:rPr lang="en-US" altLang="zh-CN" smtClean="0"/>
              <a:t>        </a:t>
            </a:r>
            <a:r>
              <a:rPr lang="zh-CN" altLang="en-US"/>
              <a:t>特征根为</a:t>
            </a:r>
            <a:r>
              <a:rPr lang="zh-CN" altLang="en-US" smtClean="0"/>
              <a:t>：          </a:t>
            </a:r>
          </a:p>
        </p:txBody>
      </p:sp>
      <p:graphicFrame>
        <p:nvGraphicFramePr>
          <p:cNvPr id="34818" name="Object 2"/>
          <p:cNvGraphicFramePr>
            <a:graphicFrameLocks/>
          </p:cNvGraphicFramePr>
          <p:nvPr/>
        </p:nvGraphicFramePr>
        <p:xfrm>
          <a:off x="3738563" y="1285875"/>
          <a:ext cx="1181100" cy="393700"/>
        </p:xfrm>
        <a:graphic>
          <a:graphicData uri="http://schemas.openxmlformats.org/presentationml/2006/ole">
            <mc:AlternateContent xmlns:mc="http://schemas.openxmlformats.org/markup-compatibility/2006">
              <mc:Choice xmlns:v="urn:schemas-microsoft-com:vml" Requires="v">
                <p:oleObj spid="_x0000_s222210" r:id="rId4" imgW="1180905" imgH="393846" progId="Equation.3">
                  <p:embed/>
                </p:oleObj>
              </mc:Choice>
              <mc:Fallback>
                <p:oleObj r:id="rId4" imgW="1180905" imgH="393846" progId="Equation.3">
                  <p:embed/>
                  <p:pic>
                    <p:nvPicPr>
                      <p:cNvPr id="34818"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8563" y="1285875"/>
                        <a:ext cx="11811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19" name="Object 3"/>
          <p:cNvGraphicFramePr>
            <a:graphicFrameLocks/>
          </p:cNvGraphicFramePr>
          <p:nvPr/>
        </p:nvGraphicFramePr>
        <p:xfrm>
          <a:off x="5238750" y="1285875"/>
          <a:ext cx="1244600" cy="393700"/>
        </p:xfrm>
        <a:graphic>
          <a:graphicData uri="http://schemas.openxmlformats.org/presentationml/2006/ole">
            <mc:AlternateContent xmlns:mc="http://schemas.openxmlformats.org/markup-compatibility/2006">
              <mc:Choice xmlns:v="urn:schemas-microsoft-com:vml" Requires="v">
                <p:oleObj spid="_x0000_s222211" r:id="rId6" imgW="1244377" imgH="393846" progId="Equation.3">
                  <p:embed/>
                </p:oleObj>
              </mc:Choice>
              <mc:Fallback>
                <p:oleObj r:id="rId6" imgW="1244377" imgH="393846" progId="Equation.3">
                  <p:embed/>
                  <p:pic>
                    <p:nvPicPr>
                      <p:cNvPr id="34819"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8750" y="1285875"/>
                        <a:ext cx="1244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0" name="Object 4"/>
          <p:cNvGraphicFramePr>
            <a:graphicFrameLocks/>
          </p:cNvGraphicFramePr>
          <p:nvPr/>
        </p:nvGraphicFramePr>
        <p:xfrm>
          <a:off x="6810375" y="1285875"/>
          <a:ext cx="1066800" cy="393700"/>
        </p:xfrm>
        <a:graphic>
          <a:graphicData uri="http://schemas.openxmlformats.org/presentationml/2006/ole">
            <mc:AlternateContent xmlns:mc="http://schemas.openxmlformats.org/markup-compatibility/2006">
              <mc:Choice xmlns:v="urn:schemas-microsoft-com:vml" Requires="v">
                <p:oleObj spid="_x0000_s222212" r:id="rId8" imgW="1066654" imgH="393846" progId="Equation.3">
                  <p:embed/>
                </p:oleObj>
              </mc:Choice>
              <mc:Fallback>
                <p:oleObj r:id="rId8" imgW="1066654" imgH="393846" progId="Equation.3">
                  <p:embed/>
                  <p:pic>
                    <p:nvPicPr>
                      <p:cNvPr id="3482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10375" y="1285875"/>
                        <a:ext cx="1066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1" name="Object 5"/>
          <p:cNvGraphicFramePr>
            <a:graphicFrameLocks/>
          </p:cNvGraphicFramePr>
          <p:nvPr/>
        </p:nvGraphicFramePr>
        <p:xfrm>
          <a:off x="1881189" y="3500439"/>
          <a:ext cx="5900737" cy="1500187"/>
        </p:xfrm>
        <a:graphic>
          <a:graphicData uri="http://schemas.openxmlformats.org/presentationml/2006/ole">
            <mc:AlternateContent xmlns:mc="http://schemas.openxmlformats.org/markup-compatibility/2006">
              <mc:Choice xmlns:v="urn:schemas-microsoft-com:vml" Requires="v">
                <p:oleObj spid="_x0000_s222213" r:id="rId10" imgW="2996217" imgH="761986" progId="Equation.3">
                  <p:embed/>
                </p:oleObj>
              </mc:Choice>
              <mc:Fallback>
                <p:oleObj r:id="rId10" imgW="2996217" imgH="761986" progId="Equation.3">
                  <p:embed/>
                  <p:pic>
                    <p:nvPicPr>
                      <p:cNvPr id="34821"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81189" y="3500439"/>
                        <a:ext cx="5900737"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2" name="Object 6"/>
          <p:cNvGraphicFramePr>
            <a:graphicFrameLocks/>
          </p:cNvGraphicFramePr>
          <p:nvPr/>
        </p:nvGraphicFramePr>
        <p:xfrm>
          <a:off x="2024064" y="1857375"/>
          <a:ext cx="3857625" cy="1403350"/>
        </p:xfrm>
        <a:graphic>
          <a:graphicData uri="http://schemas.openxmlformats.org/presentationml/2006/ole">
            <mc:AlternateContent xmlns:mc="http://schemas.openxmlformats.org/markup-compatibility/2006">
              <mc:Choice xmlns:v="urn:schemas-microsoft-com:vml" Requires="v">
                <p:oleObj spid="_x0000_s222214" r:id="rId12" imgW="1955268" imgH="711208" progId="Equation.3">
                  <p:embed/>
                </p:oleObj>
              </mc:Choice>
              <mc:Fallback>
                <p:oleObj r:id="rId12" imgW="1955268" imgH="711208" progId="Equation.3">
                  <p:embed/>
                  <p:pic>
                    <p:nvPicPr>
                      <p:cNvPr id="34822" name="Object 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24064" y="1857375"/>
                        <a:ext cx="3857625"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3" name="Object 7"/>
          <p:cNvGraphicFramePr>
            <a:graphicFrameLocks/>
          </p:cNvGraphicFramePr>
          <p:nvPr/>
        </p:nvGraphicFramePr>
        <p:xfrm>
          <a:off x="2166938" y="5286375"/>
          <a:ext cx="3873500" cy="1409700"/>
        </p:xfrm>
        <a:graphic>
          <a:graphicData uri="http://schemas.openxmlformats.org/presentationml/2006/ole">
            <mc:AlternateContent xmlns:mc="http://schemas.openxmlformats.org/markup-compatibility/2006">
              <mc:Choice xmlns:v="urn:schemas-microsoft-com:vml" Requires="v">
                <p:oleObj spid="_x0000_s222215" r:id="rId14" imgW="3873817" imgH="1410017" progId="Equation.3">
                  <p:embed/>
                </p:oleObj>
              </mc:Choice>
              <mc:Fallback>
                <p:oleObj r:id="rId14" imgW="3873817" imgH="1410017" progId="Equation.3">
                  <p:embed/>
                  <p:pic>
                    <p:nvPicPr>
                      <p:cNvPr id="34823" name="Object 7"/>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66938" y="5286375"/>
                        <a:ext cx="38735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54030219"/>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
          <p:cNvSpPr>
            <a:spLocks noGrp="1" noRot="1" noChangeArrowheads="1"/>
          </p:cNvSpPr>
          <p:nvPr>
            <p:ph idx="1"/>
          </p:nvPr>
        </p:nvSpPr>
        <p:spPr>
          <a:xfrm>
            <a:off x="1700214" y="3405189"/>
            <a:ext cx="8753475" cy="2738437"/>
          </a:xfrm>
        </p:spPr>
        <p:txBody>
          <a:bodyPr/>
          <a:lstStyle/>
          <a:p>
            <a:pPr algn="just">
              <a:lnSpc>
                <a:spcPct val="125000"/>
              </a:lnSpc>
              <a:buFont typeface="Wingdings" panose="05000000000000000000" pitchFamily="2" charset="2"/>
              <a:buNone/>
            </a:pPr>
            <a:r>
              <a:rPr lang="en-US" altLang="zh-CN"/>
              <a:t>        </a:t>
            </a:r>
            <a:r>
              <a:rPr lang="zh-CN" altLang="en-US"/>
              <a:t>可取前两个因子</a:t>
            </a:r>
            <a:r>
              <a:rPr lang="en-US" altLang="zh-CN"/>
              <a:t>F1</a:t>
            </a:r>
            <a:r>
              <a:rPr lang="zh-CN" altLang="en-US"/>
              <a:t>和</a:t>
            </a:r>
            <a:r>
              <a:rPr lang="en-US" altLang="zh-CN"/>
              <a:t>F</a:t>
            </a:r>
            <a:r>
              <a:rPr lang="en-US" altLang="zh-CN" baseline="-25000"/>
              <a:t>2</a:t>
            </a:r>
            <a:r>
              <a:rPr lang="zh-CN" altLang="en-US"/>
              <a:t>为公共因子，第一公因子</a:t>
            </a:r>
            <a:r>
              <a:rPr lang="en-US" altLang="zh-CN"/>
              <a:t>F</a:t>
            </a:r>
            <a:r>
              <a:rPr lang="en-US" altLang="zh-CN" baseline="-25000"/>
              <a:t>1</a:t>
            </a:r>
            <a:r>
              <a:rPr lang="zh-CN" altLang="en-US"/>
              <a:t>物价就业因子，对</a:t>
            </a:r>
            <a:r>
              <a:rPr lang="en-US" altLang="zh-CN"/>
              <a:t>X</a:t>
            </a:r>
            <a:r>
              <a:rPr lang="zh-CN" altLang="en-US"/>
              <a:t>的贡献为</a:t>
            </a:r>
            <a:r>
              <a:rPr lang="en-US" altLang="zh-CN"/>
              <a:t>1.55</a:t>
            </a:r>
            <a:r>
              <a:rPr lang="zh-CN" altLang="en-US"/>
              <a:t>。第二公因子</a:t>
            </a:r>
            <a:r>
              <a:rPr lang="en-US" altLang="zh-CN"/>
              <a:t>F</a:t>
            </a:r>
            <a:r>
              <a:rPr lang="en-US" altLang="zh-CN" baseline="-25000"/>
              <a:t>2</a:t>
            </a:r>
            <a:r>
              <a:rPr lang="zh-CN" altLang="en-US"/>
              <a:t>为投资因子，对</a:t>
            </a:r>
            <a:r>
              <a:rPr lang="en-US" altLang="zh-CN"/>
              <a:t>X</a:t>
            </a:r>
            <a:r>
              <a:rPr lang="zh-CN" altLang="en-US"/>
              <a:t>的贡献为</a:t>
            </a:r>
            <a:r>
              <a:rPr lang="en-US" altLang="zh-CN"/>
              <a:t>0.85</a:t>
            </a:r>
            <a:r>
              <a:rPr lang="zh-CN" altLang="en-US"/>
              <a:t>。共同度分别为</a:t>
            </a:r>
            <a:r>
              <a:rPr lang="en-US" altLang="zh-CN"/>
              <a:t>1</a:t>
            </a:r>
            <a:r>
              <a:rPr lang="zh-CN" altLang="en-US"/>
              <a:t>，</a:t>
            </a:r>
            <a:r>
              <a:rPr lang="en-US" altLang="zh-CN"/>
              <a:t>0.706</a:t>
            </a:r>
            <a:r>
              <a:rPr lang="zh-CN" altLang="en-US"/>
              <a:t>，</a:t>
            </a:r>
            <a:r>
              <a:rPr lang="en-US" altLang="zh-CN"/>
              <a:t>0.706</a:t>
            </a:r>
            <a:r>
              <a:rPr lang="zh-CN" altLang="en-US"/>
              <a:t>。</a:t>
            </a:r>
          </a:p>
        </p:txBody>
      </p:sp>
      <p:graphicFrame>
        <p:nvGraphicFramePr>
          <p:cNvPr id="36866" name="Object 2"/>
          <p:cNvGraphicFramePr>
            <a:graphicFrameLocks/>
          </p:cNvGraphicFramePr>
          <p:nvPr/>
        </p:nvGraphicFramePr>
        <p:xfrm>
          <a:off x="2309813" y="1500188"/>
          <a:ext cx="2959100" cy="393700"/>
        </p:xfrm>
        <a:graphic>
          <a:graphicData uri="http://schemas.openxmlformats.org/presentationml/2006/ole">
            <mc:AlternateContent xmlns:mc="http://schemas.openxmlformats.org/markup-compatibility/2006">
              <mc:Choice xmlns:v="urn:schemas-microsoft-com:vml" Requires="v">
                <p:oleObj spid="_x0000_s223234" r:id="rId4" imgW="2958133" imgH="393846" progId="Equation.3">
                  <p:embed/>
                </p:oleObj>
              </mc:Choice>
              <mc:Fallback>
                <p:oleObj r:id="rId4" imgW="2958133" imgH="393846" progId="Equation.3">
                  <p:embed/>
                  <p:pic>
                    <p:nvPicPr>
                      <p:cNvPr id="36866"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9813" y="1500188"/>
                        <a:ext cx="29591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67" name="Object 3"/>
          <p:cNvGraphicFramePr>
            <a:graphicFrameLocks/>
          </p:cNvGraphicFramePr>
          <p:nvPr/>
        </p:nvGraphicFramePr>
        <p:xfrm>
          <a:off x="2386013" y="2109788"/>
          <a:ext cx="4318000" cy="393700"/>
        </p:xfrm>
        <a:graphic>
          <a:graphicData uri="http://schemas.openxmlformats.org/presentationml/2006/ole">
            <mc:AlternateContent xmlns:mc="http://schemas.openxmlformats.org/markup-compatibility/2006">
              <mc:Choice xmlns:v="urn:schemas-microsoft-com:vml" Requires="v">
                <p:oleObj spid="_x0000_s223235" r:id="rId6" imgW="4316444" imgH="393846" progId="Equation.3">
                  <p:embed/>
                </p:oleObj>
              </mc:Choice>
              <mc:Fallback>
                <p:oleObj r:id="rId6" imgW="4316444" imgH="393846" progId="Equation.3">
                  <p:embed/>
                  <p:pic>
                    <p:nvPicPr>
                      <p:cNvPr id="36867"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6013" y="2109788"/>
                        <a:ext cx="43180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68" name="Object 4"/>
          <p:cNvGraphicFramePr>
            <a:graphicFrameLocks/>
          </p:cNvGraphicFramePr>
          <p:nvPr/>
        </p:nvGraphicFramePr>
        <p:xfrm>
          <a:off x="2386013" y="2795588"/>
          <a:ext cx="4495800" cy="393700"/>
        </p:xfrm>
        <a:graphic>
          <a:graphicData uri="http://schemas.openxmlformats.org/presentationml/2006/ole">
            <mc:AlternateContent xmlns:mc="http://schemas.openxmlformats.org/markup-compatibility/2006">
              <mc:Choice xmlns:v="urn:schemas-microsoft-com:vml" Requires="v">
                <p:oleObj spid="_x0000_s223236" r:id="rId8" imgW="4494167" imgH="393846" progId="Equation.3">
                  <p:embed/>
                </p:oleObj>
              </mc:Choice>
              <mc:Fallback>
                <p:oleObj r:id="rId8" imgW="4494167" imgH="393846" progId="Equation.3">
                  <p:embed/>
                  <p:pic>
                    <p:nvPicPr>
                      <p:cNvPr id="36868"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86013" y="2795588"/>
                        <a:ext cx="4495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76767508"/>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rrowheads="1"/>
          </p:cNvSpPr>
          <p:nvPr>
            <p:ph type="title"/>
          </p:nvPr>
        </p:nvSpPr>
        <p:spPr>
          <a:xfrm>
            <a:off x="1825625" y="457200"/>
            <a:ext cx="8540750" cy="685800"/>
          </a:xfrm>
        </p:spPr>
        <p:txBody>
          <a:bodyPr/>
          <a:lstStyle/>
          <a:p>
            <a:r>
              <a:rPr lang="en-US" altLang="zh-CN" sz="2800">
                <a:latin typeface="宋体" panose="02010600030101010101" pitchFamily="2" charset="-122"/>
              </a:rPr>
              <a:t>4  </a:t>
            </a:r>
            <a:r>
              <a:rPr lang="zh-CN" altLang="en-US" sz="2800">
                <a:latin typeface="宋体" panose="02010600030101010101" pitchFamily="2" charset="-122"/>
              </a:rPr>
              <a:t>因子旋转（正交变换）</a:t>
            </a:r>
          </a:p>
        </p:txBody>
      </p:sp>
      <p:sp>
        <p:nvSpPr>
          <p:cNvPr id="38914" name="Rectangle 3"/>
          <p:cNvSpPr>
            <a:spLocks noGrp="1" noRot="1" noChangeArrowheads="1"/>
          </p:cNvSpPr>
          <p:nvPr>
            <p:ph idx="1"/>
          </p:nvPr>
        </p:nvSpPr>
        <p:spPr>
          <a:xfrm>
            <a:off x="1524000" y="2000251"/>
            <a:ext cx="9144000" cy="4429125"/>
          </a:xfrm>
        </p:spPr>
        <p:txBody>
          <a:bodyPr/>
          <a:lstStyle/>
          <a:p>
            <a:pPr algn="just">
              <a:lnSpc>
                <a:spcPct val="125000"/>
              </a:lnSpc>
              <a:buFont typeface="Wingdings" panose="05000000000000000000" pitchFamily="2" charset="2"/>
              <a:buNone/>
            </a:pPr>
            <a:r>
              <a:rPr lang="en-US" altLang="zh-CN">
                <a:solidFill>
                  <a:schemeClr val="tx2"/>
                </a:solidFill>
                <a:latin typeface="宋体" panose="02010600030101010101" pitchFamily="2" charset="-122"/>
              </a:rPr>
              <a:t>     </a:t>
            </a:r>
            <a:r>
              <a:rPr lang="zh-CN" altLang="en-US">
                <a:solidFill>
                  <a:schemeClr val="tx2"/>
                </a:solidFill>
                <a:latin typeface="宋体" panose="02010600030101010101" pitchFamily="2" charset="-122"/>
              </a:rPr>
              <a:t>建立了因子分析数学目的不仅仅要找出公共因子以及对变量进行分组，更重要的要知道每个公共因子的意义，以便进行进一步的分析，如果每个公共因子的含义不清，则不便于进行实际背景的解释。由于因子载荷阵是不唯一的，所以应该对因子载荷阵进行旋转。目的是使因子载荷阵的结构简化，使载荷矩阵每列或行的元素平方值向</a:t>
            </a:r>
            <a:r>
              <a:rPr lang="en-US" altLang="zh-CN">
                <a:solidFill>
                  <a:schemeClr val="tx2"/>
                </a:solidFill>
                <a:latin typeface="宋体" panose="02010600030101010101" pitchFamily="2" charset="-122"/>
              </a:rPr>
              <a:t>0</a:t>
            </a:r>
            <a:r>
              <a:rPr lang="zh-CN" altLang="en-US">
                <a:solidFill>
                  <a:schemeClr val="tx2"/>
                </a:solidFill>
                <a:latin typeface="宋体" panose="02010600030101010101" pitchFamily="2" charset="-122"/>
              </a:rPr>
              <a:t>和</a:t>
            </a:r>
            <a:r>
              <a:rPr lang="en-US" altLang="zh-CN">
                <a:solidFill>
                  <a:schemeClr val="tx2"/>
                </a:solidFill>
                <a:latin typeface="宋体" panose="02010600030101010101" pitchFamily="2" charset="-122"/>
              </a:rPr>
              <a:t>1</a:t>
            </a:r>
            <a:r>
              <a:rPr lang="zh-CN" altLang="en-US">
                <a:solidFill>
                  <a:schemeClr val="tx2"/>
                </a:solidFill>
                <a:latin typeface="宋体" panose="02010600030101010101" pitchFamily="2" charset="-122"/>
              </a:rPr>
              <a:t>两极分化。有三种主要的正交旋转法。四次方最大法、方差最大法和等量最大法。</a:t>
            </a:r>
            <a:endParaRPr lang="zh-CN" altLang="en-US">
              <a:solidFill>
                <a:schemeClr val="tx2"/>
              </a:solidFill>
            </a:endParaRPr>
          </a:p>
        </p:txBody>
      </p:sp>
      <p:sp>
        <p:nvSpPr>
          <p:cNvPr id="38915" name="Rectangle 4"/>
          <p:cNvSpPr>
            <a:spLocks noChangeArrowheads="1"/>
          </p:cNvSpPr>
          <p:nvPr/>
        </p:nvSpPr>
        <p:spPr bwMode="auto">
          <a:xfrm>
            <a:off x="1952626" y="1428750"/>
            <a:ext cx="35718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800" b="1">
                <a:solidFill>
                  <a:srgbClr val="000099"/>
                </a:solidFill>
                <a:latin typeface="Times New Roman" panose="02020603050405020304" pitchFamily="18" charset="0"/>
                <a:ea typeface="宋体" panose="02010600030101010101" pitchFamily="2" charset="-122"/>
              </a:rPr>
              <a:t>（一）为什么要旋转因子</a:t>
            </a:r>
          </a:p>
        </p:txBody>
      </p:sp>
    </p:spTree>
    <p:extLst>
      <p:ext uri="{BB962C8B-B14F-4D97-AF65-F5344CB8AC3E}">
        <p14:creationId xmlns:p14="http://schemas.microsoft.com/office/powerpoint/2010/main" val="3406503646"/>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1" name="灯片编号占位符 5"/>
          <p:cNvSpPr>
            <a:spLocks noGrp="1" noChangeArrowheads="1"/>
          </p:cNvSpPr>
          <p:nvPr>
            <p:ph type="sldNum" sz="quarter" idx="4294967295"/>
          </p:nvPr>
        </p:nvSpPr>
        <p:spPr bwMode="auto">
          <a:xfrm>
            <a:off x="8077201" y="6172200"/>
            <a:ext cx="2289175"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9009202-61EE-452E-9E90-AECD4353D10A}" type="slidenum">
              <a:rPr lang="en-US" altLang="zh-CN">
                <a:ea typeface="宋体" panose="02010600030101010101" pitchFamily="2" charset="-122"/>
              </a:rPr>
              <a:pPr/>
              <a:t>19</a:t>
            </a:fld>
            <a:endParaRPr lang="en-US" altLang="zh-CN">
              <a:ea typeface="宋体" panose="02010600030101010101" pitchFamily="2" charset="-122"/>
            </a:endParaRPr>
          </a:p>
        </p:txBody>
      </p:sp>
      <p:sp>
        <p:nvSpPr>
          <p:cNvPr id="225282" name="Rectangle 2"/>
          <p:cNvSpPr>
            <a:spLocks noGrp="1" noRot="1" noChangeArrowheads="1"/>
          </p:cNvSpPr>
          <p:nvPr>
            <p:ph type="title"/>
          </p:nvPr>
        </p:nvSpPr>
        <p:spPr>
          <a:xfrm>
            <a:off x="1766094" y="583407"/>
            <a:ext cx="7772400" cy="533400"/>
          </a:xfrm>
        </p:spPr>
        <p:txBody>
          <a:bodyPr>
            <a:normAutofit fontScale="90000"/>
          </a:bodyPr>
          <a:lstStyle/>
          <a:p>
            <a:r>
              <a:rPr lang="zh-CN" altLang="en-US" b="1" smtClean="0"/>
              <a:t>变换后因子的共同度</a:t>
            </a:r>
          </a:p>
        </p:txBody>
      </p:sp>
      <p:sp>
        <p:nvSpPr>
          <p:cNvPr id="225283" name="Rectangle 3"/>
          <p:cNvSpPr>
            <a:spLocks noGrp="1" noRot="1" noChangeArrowheads="1"/>
          </p:cNvSpPr>
          <p:nvPr>
            <p:ph idx="1"/>
          </p:nvPr>
        </p:nvSpPr>
        <p:spPr>
          <a:xfrm>
            <a:off x="2209800" y="2057400"/>
            <a:ext cx="7772400" cy="4191000"/>
          </a:xfrm>
        </p:spPr>
        <p:txBody>
          <a:bodyPr/>
          <a:lstStyle/>
          <a:p>
            <a:pPr>
              <a:buFont typeface="Wingdings" panose="05000000000000000000" pitchFamily="2" charset="2"/>
              <a:buNone/>
            </a:pPr>
            <a:r>
              <a:rPr lang="zh-CN" altLang="en-US">
                <a:solidFill>
                  <a:srgbClr val="000099"/>
                </a:solidFill>
              </a:rPr>
              <a:t>设</a:t>
            </a:r>
            <a:r>
              <a:rPr lang="zh-CN" altLang="en-US" b="1">
                <a:solidFill>
                  <a:srgbClr val="000099"/>
                </a:solidFill>
                <a:sym typeface="Symbol" panose="05050102010706020507" pitchFamily="18" charset="2"/>
              </a:rPr>
              <a:t>正交矩阵，做正交变换</a:t>
            </a:r>
            <a:endParaRPr lang="zh-CN" altLang="en-US" b="1">
              <a:solidFill>
                <a:srgbClr val="000099"/>
              </a:solidFill>
            </a:endParaRPr>
          </a:p>
          <a:p>
            <a:pPr>
              <a:buFont typeface="Wingdings" panose="05000000000000000000" pitchFamily="2" charset="2"/>
              <a:buNone/>
            </a:pPr>
            <a:endParaRPr lang="en-US" altLang="zh-CN">
              <a:solidFill>
                <a:srgbClr val="000099"/>
              </a:solidFill>
            </a:endParaRPr>
          </a:p>
        </p:txBody>
      </p:sp>
      <p:graphicFrame>
        <p:nvGraphicFramePr>
          <p:cNvPr id="225284" name="Object 2"/>
          <p:cNvGraphicFramePr>
            <a:graphicFrameLocks/>
          </p:cNvGraphicFramePr>
          <p:nvPr/>
        </p:nvGraphicFramePr>
        <p:xfrm>
          <a:off x="6667500" y="2071689"/>
          <a:ext cx="1322388" cy="452437"/>
        </p:xfrm>
        <a:graphic>
          <a:graphicData uri="http://schemas.openxmlformats.org/presentationml/2006/ole">
            <mc:AlternateContent xmlns:mc="http://schemas.openxmlformats.org/markup-compatibility/2006">
              <mc:Choice xmlns:v="urn:schemas-microsoft-com:vml" Requires="v">
                <p:oleObj spid="_x0000_s224258" r:id="rId4" imgW="482289" imgH="165202" progId="Equation.3">
                  <p:embed/>
                </p:oleObj>
              </mc:Choice>
              <mc:Fallback>
                <p:oleObj r:id="rId4" imgW="482289" imgH="165202" progId="Equation.3">
                  <p:embed/>
                  <p:pic>
                    <p:nvPicPr>
                      <p:cNvPr id="225284"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00" y="2071689"/>
                        <a:ext cx="1322388"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285" name="Object 3"/>
          <p:cNvGraphicFramePr>
            <a:graphicFrameLocks/>
          </p:cNvGraphicFramePr>
          <p:nvPr/>
        </p:nvGraphicFramePr>
        <p:xfrm>
          <a:off x="4095750" y="2643189"/>
          <a:ext cx="3113088" cy="928687"/>
        </p:xfrm>
        <a:graphic>
          <a:graphicData uri="http://schemas.openxmlformats.org/presentationml/2006/ole">
            <mc:AlternateContent xmlns:mc="http://schemas.openxmlformats.org/markup-compatibility/2006">
              <mc:Choice xmlns:v="urn:schemas-microsoft-com:vml" Requires="v">
                <p:oleObj spid="_x0000_s224259" r:id="rId6" imgW="1447489" imgH="431930" progId="Equation.3">
                  <p:embed/>
                </p:oleObj>
              </mc:Choice>
              <mc:Fallback>
                <p:oleObj r:id="rId6" imgW="1447489" imgH="431930" progId="Equation.3">
                  <p:embed/>
                  <p:pic>
                    <p:nvPicPr>
                      <p:cNvPr id="225285"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5750" y="2643189"/>
                        <a:ext cx="3113088"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286" name="Object 4"/>
          <p:cNvGraphicFramePr>
            <a:graphicFrameLocks/>
          </p:cNvGraphicFramePr>
          <p:nvPr/>
        </p:nvGraphicFramePr>
        <p:xfrm>
          <a:off x="4024313" y="3571876"/>
          <a:ext cx="2959100" cy="714375"/>
        </p:xfrm>
        <a:graphic>
          <a:graphicData uri="http://schemas.openxmlformats.org/presentationml/2006/ole">
            <mc:AlternateContent xmlns:mc="http://schemas.openxmlformats.org/markup-compatibility/2006">
              <mc:Choice xmlns:v="urn:schemas-microsoft-com:vml" Requires="v">
                <p:oleObj spid="_x0000_s224260" r:id="rId8" imgW="1841018" imgH="444624" progId="Equation.3">
                  <p:embed/>
                </p:oleObj>
              </mc:Choice>
              <mc:Fallback>
                <p:oleObj r:id="rId8" imgW="1841018" imgH="444624" progId="Equation.3">
                  <p:embed/>
                  <p:pic>
                    <p:nvPicPr>
                      <p:cNvPr id="225286"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4313" y="3571876"/>
                        <a:ext cx="29591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287" name="Object 5"/>
          <p:cNvGraphicFramePr>
            <a:graphicFrameLocks/>
          </p:cNvGraphicFramePr>
          <p:nvPr/>
        </p:nvGraphicFramePr>
        <p:xfrm>
          <a:off x="5453063" y="4357689"/>
          <a:ext cx="3675062" cy="1000125"/>
        </p:xfrm>
        <a:graphic>
          <a:graphicData uri="http://schemas.openxmlformats.org/presentationml/2006/ole">
            <mc:AlternateContent xmlns:mc="http://schemas.openxmlformats.org/markup-compatibility/2006">
              <mc:Choice xmlns:v="urn:schemas-microsoft-com:vml" Requires="v">
                <p:oleObj spid="_x0000_s224261" r:id="rId10" imgW="2006046" imgH="546180" progId="Equation.3">
                  <p:embed/>
                </p:oleObj>
              </mc:Choice>
              <mc:Fallback>
                <p:oleObj r:id="rId10" imgW="2006046" imgH="546180" progId="Equation.3">
                  <p:embed/>
                  <p:pic>
                    <p:nvPicPr>
                      <p:cNvPr id="225287"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53063" y="4357689"/>
                        <a:ext cx="36750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288" name="Object 6"/>
          <p:cNvGraphicFramePr>
            <a:graphicFrameLocks/>
          </p:cNvGraphicFramePr>
          <p:nvPr/>
        </p:nvGraphicFramePr>
        <p:xfrm>
          <a:off x="5521325" y="5132389"/>
          <a:ext cx="3213100" cy="809625"/>
        </p:xfrm>
        <a:graphic>
          <a:graphicData uri="http://schemas.openxmlformats.org/presentationml/2006/ole">
            <mc:AlternateContent xmlns:mc="http://schemas.openxmlformats.org/markup-compatibility/2006">
              <mc:Choice xmlns:v="urn:schemas-microsoft-com:vml" Requires="v">
                <p:oleObj spid="_x0000_s224262" r:id="rId12" imgW="1764851" imgH="444624" progId="Equation.DSMT4">
                  <p:embed/>
                </p:oleObj>
              </mc:Choice>
              <mc:Fallback>
                <p:oleObj r:id="rId12" imgW="1764851" imgH="444624" progId="Equation.DSMT4">
                  <p:embed/>
                  <p:pic>
                    <p:nvPicPr>
                      <p:cNvPr id="225288" name="Object 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21325" y="5132389"/>
                        <a:ext cx="32131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289" name="Rectangle 9"/>
          <p:cNvSpPr>
            <a:spLocks noChangeArrowheads="1"/>
          </p:cNvSpPr>
          <p:nvPr/>
        </p:nvSpPr>
        <p:spPr bwMode="auto">
          <a:xfrm>
            <a:off x="2667001" y="5943601"/>
            <a:ext cx="5133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chemeClr val="tx2"/>
                </a:solidFill>
                <a:latin typeface="Times New Roman" panose="02020603050405020304" pitchFamily="18" charset="0"/>
                <a:ea typeface="宋体" panose="02010600030101010101" pitchFamily="2" charset="-122"/>
              </a:rPr>
              <a:t>变换后因子的共同度没有发生变化！</a:t>
            </a:r>
          </a:p>
        </p:txBody>
      </p:sp>
      <p:sp>
        <p:nvSpPr>
          <p:cNvPr id="225290" name="Rectangle 10"/>
          <p:cNvSpPr>
            <a:spLocks noChangeArrowheads="1"/>
          </p:cNvSpPr>
          <p:nvPr/>
        </p:nvSpPr>
        <p:spPr bwMode="auto">
          <a:xfrm>
            <a:off x="2024063" y="1357313"/>
            <a:ext cx="434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800" b="1">
                <a:latin typeface="Times New Roman" panose="02020603050405020304" pitchFamily="18" charset="0"/>
                <a:ea typeface="宋体" panose="02010600030101010101" pitchFamily="2" charset="-122"/>
              </a:rPr>
              <a:t>旋转方法</a:t>
            </a:r>
          </a:p>
        </p:txBody>
      </p:sp>
    </p:spTree>
    <p:extLst>
      <p:ext uri="{BB962C8B-B14F-4D97-AF65-F5344CB8AC3E}">
        <p14:creationId xmlns:p14="http://schemas.microsoft.com/office/powerpoint/2010/main" val="219930957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290"/>
                                        </p:tgtEl>
                                        <p:attrNameLst>
                                          <p:attrName>style.visibility</p:attrName>
                                        </p:attrNameLst>
                                      </p:cBhvr>
                                      <p:to>
                                        <p:strVal val="visible"/>
                                      </p:to>
                                    </p:set>
                                    <p:anim calcmode="lin" valueType="num">
                                      <p:cBhvr additive="base">
                                        <p:cTn id="7" dur="500" fill="hold"/>
                                        <p:tgtEl>
                                          <p:spTgt spid="225290"/>
                                        </p:tgtEl>
                                        <p:attrNameLst>
                                          <p:attrName>ppt_x</p:attrName>
                                        </p:attrNameLst>
                                      </p:cBhvr>
                                      <p:tavLst>
                                        <p:tav tm="0">
                                          <p:val>
                                            <p:strVal val="0-#ppt_w/2"/>
                                          </p:val>
                                        </p:tav>
                                        <p:tav tm="100000">
                                          <p:val>
                                            <p:strVal val="#ppt_x"/>
                                          </p:val>
                                        </p:tav>
                                      </p:tavLst>
                                    </p:anim>
                                    <p:anim calcmode="lin" valueType="num">
                                      <p:cBhvr additive="base">
                                        <p:cTn id="8" dur="500" fill="hold"/>
                                        <p:tgtEl>
                                          <p:spTgt spid="2252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282"/>
                                        </p:tgtEl>
                                        <p:attrNameLst>
                                          <p:attrName>style.visibility</p:attrName>
                                        </p:attrNameLst>
                                      </p:cBhvr>
                                      <p:to>
                                        <p:strVal val="visible"/>
                                      </p:to>
                                    </p:set>
                                    <p:anim calcmode="lin" valueType="num">
                                      <p:cBhvr additive="base">
                                        <p:cTn id="13" dur="500" fill="hold"/>
                                        <p:tgtEl>
                                          <p:spTgt spid="225282"/>
                                        </p:tgtEl>
                                        <p:attrNameLst>
                                          <p:attrName>ppt_x</p:attrName>
                                        </p:attrNameLst>
                                      </p:cBhvr>
                                      <p:tavLst>
                                        <p:tav tm="0">
                                          <p:val>
                                            <p:strVal val="0-#ppt_w/2"/>
                                          </p:val>
                                        </p:tav>
                                        <p:tav tm="100000">
                                          <p:val>
                                            <p:strVal val="#ppt_x"/>
                                          </p:val>
                                        </p:tav>
                                      </p:tavLst>
                                    </p:anim>
                                    <p:anim calcmode="lin" valueType="num">
                                      <p:cBhvr additive="base">
                                        <p:cTn id="14" dur="500" fill="hold"/>
                                        <p:tgtEl>
                                          <p:spTgt spid="22528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5283">
                                            <p:txEl>
                                              <p:pRg st="0" end="0"/>
                                            </p:txEl>
                                          </p:spTgt>
                                        </p:tgtEl>
                                        <p:attrNameLst>
                                          <p:attrName>style.visibility</p:attrName>
                                        </p:attrNameLst>
                                      </p:cBhvr>
                                      <p:to>
                                        <p:strVal val="visible"/>
                                      </p:to>
                                    </p:set>
                                    <p:anim calcmode="lin" valueType="num">
                                      <p:cBhvr additive="base">
                                        <p:cTn id="19" dur="500" fill="hold"/>
                                        <p:tgtEl>
                                          <p:spTgt spid="22528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52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25284"/>
                                        </p:tgtEl>
                                        <p:attrNameLst>
                                          <p:attrName>style.visibility</p:attrName>
                                        </p:attrNameLst>
                                      </p:cBhvr>
                                      <p:to>
                                        <p:strVal val="visible"/>
                                      </p:to>
                                    </p:set>
                                    <p:anim calcmode="lin" valueType="num">
                                      <p:cBhvr additive="base">
                                        <p:cTn id="25" dur="500" fill="hold"/>
                                        <p:tgtEl>
                                          <p:spTgt spid="225284"/>
                                        </p:tgtEl>
                                        <p:attrNameLst>
                                          <p:attrName>ppt_x</p:attrName>
                                        </p:attrNameLst>
                                      </p:cBhvr>
                                      <p:tavLst>
                                        <p:tav tm="0">
                                          <p:val>
                                            <p:strVal val="0-#ppt_w/2"/>
                                          </p:val>
                                        </p:tav>
                                        <p:tav tm="100000">
                                          <p:val>
                                            <p:strVal val="#ppt_x"/>
                                          </p:val>
                                        </p:tav>
                                      </p:tavLst>
                                    </p:anim>
                                    <p:anim calcmode="lin" valueType="num">
                                      <p:cBhvr additive="base">
                                        <p:cTn id="26" dur="500" fill="hold"/>
                                        <p:tgtEl>
                                          <p:spTgt spid="22528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25285"/>
                                        </p:tgtEl>
                                        <p:attrNameLst>
                                          <p:attrName>style.visibility</p:attrName>
                                        </p:attrNameLst>
                                      </p:cBhvr>
                                      <p:to>
                                        <p:strVal val="visible"/>
                                      </p:to>
                                    </p:set>
                                    <p:anim calcmode="lin" valueType="num">
                                      <p:cBhvr additive="base">
                                        <p:cTn id="31" dur="500" fill="hold"/>
                                        <p:tgtEl>
                                          <p:spTgt spid="225285"/>
                                        </p:tgtEl>
                                        <p:attrNameLst>
                                          <p:attrName>ppt_x</p:attrName>
                                        </p:attrNameLst>
                                      </p:cBhvr>
                                      <p:tavLst>
                                        <p:tav tm="0">
                                          <p:val>
                                            <p:strVal val="0-#ppt_w/2"/>
                                          </p:val>
                                        </p:tav>
                                        <p:tav tm="100000">
                                          <p:val>
                                            <p:strVal val="#ppt_x"/>
                                          </p:val>
                                        </p:tav>
                                      </p:tavLst>
                                    </p:anim>
                                    <p:anim calcmode="lin" valueType="num">
                                      <p:cBhvr additive="base">
                                        <p:cTn id="32" dur="500" fill="hold"/>
                                        <p:tgtEl>
                                          <p:spTgt spid="22528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25286"/>
                                        </p:tgtEl>
                                        <p:attrNameLst>
                                          <p:attrName>style.visibility</p:attrName>
                                        </p:attrNameLst>
                                      </p:cBhvr>
                                      <p:to>
                                        <p:strVal val="visible"/>
                                      </p:to>
                                    </p:set>
                                    <p:anim calcmode="lin" valueType="num">
                                      <p:cBhvr additive="base">
                                        <p:cTn id="37" dur="500" fill="hold"/>
                                        <p:tgtEl>
                                          <p:spTgt spid="225286"/>
                                        </p:tgtEl>
                                        <p:attrNameLst>
                                          <p:attrName>ppt_x</p:attrName>
                                        </p:attrNameLst>
                                      </p:cBhvr>
                                      <p:tavLst>
                                        <p:tav tm="0">
                                          <p:val>
                                            <p:strVal val="0-#ppt_w/2"/>
                                          </p:val>
                                        </p:tav>
                                        <p:tav tm="100000">
                                          <p:val>
                                            <p:strVal val="#ppt_x"/>
                                          </p:val>
                                        </p:tav>
                                      </p:tavLst>
                                    </p:anim>
                                    <p:anim calcmode="lin" valueType="num">
                                      <p:cBhvr additive="base">
                                        <p:cTn id="38" dur="500" fill="hold"/>
                                        <p:tgtEl>
                                          <p:spTgt spid="22528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25287"/>
                                        </p:tgtEl>
                                        <p:attrNameLst>
                                          <p:attrName>style.visibility</p:attrName>
                                        </p:attrNameLst>
                                      </p:cBhvr>
                                      <p:to>
                                        <p:strVal val="visible"/>
                                      </p:to>
                                    </p:set>
                                    <p:anim calcmode="lin" valueType="num">
                                      <p:cBhvr additive="base">
                                        <p:cTn id="43" dur="500" fill="hold"/>
                                        <p:tgtEl>
                                          <p:spTgt spid="225287"/>
                                        </p:tgtEl>
                                        <p:attrNameLst>
                                          <p:attrName>ppt_x</p:attrName>
                                        </p:attrNameLst>
                                      </p:cBhvr>
                                      <p:tavLst>
                                        <p:tav tm="0">
                                          <p:val>
                                            <p:strVal val="0-#ppt_w/2"/>
                                          </p:val>
                                        </p:tav>
                                        <p:tav tm="100000">
                                          <p:val>
                                            <p:strVal val="#ppt_x"/>
                                          </p:val>
                                        </p:tav>
                                      </p:tavLst>
                                    </p:anim>
                                    <p:anim calcmode="lin" valueType="num">
                                      <p:cBhvr additive="base">
                                        <p:cTn id="44" dur="500" fill="hold"/>
                                        <p:tgtEl>
                                          <p:spTgt spid="22528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225288"/>
                                        </p:tgtEl>
                                        <p:attrNameLst>
                                          <p:attrName>style.visibility</p:attrName>
                                        </p:attrNameLst>
                                      </p:cBhvr>
                                      <p:to>
                                        <p:strVal val="visible"/>
                                      </p:to>
                                    </p:set>
                                    <p:anim calcmode="lin" valueType="num">
                                      <p:cBhvr additive="base">
                                        <p:cTn id="49" dur="500" fill="hold"/>
                                        <p:tgtEl>
                                          <p:spTgt spid="225288"/>
                                        </p:tgtEl>
                                        <p:attrNameLst>
                                          <p:attrName>ppt_x</p:attrName>
                                        </p:attrNameLst>
                                      </p:cBhvr>
                                      <p:tavLst>
                                        <p:tav tm="0">
                                          <p:val>
                                            <p:strVal val="0-#ppt_w/2"/>
                                          </p:val>
                                        </p:tav>
                                        <p:tav tm="100000">
                                          <p:val>
                                            <p:strVal val="#ppt_x"/>
                                          </p:val>
                                        </p:tav>
                                      </p:tavLst>
                                    </p:anim>
                                    <p:anim calcmode="lin" valueType="num">
                                      <p:cBhvr additive="base">
                                        <p:cTn id="50" dur="500" fill="hold"/>
                                        <p:tgtEl>
                                          <p:spTgt spid="225288"/>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25289"/>
                                        </p:tgtEl>
                                        <p:attrNameLst>
                                          <p:attrName>style.visibility</p:attrName>
                                        </p:attrNameLst>
                                      </p:cBhvr>
                                      <p:to>
                                        <p:strVal val="visible"/>
                                      </p:to>
                                    </p:set>
                                    <p:anim calcmode="lin" valueType="num">
                                      <p:cBhvr additive="base">
                                        <p:cTn id="55" dur="500" fill="hold"/>
                                        <p:tgtEl>
                                          <p:spTgt spid="225289"/>
                                        </p:tgtEl>
                                        <p:attrNameLst>
                                          <p:attrName>ppt_x</p:attrName>
                                        </p:attrNameLst>
                                      </p:cBhvr>
                                      <p:tavLst>
                                        <p:tav tm="0">
                                          <p:val>
                                            <p:strVal val="0-#ppt_w/2"/>
                                          </p:val>
                                        </p:tav>
                                        <p:tav tm="100000">
                                          <p:val>
                                            <p:strVal val="#ppt_x"/>
                                          </p:val>
                                        </p:tav>
                                      </p:tavLst>
                                    </p:anim>
                                    <p:anim calcmode="lin" valueType="num">
                                      <p:cBhvr additive="base">
                                        <p:cTn id="56" dur="500" fill="hold"/>
                                        <p:tgtEl>
                                          <p:spTgt spid="2252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p:bldP spid="225283" grpId="0" build="p"/>
      <p:bldP spid="225289" grpId="0"/>
      <p:bldP spid="22529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3"/>
          <p:cNvSpPr>
            <a:spLocks noChangeArrowheads="1"/>
          </p:cNvSpPr>
          <p:nvPr/>
        </p:nvSpPr>
        <p:spPr bwMode="auto">
          <a:xfrm>
            <a:off x="1809750" y="1357313"/>
            <a:ext cx="8027988"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03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800" b="1">
                <a:solidFill>
                  <a:schemeClr val="tx2"/>
                </a:solidFill>
                <a:latin typeface="宋体" panose="02010600030101010101" pitchFamily="2" charset="-122"/>
                <a:cs typeface="Tahoma" panose="020B0604030504040204" pitchFamily="34" charset="0"/>
              </a:rPr>
              <a:t>1  </a:t>
            </a:r>
            <a:r>
              <a:rPr lang="zh-CN" altLang="en-US" sz="2800" b="1">
                <a:solidFill>
                  <a:schemeClr val="tx2"/>
                </a:solidFill>
                <a:latin typeface="宋体" panose="02010600030101010101" pitchFamily="2" charset="-122"/>
              </a:rPr>
              <a:t>引言</a:t>
            </a:r>
          </a:p>
          <a:p>
            <a:pPr algn="just">
              <a:lnSpc>
                <a:spcPct val="130000"/>
              </a:lnSpc>
            </a:pPr>
            <a:r>
              <a:rPr lang="zh-CN" altLang="en-US" sz="2800">
                <a:solidFill>
                  <a:schemeClr val="tx2"/>
                </a:solidFill>
                <a:latin typeface="宋体" panose="02010600030101010101" pitchFamily="2" charset="-122"/>
              </a:rPr>
              <a:t>   因子分析</a:t>
            </a:r>
            <a:r>
              <a:rPr lang="en-US" altLang="zh-CN" sz="2800">
                <a:solidFill>
                  <a:schemeClr val="tx2"/>
                </a:solidFill>
                <a:latin typeface="宋体" panose="02010600030101010101" pitchFamily="2" charset="-122"/>
              </a:rPr>
              <a:t>(factor analysis)</a:t>
            </a:r>
            <a:r>
              <a:rPr lang="zh-CN" altLang="en-US" sz="2800">
                <a:solidFill>
                  <a:schemeClr val="tx2"/>
                </a:solidFill>
                <a:latin typeface="宋体" panose="02010600030101010101" pitchFamily="2" charset="-122"/>
              </a:rPr>
              <a:t>是一种数据简化的技术。它通过研究众多变量之间的内部依赖关系，探求观测数据中的基本结构，并用少数几个假想变量来表示其基本的数据结构。这几个假想变量能够反映原来众多变量的主要信息。原始的变量是可观测的显在变量，而假想变量是不可观测的潜在变量，称为因子。</a:t>
            </a:r>
          </a:p>
          <a:p>
            <a:pPr algn="just" eaLnBrk="0" hangingPunct="0">
              <a:lnSpc>
                <a:spcPct val="130000"/>
              </a:lnSpc>
            </a:pPr>
            <a:r>
              <a:rPr lang="zh-CN" altLang="en-US" sz="2800">
                <a:solidFill>
                  <a:schemeClr val="tx2"/>
                </a:solidFill>
                <a:latin typeface="宋体" panose="02010600030101010101" pitchFamily="2" charset="-122"/>
              </a:rPr>
              <a:t>  </a:t>
            </a:r>
          </a:p>
        </p:txBody>
      </p:sp>
    </p:spTree>
    <p:extLst>
      <p:ext uri="{BB962C8B-B14F-4D97-AF65-F5344CB8AC3E}">
        <p14:creationId xmlns:p14="http://schemas.microsoft.com/office/powerpoint/2010/main" val="1629515676"/>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rrowheads="1"/>
          </p:cNvSpPr>
          <p:nvPr>
            <p:ph type="title"/>
          </p:nvPr>
        </p:nvSpPr>
        <p:spPr>
          <a:xfrm>
            <a:off x="2286000" y="609600"/>
            <a:ext cx="7772400" cy="533400"/>
          </a:xfrm>
        </p:spPr>
        <p:txBody>
          <a:bodyPr/>
          <a:lstStyle/>
          <a:p>
            <a:r>
              <a:rPr lang="zh-CN" altLang="en-US" sz="2800" b="1"/>
              <a:t>变换后因子贡献</a:t>
            </a:r>
          </a:p>
        </p:txBody>
      </p:sp>
      <p:sp>
        <p:nvSpPr>
          <p:cNvPr id="43010" name="Rectangle 3"/>
          <p:cNvSpPr>
            <a:spLocks noGrp="1" noRot="1" noChangeArrowheads="1"/>
          </p:cNvSpPr>
          <p:nvPr>
            <p:ph idx="1"/>
          </p:nvPr>
        </p:nvSpPr>
        <p:spPr>
          <a:xfrm>
            <a:off x="2209800" y="1447800"/>
            <a:ext cx="7772400" cy="4191000"/>
          </a:xfrm>
        </p:spPr>
        <p:txBody>
          <a:bodyPr/>
          <a:lstStyle/>
          <a:p>
            <a:pPr>
              <a:buFont typeface="Wingdings" panose="05000000000000000000" pitchFamily="2" charset="2"/>
              <a:buNone/>
            </a:pPr>
            <a:r>
              <a:rPr lang="zh-CN" altLang="en-US">
                <a:solidFill>
                  <a:srgbClr val="000099"/>
                </a:solidFill>
              </a:rPr>
              <a:t>设</a:t>
            </a:r>
            <a:r>
              <a:rPr lang="zh-CN" altLang="en-US" b="1">
                <a:solidFill>
                  <a:srgbClr val="000099"/>
                </a:solidFill>
                <a:sym typeface="Symbol" panose="05050102010706020507" pitchFamily="18" charset="2"/>
              </a:rPr>
              <a:t>正交矩阵，做正交变换</a:t>
            </a:r>
            <a:endParaRPr lang="zh-CN" altLang="en-US" b="1">
              <a:solidFill>
                <a:srgbClr val="000099"/>
              </a:solidFill>
            </a:endParaRPr>
          </a:p>
          <a:p>
            <a:pPr>
              <a:buFont typeface="Wingdings" panose="05000000000000000000" pitchFamily="2" charset="2"/>
              <a:buNone/>
            </a:pPr>
            <a:endParaRPr lang="en-US" altLang="zh-CN" smtClean="0">
              <a:solidFill>
                <a:srgbClr val="000099"/>
              </a:solidFill>
            </a:endParaRPr>
          </a:p>
        </p:txBody>
      </p:sp>
      <p:graphicFrame>
        <p:nvGraphicFramePr>
          <p:cNvPr id="43011" name="Object 2"/>
          <p:cNvGraphicFramePr>
            <a:graphicFrameLocks/>
          </p:cNvGraphicFramePr>
          <p:nvPr/>
        </p:nvGraphicFramePr>
        <p:xfrm>
          <a:off x="7131051" y="1557339"/>
          <a:ext cx="1025525" cy="350837"/>
        </p:xfrm>
        <a:graphic>
          <a:graphicData uri="http://schemas.openxmlformats.org/presentationml/2006/ole">
            <mc:AlternateContent xmlns:mc="http://schemas.openxmlformats.org/markup-compatibility/2006">
              <mc:Choice xmlns:v="urn:schemas-microsoft-com:vml" Requires="v">
                <p:oleObj spid="_x0000_s225282" r:id="rId4" imgW="482289" imgH="165202" progId="Equation.DSMT4">
                  <p:embed/>
                </p:oleObj>
              </mc:Choice>
              <mc:Fallback>
                <p:oleObj r:id="rId4" imgW="482289" imgH="165202" progId="Equation.DSMT4">
                  <p:embed/>
                  <p:pic>
                    <p:nvPicPr>
                      <p:cNvPr id="43011"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1051" y="1557339"/>
                        <a:ext cx="10255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12" name="Object 3"/>
          <p:cNvGraphicFramePr>
            <a:graphicFrameLocks/>
          </p:cNvGraphicFramePr>
          <p:nvPr/>
        </p:nvGraphicFramePr>
        <p:xfrm>
          <a:off x="3822701" y="2085976"/>
          <a:ext cx="3116263" cy="936625"/>
        </p:xfrm>
        <a:graphic>
          <a:graphicData uri="http://schemas.openxmlformats.org/presentationml/2006/ole">
            <mc:AlternateContent xmlns:mc="http://schemas.openxmlformats.org/markup-compatibility/2006">
              <mc:Choice xmlns:v="urn:schemas-microsoft-com:vml" Requires="v">
                <p:oleObj spid="_x0000_s225283" r:id="rId6" imgW="1434794" imgH="431930" progId="Equation.DSMT4">
                  <p:embed/>
                </p:oleObj>
              </mc:Choice>
              <mc:Fallback>
                <p:oleObj r:id="rId6" imgW="1434794" imgH="431930" progId="Equation.DSMT4">
                  <p:embed/>
                  <p:pic>
                    <p:nvPicPr>
                      <p:cNvPr id="43012"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22701" y="2085976"/>
                        <a:ext cx="31162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13" name="Object 4"/>
          <p:cNvGraphicFramePr>
            <a:graphicFrameLocks/>
          </p:cNvGraphicFramePr>
          <p:nvPr/>
        </p:nvGraphicFramePr>
        <p:xfrm>
          <a:off x="3905250" y="2940050"/>
          <a:ext cx="3551238" cy="833438"/>
        </p:xfrm>
        <a:graphic>
          <a:graphicData uri="http://schemas.openxmlformats.org/presentationml/2006/ole">
            <mc:AlternateContent xmlns:mc="http://schemas.openxmlformats.org/markup-compatibility/2006">
              <mc:Choice xmlns:v="urn:schemas-microsoft-com:vml" Requires="v">
                <p:oleObj spid="_x0000_s225284" r:id="rId8" imgW="1841018" imgH="431930" progId="Equation.DSMT4">
                  <p:embed/>
                </p:oleObj>
              </mc:Choice>
              <mc:Fallback>
                <p:oleObj r:id="rId8" imgW="1841018" imgH="431930" progId="Equation.DSMT4">
                  <p:embed/>
                  <p:pic>
                    <p:nvPicPr>
                      <p:cNvPr id="43013"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05250" y="2940050"/>
                        <a:ext cx="3551238"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14" name="Object 5"/>
          <p:cNvGraphicFramePr>
            <a:graphicFrameLocks/>
          </p:cNvGraphicFramePr>
          <p:nvPr/>
        </p:nvGraphicFramePr>
        <p:xfrm>
          <a:off x="4678364" y="3810000"/>
          <a:ext cx="3824287" cy="1022350"/>
        </p:xfrm>
        <a:graphic>
          <a:graphicData uri="http://schemas.openxmlformats.org/presentationml/2006/ole">
            <mc:AlternateContent xmlns:mc="http://schemas.openxmlformats.org/markup-compatibility/2006">
              <mc:Choice xmlns:v="urn:schemas-microsoft-com:vml" Requires="v">
                <p:oleObj spid="_x0000_s225285" r:id="rId10" imgW="1993352" imgH="533486" progId="Equation.DSMT4">
                  <p:embed/>
                </p:oleObj>
              </mc:Choice>
              <mc:Fallback>
                <p:oleObj r:id="rId10" imgW="1993352" imgH="533486" progId="Equation.DSMT4">
                  <p:embed/>
                  <p:pic>
                    <p:nvPicPr>
                      <p:cNvPr id="43014"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78364" y="3810000"/>
                        <a:ext cx="3824287"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15" name="Object 6"/>
          <p:cNvGraphicFramePr>
            <a:graphicFrameLocks/>
          </p:cNvGraphicFramePr>
          <p:nvPr/>
        </p:nvGraphicFramePr>
        <p:xfrm>
          <a:off x="4733926" y="4799013"/>
          <a:ext cx="3495675" cy="900112"/>
        </p:xfrm>
        <a:graphic>
          <a:graphicData uri="http://schemas.openxmlformats.org/presentationml/2006/ole">
            <mc:AlternateContent xmlns:mc="http://schemas.openxmlformats.org/markup-compatibility/2006">
              <mc:Choice xmlns:v="urn:schemas-microsoft-com:vml" Requires="v">
                <p:oleObj spid="_x0000_s225286" r:id="rId12" imgW="1675990" imgH="431930" progId="Equation.DSMT4">
                  <p:embed/>
                </p:oleObj>
              </mc:Choice>
              <mc:Fallback>
                <p:oleObj r:id="rId12" imgW="1675990" imgH="431930" progId="Equation.DSMT4">
                  <p:embed/>
                  <p:pic>
                    <p:nvPicPr>
                      <p:cNvPr id="43015" name="Object 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33926" y="4799013"/>
                        <a:ext cx="3495675"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16" name="Rectangle 9"/>
          <p:cNvSpPr>
            <a:spLocks noChangeArrowheads="1"/>
          </p:cNvSpPr>
          <p:nvPr/>
        </p:nvSpPr>
        <p:spPr bwMode="auto">
          <a:xfrm>
            <a:off x="2667001" y="5943600"/>
            <a:ext cx="447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chemeClr val="tx2"/>
                </a:solidFill>
                <a:latin typeface="Times New Roman" panose="02020603050405020304" pitchFamily="18" charset="0"/>
                <a:ea typeface="宋体" panose="02010600030101010101" pitchFamily="2" charset="-122"/>
              </a:rPr>
              <a:t>变换后因子的贡献发生了变化！</a:t>
            </a:r>
          </a:p>
        </p:txBody>
      </p:sp>
    </p:spTree>
    <p:extLst>
      <p:ext uri="{BB962C8B-B14F-4D97-AF65-F5344CB8AC3E}">
        <p14:creationId xmlns:p14="http://schemas.microsoft.com/office/powerpoint/2010/main" val="1678821034"/>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ChangeArrowheads="1"/>
          </p:cNvSpPr>
          <p:nvPr/>
        </p:nvSpPr>
        <p:spPr bwMode="auto">
          <a:xfrm>
            <a:off x="1524000" y="1285875"/>
            <a:ext cx="9144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buSzPct val="85000"/>
            </a:pPr>
            <a:r>
              <a:rPr lang="en-US" altLang="zh-CN" sz="2800">
                <a:solidFill>
                  <a:srgbClr val="FF3300"/>
                </a:solidFill>
                <a:latin typeface="华文琥珀" panose="02010800040101010101" pitchFamily="2" charset="-122"/>
                <a:ea typeface="华文琥珀" panose="02010800040101010101" pitchFamily="2" charset="-122"/>
              </a:rPr>
              <a:t>      </a:t>
            </a:r>
            <a:r>
              <a:rPr lang="en-US" altLang="zh-CN" sz="2800">
                <a:solidFill>
                  <a:srgbClr val="000099"/>
                </a:solidFill>
                <a:latin typeface="楷体_GB2312" pitchFamily="49" charset="-122"/>
                <a:ea typeface="楷体_GB2312" pitchFamily="49" charset="-122"/>
              </a:rPr>
              <a:t>1</a:t>
            </a:r>
            <a:r>
              <a:rPr lang="zh-CN" altLang="en-US" sz="2800">
                <a:solidFill>
                  <a:srgbClr val="000099"/>
                </a:solidFill>
                <a:latin typeface="楷体_GB2312" pitchFamily="49" charset="-122"/>
                <a:ea typeface="楷体_GB2312" pitchFamily="49" charset="-122"/>
              </a:rPr>
              <a:t>、方差最大法</a:t>
            </a:r>
          </a:p>
          <a:p>
            <a:pPr>
              <a:lnSpc>
                <a:spcPct val="120000"/>
              </a:lnSpc>
              <a:spcBef>
                <a:spcPct val="20000"/>
              </a:spcBef>
              <a:buSzPct val="85000"/>
            </a:pPr>
            <a:r>
              <a:rPr lang="zh-CN" altLang="en-US" sz="2400">
                <a:solidFill>
                  <a:srgbClr val="000099"/>
                </a:solidFill>
                <a:latin typeface="华文琥珀" panose="02010800040101010101" pitchFamily="2" charset="-122"/>
                <a:ea typeface="华文琥珀" panose="02010800040101010101" pitchFamily="2" charset="-122"/>
              </a:rPr>
              <a:t>       </a:t>
            </a:r>
            <a:r>
              <a:rPr lang="zh-CN" altLang="en-US" sz="2400" b="1">
                <a:solidFill>
                  <a:srgbClr val="000099"/>
                </a:solidFill>
                <a:latin typeface="楷体_GB2312" pitchFamily="49" charset="-122"/>
                <a:ea typeface="楷体_GB2312" pitchFamily="49" charset="-122"/>
              </a:rPr>
              <a:t>方差最大法从简化因子载荷矩阵的每一列出发，使和每个因子有关的载荷的平方的方差最大。当只有少数几个变量在某个因子上有较高的载荷时，对因子的解释最简单。</a:t>
            </a:r>
            <a:r>
              <a:rPr lang="zh-CN" altLang="en-US" sz="2400">
                <a:solidFill>
                  <a:srgbClr val="000099"/>
                </a:solidFill>
                <a:latin typeface="宋体" panose="02010600030101010101" pitchFamily="2" charset="-122"/>
              </a:rPr>
              <a:t>方差最大的直观意义是希望通过因子旋转后，使每个因子上的载荷尽量拉开距离，一部分的载荷趋于</a:t>
            </a:r>
            <a:r>
              <a:rPr lang="zh-CN" altLang="en-US" sz="2400">
                <a:solidFill>
                  <a:srgbClr val="000099"/>
                </a:solidFill>
                <a:latin typeface="宋体" panose="02010600030101010101" pitchFamily="2" charset="-122"/>
                <a:sym typeface="Symbol" panose="05050102010706020507" pitchFamily="18" charset="2"/>
              </a:rPr>
              <a:t></a:t>
            </a:r>
            <a:r>
              <a:rPr lang="en-US" altLang="zh-CN" sz="2400">
                <a:solidFill>
                  <a:srgbClr val="000099"/>
                </a:solidFill>
                <a:latin typeface="宋体" panose="02010600030101010101" pitchFamily="2" charset="-122"/>
                <a:sym typeface="Symbol" panose="05050102010706020507" pitchFamily="18" charset="2"/>
              </a:rPr>
              <a:t>1</a:t>
            </a:r>
            <a:r>
              <a:rPr lang="zh-CN" altLang="en-US" sz="2400">
                <a:solidFill>
                  <a:srgbClr val="000099"/>
                </a:solidFill>
                <a:latin typeface="宋体" panose="02010600030101010101" pitchFamily="2" charset="-122"/>
                <a:sym typeface="Symbol" panose="05050102010706020507" pitchFamily="18" charset="2"/>
              </a:rPr>
              <a:t>，另一部分趋于</a:t>
            </a:r>
            <a:r>
              <a:rPr lang="en-US" altLang="zh-CN" sz="2400">
                <a:solidFill>
                  <a:srgbClr val="000099"/>
                </a:solidFill>
                <a:latin typeface="宋体" panose="02010600030101010101" pitchFamily="2" charset="-122"/>
                <a:sym typeface="Symbol" panose="05050102010706020507" pitchFamily="18" charset="2"/>
              </a:rPr>
              <a:t>0</a:t>
            </a:r>
            <a:r>
              <a:rPr lang="zh-CN" altLang="en-US" sz="2400">
                <a:solidFill>
                  <a:srgbClr val="000099"/>
                </a:solidFill>
                <a:latin typeface="宋体" panose="02010600030101010101" pitchFamily="2" charset="-122"/>
                <a:sym typeface="Symbol" panose="05050102010706020507" pitchFamily="18" charset="2"/>
              </a:rPr>
              <a:t>。当</a:t>
            </a:r>
            <a:r>
              <a:rPr lang="en-US" altLang="zh-CN" sz="2400" i="1">
                <a:solidFill>
                  <a:srgbClr val="000099"/>
                </a:solidFill>
                <a:latin typeface="Times New Roman" panose="02020603050405020304" pitchFamily="18" charset="0"/>
                <a:cs typeface="Times New Roman" panose="02020603050405020304" pitchFamily="18" charset="0"/>
                <a:sym typeface="Symbol" panose="05050102010706020507" pitchFamily="18" charset="2"/>
              </a:rPr>
              <a:t>m</a:t>
            </a:r>
            <a:r>
              <a:rPr lang="en-US" altLang="zh-CN" sz="2400">
                <a:solidFill>
                  <a:srgbClr val="000099"/>
                </a:solidFill>
                <a:latin typeface="宋体" panose="02010600030101010101" pitchFamily="2" charset="-122"/>
                <a:sym typeface="Symbol" panose="05050102010706020507" pitchFamily="18" charset="2"/>
              </a:rPr>
              <a:t>=2</a:t>
            </a:r>
            <a:r>
              <a:rPr lang="zh-CN" altLang="en-US" sz="2400">
                <a:solidFill>
                  <a:srgbClr val="000099"/>
                </a:solidFill>
                <a:latin typeface="宋体" panose="02010600030101010101" pitchFamily="2" charset="-122"/>
                <a:sym typeface="Symbol" panose="05050102010706020507" pitchFamily="18" charset="2"/>
              </a:rPr>
              <a:t>时，</a:t>
            </a:r>
            <a:endParaRPr lang="zh-CN" altLang="en-US" sz="2400">
              <a:solidFill>
                <a:srgbClr val="000099"/>
              </a:solidFill>
              <a:latin typeface="宋体" panose="02010600030101010101" pitchFamily="2" charset="-122"/>
            </a:endParaRPr>
          </a:p>
        </p:txBody>
      </p:sp>
      <p:graphicFrame>
        <p:nvGraphicFramePr>
          <p:cNvPr id="229379" name="Object 2"/>
          <p:cNvGraphicFramePr>
            <a:graphicFrameLocks/>
          </p:cNvGraphicFramePr>
          <p:nvPr/>
        </p:nvGraphicFramePr>
        <p:xfrm>
          <a:off x="2506663" y="4549776"/>
          <a:ext cx="1924050" cy="2047875"/>
        </p:xfrm>
        <a:graphic>
          <a:graphicData uri="http://schemas.openxmlformats.org/presentationml/2006/ole">
            <mc:AlternateContent xmlns:mc="http://schemas.openxmlformats.org/markup-compatibility/2006">
              <mc:Choice xmlns:v="urn:schemas-microsoft-com:vml" Requires="v">
                <p:oleObj spid="_x0000_s226306" r:id="rId4" imgW="889317" imgH="940117" progId="Equation.DSMT4">
                  <p:embed/>
                </p:oleObj>
              </mc:Choice>
              <mc:Fallback>
                <p:oleObj r:id="rId4" imgW="889317" imgH="940117" progId="Equation.DSMT4">
                  <p:embed/>
                  <p:pic>
                    <p:nvPicPr>
                      <p:cNvPr id="229379"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6663" y="4549776"/>
                        <a:ext cx="192405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9380" name="Object 3"/>
          <p:cNvGraphicFramePr>
            <a:graphicFrameLocks/>
          </p:cNvGraphicFramePr>
          <p:nvPr/>
        </p:nvGraphicFramePr>
        <p:xfrm>
          <a:off x="5173664" y="4549775"/>
          <a:ext cx="2420937" cy="2114550"/>
        </p:xfrm>
        <a:graphic>
          <a:graphicData uri="http://schemas.openxmlformats.org/presentationml/2006/ole">
            <mc:AlternateContent xmlns:mc="http://schemas.openxmlformats.org/markup-compatibility/2006">
              <mc:Choice xmlns:v="urn:schemas-microsoft-com:vml" Requires="v">
                <p:oleObj spid="_x0000_s226307" r:id="rId6" imgW="1079817" imgH="940117" progId="Equation.DSMT4">
                  <p:embed/>
                </p:oleObj>
              </mc:Choice>
              <mc:Fallback>
                <p:oleObj r:id="rId6" imgW="1079817" imgH="940117" progId="Equation.DSMT4">
                  <p:embed/>
                  <p:pic>
                    <p:nvPicPr>
                      <p:cNvPr id="22938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73664" y="4549775"/>
                        <a:ext cx="2420937"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1568233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9378"/>
                                        </p:tgtEl>
                                        <p:attrNameLst>
                                          <p:attrName>style.visibility</p:attrName>
                                        </p:attrNameLst>
                                      </p:cBhvr>
                                      <p:to>
                                        <p:strVal val="visible"/>
                                      </p:to>
                                    </p:set>
                                    <p:anim calcmode="lin" valueType="num">
                                      <p:cBhvr additive="base">
                                        <p:cTn id="7" dur="500" fill="hold"/>
                                        <p:tgtEl>
                                          <p:spTgt spid="229378"/>
                                        </p:tgtEl>
                                        <p:attrNameLst>
                                          <p:attrName>ppt_x</p:attrName>
                                        </p:attrNameLst>
                                      </p:cBhvr>
                                      <p:tavLst>
                                        <p:tav tm="0">
                                          <p:val>
                                            <p:strVal val="0-#ppt_w/2"/>
                                          </p:val>
                                        </p:tav>
                                        <p:tav tm="100000">
                                          <p:val>
                                            <p:strVal val="#ppt_x"/>
                                          </p:val>
                                        </p:tav>
                                      </p:tavLst>
                                    </p:anim>
                                    <p:anim calcmode="lin" valueType="num">
                                      <p:cBhvr additive="base">
                                        <p:cTn id="8" dur="500" fill="hold"/>
                                        <p:tgtEl>
                                          <p:spTgt spid="22937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29379"/>
                                        </p:tgtEl>
                                        <p:attrNameLst>
                                          <p:attrName>style.visibility</p:attrName>
                                        </p:attrNameLst>
                                      </p:cBhvr>
                                      <p:to>
                                        <p:strVal val="visible"/>
                                      </p:to>
                                    </p:set>
                                    <p:anim calcmode="lin" valueType="num">
                                      <p:cBhvr additive="base">
                                        <p:cTn id="13" dur="500" fill="hold"/>
                                        <p:tgtEl>
                                          <p:spTgt spid="229379"/>
                                        </p:tgtEl>
                                        <p:attrNameLst>
                                          <p:attrName>ppt_x</p:attrName>
                                        </p:attrNameLst>
                                      </p:cBhvr>
                                      <p:tavLst>
                                        <p:tav tm="0">
                                          <p:val>
                                            <p:strVal val="0-#ppt_w/2"/>
                                          </p:val>
                                        </p:tav>
                                        <p:tav tm="100000">
                                          <p:val>
                                            <p:strVal val="#ppt_x"/>
                                          </p:val>
                                        </p:tav>
                                      </p:tavLst>
                                    </p:anim>
                                    <p:anim calcmode="lin" valueType="num">
                                      <p:cBhvr additive="base">
                                        <p:cTn id="14" dur="500" fill="hold"/>
                                        <p:tgtEl>
                                          <p:spTgt spid="2293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29380"/>
                                        </p:tgtEl>
                                        <p:attrNameLst>
                                          <p:attrName>style.visibility</p:attrName>
                                        </p:attrNameLst>
                                      </p:cBhvr>
                                      <p:to>
                                        <p:strVal val="visible"/>
                                      </p:to>
                                    </p:set>
                                    <p:anim calcmode="lin" valueType="num">
                                      <p:cBhvr additive="base">
                                        <p:cTn id="19" dur="500" fill="hold"/>
                                        <p:tgtEl>
                                          <p:spTgt spid="229380"/>
                                        </p:tgtEl>
                                        <p:attrNameLst>
                                          <p:attrName>ppt_x</p:attrName>
                                        </p:attrNameLst>
                                      </p:cBhvr>
                                      <p:tavLst>
                                        <p:tav tm="0">
                                          <p:val>
                                            <p:strVal val="0-#ppt_w/2"/>
                                          </p:val>
                                        </p:tav>
                                        <p:tav tm="100000">
                                          <p:val>
                                            <p:strVal val="#ppt_x"/>
                                          </p:val>
                                        </p:tav>
                                      </p:tavLst>
                                    </p:anim>
                                    <p:anim calcmode="lin" valueType="num">
                                      <p:cBhvr additive="base">
                                        <p:cTn id="20" dur="500" fill="hold"/>
                                        <p:tgtEl>
                                          <p:spTgt spid="229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5"/>
          <p:cNvSpPr>
            <a:spLocks noGrp="1" noChangeArrowheads="1"/>
          </p:cNvSpPr>
          <p:nvPr>
            <p:ph type="sldNum" sz="quarter" idx="4294967295"/>
          </p:nvPr>
        </p:nvSpPr>
        <p:spPr bwMode="auto">
          <a:xfrm>
            <a:off x="8077201" y="6172200"/>
            <a:ext cx="2289175"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9E7AEA2-5B02-4794-8CDD-C28823ABB83E}" type="slidenum">
              <a:rPr lang="en-US" altLang="zh-CN">
                <a:ea typeface="宋体" panose="02010600030101010101" pitchFamily="2" charset="-122"/>
              </a:rPr>
              <a:pPr/>
              <a:t>22</a:t>
            </a:fld>
            <a:endParaRPr lang="en-US" altLang="zh-CN">
              <a:ea typeface="宋体" panose="02010600030101010101" pitchFamily="2" charset="-122"/>
            </a:endParaRPr>
          </a:p>
        </p:txBody>
      </p:sp>
      <p:graphicFrame>
        <p:nvGraphicFramePr>
          <p:cNvPr id="47106" name="Object 2"/>
          <p:cNvGraphicFramePr>
            <a:graphicFrameLocks/>
          </p:cNvGraphicFramePr>
          <p:nvPr/>
        </p:nvGraphicFramePr>
        <p:xfrm>
          <a:off x="2238375" y="1285875"/>
          <a:ext cx="5054600" cy="901700"/>
        </p:xfrm>
        <a:graphic>
          <a:graphicData uri="http://schemas.openxmlformats.org/presentationml/2006/ole">
            <mc:AlternateContent xmlns:mc="http://schemas.openxmlformats.org/markup-compatibility/2006">
              <mc:Choice xmlns:v="urn:schemas-microsoft-com:vml" Requires="v">
                <p:oleObj spid="_x0000_s227330" r:id="rId4" imgW="5052724" imgH="901626" progId="Equation.3">
                  <p:embed/>
                </p:oleObj>
              </mc:Choice>
              <mc:Fallback>
                <p:oleObj r:id="rId4" imgW="5052724" imgH="901626" progId="Equation.3">
                  <p:embed/>
                  <p:pic>
                    <p:nvPicPr>
                      <p:cNvPr id="47106"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375" y="1285875"/>
                        <a:ext cx="50546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107" name="Object 3"/>
          <p:cNvGraphicFramePr>
            <a:graphicFrameLocks/>
          </p:cNvGraphicFramePr>
          <p:nvPr/>
        </p:nvGraphicFramePr>
        <p:xfrm>
          <a:off x="2166938" y="2214564"/>
          <a:ext cx="4775200" cy="992187"/>
        </p:xfrm>
        <a:graphic>
          <a:graphicData uri="http://schemas.openxmlformats.org/presentationml/2006/ole">
            <mc:AlternateContent xmlns:mc="http://schemas.openxmlformats.org/markup-compatibility/2006">
              <mc:Choice xmlns:v="urn:schemas-microsoft-com:vml" Requires="v">
                <p:oleObj spid="_x0000_s227331" r:id="rId6" imgW="2197417" imgH="457517" progId="Equation.3">
                  <p:embed/>
                </p:oleObj>
              </mc:Choice>
              <mc:Fallback>
                <p:oleObj r:id="rId6" imgW="2197417" imgH="457517" progId="Equation.3">
                  <p:embed/>
                  <p:pic>
                    <p:nvPicPr>
                      <p:cNvPr id="47107"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6938" y="2214564"/>
                        <a:ext cx="47752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108" name="Object 4"/>
          <p:cNvGraphicFramePr>
            <a:graphicFrameLocks/>
          </p:cNvGraphicFramePr>
          <p:nvPr/>
        </p:nvGraphicFramePr>
        <p:xfrm>
          <a:off x="3452814" y="3357563"/>
          <a:ext cx="5545137" cy="1484312"/>
        </p:xfrm>
        <a:graphic>
          <a:graphicData uri="http://schemas.openxmlformats.org/presentationml/2006/ole">
            <mc:AlternateContent xmlns:mc="http://schemas.openxmlformats.org/markup-compatibility/2006">
              <mc:Choice xmlns:v="urn:schemas-microsoft-com:vml" Requires="v">
                <p:oleObj spid="_x0000_s227332" r:id="rId8" imgW="2743517" imgH="736917" progId="Equation.3">
                  <p:embed/>
                </p:oleObj>
              </mc:Choice>
              <mc:Fallback>
                <p:oleObj r:id="rId8" imgW="2743517" imgH="736917" progId="Equation.3">
                  <p:embed/>
                  <p:pic>
                    <p:nvPicPr>
                      <p:cNvPr id="47108"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2814" y="3357563"/>
                        <a:ext cx="5545137" cy="148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109" name="Object 5"/>
          <p:cNvGraphicFramePr>
            <a:graphicFrameLocks/>
          </p:cNvGraphicFramePr>
          <p:nvPr/>
        </p:nvGraphicFramePr>
        <p:xfrm>
          <a:off x="3309939" y="5143500"/>
          <a:ext cx="1697037" cy="1479550"/>
        </p:xfrm>
        <a:graphic>
          <a:graphicData uri="http://schemas.openxmlformats.org/presentationml/2006/ole">
            <mc:AlternateContent xmlns:mc="http://schemas.openxmlformats.org/markup-compatibility/2006">
              <mc:Choice xmlns:v="urn:schemas-microsoft-com:vml" Requires="v">
                <p:oleObj spid="_x0000_s227333" r:id="rId10" imgW="1689417" imgH="1486217" progId="Equation.3">
                  <p:embed/>
                </p:oleObj>
              </mc:Choice>
              <mc:Fallback>
                <p:oleObj r:id="rId10" imgW="1689417" imgH="1486217" progId="Equation.3">
                  <p:embed/>
                  <p:pic>
                    <p:nvPicPr>
                      <p:cNvPr id="47109"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09939" y="5143500"/>
                        <a:ext cx="1697037"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04381207"/>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026"/>
          <p:cNvSpPr>
            <a:spLocks noChangeArrowheads="1"/>
          </p:cNvSpPr>
          <p:nvPr/>
        </p:nvSpPr>
        <p:spPr bwMode="auto">
          <a:xfrm>
            <a:off x="1524000" y="2000251"/>
            <a:ext cx="91440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en-US" altLang="zh-CN" sz="2400">
                <a:solidFill>
                  <a:schemeClr val="tx2"/>
                </a:solidFill>
                <a:latin typeface="宋体" panose="02010600030101010101" pitchFamily="2" charset="-122"/>
                <a:ea typeface="宋体" panose="02010600030101010101" pitchFamily="2" charset="-122"/>
              </a:rPr>
              <a:t>     </a:t>
            </a:r>
            <a:r>
              <a:rPr lang="zh-CN" altLang="en-US" sz="2400">
                <a:solidFill>
                  <a:schemeClr val="tx2"/>
                </a:solidFill>
                <a:latin typeface="宋体" panose="02010600030101010101" pitchFamily="2" charset="-122"/>
                <a:ea typeface="宋体" panose="02010600030101010101" pitchFamily="2" charset="-122"/>
              </a:rPr>
              <a:t>百米跑成绩</a:t>
            </a:r>
          </a:p>
          <a:p>
            <a:pPr>
              <a:lnSpc>
                <a:spcPct val="125000"/>
              </a:lnSpc>
            </a:pPr>
            <a:r>
              <a:rPr lang="zh-CN" altLang="en-US" sz="2400">
                <a:solidFill>
                  <a:schemeClr val="tx2"/>
                </a:solidFill>
                <a:latin typeface="宋体" panose="02010600030101010101" pitchFamily="2" charset="-122"/>
                <a:ea typeface="宋体" panose="02010600030101010101" pitchFamily="2" charset="-122"/>
              </a:rPr>
              <a:t>     跳远成绩</a:t>
            </a:r>
          </a:p>
          <a:p>
            <a:pPr>
              <a:lnSpc>
                <a:spcPct val="125000"/>
              </a:lnSpc>
            </a:pPr>
            <a:r>
              <a:rPr lang="zh-CN" altLang="en-US" sz="2400">
                <a:solidFill>
                  <a:schemeClr val="tx2"/>
                </a:solidFill>
                <a:latin typeface="宋体" panose="02010600030101010101" pitchFamily="2" charset="-122"/>
                <a:ea typeface="宋体" panose="02010600030101010101" pitchFamily="2" charset="-122"/>
              </a:rPr>
              <a:t>     铅球成绩</a:t>
            </a:r>
          </a:p>
          <a:p>
            <a:pPr>
              <a:lnSpc>
                <a:spcPct val="125000"/>
              </a:lnSpc>
            </a:pPr>
            <a:r>
              <a:rPr lang="zh-CN" altLang="en-US" sz="2400">
                <a:solidFill>
                  <a:schemeClr val="tx2"/>
                </a:solidFill>
                <a:latin typeface="宋体" panose="02010600030101010101" pitchFamily="2" charset="-122"/>
                <a:ea typeface="宋体" panose="02010600030101010101" pitchFamily="2" charset="-122"/>
              </a:rPr>
              <a:t>     跳高成绩</a:t>
            </a:r>
          </a:p>
          <a:p>
            <a:pPr>
              <a:lnSpc>
                <a:spcPct val="125000"/>
              </a:lnSpc>
            </a:pPr>
            <a:r>
              <a:rPr lang="zh-CN" altLang="en-US" sz="2400">
                <a:solidFill>
                  <a:schemeClr val="tx2"/>
                </a:solidFill>
                <a:latin typeface="宋体" panose="02010600030101010101" pitchFamily="2" charset="-122"/>
                <a:ea typeface="宋体" panose="02010600030101010101" pitchFamily="2" charset="-122"/>
              </a:rPr>
              <a:t>     </a:t>
            </a:r>
            <a:r>
              <a:rPr lang="en-US" altLang="zh-CN" sz="2400">
                <a:solidFill>
                  <a:schemeClr val="tx2"/>
                </a:solidFill>
                <a:latin typeface="Garamond" panose="02020404030301010803" pitchFamily="18" charset="0"/>
                <a:ea typeface="宋体" panose="02010600030101010101" pitchFamily="2" charset="-122"/>
              </a:rPr>
              <a:t>400</a:t>
            </a:r>
            <a:r>
              <a:rPr lang="zh-CN" altLang="en-US" sz="2400">
                <a:solidFill>
                  <a:schemeClr val="tx2"/>
                </a:solidFill>
                <a:latin typeface="宋体" panose="02010600030101010101" pitchFamily="2" charset="-122"/>
                <a:ea typeface="宋体" panose="02010600030101010101" pitchFamily="2" charset="-122"/>
              </a:rPr>
              <a:t>米跑成绩</a:t>
            </a:r>
          </a:p>
          <a:p>
            <a:pPr>
              <a:lnSpc>
                <a:spcPct val="125000"/>
              </a:lnSpc>
            </a:pPr>
            <a:r>
              <a:rPr lang="zh-CN" altLang="en-US" sz="2400">
                <a:solidFill>
                  <a:schemeClr val="tx2"/>
                </a:solidFill>
                <a:latin typeface="宋体" panose="02010600030101010101" pitchFamily="2" charset="-122"/>
                <a:ea typeface="宋体" panose="02010600030101010101" pitchFamily="2" charset="-122"/>
              </a:rPr>
              <a:t>     百米跨栏</a:t>
            </a:r>
          </a:p>
          <a:p>
            <a:pPr>
              <a:lnSpc>
                <a:spcPct val="125000"/>
              </a:lnSpc>
            </a:pPr>
            <a:r>
              <a:rPr lang="zh-CN" altLang="en-US" sz="2400">
                <a:solidFill>
                  <a:schemeClr val="tx2"/>
                </a:solidFill>
                <a:latin typeface="宋体" panose="02010600030101010101" pitchFamily="2" charset="-122"/>
                <a:ea typeface="宋体" panose="02010600030101010101" pitchFamily="2" charset="-122"/>
              </a:rPr>
              <a:t>     铁饼成绩</a:t>
            </a:r>
          </a:p>
          <a:p>
            <a:pPr>
              <a:lnSpc>
                <a:spcPct val="125000"/>
              </a:lnSpc>
            </a:pPr>
            <a:r>
              <a:rPr lang="zh-CN" altLang="en-US" sz="2400">
                <a:solidFill>
                  <a:schemeClr val="tx2"/>
                </a:solidFill>
                <a:latin typeface="宋体" panose="02010600030101010101" pitchFamily="2" charset="-122"/>
                <a:ea typeface="宋体" panose="02010600030101010101" pitchFamily="2" charset="-122"/>
              </a:rPr>
              <a:t>     撑杆跳远成绩</a:t>
            </a:r>
          </a:p>
          <a:p>
            <a:pPr>
              <a:lnSpc>
                <a:spcPct val="125000"/>
              </a:lnSpc>
            </a:pPr>
            <a:r>
              <a:rPr lang="zh-CN" altLang="en-US" sz="2400">
                <a:solidFill>
                  <a:schemeClr val="tx2"/>
                </a:solidFill>
                <a:latin typeface="宋体" panose="02010600030101010101" pitchFamily="2" charset="-122"/>
                <a:ea typeface="宋体" panose="02010600030101010101" pitchFamily="2" charset="-122"/>
              </a:rPr>
              <a:t>     标枪成绩</a:t>
            </a:r>
          </a:p>
          <a:p>
            <a:pPr>
              <a:lnSpc>
                <a:spcPct val="125000"/>
              </a:lnSpc>
            </a:pPr>
            <a:r>
              <a:rPr lang="zh-CN" altLang="en-US" sz="2400">
                <a:solidFill>
                  <a:schemeClr val="tx2"/>
                </a:solidFill>
                <a:latin typeface="宋体" panose="02010600030101010101" pitchFamily="2" charset="-122"/>
                <a:ea typeface="宋体" panose="02010600030101010101" pitchFamily="2" charset="-122"/>
              </a:rPr>
              <a:t>     </a:t>
            </a:r>
            <a:r>
              <a:rPr lang="en-US" altLang="zh-CN" sz="2400">
                <a:solidFill>
                  <a:schemeClr val="tx2"/>
                </a:solidFill>
                <a:latin typeface="Garamond" panose="02020404030301010803" pitchFamily="18" charset="0"/>
                <a:ea typeface="宋体" panose="02010600030101010101" pitchFamily="2" charset="-122"/>
              </a:rPr>
              <a:t>1500</a:t>
            </a:r>
            <a:r>
              <a:rPr lang="zh-CN" altLang="en-US" sz="2400">
                <a:solidFill>
                  <a:schemeClr val="tx2"/>
                </a:solidFill>
                <a:latin typeface="宋体" panose="02010600030101010101" pitchFamily="2" charset="-122"/>
                <a:ea typeface="宋体" panose="02010600030101010101" pitchFamily="2" charset="-122"/>
              </a:rPr>
              <a:t>米跑成绩</a:t>
            </a:r>
            <a:r>
              <a:rPr lang="zh-CN" altLang="en-US" sz="2400">
                <a:solidFill>
                  <a:schemeClr val="tx2"/>
                </a:solidFill>
                <a:latin typeface="Times New Roman" panose="02020603050405020304" pitchFamily="18" charset="0"/>
                <a:ea typeface="华文琥珀" panose="02010800040101010101" pitchFamily="2" charset="-122"/>
              </a:rPr>
              <a:t> </a:t>
            </a:r>
            <a:endParaRPr lang="zh-CN" altLang="en-US" sz="2400">
              <a:solidFill>
                <a:schemeClr val="tx2"/>
              </a:solidFill>
              <a:latin typeface="Times New Roman" panose="02020603050405020304" pitchFamily="18" charset="0"/>
              <a:ea typeface="宋体" panose="02010600030101010101" pitchFamily="2" charset="-122"/>
            </a:endParaRPr>
          </a:p>
        </p:txBody>
      </p:sp>
      <p:graphicFrame>
        <p:nvGraphicFramePr>
          <p:cNvPr id="49154" name="Object 2"/>
          <p:cNvGraphicFramePr>
            <a:graphicFrameLocks/>
          </p:cNvGraphicFramePr>
          <p:nvPr/>
        </p:nvGraphicFramePr>
        <p:xfrm>
          <a:off x="3962400" y="2057400"/>
          <a:ext cx="374650" cy="425450"/>
        </p:xfrm>
        <a:graphic>
          <a:graphicData uri="http://schemas.openxmlformats.org/presentationml/2006/ole">
            <mc:AlternateContent xmlns:mc="http://schemas.openxmlformats.org/markup-compatibility/2006">
              <mc:Choice xmlns:v="urn:schemas-microsoft-com:vml" Requires="v">
                <p:oleObj spid="_x0000_s228354" r:id="rId4" imgW="381152" imgH="419235" progId="Equation.3">
                  <p:embed/>
                </p:oleObj>
              </mc:Choice>
              <mc:Fallback>
                <p:oleObj r:id="rId4" imgW="381152" imgH="419235" progId="Equation.3">
                  <p:embed/>
                  <p:pic>
                    <p:nvPicPr>
                      <p:cNvPr id="49154"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057400"/>
                        <a:ext cx="3746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55" name="Object 3"/>
          <p:cNvGraphicFramePr>
            <a:graphicFrameLocks/>
          </p:cNvGraphicFramePr>
          <p:nvPr/>
        </p:nvGraphicFramePr>
        <p:xfrm>
          <a:off x="3962400" y="2514600"/>
          <a:ext cx="425450" cy="425450"/>
        </p:xfrm>
        <a:graphic>
          <a:graphicData uri="http://schemas.openxmlformats.org/presentationml/2006/ole">
            <mc:AlternateContent xmlns:mc="http://schemas.openxmlformats.org/markup-compatibility/2006">
              <mc:Choice xmlns:v="urn:schemas-microsoft-com:vml" Requires="v">
                <p:oleObj spid="_x0000_s228355" r:id="rId6" imgW="419417" imgH="419417" progId="Equation.3">
                  <p:embed/>
                </p:oleObj>
              </mc:Choice>
              <mc:Fallback>
                <p:oleObj r:id="rId6" imgW="419417" imgH="419417" progId="Equation.3">
                  <p:embed/>
                  <p:pic>
                    <p:nvPicPr>
                      <p:cNvPr id="49155"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2514600"/>
                        <a:ext cx="4254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56" name="Object 4"/>
          <p:cNvGraphicFramePr>
            <a:graphicFrameLocks/>
          </p:cNvGraphicFramePr>
          <p:nvPr/>
        </p:nvGraphicFramePr>
        <p:xfrm>
          <a:off x="3962401" y="2971800"/>
          <a:ext cx="411163" cy="431800"/>
        </p:xfrm>
        <a:graphic>
          <a:graphicData uri="http://schemas.openxmlformats.org/presentationml/2006/ole">
            <mc:AlternateContent xmlns:mc="http://schemas.openxmlformats.org/markup-compatibility/2006">
              <mc:Choice xmlns:v="urn:schemas-microsoft-com:vml" Requires="v">
                <p:oleObj spid="_x0000_s228356" r:id="rId8" imgW="406365" imgH="431742" progId="Equation.3">
                  <p:embed/>
                </p:oleObj>
              </mc:Choice>
              <mc:Fallback>
                <p:oleObj r:id="rId8" imgW="406365" imgH="431742" progId="Equation.3">
                  <p:embed/>
                  <p:pic>
                    <p:nvPicPr>
                      <p:cNvPr id="49156"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1" y="2971800"/>
                        <a:ext cx="4111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57" name="Object 5"/>
          <p:cNvGraphicFramePr>
            <a:graphicFrameLocks/>
          </p:cNvGraphicFramePr>
          <p:nvPr/>
        </p:nvGraphicFramePr>
        <p:xfrm>
          <a:off x="3886200" y="3352800"/>
          <a:ext cx="425450" cy="425450"/>
        </p:xfrm>
        <a:graphic>
          <a:graphicData uri="http://schemas.openxmlformats.org/presentationml/2006/ole">
            <mc:AlternateContent xmlns:mc="http://schemas.openxmlformats.org/markup-compatibility/2006">
              <mc:Choice xmlns:v="urn:schemas-microsoft-com:vml" Requires="v">
                <p:oleObj spid="_x0000_s228357" r:id="rId10" imgW="419417" imgH="419417" progId="Equation.3">
                  <p:embed/>
                </p:oleObj>
              </mc:Choice>
              <mc:Fallback>
                <p:oleObj r:id="rId10" imgW="419417" imgH="419417" progId="Equation.3">
                  <p:embed/>
                  <p:pic>
                    <p:nvPicPr>
                      <p:cNvPr id="49157"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6200" y="3352800"/>
                        <a:ext cx="4254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58" name="Object 6"/>
          <p:cNvGraphicFramePr>
            <a:graphicFrameLocks/>
          </p:cNvGraphicFramePr>
          <p:nvPr/>
        </p:nvGraphicFramePr>
        <p:xfrm>
          <a:off x="4267200" y="3810000"/>
          <a:ext cx="425450" cy="431800"/>
        </p:xfrm>
        <a:graphic>
          <a:graphicData uri="http://schemas.openxmlformats.org/presentationml/2006/ole">
            <mc:AlternateContent xmlns:mc="http://schemas.openxmlformats.org/markup-compatibility/2006">
              <mc:Choice xmlns:v="urn:schemas-microsoft-com:vml" Requires="v">
                <p:oleObj spid="_x0000_s228358" r:id="rId12" imgW="419235" imgH="431930" progId="Equation.3">
                  <p:embed/>
                </p:oleObj>
              </mc:Choice>
              <mc:Fallback>
                <p:oleObj r:id="rId12" imgW="419235" imgH="431930" progId="Equation.3">
                  <p:embed/>
                  <p:pic>
                    <p:nvPicPr>
                      <p:cNvPr id="49158" name="Object 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7200" y="3810000"/>
                        <a:ext cx="4254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59" name="Object 7"/>
          <p:cNvGraphicFramePr>
            <a:graphicFrameLocks/>
          </p:cNvGraphicFramePr>
          <p:nvPr/>
        </p:nvGraphicFramePr>
        <p:xfrm>
          <a:off x="3962400" y="4343400"/>
          <a:ext cx="425450" cy="431800"/>
        </p:xfrm>
        <a:graphic>
          <a:graphicData uri="http://schemas.openxmlformats.org/presentationml/2006/ole">
            <mc:AlternateContent xmlns:mc="http://schemas.openxmlformats.org/markup-compatibility/2006">
              <mc:Choice xmlns:v="urn:schemas-microsoft-com:vml" Requires="v">
                <p:oleObj spid="_x0000_s228359" r:id="rId14" imgW="419235" imgH="431930" progId="Equation.3">
                  <p:embed/>
                </p:oleObj>
              </mc:Choice>
              <mc:Fallback>
                <p:oleObj r:id="rId14" imgW="419235" imgH="431930" progId="Equation.3">
                  <p:embed/>
                  <p:pic>
                    <p:nvPicPr>
                      <p:cNvPr id="49159" name="Object 7"/>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62400" y="4343400"/>
                        <a:ext cx="4254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60" name="Object 8"/>
          <p:cNvGraphicFramePr>
            <a:graphicFrameLocks/>
          </p:cNvGraphicFramePr>
          <p:nvPr/>
        </p:nvGraphicFramePr>
        <p:xfrm>
          <a:off x="3962400" y="4800600"/>
          <a:ext cx="425450" cy="431800"/>
        </p:xfrm>
        <a:graphic>
          <a:graphicData uri="http://schemas.openxmlformats.org/presentationml/2006/ole">
            <mc:AlternateContent xmlns:mc="http://schemas.openxmlformats.org/markup-compatibility/2006">
              <mc:Choice xmlns:v="urn:schemas-microsoft-com:vml" Requires="v">
                <p:oleObj spid="_x0000_s228360" r:id="rId16" imgW="419235" imgH="431930" progId="Equation.3">
                  <p:embed/>
                </p:oleObj>
              </mc:Choice>
              <mc:Fallback>
                <p:oleObj r:id="rId16" imgW="419235" imgH="431930" progId="Equation.3">
                  <p:embed/>
                  <p:pic>
                    <p:nvPicPr>
                      <p:cNvPr id="49160" name="Object 8"/>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62400" y="4800600"/>
                        <a:ext cx="4254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61" name="Object 9"/>
          <p:cNvGraphicFramePr>
            <a:graphicFrameLocks/>
          </p:cNvGraphicFramePr>
          <p:nvPr/>
        </p:nvGraphicFramePr>
        <p:xfrm>
          <a:off x="4495800" y="5257800"/>
          <a:ext cx="412750" cy="431800"/>
        </p:xfrm>
        <a:graphic>
          <a:graphicData uri="http://schemas.openxmlformats.org/presentationml/2006/ole">
            <mc:AlternateContent xmlns:mc="http://schemas.openxmlformats.org/markup-compatibility/2006">
              <mc:Choice xmlns:v="urn:schemas-microsoft-com:vml" Requires="v">
                <p:oleObj spid="_x0000_s228361" r:id="rId18" imgW="406365" imgH="431742" progId="Equation.3">
                  <p:embed/>
                </p:oleObj>
              </mc:Choice>
              <mc:Fallback>
                <p:oleObj r:id="rId18" imgW="406365" imgH="431742" progId="Equation.3">
                  <p:embed/>
                  <p:pic>
                    <p:nvPicPr>
                      <p:cNvPr id="49161" name="Object 9"/>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95800" y="5257800"/>
                        <a:ext cx="412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62" name="Object 10"/>
          <p:cNvGraphicFramePr>
            <a:graphicFrameLocks/>
          </p:cNvGraphicFramePr>
          <p:nvPr/>
        </p:nvGraphicFramePr>
        <p:xfrm>
          <a:off x="4419600" y="5715000"/>
          <a:ext cx="425450" cy="431800"/>
        </p:xfrm>
        <a:graphic>
          <a:graphicData uri="http://schemas.openxmlformats.org/presentationml/2006/ole">
            <mc:AlternateContent xmlns:mc="http://schemas.openxmlformats.org/markup-compatibility/2006">
              <mc:Choice xmlns:v="urn:schemas-microsoft-com:vml" Requires="v">
                <p:oleObj spid="_x0000_s228362" r:id="rId20" imgW="419235" imgH="431930" progId="Equation.3">
                  <p:embed/>
                </p:oleObj>
              </mc:Choice>
              <mc:Fallback>
                <p:oleObj r:id="rId20" imgW="419235" imgH="431930" progId="Equation.3">
                  <p:embed/>
                  <p:pic>
                    <p:nvPicPr>
                      <p:cNvPr id="49162" name="Object 10"/>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19600" y="5715000"/>
                        <a:ext cx="4254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63" name="Object 11"/>
          <p:cNvGraphicFramePr>
            <a:graphicFrameLocks/>
          </p:cNvGraphicFramePr>
          <p:nvPr/>
        </p:nvGraphicFramePr>
        <p:xfrm>
          <a:off x="4419600" y="6172200"/>
          <a:ext cx="501650" cy="431800"/>
        </p:xfrm>
        <a:graphic>
          <a:graphicData uri="http://schemas.openxmlformats.org/presentationml/2006/ole">
            <mc:AlternateContent xmlns:mc="http://schemas.openxmlformats.org/markup-compatibility/2006">
              <mc:Choice xmlns:v="urn:schemas-microsoft-com:vml" Requires="v">
                <p:oleObj spid="_x0000_s228363" r:id="rId22" imgW="495402" imgH="431930" progId="Equation.3">
                  <p:embed/>
                </p:oleObj>
              </mc:Choice>
              <mc:Fallback>
                <p:oleObj r:id="rId22" imgW="495402" imgH="431930" progId="Equation.3">
                  <p:embed/>
                  <p:pic>
                    <p:nvPicPr>
                      <p:cNvPr id="49163" name="Object 11"/>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19600" y="6172200"/>
                        <a:ext cx="5016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64" name="Rectangle 1037"/>
          <p:cNvSpPr>
            <a:spLocks noChangeArrowheads="1"/>
          </p:cNvSpPr>
          <p:nvPr/>
        </p:nvSpPr>
        <p:spPr bwMode="auto">
          <a:xfrm>
            <a:off x="1666875" y="1143000"/>
            <a:ext cx="914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chemeClr val="tx2"/>
                </a:solidFill>
                <a:latin typeface="宋体" panose="02010600030101010101" pitchFamily="2" charset="-122"/>
                <a:ea typeface="宋体" panose="02010600030101010101" pitchFamily="2" charset="-122"/>
              </a:rPr>
              <a:t>奥运会十项全能运动项目</a:t>
            </a:r>
          </a:p>
          <a:p>
            <a:pPr algn="ctr"/>
            <a:r>
              <a:rPr lang="zh-CN" altLang="en-US" sz="2800" b="1">
                <a:solidFill>
                  <a:schemeClr val="tx2"/>
                </a:solidFill>
                <a:latin typeface="宋体" panose="02010600030101010101" pitchFamily="2" charset="-122"/>
                <a:ea typeface="宋体" panose="02010600030101010101" pitchFamily="2" charset="-122"/>
              </a:rPr>
              <a:t>得分数据的因子分析</a:t>
            </a:r>
            <a:r>
              <a:rPr lang="zh-CN" altLang="en-US" sz="2800">
                <a:solidFill>
                  <a:schemeClr val="tx2"/>
                </a:solidFill>
                <a:latin typeface="Times New Roman" panose="02020603050405020304" pitchFamily="18" charset="0"/>
                <a:ea typeface="华文琥珀" panose="02010800040101010101" pitchFamily="2" charset="-122"/>
              </a:rPr>
              <a:t> </a:t>
            </a:r>
            <a:endParaRPr lang="zh-CN" altLang="en-US" sz="2800">
              <a:solidFill>
                <a:schemeClr val="tx2"/>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58833687"/>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026"/>
          <p:cNvSpPr>
            <a:spLocks noChangeArrowheads="1"/>
          </p:cNvSpPr>
          <p:nvPr/>
        </p:nvSpPr>
        <p:spPr bwMode="auto">
          <a:xfrm>
            <a:off x="3905250" y="22860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ea typeface="宋体" panose="02010600030101010101" pitchFamily="2" charset="-122"/>
            </a:endParaRPr>
          </a:p>
        </p:txBody>
      </p:sp>
      <p:graphicFrame>
        <p:nvGraphicFramePr>
          <p:cNvPr id="51202" name="Object 2"/>
          <p:cNvGraphicFramePr>
            <a:graphicFrameLocks/>
          </p:cNvGraphicFramePr>
          <p:nvPr/>
        </p:nvGraphicFramePr>
        <p:xfrm>
          <a:off x="2309814" y="1500189"/>
          <a:ext cx="6624637" cy="4600575"/>
        </p:xfrm>
        <a:graphic>
          <a:graphicData uri="http://schemas.openxmlformats.org/presentationml/2006/ole">
            <mc:AlternateContent xmlns:mc="http://schemas.openxmlformats.org/markup-compatibility/2006">
              <mc:Choice xmlns:v="urn:schemas-microsoft-com:vml" Requires="v">
                <p:oleObj spid="_x0000_s229378" r:id="rId4" imgW="4356417" imgH="2286317" progId="Equation.3">
                  <p:embed/>
                </p:oleObj>
              </mc:Choice>
              <mc:Fallback>
                <p:oleObj r:id="rId4" imgW="4356417" imgH="2286317" progId="Equation.3">
                  <p:embed/>
                  <p:pic>
                    <p:nvPicPr>
                      <p:cNvPr id="51202"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9814" y="1500189"/>
                        <a:ext cx="6624637"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29020925"/>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49" name="Object 2"/>
          <p:cNvGraphicFramePr>
            <a:graphicFrameLocks/>
          </p:cNvGraphicFramePr>
          <p:nvPr/>
        </p:nvGraphicFramePr>
        <p:xfrm>
          <a:off x="1952625" y="571500"/>
          <a:ext cx="6705600" cy="4343400"/>
        </p:xfrm>
        <a:graphic>
          <a:graphicData uri="http://schemas.openxmlformats.org/presentationml/2006/ole">
            <mc:AlternateContent xmlns:mc="http://schemas.openxmlformats.org/markup-compatibility/2006">
              <mc:Choice xmlns:v="urn:schemas-microsoft-com:vml" Requires="v">
                <p:oleObj spid="_x0000_s230402" r:id="rId4" imgW="4871160" imgH="2407680" progId="Excel.Sheet.8">
                  <p:embed/>
                </p:oleObj>
              </mc:Choice>
              <mc:Fallback>
                <p:oleObj r:id="rId4" imgW="4871160" imgH="2407680" progId="Excel.Sheet.8">
                  <p:embed/>
                  <p:pic>
                    <p:nvPicPr>
                      <p:cNvPr id="53249"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2625" y="571500"/>
                        <a:ext cx="6705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250" name="Rectangle 1027"/>
          <p:cNvSpPr>
            <a:spLocks noChangeArrowheads="1"/>
          </p:cNvSpPr>
          <p:nvPr/>
        </p:nvSpPr>
        <p:spPr bwMode="auto">
          <a:xfrm>
            <a:off x="1524000" y="5000625"/>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solidFill>
                  <a:schemeClr val="tx2"/>
                </a:solidFill>
                <a:latin typeface="宋体" panose="02010600030101010101" pitchFamily="2" charset="-122"/>
                <a:ea typeface="宋体" panose="02010600030101010101" pitchFamily="2" charset="-122"/>
              </a:rPr>
              <a:t>    </a:t>
            </a:r>
            <a:r>
              <a:rPr lang="zh-CN" altLang="en-US" sz="2400">
                <a:solidFill>
                  <a:schemeClr val="tx2"/>
                </a:solidFill>
                <a:latin typeface="宋体" panose="02010600030101010101" pitchFamily="2" charset="-122"/>
                <a:ea typeface="宋体" panose="02010600030101010101" pitchFamily="2" charset="-122"/>
              </a:rPr>
              <a:t>因子载荷矩阵可以看出，除第一因子在所有的变量在公共因子上有较大的正载荷，可以称为一般运动因子。其他的</a:t>
            </a:r>
            <a:r>
              <a:rPr lang="en-US" altLang="zh-CN" sz="2400">
                <a:solidFill>
                  <a:schemeClr val="tx2"/>
                </a:solidFill>
                <a:latin typeface="Garamond" panose="02020404030301010803" pitchFamily="18" charset="0"/>
                <a:ea typeface="宋体" panose="02010600030101010101" pitchFamily="2" charset="-122"/>
              </a:rPr>
              <a:t>3</a:t>
            </a:r>
            <a:r>
              <a:rPr lang="zh-CN" altLang="en-US" sz="2400">
                <a:solidFill>
                  <a:schemeClr val="tx2"/>
                </a:solidFill>
                <a:latin typeface="宋体" panose="02010600030101010101" pitchFamily="2" charset="-122"/>
                <a:ea typeface="宋体" panose="02010600030101010101" pitchFamily="2" charset="-122"/>
              </a:rPr>
              <a:t>个因子不太容易解释。似乎是跑和投掷的能力对比，似乎是长跑耐力和短跑速度的对比。于是考虑旋转因子，得下表</a:t>
            </a:r>
            <a:r>
              <a:rPr lang="zh-CN" altLang="en-US" sz="2400">
                <a:solidFill>
                  <a:schemeClr val="tx2"/>
                </a:solidFill>
                <a:latin typeface="Times New Roman" panose="02020603050405020304" pitchFamily="18" charset="0"/>
                <a:ea typeface="华文琥珀" panose="02010800040101010101" pitchFamily="2" charset="-122"/>
              </a:rPr>
              <a:t> </a:t>
            </a:r>
            <a:endParaRPr lang="zh-CN" altLang="en-US" sz="2400">
              <a:solidFill>
                <a:schemeClr val="tx2"/>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19539058"/>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7" name="Object 2"/>
          <p:cNvGraphicFramePr>
            <a:graphicFrameLocks/>
          </p:cNvGraphicFramePr>
          <p:nvPr/>
        </p:nvGraphicFramePr>
        <p:xfrm>
          <a:off x="2166938" y="1285875"/>
          <a:ext cx="7239000" cy="5410200"/>
        </p:xfrm>
        <a:graphic>
          <a:graphicData uri="http://schemas.openxmlformats.org/presentationml/2006/ole">
            <mc:AlternateContent xmlns:mc="http://schemas.openxmlformats.org/markup-compatibility/2006">
              <mc:Choice xmlns:v="urn:schemas-microsoft-com:vml" Requires="v">
                <p:oleObj spid="_x0000_s231426" r:id="rId4" imgW="5175720" imgH="3012120" progId="Excel.Sheet.8">
                  <p:embed/>
                </p:oleObj>
              </mc:Choice>
              <mc:Fallback>
                <p:oleObj r:id="rId4" imgW="5175720" imgH="3012120" progId="Excel.Sheet.8">
                  <p:embed/>
                  <p:pic>
                    <p:nvPicPr>
                      <p:cNvPr id="55297"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6938" y="1285875"/>
                        <a:ext cx="7239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54341716"/>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026"/>
          <p:cNvSpPr>
            <a:spLocks noChangeArrowheads="1"/>
          </p:cNvSpPr>
          <p:nvPr/>
        </p:nvSpPr>
        <p:spPr bwMode="auto">
          <a:xfrm>
            <a:off x="1809750" y="1428751"/>
            <a:ext cx="8610600" cy="470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5000"/>
              </a:lnSpc>
            </a:pPr>
            <a:r>
              <a:rPr lang="en-US" altLang="zh-CN" sz="2800">
                <a:solidFill>
                  <a:schemeClr val="tx2"/>
                </a:solidFill>
                <a:latin typeface="Garamond" panose="02020404030301010803" pitchFamily="18" charset="0"/>
                <a:ea typeface="宋体" panose="02010600030101010101" pitchFamily="2" charset="-122"/>
              </a:rPr>
              <a:t>        </a:t>
            </a:r>
            <a:r>
              <a:rPr lang="zh-CN" altLang="en-US" sz="2800">
                <a:solidFill>
                  <a:schemeClr val="tx2"/>
                </a:solidFill>
                <a:latin typeface="Garamond" panose="02020404030301010803" pitchFamily="18" charset="0"/>
                <a:ea typeface="宋体" panose="02010600030101010101" pitchFamily="2" charset="-122"/>
              </a:rPr>
              <a:t>通过旋转，因子有了较为明确的含义。  百米跑，</a:t>
            </a:r>
          </a:p>
          <a:p>
            <a:pPr algn="just">
              <a:lnSpc>
                <a:spcPct val="135000"/>
              </a:lnSpc>
            </a:pPr>
            <a:r>
              <a:rPr lang="zh-CN" altLang="en-US" sz="2800">
                <a:solidFill>
                  <a:schemeClr val="tx2"/>
                </a:solidFill>
                <a:latin typeface="Garamond" panose="02020404030301010803" pitchFamily="18" charset="0"/>
                <a:ea typeface="宋体" panose="02010600030101010101" pitchFamily="2" charset="-122"/>
              </a:rPr>
              <a:t>     跳远和   </a:t>
            </a:r>
            <a:r>
              <a:rPr lang="en-US" altLang="zh-CN" sz="2800">
                <a:solidFill>
                  <a:schemeClr val="tx2"/>
                </a:solidFill>
                <a:latin typeface="Garamond" panose="02020404030301010803" pitchFamily="18" charset="0"/>
                <a:ea typeface="宋体" panose="02010600030101010101" pitchFamily="2" charset="-122"/>
              </a:rPr>
              <a:t>400</a:t>
            </a:r>
            <a:r>
              <a:rPr lang="zh-CN" altLang="en-US" sz="2800">
                <a:solidFill>
                  <a:schemeClr val="tx2"/>
                </a:solidFill>
                <a:latin typeface="Garamond" panose="02020404030301010803" pitchFamily="18" charset="0"/>
                <a:ea typeface="宋体" panose="02010600030101010101" pitchFamily="2" charset="-122"/>
              </a:rPr>
              <a:t>米跑，需要爆发力的项目在   有较大的载荷，  可以称为短跑速度因子； </a:t>
            </a:r>
          </a:p>
          <a:p>
            <a:pPr algn="just">
              <a:lnSpc>
                <a:spcPct val="135000"/>
              </a:lnSpc>
            </a:pPr>
            <a:r>
              <a:rPr lang="zh-CN" altLang="en-US" sz="2800">
                <a:solidFill>
                  <a:schemeClr val="tx2"/>
                </a:solidFill>
                <a:latin typeface="Garamond" panose="02020404030301010803" pitchFamily="18" charset="0"/>
                <a:ea typeface="宋体" panose="02010600030101010101" pitchFamily="2" charset="-122"/>
              </a:rPr>
              <a:t>         铅球，  铁饼和    标枪在   上有较大的载荷，可以称为爆发性臂力因子；</a:t>
            </a:r>
          </a:p>
          <a:p>
            <a:pPr algn="just">
              <a:lnSpc>
                <a:spcPct val="135000"/>
              </a:lnSpc>
            </a:pPr>
            <a:r>
              <a:rPr lang="zh-CN" altLang="en-US" sz="2800">
                <a:solidFill>
                  <a:schemeClr val="tx2"/>
                </a:solidFill>
                <a:latin typeface="Garamond" panose="02020404030301010803" pitchFamily="18" charset="0"/>
                <a:ea typeface="宋体" panose="02010600030101010101" pitchFamily="2" charset="-122"/>
              </a:rPr>
              <a:t>       百米跨栏，    撑杆跳远，   跳远和为    跳高在    上有较大的载荷，    爆发腿力因子；   长跑耐力因子。</a:t>
            </a:r>
          </a:p>
          <a:p>
            <a:pPr eaLnBrk="0" hangingPunct="0">
              <a:lnSpc>
                <a:spcPct val="135000"/>
              </a:lnSpc>
            </a:pPr>
            <a:endParaRPr lang="en-US" altLang="zh-CN" sz="2800">
              <a:solidFill>
                <a:schemeClr val="tx2"/>
              </a:solidFill>
              <a:latin typeface="Times New Roman" panose="02020603050405020304" pitchFamily="18" charset="0"/>
              <a:ea typeface="宋体" panose="02010600030101010101" pitchFamily="2" charset="-122"/>
            </a:endParaRPr>
          </a:p>
        </p:txBody>
      </p:sp>
      <p:graphicFrame>
        <p:nvGraphicFramePr>
          <p:cNvPr id="57346" name="Object 2"/>
          <p:cNvGraphicFramePr>
            <a:graphicFrameLocks/>
          </p:cNvGraphicFramePr>
          <p:nvPr/>
        </p:nvGraphicFramePr>
        <p:xfrm>
          <a:off x="1885950" y="2190750"/>
          <a:ext cx="425450" cy="425450"/>
        </p:xfrm>
        <a:graphic>
          <a:graphicData uri="http://schemas.openxmlformats.org/presentationml/2006/ole">
            <mc:AlternateContent xmlns:mc="http://schemas.openxmlformats.org/markup-compatibility/2006">
              <mc:Choice xmlns:v="urn:schemas-microsoft-com:vml" Requires="v">
                <p:oleObj spid="_x0000_s232450" r:id="rId4" imgW="419417" imgH="419417" progId="Equation.3">
                  <p:embed/>
                </p:oleObj>
              </mc:Choice>
              <mc:Fallback>
                <p:oleObj r:id="rId4" imgW="419417" imgH="419417" progId="Equation.3">
                  <p:embed/>
                  <p:pic>
                    <p:nvPicPr>
                      <p:cNvPr id="57346"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5950" y="2190750"/>
                        <a:ext cx="4254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47" name="Object 3"/>
          <p:cNvGraphicFramePr>
            <a:graphicFrameLocks/>
          </p:cNvGraphicFramePr>
          <p:nvPr/>
        </p:nvGraphicFramePr>
        <p:xfrm>
          <a:off x="3409950" y="2190750"/>
          <a:ext cx="425450" cy="431800"/>
        </p:xfrm>
        <a:graphic>
          <a:graphicData uri="http://schemas.openxmlformats.org/presentationml/2006/ole">
            <mc:AlternateContent xmlns:mc="http://schemas.openxmlformats.org/markup-compatibility/2006">
              <mc:Choice xmlns:v="urn:schemas-microsoft-com:vml" Requires="v">
                <p:oleObj spid="_x0000_s232451" r:id="rId6" imgW="419235" imgH="431930" progId="Equation.3">
                  <p:embed/>
                </p:oleObj>
              </mc:Choice>
              <mc:Fallback>
                <p:oleObj r:id="rId6" imgW="419235" imgH="431930" progId="Equation.3">
                  <p:embed/>
                  <p:pic>
                    <p:nvPicPr>
                      <p:cNvPr id="57347"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9950" y="2190750"/>
                        <a:ext cx="4254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48" name="Object 4"/>
          <p:cNvGraphicFramePr>
            <a:graphicFrameLocks/>
          </p:cNvGraphicFramePr>
          <p:nvPr/>
        </p:nvGraphicFramePr>
        <p:xfrm>
          <a:off x="8591550" y="2190750"/>
          <a:ext cx="298450" cy="425450"/>
        </p:xfrm>
        <a:graphic>
          <a:graphicData uri="http://schemas.openxmlformats.org/presentationml/2006/ole">
            <mc:AlternateContent xmlns:mc="http://schemas.openxmlformats.org/markup-compatibility/2006">
              <mc:Choice xmlns:v="urn:schemas-microsoft-com:vml" Requires="v">
                <p:oleObj spid="_x0000_s232452" r:id="rId8" imgW="304853" imgH="419054" progId="Equation.3">
                  <p:embed/>
                </p:oleObj>
              </mc:Choice>
              <mc:Fallback>
                <p:oleObj r:id="rId8" imgW="304853" imgH="419054" progId="Equation.3">
                  <p:embed/>
                  <p:pic>
                    <p:nvPicPr>
                      <p:cNvPr id="57348"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91550" y="2190750"/>
                        <a:ext cx="2984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49" name="Object 5"/>
          <p:cNvGraphicFramePr>
            <a:graphicFrameLocks/>
          </p:cNvGraphicFramePr>
          <p:nvPr/>
        </p:nvGraphicFramePr>
        <p:xfrm>
          <a:off x="2876550" y="2800350"/>
          <a:ext cx="298450" cy="425450"/>
        </p:xfrm>
        <a:graphic>
          <a:graphicData uri="http://schemas.openxmlformats.org/presentationml/2006/ole">
            <mc:AlternateContent xmlns:mc="http://schemas.openxmlformats.org/markup-compatibility/2006">
              <mc:Choice xmlns:v="urn:schemas-microsoft-com:vml" Requires="v">
                <p:oleObj spid="_x0000_s232453" r:id="rId10" imgW="304853" imgH="419054" progId="Equation.3">
                  <p:embed/>
                </p:oleObj>
              </mc:Choice>
              <mc:Fallback>
                <p:oleObj r:id="rId10" imgW="304853" imgH="419054" progId="Equation.3">
                  <p:embed/>
                  <p:pic>
                    <p:nvPicPr>
                      <p:cNvPr id="57349"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76550" y="2800350"/>
                        <a:ext cx="2984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50" name="Object 6"/>
          <p:cNvGraphicFramePr>
            <a:graphicFrameLocks/>
          </p:cNvGraphicFramePr>
          <p:nvPr/>
        </p:nvGraphicFramePr>
        <p:xfrm>
          <a:off x="2266950" y="3333750"/>
          <a:ext cx="412750" cy="431800"/>
        </p:xfrm>
        <a:graphic>
          <a:graphicData uri="http://schemas.openxmlformats.org/presentationml/2006/ole">
            <mc:AlternateContent xmlns:mc="http://schemas.openxmlformats.org/markup-compatibility/2006">
              <mc:Choice xmlns:v="urn:schemas-microsoft-com:vml" Requires="v">
                <p:oleObj spid="_x0000_s232454" r:id="rId12" imgW="406365" imgH="431742" progId="Equation.3">
                  <p:embed/>
                </p:oleObj>
              </mc:Choice>
              <mc:Fallback>
                <p:oleObj r:id="rId12" imgW="406365" imgH="431742" progId="Equation.3">
                  <p:embed/>
                  <p:pic>
                    <p:nvPicPr>
                      <p:cNvPr id="57350" name="Object 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6950" y="3333750"/>
                        <a:ext cx="412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51" name="Object 7"/>
          <p:cNvGraphicFramePr>
            <a:graphicFrameLocks/>
          </p:cNvGraphicFramePr>
          <p:nvPr/>
        </p:nvGraphicFramePr>
        <p:xfrm>
          <a:off x="3562350" y="3333750"/>
          <a:ext cx="425450" cy="431800"/>
        </p:xfrm>
        <a:graphic>
          <a:graphicData uri="http://schemas.openxmlformats.org/presentationml/2006/ole">
            <mc:AlternateContent xmlns:mc="http://schemas.openxmlformats.org/markup-compatibility/2006">
              <mc:Choice xmlns:v="urn:schemas-microsoft-com:vml" Requires="v">
                <p:oleObj spid="_x0000_s232455" r:id="rId14" imgW="419235" imgH="431930" progId="Equation.3">
                  <p:embed/>
                </p:oleObj>
              </mc:Choice>
              <mc:Fallback>
                <p:oleObj r:id="rId14" imgW="419235" imgH="431930" progId="Equation.3">
                  <p:embed/>
                  <p:pic>
                    <p:nvPicPr>
                      <p:cNvPr id="57351" name="Object 7"/>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62350" y="3333750"/>
                        <a:ext cx="4254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52" name="Object 8"/>
          <p:cNvGraphicFramePr>
            <a:graphicFrameLocks/>
          </p:cNvGraphicFramePr>
          <p:nvPr/>
        </p:nvGraphicFramePr>
        <p:xfrm>
          <a:off x="5010150" y="3333750"/>
          <a:ext cx="425450" cy="431800"/>
        </p:xfrm>
        <a:graphic>
          <a:graphicData uri="http://schemas.openxmlformats.org/presentationml/2006/ole">
            <mc:AlternateContent xmlns:mc="http://schemas.openxmlformats.org/markup-compatibility/2006">
              <mc:Choice xmlns:v="urn:schemas-microsoft-com:vml" Requires="v">
                <p:oleObj spid="_x0000_s232456" r:id="rId16" imgW="419235" imgH="431930" progId="Equation.3">
                  <p:embed/>
                </p:oleObj>
              </mc:Choice>
              <mc:Fallback>
                <p:oleObj r:id="rId16" imgW="419235" imgH="431930" progId="Equation.3">
                  <p:embed/>
                  <p:pic>
                    <p:nvPicPr>
                      <p:cNvPr id="57352" name="Object 8"/>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10150" y="3333750"/>
                        <a:ext cx="4254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53" name="Object 9"/>
          <p:cNvGraphicFramePr>
            <a:graphicFrameLocks/>
          </p:cNvGraphicFramePr>
          <p:nvPr/>
        </p:nvGraphicFramePr>
        <p:xfrm>
          <a:off x="6457950" y="3333750"/>
          <a:ext cx="349250" cy="425450"/>
        </p:xfrm>
        <a:graphic>
          <a:graphicData uri="http://schemas.openxmlformats.org/presentationml/2006/ole">
            <mc:AlternateContent xmlns:mc="http://schemas.openxmlformats.org/markup-compatibility/2006">
              <mc:Choice xmlns:v="urn:schemas-microsoft-com:vml" Requires="v">
                <p:oleObj spid="_x0000_s232457" r:id="rId18" imgW="343068" imgH="419235" progId="Equation.3">
                  <p:embed/>
                </p:oleObj>
              </mc:Choice>
              <mc:Fallback>
                <p:oleObj r:id="rId18" imgW="343068" imgH="419235" progId="Equation.3">
                  <p:embed/>
                  <p:pic>
                    <p:nvPicPr>
                      <p:cNvPr id="57353" name="Object 9"/>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457950" y="3333750"/>
                        <a:ext cx="3492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54" name="Object 10"/>
          <p:cNvGraphicFramePr>
            <a:graphicFrameLocks/>
          </p:cNvGraphicFramePr>
          <p:nvPr/>
        </p:nvGraphicFramePr>
        <p:xfrm>
          <a:off x="2114551" y="4476750"/>
          <a:ext cx="423863" cy="431800"/>
        </p:xfrm>
        <a:graphic>
          <a:graphicData uri="http://schemas.openxmlformats.org/presentationml/2006/ole">
            <mc:AlternateContent xmlns:mc="http://schemas.openxmlformats.org/markup-compatibility/2006">
              <mc:Choice xmlns:v="urn:schemas-microsoft-com:vml" Requires="v">
                <p:oleObj spid="_x0000_s232458" r:id="rId20" imgW="419235" imgH="431930" progId="Equation.3">
                  <p:embed/>
                </p:oleObj>
              </mc:Choice>
              <mc:Fallback>
                <p:oleObj r:id="rId20" imgW="419235" imgH="431930" progId="Equation.3">
                  <p:embed/>
                  <p:pic>
                    <p:nvPicPr>
                      <p:cNvPr id="57354" name="Object 10"/>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14551" y="4476750"/>
                        <a:ext cx="4238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55" name="Object 11"/>
          <p:cNvGraphicFramePr>
            <a:graphicFrameLocks/>
          </p:cNvGraphicFramePr>
          <p:nvPr/>
        </p:nvGraphicFramePr>
        <p:xfrm>
          <a:off x="4248150" y="4476750"/>
          <a:ext cx="412750" cy="431800"/>
        </p:xfrm>
        <a:graphic>
          <a:graphicData uri="http://schemas.openxmlformats.org/presentationml/2006/ole">
            <mc:AlternateContent xmlns:mc="http://schemas.openxmlformats.org/markup-compatibility/2006">
              <mc:Choice xmlns:v="urn:schemas-microsoft-com:vml" Requires="v">
                <p:oleObj spid="_x0000_s232459" r:id="rId22" imgW="406365" imgH="431742" progId="Equation.3">
                  <p:embed/>
                </p:oleObj>
              </mc:Choice>
              <mc:Fallback>
                <p:oleObj r:id="rId22" imgW="406365" imgH="431742" progId="Equation.3">
                  <p:embed/>
                  <p:pic>
                    <p:nvPicPr>
                      <p:cNvPr id="57355" name="Object 11"/>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48150" y="4476750"/>
                        <a:ext cx="412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56" name="Object 12"/>
          <p:cNvGraphicFramePr>
            <a:graphicFrameLocks/>
          </p:cNvGraphicFramePr>
          <p:nvPr/>
        </p:nvGraphicFramePr>
        <p:xfrm>
          <a:off x="6305550" y="4476750"/>
          <a:ext cx="425450" cy="425450"/>
        </p:xfrm>
        <a:graphic>
          <a:graphicData uri="http://schemas.openxmlformats.org/presentationml/2006/ole">
            <mc:AlternateContent xmlns:mc="http://schemas.openxmlformats.org/markup-compatibility/2006">
              <mc:Choice xmlns:v="urn:schemas-microsoft-com:vml" Requires="v">
                <p:oleObj spid="_x0000_s232460" r:id="rId24" imgW="419417" imgH="419417" progId="Equation.3">
                  <p:embed/>
                </p:oleObj>
              </mc:Choice>
              <mc:Fallback>
                <p:oleObj r:id="rId24" imgW="419417" imgH="419417" progId="Equation.3">
                  <p:embed/>
                  <p:pic>
                    <p:nvPicPr>
                      <p:cNvPr id="57356" name="Object 12"/>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305550" y="4476750"/>
                        <a:ext cx="4254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57" name="Object 13"/>
          <p:cNvGraphicFramePr>
            <a:graphicFrameLocks/>
          </p:cNvGraphicFramePr>
          <p:nvPr/>
        </p:nvGraphicFramePr>
        <p:xfrm>
          <a:off x="8134351" y="4476750"/>
          <a:ext cx="423863" cy="425450"/>
        </p:xfrm>
        <a:graphic>
          <a:graphicData uri="http://schemas.openxmlformats.org/presentationml/2006/ole">
            <mc:AlternateContent xmlns:mc="http://schemas.openxmlformats.org/markup-compatibility/2006">
              <mc:Choice xmlns:v="urn:schemas-microsoft-com:vml" Requires="v">
                <p:oleObj spid="_x0000_s232461" r:id="rId26" imgW="419417" imgH="419417" progId="Equation.3">
                  <p:embed/>
                </p:oleObj>
              </mc:Choice>
              <mc:Fallback>
                <p:oleObj r:id="rId26" imgW="419417" imgH="419417" progId="Equation.3">
                  <p:embed/>
                  <p:pic>
                    <p:nvPicPr>
                      <p:cNvPr id="57357" name="Object 13"/>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134351" y="4476750"/>
                        <a:ext cx="423863"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58" name="Object 14"/>
          <p:cNvGraphicFramePr>
            <a:graphicFrameLocks/>
          </p:cNvGraphicFramePr>
          <p:nvPr/>
        </p:nvGraphicFramePr>
        <p:xfrm>
          <a:off x="4324351" y="5086350"/>
          <a:ext cx="334963" cy="431800"/>
        </p:xfrm>
        <a:graphic>
          <a:graphicData uri="http://schemas.openxmlformats.org/presentationml/2006/ole">
            <mc:AlternateContent xmlns:mc="http://schemas.openxmlformats.org/markup-compatibility/2006">
              <mc:Choice xmlns:v="urn:schemas-microsoft-com:vml" Requires="v">
                <p:oleObj spid="_x0000_s232462" r:id="rId28" imgW="330374" imgH="431930" progId="Equation.3">
                  <p:embed/>
                </p:oleObj>
              </mc:Choice>
              <mc:Fallback>
                <p:oleObj r:id="rId28" imgW="330374" imgH="431930" progId="Equation.3">
                  <p:embed/>
                  <p:pic>
                    <p:nvPicPr>
                      <p:cNvPr id="57358" name="Object 14"/>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324351" y="5086350"/>
                        <a:ext cx="3349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59" name="Object 15"/>
          <p:cNvGraphicFramePr>
            <a:graphicFrameLocks/>
          </p:cNvGraphicFramePr>
          <p:nvPr/>
        </p:nvGraphicFramePr>
        <p:xfrm>
          <a:off x="9658351" y="4476750"/>
          <a:ext cx="334963" cy="431800"/>
        </p:xfrm>
        <a:graphic>
          <a:graphicData uri="http://schemas.openxmlformats.org/presentationml/2006/ole">
            <mc:AlternateContent xmlns:mc="http://schemas.openxmlformats.org/markup-compatibility/2006">
              <mc:Choice xmlns:v="urn:schemas-microsoft-com:vml" Requires="v">
                <p:oleObj spid="_x0000_s232463" r:id="rId30" imgW="330374" imgH="431930" progId="Equation.3">
                  <p:embed/>
                </p:oleObj>
              </mc:Choice>
              <mc:Fallback>
                <p:oleObj r:id="rId30" imgW="330374" imgH="431930" progId="Equation.3">
                  <p:embed/>
                  <p:pic>
                    <p:nvPicPr>
                      <p:cNvPr id="57359" name="Object 15"/>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9658351" y="4476750"/>
                        <a:ext cx="3349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60" name="Object 16"/>
          <p:cNvGraphicFramePr>
            <a:graphicFrameLocks/>
          </p:cNvGraphicFramePr>
          <p:nvPr/>
        </p:nvGraphicFramePr>
        <p:xfrm>
          <a:off x="7067550" y="5086350"/>
          <a:ext cx="349250" cy="425450"/>
        </p:xfrm>
        <a:graphic>
          <a:graphicData uri="http://schemas.openxmlformats.org/presentationml/2006/ole">
            <mc:AlternateContent xmlns:mc="http://schemas.openxmlformats.org/markup-compatibility/2006">
              <mc:Choice xmlns:v="urn:schemas-microsoft-com:vml" Requires="v">
                <p:oleObj spid="_x0000_s232464" r:id="rId32" imgW="343068" imgH="419235" progId="Equation.3">
                  <p:embed/>
                </p:oleObj>
              </mc:Choice>
              <mc:Fallback>
                <p:oleObj r:id="rId32" imgW="343068" imgH="419235" progId="Equation.3">
                  <p:embed/>
                  <p:pic>
                    <p:nvPicPr>
                      <p:cNvPr id="57360" name="Object 16"/>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067550" y="5086350"/>
                        <a:ext cx="3492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61" name="Object 17"/>
          <p:cNvGraphicFramePr>
            <a:graphicFrameLocks/>
          </p:cNvGraphicFramePr>
          <p:nvPr/>
        </p:nvGraphicFramePr>
        <p:xfrm>
          <a:off x="8440738" y="1589088"/>
          <a:ext cx="374650" cy="423862"/>
        </p:xfrm>
        <a:graphic>
          <a:graphicData uri="http://schemas.openxmlformats.org/presentationml/2006/ole">
            <mc:AlternateContent xmlns:mc="http://schemas.openxmlformats.org/markup-compatibility/2006">
              <mc:Choice xmlns:v="urn:schemas-microsoft-com:vml" Requires="v">
                <p:oleObj spid="_x0000_s232465" r:id="rId34" imgW="381152" imgH="419235" progId="Equation.3">
                  <p:embed/>
                </p:oleObj>
              </mc:Choice>
              <mc:Fallback>
                <p:oleObj r:id="rId34" imgW="381152" imgH="419235" progId="Equation.3">
                  <p:embed/>
                  <p:pic>
                    <p:nvPicPr>
                      <p:cNvPr id="57361" name="Object 17"/>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440738" y="1589088"/>
                        <a:ext cx="37465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58224236"/>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5"/>
          <p:cNvSpPr>
            <a:spLocks noGrp="1" noChangeArrowheads="1"/>
          </p:cNvSpPr>
          <p:nvPr>
            <p:ph type="sldNum" sz="quarter" idx="4294967295"/>
          </p:nvPr>
        </p:nvSpPr>
        <p:spPr bwMode="auto">
          <a:xfrm>
            <a:off x="8077201" y="6172200"/>
            <a:ext cx="2289175"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8AB5114-2C0C-4E2B-B11A-C69E1B82561C}" type="slidenum">
              <a:rPr lang="en-US" altLang="zh-CN">
                <a:ea typeface="宋体" panose="02010600030101010101" pitchFamily="2" charset="-122"/>
              </a:rPr>
              <a:pPr/>
              <a:t>28</a:t>
            </a:fld>
            <a:endParaRPr lang="en-US" altLang="zh-CN">
              <a:ea typeface="宋体" panose="02010600030101010101" pitchFamily="2" charset="-122"/>
            </a:endParaRPr>
          </a:p>
        </p:txBody>
      </p:sp>
      <p:sp>
        <p:nvSpPr>
          <p:cNvPr id="59394" name="Rectangle 2"/>
          <p:cNvSpPr>
            <a:spLocks noGrp="1" noRot="1" noChangeArrowheads="1"/>
          </p:cNvSpPr>
          <p:nvPr>
            <p:ph type="title"/>
          </p:nvPr>
        </p:nvSpPr>
        <p:spPr>
          <a:xfrm>
            <a:off x="1825625" y="381000"/>
            <a:ext cx="8540750" cy="630238"/>
          </a:xfrm>
        </p:spPr>
        <p:txBody>
          <a:bodyPr/>
          <a:lstStyle/>
          <a:p>
            <a:r>
              <a:rPr lang="en-US" altLang="zh-CN" sz="3200" b="1"/>
              <a:t>  5  </a:t>
            </a:r>
            <a:r>
              <a:rPr lang="zh-CN" altLang="en-US" sz="3200" b="1">
                <a:latin typeface="宋体" panose="02010600030101010101" pitchFamily="2" charset="-122"/>
              </a:rPr>
              <a:t>因子得分</a:t>
            </a:r>
            <a:r>
              <a:rPr lang="zh-CN" altLang="en-US" sz="3200"/>
              <a:t> </a:t>
            </a:r>
          </a:p>
        </p:txBody>
      </p:sp>
      <p:sp>
        <p:nvSpPr>
          <p:cNvPr id="59395" name="Rectangle 3"/>
          <p:cNvSpPr>
            <a:spLocks noGrp="1" noRot="1" noChangeArrowheads="1"/>
          </p:cNvSpPr>
          <p:nvPr>
            <p:ph idx="1"/>
          </p:nvPr>
        </p:nvSpPr>
        <p:spPr>
          <a:xfrm>
            <a:off x="2166938" y="1643063"/>
            <a:ext cx="7772400" cy="4191000"/>
          </a:xfrm>
        </p:spPr>
        <p:txBody>
          <a:bodyPr/>
          <a:lstStyle/>
          <a:p>
            <a:pPr>
              <a:buFont typeface="Wingdings" panose="05000000000000000000" pitchFamily="2" charset="2"/>
              <a:buNone/>
            </a:pPr>
            <a:r>
              <a:rPr lang="zh-CN" altLang="en-US" b="1">
                <a:solidFill>
                  <a:srgbClr val="000099"/>
                </a:solidFill>
                <a:latin typeface="宋体" panose="02010600030101010101" pitchFamily="2" charset="-122"/>
              </a:rPr>
              <a:t>（一）因子得分的概念</a:t>
            </a:r>
            <a:r>
              <a:rPr lang="zh-CN" altLang="en-US">
                <a:solidFill>
                  <a:srgbClr val="000099"/>
                </a:solidFill>
              </a:rPr>
              <a:t> </a:t>
            </a:r>
          </a:p>
        </p:txBody>
      </p:sp>
      <p:sp>
        <p:nvSpPr>
          <p:cNvPr id="59396" name="Rectangle 4"/>
          <p:cNvSpPr>
            <a:spLocks noChangeArrowheads="1"/>
          </p:cNvSpPr>
          <p:nvPr/>
        </p:nvSpPr>
        <p:spPr bwMode="auto">
          <a:xfrm>
            <a:off x="2095501" y="2143125"/>
            <a:ext cx="766762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pPr>
            <a:r>
              <a:rPr lang="en-US" altLang="zh-CN" sz="2800">
                <a:solidFill>
                  <a:srgbClr val="000099"/>
                </a:solidFill>
                <a:latin typeface="宋体" panose="02010600030101010101" pitchFamily="2" charset="-122"/>
                <a:ea typeface="宋体" panose="02010600030101010101" pitchFamily="2" charset="-122"/>
              </a:rPr>
              <a:t>    </a:t>
            </a:r>
            <a:r>
              <a:rPr lang="zh-CN" altLang="en-US" sz="2800">
                <a:solidFill>
                  <a:srgbClr val="000099"/>
                </a:solidFill>
                <a:latin typeface="宋体" panose="02010600030101010101" pitchFamily="2" charset="-122"/>
                <a:ea typeface="宋体" panose="02010600030101010101" pitchFamily="2" charset="-122"/>
              </a:rPr>
              <a:t>前面我们主要解决了用公共因子的线性组合来表示一组观测变量的有关问题。如果我们要使用这些因子做其他的研究，比如把得到的因子作为自变量来做回归分析，对样本进行分类或评价，这就需要我们对公共因子进行测度，即给出公共因子的值。</a:t>
            </a:r>
          </a:p>
          <a:p>
            <a:pPr eaLnBrk="0" hangingPunct="0">
              <a:lnSpc>
                <a:spcPct val="130000"/>
              </a:lnSpc>
            </a:pPr>
            <a:endParaRPr lang="en-US" altLang="zh-CN" sz="2800">
              <a:solidFill>
                <a:srgbClr val="000099"/>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06579974"/>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6"/>
          <p:cNvSpPr>
            <a:spLocks noChangeArrowheads="1"/>
          </p:cNvSpPr>
          <p:nvPr/>
        </p:nvSpPr>
        <p:spPr bwMode="auto">
          <a:xfrm>
            <a:off x="1524000" y="381001"/>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a:latin typeface="宋体" panose="02010600030101010101" pitchFamily="2" charset="-122"/>
                <a:ea typeface="宋体" panose="02010600030101010101" pitchFamily="2" charset="-122"/>
              </a:rPr>
              <a:t>     </a:t>
            </a:r>
            <a:r>
              <a:rPr lang="zh-CN" altLang="en-US" sz="2800">
                <a:latin typeface="宋体" panose="02010600030101010101" pitchFamily="2" charset="-122"/>
                <a:ea typeface="宋体" panose="02010600030101010101" pitchFamily="2" charset="-122"/>
              </a:rPr>
              <a:t>因子分析的数学模型为：</a:t>
            </a:r>
            <a:r>
              <a:rPr lang="zh-CN" altLang="en-US" sz="2800">
                <a:latin typeface="Times New Roman" panose="02020603050405020304" pitchFamily="18" charset="0"/>
                <a:ea typeface="宋体" panose="02010600030101010101" pitchFamily="2" charset="-122"/>
              </a:rPr>
              <a:t> </a:t>
            </a:r>
          </a:p>
        </p:txBody>
      </p:sp>
      <p:graphicFrame>
        <p:nvGraphicFramePr>
          <p:cNvPr id="61442" name="Object 2"/>
          <p:cNvGraphicFramePr>
            <a:graphicFrameLocks/>
          </p:cNvGraphicFramePr>
          <p:nvPr/>
        </p:nvGraphicFramePr>
        <p:xfrm>
          <a:off x="1524000" y="2957514"/>
          <a:ext cx="114300" cy="219075"/>
        </p:xfrm>
        <a:graphic>
          <a:graphicData uri="http://schemas.openxmlformats.org/presentationml/2006/ole">
            <mc:AlternateContent xmlns:mc="http://schemas.openxmlformats.org/markup-compatibility/2006">
              <mc:Choice xmlns:v="urn:schemas-microsoft-com:vml" Requires="v">
                <p:oleObj spid="_x0000_s233474" r:id="rId4" imgW="114468" imgH="215936" progId="Equation.3">
                  <p:embed/>
                </p:oleObj>
              </mc:Choice>
              <mc:Fallback>
                <p:oleObj r:id="rId4" imgW="114468" imgH="215936" progId="Equation.3">
                  <p:embed/>
                  <p:pic>
                    <p:nvPicPr>
                      <p:cNvPr id="61442"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957514"/>
                        <a:ext cx="1143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443" name="Object 3"/>
          <p:cNvGraphicFramePr>
            <a:graphicFrameLocks/>
          </p:cNvGraphicFramePr>
          <p:nvPr/>
        </p:nvGraphicFramePr>
        <p:xfrm>
          <a:off x="4008439" y="1268414"/>
          <a:ext cx="3671887" cy="1582737"/>
        </p:xfrm>
        <a:graphic>
          <a:graphicData uri="http://schemas.openxmlformats.org/presentationml/2006/ole">
            <mc:AlternateContent xmlns:mc="http://schemas.openxmlformats.org/markup-compatibility/2006">
              <mc:Choice xmlns:v="urn:schemas-microsoft-com:vml" Requires="v">
                <p:oleObj spid="_x0000_s233475" r:id="rId6" imgW="2184717" imgH="940117" progId="Equation.3">
                  <p:embed/>
                </p:oleObj>
              </mc:Choice>
              <mc:Fallback>
                <p:oleObj r:id="rId6" imgW="2184717" imgH="940117" progId="Equation.3">
                  <p:embed/>
                  <p:pic>
                    <p:nvPicPr>
                      <p:cNvPr id="61443"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8439" y="1268414"/>
                        <a:ext cx="3671887"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44" name="Rectangle 7"/>
          <p:cNvSpPr>
            <a:spLocks noChangeArrowheads="1"/>
          </p:cNvSpPr>
          <p:nvPr/>
        </p:nvSpPr>
        <p:spPr bwMode="auto">
          <a:xfrm>
            <a:off x="1524000" y="3124201"/>
            <a:ext cx="9144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a:latin typeface="宋体" panose="02010600030101010101" pitchFamily="2" charset="-122"/>
                <a:ea typeface="宋体" panose="02010600030101010101" pitchFamily="2" charset="-122"/>
              </a:rPr>
              <a:t>    </a:t>
            </a:r>
            <a:r>
              <a:rPr lang="zh-CN" altLang="en-US" sz="2800">
                <a:latin typeface="宋体" panose="02010600030101010101" pitchFamily="2" charset="-122"/>
                <a:ea typeface="宋体" panose="02010600030101010101" pitchFamily="2" charset="-122"/>
              </a:rPr>
              <a:t>原变量被表示为公共因子的线性组合，当载荷矩阵旋转之后，公共因子可以做出解释，通常的情况下，我们还想反过来把公共因子表示为原标量的线性组合。</a:t>
            </a:r>
          </a:p>
          <a:p>
            <a:pPr eaLnBrk="0" hangingPunct="0"/>
            <a:endParaRPr lang="en-US" altLang="zh-CN" sz="2800">
              <a:latin typeface="Times New Roman" panose="02020603050405020304" pitchFamily="18" charset="0"/>
              <a:ea typeface="宋体" panose="02010600030101010101" pitchFamily="2" charset="-122"/>
            </a:endParaRPr>
          </a:p>
        </p:txBody>
      </p:sp>
      <p:sp>
        <p:nvSpPr>
          <p:cNvPr id="61445" name="Rectangle 10"/>
          <p:cNvSpPr>
            <a:spLocks noChangeArrowheads="1"/>
          </p:cNvSpPr>
          <p:nvPr/>
        </p:nvSpPr>
        <p:spPr bwMode="auto">
          <a:xfrm>
            <a:off x="1524000" y="4572000"/>
            <a:ext cx="914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a:latin typeface="宋体" panose="02010600030101010101" pitchFamily="2" charset="-122"/>
                <a:ea typeface="宋体" panose="02010600030101010101" pitchFamily="2" charset="-122"/>
              </a:rPr>
              <a:t>  </a:t>
            </a:r>
            <a:r>
              <a:rPr lang="zh-CN" altLang="en-US" sz="2800">
                <a:latin typeface="宋体" panose="02010600030101010101" pitchFamily="2" charset="-122"/>
                <a:ea typeface="宋体" panose="02010600030101010101" pitchFamily="2" charset="-122"/>
              </a:rPr>
              <a:t>因子得分函数：      </a:t>
            </a:r>
          </a:p>
          <a:p>
            <a:pPr eaLnBrk="0" hangingPunct="0"/>
            <a:endParaRPr lang="en-US" altLang="zh-CN" sz="2800">
              <a:latin typeface="Times New Roman" panose="02020603050405020304" pitchFamily="18" charset="0"/>
              <a:ea typeface="宋体" panose="02010600030101010101" pitchFamily="2" charset="-122"/>
            </a:endParaRPr>
          </a:p>
        </p:txBody>
      </p:sp>
      <p:graphicFrame>
        <p:nvGraphicFramePr>
          <p:cNvPr id="61446" name="Object 4"/>
          <p:cNvGraphicFramePr>
            <a:graphicFrameLocks/>
          </p:cNvGraphicFramePr>
          <p:nvPr/>
        </p:nvGraphicFramePr>
        <p:xfrm>
          <a:off x="4572000" y="4648200"/>
          <a:ext cx="3079750" cy="427038"/>
        </p:xfrm>
        <a:graphic>
          <a:graphicData uri="http://schemas.openxmlformats.org/presentationml/2006/ole">
            <mc:AlternateContent xmlns:mc="http://schemas.openxmlformats.org/markup-compatibility/2006">
              <mc:Choice xmlns:v="urn:schemas-microsoft-com:vml" Requires="v">
                <p:oleObj spid="_x0000_s233476" r:id="rId8" imgW="3085078" imgH="431930" progId="Equation.3">
                  <p:embed/>
                </p:oleObj>
              </mc:Choice>
              <mc:Fallback>
                <p:oleObj r:id="rId8" imgW="3085078" imgH="431930" progId="Equation.3">
                  <p:embed/>
                  <p:pic>
                    <p:nvPicPr>
                      <p:cNvPr id="61446"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4648200"/>
                        <a:ext cx="30797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447" name="Object 5"/>
          <p:cNvGraphicFramePr>
            <a:graphicFrameLocks/>
          </p:cNvGraphicFramePr>
          <p:nvPr/>
        </p:nvGraphicFramePr>
        <p:xfrm>
          <a:off x="8229600" y="4648200"/>
          <a:ext cx="1403350" cy="350838"/>
        </p:xfrm>
        <a:graphic>
          <a:graphicData uri="http://schemas.openxmlformats.org/presentationml/2006/ole">
            <mc:AlternateContent xmlns:mc="http://schemas.openxmlformats.org/markup-compatibility/2006">
              <mc:Choice xmlns:v="urn:schemas-microsoft-com:vml" Requires="v">
                <p:oleObj spid="_x0000_s233477" r:id="rId10" imgW="1408794" imgH="355609" progId="Equation.3">
                  <p:embed/>
                </p:oleObj>
              </mc:Choice>
              <mc:Fallback>
                <p:oleObj r:id="rId10" imgW="1408794" imgH="355609" progId="Equation.3">
                  <p:embed/>
                  <p:pic>
                    <p:nvPicPr>
                      <p:cNvPr id="61447"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29600" y="4648200"/>
                        <a:ext cx="14033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48" name="Rectangle 11"/>
          <p:cNvSpPr>
            <a:spLocks noChangeArrowheads="1"/>
          </p:cNvSpPr>
          <p:nvPr/>
        </p:nvSpPr>
        <p:spPr bwMode="auto">
          <a:xfrm>
            <a:off x="1524000" y="5410200"/>
            <a:ext cx="9144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800">
                <a:latin typeface="宋体" panose="02010600030101010101" pitchFamily="2" charset="-122"/>
                <a:ea typeface="宋体" panose="02010600030101010101" pitchFamily="2" charset="-122"/>
              </a:rPr>
              <a:t>可见，要求得每个因子的得分，必须求得分函数的系数，而由于</a:t>
            </a:r>
            <a:r>
              <a:rPr lang="en-US" altLang="zh-CN" sz="2800">
                <a:latin typeface="宋体" panose="02010600030101010101" pitchFamily="2" charset="-122"/>
                <a:ea typeface="宋体" panose="02010600030101010101" pitchFamily="2" charset="-122"/>
              </a:rPr>
              <a:t>p&gt;m</a:t>
            </a:r>
            <a:r>
              <a:rPr lang="zh-CN" altLang="en-US" sz="2800">
                <a:latin typeface="宋体" panose="02010600030101010101" pitchFamily="2" charset="-122"/>
                <a:ea typeface="宋体" panose="02010600030101010101" pitchFamily="2" charset="-122"/>
              </a:rPr>
              <a:t>，所以不能得到精确的得分，只能通过估计。</a:t>
            </a:r>
          </a:p>
          <a:p>
            <a:pPr eaLnBrk="0" hangingPunct="0"/>
            <a:endParaRPr lang="en-US" altLang="zh-CN" sz="28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05575603"/>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050"/>
          <p:cNvSpPr>
            <a:spLocks noChangeArrowheads="1"/>
          </p:cNvSpPr>
          <p:nvPr/>
        </p:nvSpPr>
        <p:spPr bwMode="auto">
          <a:xfrm>
            <a:off x="2095500" y="1714500"/>
            <a:ext cx="8001000"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SzPct val="85000"/>
            </a:pPr>
            <a:r>
              <a:rPr lang="zh-CN" altLang="en-US" sz="4000" b="1">
                <a:solidFill>
                  <a:schemeClr val="tx2"/>
                </a:solidFill>
                <a:latin typeface="华文楷体" panose="02010600040101010101" pitchFamily="2" charset="-122"/>
                <a:ea typeface="华文楷体" panose="02010600040101010101" pitchFamily="2" charset="-122"/>
              </a:rPr>
              <a:t>注：</a:t>
            </a:r>
            <a:r>
              <a:rPr lang="zh-CN" altLang="en-US" sz="2800" b="1">
                <a:solidFill>
                  <a:schemeClr val="tx2"/>
                </a:solidFill>
                <a:latin typeface="华文琥珀" panose="02010800040101010101" pitchFamily="2" charset="-122"/>
                <a:ea typeface="华文琥珀" panose="02010800040101010101" pitchFamily="2" charset="-122"/>
              </a:rPr>
              <a:t>  </a:t>
            </a:r>
            <a:r>
              <a:rPr lang="zh-CN" altLang="en-US" sz="2800" b="1">
                <a:solidFill>
                  <a:schemeClr val="tx2"/>
                </a:solidFill>
                <a:latin typeface="宋体" panose="02010600030101010101" pitchFamily="2" charset="-122"/>
                <a:ea typeface="宋体" panose="02010600030101010101" pitchFamily="2" charset="-122"/>
              </a:rPr>
              <a:t> </a:t>
            </a:r>
          </a:p>
          <a:p>
            <a:pPr>
              <a:lnSpc>
                <a:spcPct val="90000"/>
              </a:lnSpc>
              <a:spcBef>
                <a:spcPct val="50000"/>
              </a:spcBef>
              <a:buSzPct val="85000"/>
            </a:pPr>
            <a:r>
              <a:rPr lang="zh-CN" altLang="en-US" sz="2800" b="1">
                <a:solidFill>
                  <a:schemeClr val="tx2"/>
                </a:solidFill>
                <a:latin typeface="宋体" panose="02010600030101010101" pitchFamily="2" charset="-122"/>
                <a:ea typeface="宋体" panose="02010600030101010101" pitchFamily="2" charset="-122"/>
              </a:rPr>
              <a:t>    主成分分析分析与因子分析也有不同，主成分分析仅仅是变量变换，而因子分析需要构造因子模型。</a:t>
            </a:r>
          </a:p>
          <a:p>
            <a:pPr>
              <a:spcBef>
                <a:spcPct val="50000"/>
              </a:spcBef>
              <a:buSzPct val="85000"/>
            </a:pPr>
            <a:r>
              <a:rPr lang="zh-CN" altLang="en-US" sz="2800" b="1">
                <a:solidFill>
                  <a:schemeClr val="tx2"/>
                </a:solidFill>
                <a:latin typeface="宋体" panose="02010600030101010101" pitchFamily="2" charset="-122"/>
                <a:ea typeface="宋体" panose="02010600030101010101" pitchFamily="2" charset="-122"/>
              </a:rPr>
              <a:t>     主成分分析</a:t>
            </a:r>
            <a:r>
              <a:rPr lang="en-US" altLang="zh-CN" sz="2800" b="1">
                <a:solidFill>
                  <a:schemeClr val="tx2"/>
                </a:solidFill>
                <a:latin typeface="宋体" panose="02010600030101010101" pitchFamily="2" charset="-122"/>
                <a:ea typeface="宋体" panose="02010600030101010101" pitchFamily="2" charset="-122"/>
              </a:rPr>
              <a:t>:</a:t>
            </a:r>
            <a:r>
              <a:rPr lang="zh-CN" altLang="en-US" sz="2800" b="1">
                <a:solidFill>
                  <a:schemeClr val="tx2"/>
                </a:solidFill>
                <a:latin typeface="宋体" panose="02010600030101010101" pitchFamily="2" charset="-122"/>
                <a:ea typeface="宋体" panose="02010600030101010101" pitchFamily="2" charset="-122"/>
              </a:rPr>
              <a:t>原始变量的线性组合表示新的综合变量，即主成分；</a:t>
            </a:r>
          </a:p>
          <a:p>
            <a:pPr>
              <a:lnSpc>
                <a:spcPct val="90000"/>
              </a:lnSpc>
              <a:spcBef>
                <a:spcPct val="50000"/>
              </a:spcBef>
              <a:buSzPct val="85000"/>
            </a:pPr>
            <a:r>
              <a:rPr lang="zh-CN" altLang="en-US" sz="2800" b="1">
                <a:solidFill>
                  <a:schemeClr val="tx2"/>
                </a:solidFill>
                <a:latin typeface="宋体" panose="02010600030101010101" pitchFamily="2" charset="-122"/>
                <a:ea typeface="宋体" panose="02010600030101010101" pitchFamily="2" charset="-122"/>
              </a:rPr>
              <a:t>      因子分析：潜在的假想变量和随机影响变量的线性组合表示原始变量。</a:t>
            </a:r>
          </a:p>
        </p:txBody>
      </p:sp>
    </p:spTree>
    <p:extLst>
      <p:ext uri="{BB962C8B-B14F-4D97-AF65-F5344CB8AC3E}">
        <p14:creationId xmlns:p14="http://schemas.microsoft.com/office/powerpoint/2010/main" val="265475491"/>
      </p:ext>
    </p:extLst>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rrowheads="1"/>
          </p:cNvSpPr>
          <p:nvPr>
            <p:ph type="title"/>
          </p:nvPr>
        </p:nvSpPr>
        <p:spPr>
          <a:xfrm>
            <a:off x="1809750" y="1500189"/>
            <a:ext cx="8561388" cy="630237"/>
          </a:xfrm>
        </p:spPr>
        <p:txBody>
          <a:bodyPr/>
          <a:lstStyle/>
          <a:p>
            <a:r>
              <a:rPr lang="en-US" altLang="zh-CN" sz="2800"/>
              <a:t>   2</a:t>
            </a:r>
            <a:r>
              <a:rPr lang="zh-CN" altLang="en-US" sz="2800"/>
              <a:t>、</a:t>
            </a:r>
            <a:r>
              <a:rPr lang="en-US" altLang="zh-CN" sz="2800"/>
              <a:t>Thompson</a:t>
            </a:r>
            <a:r>
              <a:rPr lang="zh-CN" altLang="en-US" sz="2800">
                <a:latin typeface="宋体" panose="02010600030101010101" pitchFamily="2" charset="-122"/>
              </a:rPr>
              <a:t>方法</a:t>
            </a:r>
            <a:r>
              <a:rPr lang="zh-CN" altLang="en-US" sz="2800"/>
              <a:t> </a:t>
            </a:r>
          </a:p>
        </p:txBody>
      </p:sp>
      <p:graphicFrame>
        <p:nvGraphicFramePr>
          <p:cNvPr id="63490" name="Object 2"/>
          <p:cNvGraphicFramePr>
            <a:graphicFrameLocks/>
          </p:cNvGraphicFramePr>
          <p:nvPr/>
        </p:nvGraphicFramePr>
        <p:xfrm>
          <a:off x="2381250" y="2357438"/>
          <a:ext cx="2965450" cy="482600"/>
        </p:xfrm>
        <a:graphic>
          <a:graphicData uri="http://schemas.openxmlformats.org/presentationml/2006/ole">
            <mc:AlternateContent xmlns:mc="http://schemas.openxmlformats.org/markup-compatibility/2006">
              <mc:Choice xmlns:v="urn:schemas-microsoft-com:vml" Requires="v">
                <p:oleObj spid="_x0000_s234498" r:id="rId4" imgW="2958133" imgH="482708" progId="Equation.3">
                  <p:embed/>
                </p:oleObj>
              </mc:Choice>
              <mc:Fallback>
                <p:oleObj r:id="rId4" imgW="2958133" imgH="482708" progId="Equation.3">
                  <p:embed/>
                  <p:pic>
                    <p:nvPicPr>
                      <p:cNvPr id="6349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250" y="2357438"/>
                        <a:ext cx="29654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491" name="Object 3"/>
          <p:cNvGraphicFramePr>
            <a:graphicFrameLocks/>
          </p:cNvGraphicFramePr>
          <p:nvPr/>
        </p:nvGraphicFramePr>
        <p:xfrm>
          <a:off x="5738813" y="2428875"/>
          <a:ext cx="1403350" cy="350838"/>
        </p:xfrm>
        <a:graphic>
          <a:graphicData uri="http://schemas.openxmlformats.org/presentationml/2006/ole">
            <mc:AlternateContent xmlns:mc="http://schemas.openxmlformats.org/markup-compatibility/2006">
              <mc:Choice xmlns:v="urn:schemas-microsoft-com:vml" Requires="v">
                <p:oleObj spid="_x0000_s234499" r:id="rId6" imgW="1408794" imgH="355609" progId="Equation.3">
                  <p:embed/>
                </p:oleObj>
              </mc:Choice>
              <mc:Fallback>
                <p:oleObj r:id="rId6" imgW="1408794" imgH="355609" progId="Equation.3">
                  <p:embed/>
                  <p:pic>
                    <p:nvPicPr>
                      <p:cNvPr id="63491"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8813" y="2428875"/>
                        <a:ext cx="14033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492" name="Object 4"/>
          <p:cNvGraphicFramePr>
            <a:graphicFrameLocks/>
          </p:cNvGraphicFramePr>
          <p:nvPr/>
        </p:nvGraphicFramePr>
        <p:xfrm>
          <a:off x="2381250" y="3143250"/>
          <a:ext cx="3708400" cy="1949450"/>
        </p:xfrm>
        <a:graphic>
          <a:graphicData uri="http://schemas.openxmlformats.org/presentationml/2006/ole">
            <mc:AlternateContent xmlns:mc="http://schemas.openxmlformats.org/markup-compatibility/2006">
              <mc:Choice xmlns:v="urn:schemas-microsoft-com:vml" Requires="v">
                <p:oleObj spid="_x0000_s234500" r:id="rId8" imgW="3708717" imgH="1943417" progId="Equation.3">
                  <p:embed/>
                </p:oleObj>
              </mc:Choice>
              <mc:Fallback>
                <p:oleObj r:id="rId8" imgW="3708717" imgH="1943417" progId="Equation.3">
                  <p:embed/>
                  <p:pic>
                    <p:nvPicPr>
                      <p:cNvPr id="63492"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81250" y="3143250"/>
                        <a:ext cx="370840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46448270"/>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7" name="Object 2"/>
          <p:cNvGraphicFramePr>
            <a:graphicFrameLocks/>
          </p:cNvGraphicFramePr>
          <p:nvPr/>
        </p:nvGraphicFramePr>
        <p:xfrm>
          <a:off x="2667001" y="1357314"/>
          <a:ext cx="2786063" cy="509587"/>
        </p:xfrm>
        <a:graphic>
          <a:graphicData uri="http://schemas.openxmlformats.org/presentationml/2006/ole">
            <mc:AlternateContent xmlns:mc="http://schemas.openxmlformats.org/markup-compatibility/2006">
              <mc:Choice xmlns:v="urn:schemas-microsoft-com:vml" Requires="v">
                <p:oleObj spid="_x0000_s235522" r:id="rId4" imgW="2667317" imgH="457517" progId="Equation.3">
                  <p:embed/>
                </p:oleObj>
              </mc:Choice>
              <mc:Fallback>
                <p:oleObj r:id="rId4" imgW="2667317" imgH="457517" progId="Equation.3">
                  <p:embed/>
                  <p:pic>
                    <p:nvPicPr>
                      <p:cNvPr id="65537"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1" y="1357314"/>
                        <a:ext cx="2786063"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38" name="Object 3"/>
          <p:cNvGraphicFramePr>
            <a:graphicFrameLocks/>
          </p:cNvGraphicFramePr>
          <p:nvPr/>
        </p:nvGraphicFramePr>
        <p:xfrm>
          <a:off x="3095625" y="2143126"/>
          <a:ext cx="3606800" cy="428625"/>
        </p:xfrm>
        <a:graphic>
          <a:graphicData uri="http://schemas.openxmlformats.org/presentationml/2006/ole">
            <mc:AlternateContent xmlns:mc="http://schemas.openxmlformats.org/markup-compatibility/2006">
              <mc:Choice xmlns:v="urn:schemas-microsoft-com:vml" Requires="v">
                <p:oleObj spid="_x0000_s235523" r:id="rId6" imgW="3605552" imgH="431930" progId="Equation.3">
                  <p:embed/>
                </p:oleObj>
              </mc:Choice>
              <mc:Fallback>
                <p:oleObj r:id="rId6" imgW="3605552" imgH="431930" progId="Equation.3">
                  <p:embed/>
                  <p:pic>
                    <p:nvPicPr>
                      <p:cNvPr id="65538"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5625" y="2143126"/>
                        <a:ext cx="3606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39" name="Object 4"/>
          <p:cNvGraphicFramePr>
            <a:graphicFrameLocks/>
          </p:cNvGraphicFramePr>
          <p:nvPr/>
        </p:nvGraphicFramePr>
        <p:xfrm>
          <a:off x="3095625" y="2857500"/>
          <a:ext cx="2457450" cy="427038"/>
        </p:xfrm>
        <a:graphic>
          <a:graphicData uri="http://schemas.openxmlformats.org/presentationml/2006/ole">
            <mc:AlternateContent xmlns:mc="http://schemas.openxmlformats.org/markup-compatibility/2006">
              <mc:Choice xmlns:v="urn:schemas-microsoft-com:vml" Requires="v">
                <p:oleObj spid="_x0000_s235524" r:id="rId8" imgW="2463048" imgH="431930" progId="Equation.3">
                  <p:embed/>
                </p:oleObj>
              </mc:Choice>
              <mc:Fallback>
                <p:oleObj r:id="rId8" imgW="2463048" imgH="431930" progId="Equation.3">
                  <p:embed/>
                  <p:pic>
                    <p:nvPicPr>
                      <p:cNvPr id="65539"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95625" y="2857500"/>
                        <a:ext cx="24574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40" name="Object 5"/>
          <p:cNvGraphicFramePr>
            <a:graphicFrameLocks/>
          </p:cNvGraphicFramePr>
          <p:nvPr/>
        </p:nvGraphicFramePr>
        <p:xfrm>
          <a:off x="3095625" y="3429000"/>
          <a:ext cx="3143250" cy="1949450"/>
        </p:xfrm>
        <a:graphic>
          <a:graphicData uri="http://schemas.openxmlformats.org/presentationml/2006/ole">
            <mc:AlternateContent xmlns:mc="http://schemas.openxmlformats.org/markup-compatibility/2006">
              <mc:Choice xmlns:v="urn:schemas-microsoft-com:vml" Requires="v">
                <p:oleObj spid="_x0000_s235525" r:id="rId10" imgW="3149917" imgH="1943417" progId="Equation.3">
                  <p:embed/>
                </p:oleObj>
              </mc:Choice>
              <mc:Fallback>
                <p:oleObj r:id="rId10" imgW="3149917" imgH="1943417" progId="Equation.3">
                  <p:embed/>
                  <p:pic>
                    <p:nvPicPr>
                      <p:cNvPr id="65540"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95625" y="3429000"/>
                        <a:ext cx="314325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5541" name="Rectangle 12"/>
          <p:cNvSpPr>
            <a:spLocks noChangeArrowheads="1"/>
          </p:cNvSpPr>
          <p:nvPr/>
        </p:nvSpPr>
        <p:spPr bwMode="auto">
          <a:xfrm>
            <a:off x="1524000" y="5500688"/>
            <a:ext cx="914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800">
                <a:latin typeface="宋体" panose="02010600030101010101" pitchFamily="2" charset="-122"/>
                <a:ea typeface="宋体" panose="02010600030101010101" pitchFamily="2" charset="-122"/>
              </a:rPr>
              <a:t>    </a:t>
            </a:r>
            <a:r>
              <a:rPr lang="zh-CN" altLang="en-US" sz="2800">
                <a:latin typeface="宋体" panose="02010600030101010101" pitchFamily="2" charset="-122"/>
                <a:ea typeface="宋体" panose="02010600030101010101" pitchFamily="2" charset="-122"/>
              </a:rPr>
              <a:t>则，我们有如下的方程组：</a:t>
            </a:r>
          </a:p>
          <a:p>
            <a:pPr eaLnBrk="0" hangingPunct="0"/>
            <a:endParaRPr lang="en-US" altLang="zh-CN" sz="28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410731470"/>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5" name="Object 2"/>
          <p:cNvGraphicFramePr>
            <a:graphicFrameLocks/>
          </p:cNvGraphicFramePr>
          <p:nvPr/>
        </p:nvGraphicFramePr>
        <p:xfrm>
          <a:off x="2524126" y="1643064"/>
          <a:ext cx="4252913" cy="1925637"/>
        </p:xfrm>
        <a:graphic>
          <a:graphicData uri="http://schemas.openxmlformats.org/presentationml/2006/ole">
            <mc:AlternateContent xmlns:mc="http://schemas.openxmlformats.org/markup-compatibility/2006">
              <mc:Choice xmlns:v="urn:schemas-microsoft-com:vml" Requires="v">
                <p:oleObj spid="_x0000_s236546" r:id="rId4" imgW="2083117" imgH="940117" progId="Equation.3">
                  <p:embed/>
                </p:oleObj>
              </mc:Choice>
              <mc:Fallback>
                <p:oleObj r:id="rId4" imgW="2083117" imgH="940117" progId="Equation.3">
                  <p:embed/>
                  <p:pic>
                    <p:nvPicPr>
                      <p:cNvPr id="67585"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4126" y="1643064"/>
                        <a:ext cx="4252913"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586" name="Rectangle 6"/>
          <p:cNvSpPr>
            <a:spLocks noChangeArrowheads="1"/>
          </p:cNvSpPr>
          <p:nvPr/>
        </p:nvSpPr>
        <p:spPr bwMode="auto">
          <a:xfrm>
            <a:off x="7310438" y="22860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400">
                <a:latin typeface="宋体" panose="02010600030101010101" pitchFamily="2" charset="-122"/>
                <a:ea typeface="宋体" panose="02010600030101010101" pitchFamily="2" charset="-122"/>
              </a:rPr>
              <a:t>j=1,2,…,m</a:t>
            </a:r>
            <a:endParaRPr lang="en-US" altLang="zh-CN" sz="2400">
              <a:latin typeface="Times New Roman" panose="02020603050405020304" pitchFamily="18" charset="0"/>
              <a:ea typeface="宋体" panose="02010600030101010101" pitchFamily="2" charset="-122"/>
            </a:endParaRPr>
          </a:p>
        </p:txBody>
      </p:sp>
      <p:graphicFrame>
        <p:nvGraphicFramePr>
          <p:cNvPr id="67587" name="Object 3"/>
          <p:cNvGraphicFramePr>
            <a:graphicFrameLocks/>
          </p:cNvGraphicFramePr>
          <p:nvPr/>
        </p:nvGraphicFramePr>
        <p:xfrm>
          <a:off x="2595563" y="4071938"/>
          <a:ext cx="6934200" cy="1949450"/>
        </p:xfrm>
        <a:graphic>
          <a:graphicData uri="http://schemas.openxmlformats.org/presentationml/2006/ole">
            <mc:AlternateContent xmlns:mc="http://schemas.openxmlformats.org/markup-compatibility/2006">
              <mc:Choice xmlns:v="urn:schemas-microsoft-com:vml" Requires="v">
                <p:oleObj spid="_x0000_s236547" r:id="rId6" imgW="6744017" imgH="1943417" progId="Equation.3">
                  <p:embed/>
                </p:oleObj>
              </mc:Choice>
              <mc:Fallback>
                <p:oleObj r:id="rId6" imgW="6744017" imgH="1943417" progId="Equation.3">
                  <p:embed/>
                  <p:pic>
                    <p:nvPicPr>
                      <p:cNvPr id="67587"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5563" y="4071938"/>
                        <a:ext cx="693420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18440757"/>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5"/>
          <p:cNvSpPr>
            <a:spLocks noGrp="1" noChangeArrowheads="1"/>
          </p:cNvSpPr>
          <p:nvPr>
            <p:ph type="sldNum" sz="quarter" idx="4294967295"/>
          </p:nvPr>
        </p:nvSpPr>
        <p:spPr bwMode="auto">
          <a:xfrm>
            <a:off x="8077201" y="6172200"/>
            <a:ext cx="2289175"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251F35D-F985-4C39-A6D3-6E061C7C76F4}" type="slidenum">
              <a:rPr lang="en-US" altLang="zh-CN">
                <a:ea typeface="宋体" panose="02010600030101010101" pitchFamily="2" charset="-122"/>
              </a:rPr>
              <a:pPr/>
              <a:t>33</a:t>
            </a:fld>
            <a:endParaRPr lang="en-US" altLang="zh-CN">
              <a:ea typeface="宋体" panose="02010600030101010101" pitchFamily="2" charset="-122"/>
            </a:endParaRPr>
          </a:p>
        </p:txBody>
      </p:sp>
      <p:graphicFrame>
        <p:nvGraphicFramePr>
          <p:cNvPr id="69634" name="Object 2"/>
          <p:cNvGraphicFramePr>
            <a:graphicFrameLocks/>
          </p:cNvGraphicFramePr>
          <p:nvPr/>
        </p:nvGraphicFramePr>
        <p:xfrm>
          <a:off x="2524125" y="1357313"/>
          <a:ext cx="5410200" cy="1949450"/>
        </p:xfrm>
        <a:graphic>
          <a:graphicData uri="http://schemas.openxmlformats.org/presentationml/2006/ole">
            <mc:AlternateContent xmlns:mc="http://schemas.openxmlformats.org/markup-compatibility/2006">
              <mc:Choice xmlns:v="urn:schemas-microsoft-com:vml" Requires="v">
                <p:oleObj spid="_x0000_s237570" r:id="rId4" imgW="4750117" imgH="1943417" progId="Equation.3">
                  <p:embed/>
                </p:oleObj>
              </mc:Choice>
              <mc:Fallback>
                <p:oleObj r:id="rId4" imgW="4750117" imgH="1943417" progId="Equation.3">
                  <p:embed/>
                  <p:pic>
                    <p:nvPicPr>
                      <p:cNvPr id="69634"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4125" y="1357313"/>
                        <a:ext cx="541020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35" name="Object 3"/>
          <p:cNvGraphicFramePr>
            <a:graphicFrameLocks/>
          </p:cNvGraphicFramePr>
          <p:nvPr/>
        </p:nvGraphicFramePr>
        <p:xfrm>
          <a:off x="2524126" y="3429001"/>
          <a:ext cx="3832225" cy="2143125"/>
        </p:xfrm>
        <a:graphic>
          <a:graphicData uri="http://schemas.openxmlformats.org/presentationml/2006/ole">
            <mc:AlternateContent xmlns:mc="http://schemas.openxmlformats.org/markup-compatibility/2006">
              <mc:Choice xmlns:v="urn:schemas-microsoft-com:vml" Requires="v">
                <p:oleObj spid="_x0000_s237571" r:id="rId6" imgW="1587817" imgH="940117" progId="Equation.3">
                  <p:embed/>
                </p:oleObj>
              </mc:Choice>
              <mc:Fallback>
                <p:oleObj r:id="rId6" imgW="1587817" imgH="940117" progId="Equation.3">
                  <p:embed/>
                  <p:pic>
                    <p:nvPicPr>
                      <p:cNvPr id="69635"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4126" y="3429001"/>
                        <a:ext cx="38322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9636" name="Rectangle 7"/>
          <p:cNvSpPr>
            <a:spLocks noChangeArrowheads="1"/>
          </p:cNvSpPr>
          <p:nvPr/>
        </p:nvSpPr>
        <p:spPr bwMode="auto">
          <a:xfrm>
            <a:off x="3524250" y="5214938"/>
            <a:ext cx="533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800">
                <a:solidFill>
                  <a:srgbClr val="FF3300"/>
                </a:solidFill>
                <a:latin typeface="Times New Roman" panose="02020603050405020304" pitchFamily="18" charset="0"/>
                <a:ea typeface="宋体" panose="02010600030101010101" pitchFamily="2" charset="-122"/>
              </a:rPr>
              <a:t>       </a:t>
            </a:r>
            <a:r>
              <a:rPr lang="zh-CN" altLang="en-US" sz="2800" b="1">
                <a:solidFill>
                  <a:srgbClr val="FF3300"/>
                </a:solidFill>
                <a:latin typeface="Times New Roman" panose="02020603050405020304" pitchFamily="18" charset="0"/>
                <a:ea typeface="宋体" panose="02010600030101010101" pitchFamily="2" charset="-122"/>
              </a:rPr>
              <a:t>注：共需要解</a:t>
            </a:r>
            <a:r>
              <a:rPr lang="en-US" altLang="zh-CN" sz="2800" b="1">
                <a:solidFill>
                  <a:srgbClr val="FF3300"/>
                </a:solidFill>
                <a:latin typeface="Times New Roman" panose="02020603050405020304" pitchFamily="18" charset="0"/>
                <a:ea typeface="宋体" panose="02010600030101010101" pitchFamily="2" charset="-122"/>
              </a:rPr>
              <a:t>m</a:t>
            </a:r>
            <a:r>
              <a:rPr lang="zh-CN" altLang="en-US" sz="2800" b="1">
                <a:solidFill>
                  <a:srgbClr val="FF3300"/>
                </a:solidFill>
                <a:latin typeface="Times New Roman" panose="02020603050405020304" pitchFamily="18" charset="0"/>
                <a:ea typeface="宋体" panose="02010600030101010101" pitchFamily="2" charset="-122"/>
              </a:rPr>
              <a:t>次才能解</a:t>
            </a:r>
          </a:p>
          <a:p>
            <a:r>
              <a:rPr lang="zh-CN" altLang="en-US" sz="2800" b="1">
                <a:solidFill>
                  <a:srgbClr val="FF3300"/>
                </a:solidFill>
                <a:latin typeface="Times New Roman" panose="02020603050405020304" pitchFamily="18" charset="0"/>
                <a:ea typeface="宋体" panose="02010600030101010101" pitchFamily="2" charset="-122"/>
              </a:rPr>
              <a:t>出 所有的得分函数的系数。</a:t>
            </a:r>
          </a:p>
        </p:txBody>
      </p:sp>
    </p:spTree>
    <p:extLst>
      <p:ext uri="{BB962C8B-B14F-4D97-AF65-F5344CB8AC3E}">
        <p14:creationId xmlns:p14="http://schemas.microsoft.com/office/powerpoint/2010/main" val="4003385731"/>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rrowheads="1"/>
          </p:cNvSpPr>
          <p:nvPr>
            <p:ph type="title"/>
          </p:nvPr>
        </p:nvSpPr>
        <p:spPr>
          <a:xfrm>
            <a:off x="2063750" y="188913"/>
            <a:ext cx="7924800" cy="1066800"/>
          </a:xfrm>
        </p:spPr>
        <p:txBody>
          <a:bodyPr/>
          <a:lstStyle/>
          <a:p>
            <a:r>
              <a:rPr lang="en-US" altLang="zh-CN" sz="3600">
                <a:ea typeface="华文琥珀" panose="02010800040101010101" pitchFamily="2" charset="-122"/>
              </a:rPr>
              <a:t> </a:t>
            </a:r>
            <a:r>
              <a:rPr lang="en-US" altLang="zh-CN" sz="3600">
                <a:latin typeface="楷体_GB2312" pitchFamily="49" charset="-122"/>
                <a:ea typeface="楷体_GB2312" pitchFamily="49" charset="-122"/>
              </a:rPr>
              <a:t>6  </a:t>
            </a:r>
            <a:r>
              <a:rPr lang="zh-CN" altLang="en-US" sz="3600">
                <a:latin typeface="楷体_GB2312" pitchFamily="49" charset="-122"/>
                <a:ea typeface="楷体_GB2312" pitchFamily="49" charset="-122"/>
              </a:rPr>
              <a:t>因子分析的步骤</a:t>
            </a:r>
            <a:endParaRPr lang="zh-CN" altLang="en-US" sz="3200">
              <a:latin typeface="楷体_GB2312" pitchFamily="49" charset="-122"/>
              <a:ea typeface="楷体_GB2312" pitchFamily="49" charset="-122"/>
            </a:endParaRPr>
          </a:p>
        </p:txBody>
      </p:sp>
      <p:sp>
        <p:nvSpPr>
          <p:cNvPr id="71682" name="Rectangle 3"/>
          <p:cNvSpPr>
            <a:spLocks noGrp="1" noRot="1" noChangeArrowheads="1"/>
          </p:cNvSpPr>
          <p:nvPr>
            <p:ph idx="1"/>
          </p:nvPr>
        </p:nvSpPr>
        <p:spPr>
          <a:xfrm>
            <a:off x="2133600" y="3581400"/>
            <a:ext cx="7848600" cy="3048000"/>
          </a:xfrm>
        </p:spPr>
        <p:txBody>
          <a:bodyPr/>
          <a:lstStyle/>
          <a:p>
            <a:pPr>
              <a:buFont typeface="Wingdings" panose="05000000000000000000" pitchFamily="2" charset="2"/>
              <a:buNone/>
            </a:pPr>
            <a:endParaRPr lang="en-US" altLang="zh-CN" sz="2400">
              <a:solidFill>
                <a:schemeClr val="tx2"/>
              </a:solidFill>
              <a:latin typeface="华文琥珀" panose="02010800040101010101" pitchFamily="2" charset="-122"/>
              <a:ea typeface="华文琥珀" panose="02010800040101010101" pitchFamily="2" charset="-122"/>
            </a:endParaRPr>
          </a:p>
          <a:p>
            <a:pPr>
              <a:buFont typeface="Wingdings" panose="05000000000000000000" pitchFamily="2" charset="2"/>
              <a:buNone/>
            </a:pPr>
            <a:r>
              <a:rPr lang="zh-CN" altLang="en-US" b="1">
                <a:solidFill>
                  <a:schemeClr val="tx2"/>
                </a:solidFill>
                <a:latin typeface="楷体_GB2312" pitchFamily="49" charset="-122"/>
                <a:ea typeface="楷体_GB2312" pitchFamily="49" charset="-122"/>
              </a:rPr>
              <a:t>计算所选原始变量的相关系数矩阵</a:t>
            </a:r>
          </a:p>
          <a:p>
            <a:pPr>
              <a:buFont typeface="Wingdings" panose="05000000000000000000" pitchFamily="2" charset="2"/>
              <a:buNone/>
            </a:pPr>
            <a:r>
              <a:rPr lang="zh-CN" altLang="en-US" sz="2400">
                <a:solidFill>
                  <a:schemeClr val="tx2"/>
                </a:solidFill>
                <a:latin typeface="华文琥珀" panose="02010800040101010101" pitchFamily="2" charset="-122"/>
                <a:ea typeface="华文琥珀" panose="02010800040101010101" pitchFamily="2" charset="-122"/>
              </a:rPr>
              <a:t>   </a:t>
            </a:r>
            <a:r>
              <a:rPr lang="zh-CN" altLang="en-US" sz="2400">
                <a:solidFill>
                  <a:schemeClr val="tx2"/>
                </a:solidFill>
                <a:latin typeface="Times New Roman" panose="02020603050405020304" pitchFamily="18" charset="0"/>
                <a:ea typeface="宋体" panose="02010600030101010101" pitchFamily="2" charset="-122"/>
              </a:rPr>
              <a:t>相关系数矩阵描述了原始变量之间的相关关系。可以</a:t>
            </a:r>
          </a:p>
          <a:p>
            <a:pPr>
              <a:buFont typeface="Wingdings" panose="05000000000000000000" pitchFamily="2" charset="2"/>
              <a:buNone/>
            </a:pPr>
            <a:r>
              <a:rPr lang="zh-CN" altLang="en-US" sz="2400">
                <a:solidFill>
                  <a:schemeClr val="tx2"/>
                </a:solidFill>
                <a:latin typeface="Times New Roman" panose="02020603050405020304" pitchFamily="18" charset="0"/>
                <a:ea typeface="宋体" panose="02010600030101010101" pitchFamily="2" charset="-122"/>
              </a:rPr>
              <a:t>帮助判断原始变量之间是否存在相关关系，这对因子分析</a:t>
            </a:r>
          </a:p>
          <a:p>
            <a:pPr>
              <a:buFont typeface="Wingdings" panose="05000000000000000000" pitchFamily="2" charset="2"/>
              <a:buNone/>
            </a:pPr>
            <a:r>
              <a:rPr lang="zh-CN" altLang="en-US" sz="2400">
                <a:solidFill>
                  <a:schemeClr val="tx2"/>
                </a:solidFill>
                <a:latin typeface="Times New Roman" panose="02020603050405020304" pitchFamily="18" charset="0"/>
                <a:ea typeface="宋体" panose="02010600030101010101" pitchFamily="2" charset="-122"/>
              </a:rPr>
              <a:t>是非常重要的，因为如果所选变量之间无关系，做因子分</a:t>
            </a:r>
          </a:p>
          <a:p>
            <a:pPr>
              <a:buFont typeface="Wingdings" panose="05000000000000000000" pitchFamily="2" charset="2"/>
              <a:buNone/>
            </a:pPr>
            <a:r>
              <a:rPr lang="zh-CN" altLang="en-US" sz="2400">
                <a:solidFill>
                  <a:schemeClr val="tx2"/>
                </a:solidFill>
                <a:latin typeface="Times New Roman" panose="02020603050405020304" pitchFamily="18" charset="0"/>
                <a:ea typeface="宋体" panose="02010600030101010101" pitchFamily="2" charset="-122"/>
              </a:rPr>
              <a:t>析是不恰当的。并且相关系数矩阵是估计因子结构的基础</a:t>
            </a:r>
            <a:r>
              <a:rPr lang="zh-CN" altLang="en-US" sz="2400">
                <a:solidFill>
                  <a:schemeClr val="tx2"/>
                </a:solidFill>
                <a:latin typeface="宋体" panose="02010600030101010101" pitchFamily="2" charset="-122"/>
              </a:rPr>
              <a:t>。 </a:t>
            </a:r>
          </a:p>
        </p:txBody>
      </p:sp>
      <p:sp>
        <p:nvSpPr>
          <p:cNvPr id="71683" name="Rectangle 4"/>
          <p:cNvSpPr>
            <a:spLocks noChangeArrowheads="1"/>
          </p:cNvSpPr>
          <p:nvPr/>
        </p:nvSpPr>
        <p:spPr bwMode="auto">
          <a:xfrm>
            <a:off x="2095500" y="1828800"/>
            <a:ext cx="83439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800" b="1">
                <a:solidFill>
                  <a:schemeClr val="tx2"/>
                </a:solidFill>
                <a:latin typeface="Times New Roman" panose="02020603050405020304" pitchFamily="18" charset="0"/>
                <a:ea typeface="楷体_GB2312" pitchFamily="49" charset="-122"/>
              </a:rPr>
              <a:t>选择分析的变量</a:t>
            </a:r>
          </a:p>
          <a:p>
            <a:r>
              <a:rPr lang="zh-CN" altLang="en-US" sz="2400">
                <a:solidFill>
                  <a:schemeClr val="tx2"/>
                </a:solidFill>
                <a:latin typeface="Times New Roman" panose="02020603050405020304" pitchFamily="18" charset="0"/>
                <a:ea typeface="宋体" panose="02010600030101010101" pitchFamily="2" charset="-122"/>
              </a:rPr>
              <a:t>     用定性分析和定量分析的方法选择变量，因子分析的前</a:t>
            </a:r>
          </a:p>
          <a:p>
            <a:r>
              <a:rPr lang="zh-CN" altLang="en-US" sz="2400">
                <a:solidFill>
                  <a:schemeClr val="tx2"/>
                </a:solidFill>
                <a:latin typeface="Times New Roman" panose="02020603050405020304" pitchFamily="18" charset="0"/>
                <a:ea typeface="宋体" panose="02010600030101010101" pitchFamily="2" charset="-122"/>
              </a:rPr>
              <a:t>提条件是观测变量间有较强的相关性，因为如果变量之间</a:t>
            </a:r>
          </a:p>
          <a:p>
            <a:r>
              <a:rPr lang="zh-CN" altLang="en-US" sz="2400">
                <a:solidFill>
                  <a:schemeClr val="tx2"/>
                </a:solidFill>
                <a:latin typeface="Times New Roman" panose="02020603050405020304" pitchFamily="18" charset="0"/>
                <a:ea typeface="宋体" panose="02010600030101010101" pitchFamily="2" charset="-122"/>
              </a:rPr>
              <a:t>无相关性或相关性较小的话，他们不会有共享因子</a:t>
            </a:r>
            <a:r>
              <a:rPr lang="en-US" altLang="zh-CN" sz="2400">
                <a:solidFill>
                  <a:schemeClr val="tx2"/>
                </a:solidFill>
                <a:latin typeface="Times New Roman" panose="02020603050405020304" pitchFamily="18" charset="0"/>
                <a:ea typeface="宋体" panose="02010600030101010101" pitchFamily="2" charset="-122"/>
              </a:rPr>
              <a:t>,</a:t>
            </a:r>
            <a:r>
              <a:rPr lang="zh-CN" altLang="en-US" sz="2400">
                <a:solidFill>
                  <a:schemeClr val="tx2"/>
                </a:solidFill>
                <a:latin typeface="Times New Roman" panose="02020603050405020304" pitchFamily="18" charset="0"/>
                <a:ea typeface="宋体" panose="02010600030101010101" pitchFamily="2" charset="-122"/>
              </a:rPr>
              <a:t>所以</a:t>
            </a:r>
          </a:p>
          <a:p>
            <a:r>
              <a:rPr lang="zh-CN" altLang="en-US" sz="2400">
                <a:solidFill>
                  <a:schemeClr val="tx2"/>
                </a:solidFill>
                <a:latin typeface="Times New Roman" panose="02020603050405020304" pitchFamily="18" charset="0"/>
                <a:ea typeface="宋体" panose="02010600030101010101" pitchFamily="2" charset="-122"/>
              </a:rPr>
              <a:t>原始变量间应该有较强的相关性。</a:t>
            </a:r>
          </a:p>
        </p:txBody>
      </p:sp>
      <p:sp>
        <p:nvSpPr>
          <p:cNvPr id="71684" name="Rectangle 5"/>
          <p:cNvSpPr>
            <a:spLocks noChangeArrowheads="1"/>
          </p:cNvSpPr>
          <p:nvPr/>
        </p:nvSpPr>
        <p:spPr bwMode="auto">
          <a:xfrm>
            <a:off x="2063750" y="1268413"/>
            <a:ext cx="6051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a:solidFill>
                  <a:schemeClr val="tx2"/>
                </a:solidFill>
                <a:latin typeface="楷体_GB2312" pitchFamily="49" charset="-122"/>
                <a:ea typeface="楷体_GB2312" pitchFamily="49" charset="-122"/>
              </a:rPr>
              <a:t>一、 因子分析通常包括以下五个步骤</a:t>
            </a:r>
          </a:p>
        </p:txBody>
      </p:sp>
    </p:spTree>
    <p:extLst>
      <p:ext uri="{BB962C8B-B14F-4D97-AF65-F5344CB8AC3E}">
        <p14:creationId xmlns:p14="http://schemas.microsoft.com/office/powerpoint/2010/main" val="463988047"/>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rrowheads="1"/>
          </p:cNvSpPr>
          <p:nvPr>
            <p:ph idx="1"/>
          </p:nvPr>
        </p:nvSpPr>
        <p:spPr>
          <a:xfrm>
            <a:off x="1738314" y="1500189"/>
            <a:ext cx="8643937" cy="5000625"/>
          </a:xfrm>
        </p:spPr>
        <p:txBody>
          <a:bodyPr>
            <a:normAutofit lnSpcReduction="10000"/>
          </a:bodyPr>
          <a:lstStyle/>
          <a:p>
            <a:pPr>
              <a:lnSpc>
                <a:spcPct val="90000"/>
              </a:lnSpc>
              <a:buFont typeface="Wingdings" panose="05000000000000000000" pitchFamily="2" charset="2"/>
              <a:buNone/>
            </a:pPr>
            <a:r>
              <a:rPr lang="en-US" altLang="zh-CN" b="1">
                <a:solidFill>
                  <a:schemeClr val="tx2"/>
                </a:solidFill>
                <a:latin typeface="华文琥珀" panose="02010800040101010101" pitchFamily="2" charset="-122"/>
                <a:ea typeface="华文琥珀" panose="02010800040101010101" pitchFamily="2" charset="-122"/>
              </a:rPr>
              <a:t>     </a:t>
            </a:r>
            <a:r>
              <a:rPr lang="zh-CN" altLang="en-US" b="1">
                <a:solidFill>
                  <a:schemeClr val="tx2"/>
                </a:solidFill>
                <a:latin typeface="楷体_GB2312" pitchFamily="49" charset="-122"/>
                <a:ea typeface="楷体_GB2312" pitchFamily="49" charset="-122"/>
              </a:rPr>
              <a:t>提取公共因子</a:t>
            </a:r>
          </a:p>
          <a:p>
            <a:pPr>
              <a:lnSpc>
                <a:spcPct val="90000"/>
              </a:lnSpc>
              <a:buFont typeface="Wingdings" panose="05000000000000000000" pitchFamily="2" charset="2"/>
              <a:buNone/>
            </a:pPr>
            <a:r>
              <a:rPr lang="zh-CN" altLang="en-US" sz="2400">
                <a:solidFill>
                  <a:schemeClr val="tx2"/>
                </a:solidFill>
                <a:latin typeface="宋体" panose="02010600030101010101" pitchFamily="2" charset="-122"/>
                <a:ea typeface="宋体" panose="02010600030101010101" pitchFamily="2" charset="-122"/>
              </a:rPr>
              <a:t>      这一步要确定因子求解的方法和因子的个数。需要根据研究者的设计方案或有关的经验或知识事先确定。因子个数的确定可以根据因子方差的大小。只取方差大于</a:t>
            </a:r>
            <a:r>
              <a:rPr lang="en-US" altLang="zh-CN" sz="2400">
                <a:solidFill>
                  <a:schemeClr val="tx2"/>
                </a:solidFill>
                <a:latin typeface="宋体" panose="02010600030101010101" pitchFamily="2" charset="-122"/>
                <a:ea typeface="宋体" panose="02010600030101010101" pitchFamily="2" charset="-122"/>
              </a:rPr>
              <a:t>1(</a:t>
            </a:r>
            <a:r>
              <a:rPr lang="zh-CN" altLang="en-US" sz="2400">
                <a:solidFill>
                  <a:schemeClr val="tx2"/>
                </a:solidFill>
                <a:latin typeface="宋体" panose="02010600030101010101" pitchFamily="2" charset="-122"/>
                <a:ea typeface="宋体" panose="02010600030101010101" pitchFamily="2" charset="-122"/>
              </a:rPr>
              <a:t>或特征值大于</a:t>
            </a:r>
            <a:r>
              <a:rPr lang="en-US" altLang="zh-CN" sz="2400">
                <a:solidFill>
                  <a:schemeClr val="tx2"/>
                </a:solidFill>
                <a:latin typeface="宋体" panose="02010600030101010101" pitchFamily="2" charset="-122"/>
                <a:ea typeface="宋体" panose="02010600030101010101" pitchFamily="2" charset="-122"/>
              </a:rPr>
              <a:t>1)</a:t>
            </a:r>
            <a:r>
              <a:rPr lang="zh-CN" altLang="en-US" sz="2400">
                <a:solidFill>
                  <a:schemeClr val="tx2"/>
                </a:solidFill>
                <a:latin typeface="宋体" panose="02010600030101010101" pitchFamily="2" charset="-122"/>
                <a:ea typeface="宋体" panose="02010600030101010101" pitchFamily="2" charset="-122"/>
              </a:rPr>
              <a:t>的那些因子，因为方差小于</a:t>
            </a:r>
            <a:r>
              <a:rPr lang="en-US" altLang="zh-CN" sz="2400">
                <a:solidFill>
                  <a:schemeClr val="tx2"/>
                </a:solidFill>
                <a:latin typeface="宋体" panose="02010600030101010101" pitchFamily="2" charset="-122"/>
                <a:ea typeface="宋体" panose="02010600030101010101" pitchFamily="2" charset="-122"/>
              </a:rPr>
              <a:t>1</a:t>
            </a:r>
            <a:r>
              <a:rPr lang="zh-CN" altLang="en-US" sz="2400">
                <a:solidFill>
                  <a:schemeClr val="tx2"/>
                </a:solidFill>
                <a:latin typeface="宋体" panose="02010600030101010101" pitchFamily="2" charset="-122"/>
                <a:ea typeface="宋体" panose="02010600030101010101" pitchFamily="2" charset="-122"/>
              </a:rPr>
              <a:t>的因子其贡献可能很小；按照因子的累计方差贡献率来确定，一般认为要达到</a:t>
            </a:r>
            <a:r>
              <a:rPr lang="en-US" altLang="zh-CN" sz="2400">
                <a:solidFill>
                  <a:schemeClr val="tx2"/>
                </a:solidFill>
                <a:latin typeface="宋体" panose="02010600030101010101" pitchFamily="2" charset="-122"/>
                <a:ea typeface="宋体" panose="02010600030101010101" pitchFamily="2" charset="-122"/>
              </a:rPr>
              <a:t>85</a:t>
            </a:r>
            <a:r>
              <a:rPr lang="zh-CN" altLang="en-US" sz="2400">
                <a:solidFill>
                  <a:schemeClr val="tx2"/>
                </a:solidFill>
                <a:latin typeface="宋体" panose="02010600030101010101" pitchFamily="2" charset="-122"/>
                <a:ea typeface="宋体" panose="02010600030101010101" pitchFamily="2" charset="-122"/>
              </a:rPr>
              <a:t>％才能符合要求；</a:t>
            </a:r>
            <a:endParaRPr lang="en-US" altLang="zh-CN" sz="2400">
              <a:solidFill>
                <a:schemeClr val="tx2"/>
              </a:solidFill>
              <a:latin typeface="宋体" panose="02010600030101010101" pitchFamily="2" charset="-122"/>
              <a:ea typeface="宋体" panose="02010600030101010101" pitchFamily="2" charset="-122"/>
            </a:endParaRPr>
          </a:p>
          <a:p>
            <a:pPr>
              <a:lnSpc>
                <a:spcPct val="90000"/>
              </a:lnSpc>
              <a:buFont typeface="Wingdings" panose="05000000000000000000" pitchFamily="2" charset="2"/>
              <a:buNone/>
            </a:pPr>
            <a:endParaRPr lang="zh-CN" altLang="en-US" sz="2400">
              <a:solidFill>
                <a:schemeClr val="tx2"/>
              </a:solidFill>
              <a:latin typeface="宋体" panose="02010600030101010101" pitchFamily="2" charset="-122"/>
              <a:ea typeface="宋体" panose="02010600030101010101" pitchFamily="2" charset="-122"/>
            </a:endParaRPr>
          </a:p>
          <a:p>
            <a:pPr>
              <a:lnSpc>
                <a:spcPct val="90000"/>
              </a:lnSpc>
              <a:buFont typeface="Wingdings" panose="05000000000000000000" pitchFamily="2" charset="2"/>
              <a:buNone/>
            </a:pPr>
            <a:r>
              <a:rPr lang="zh-CN" altLang="en-US">
                <a:solidFill>
                  <a:schemeClr val="tx2"/>
                </a:solidFill>
                <a:latin typeface="宋体" panose="02010600030101010101" pitchFamily="2" charset="-122"/>
              </a:rPr>
              <a:t>  </a:t>
            </a:r>
            <a:r>
              <a:rPr lang="zh-CN" altLang="en-US" b="1">
                <a:solidFill>
                  <a:schemeClr val="tx2"/>
                </a:solidFill>
                <a:latin typeface="楷体_GB2312" pitchFamily="49" charset="-122"/>
                <a:ea typeface="楷体_GB2312" pitchFamily="49" charset="-122"/>
              </a:rPr>
              <a:t>因子旋转</a:t>
            </a:r>
          </a:p>
          <a:p>
            <a:pPr>
              <a:lnSpc>
                <a:spcPct val="90000"/>
              </a:lnSpc>
              <a:buFont typeface="Wingdings" panose="05000000000000000000" pitchFamily="2" charset="2"/>
              <a:buNone/>
            </a:pPr>
            <a:r>
              <a:rPr lang="zh-CN" altLang="en-US">
                <a:solidFill>
                  <a:schemeClr val="tx2"/>
                </a:solidFill>
                <a:latin typeface="华文琥珀" panose="02010800040101010101" pitchFamily="2" charset="-122"/>
                <a:ea typeface="华文琥珀" panose="02010800040101010101" pitchFamily="2" charset="-122"/>
              </a:rPr>
              <a:t>           </a:t>
            </a:r>
            <a:r>
              <a:rPr lang="zh-CN" altLang="en-US" sz="2400">
                <a:solidFill>
                  <a:schemeClr val="tx2"/>
                </a:solidFill>
                <a:latin typeface="宋体" panose="02010600030101010101" pitchFamily="2" charset="-122"/>
                <a:ea typeface="宋体" panose="02010600030101010101" pitchFamily="2" charset="-122"/>
              </a:rPr>
              <a:t>通过坐标变换使每个原始变量在尽可能少的因子之间有密切的关系，这样因子解的实际意义更容易解释</a:t>
            </a:r>
            <a:r>
              <a:rPr lang="en-US" altLang="zh-CN" sz="2400">
                <a:solidFill>
                  <a:schemeClr val="tx2"/>
                </a:solidFill>
                <a:latin typeface="宋体" panose="02010600030101010101" pitchFamily="2" charset="-122"/>
                <a:ea typeface="宋体" panose="02010600030101010101" pitchFamily="2" charset="-122"/>
              </a:rPr>
              <a:t>,</a:t>
            </a:r>
            <a:r>
              <a:rPr lang="zh-CN" altLang="en-US" sz="2400">
                <a:solidFill>
                  <a:schemeClr val="tx2"/>
                </a:solidFill>
                <a:latin typeface="宋体" panose="02010600030101010101" pitchFamily="2" charset="-122"/>
                <a:ea typeface="宋体" panose="02010600030101010101" pitchFamily="2" charset="-122"/>
              </a:rPr>
              <a:t>并为每个潜在因子赋予有实际意义的名字。</a:t>
            </a:r>
          </a:p>
          <a:p>
            <a:pPr>
              <a:lnSpc>
                <a:spcPct val="90000"/>
              </a:lnSpc>
              <a:buFont typeface="Wingdings" panose="05000000000000000000" pitchFamily="2" charset="2"/>
              <a:buNone/>
            </a:pPr>
            <a:r>
              <a:rPr lang="zh-CN" altLang="en-US">
                <a:solidFill>
                  <a:schemeClr val="tx2"/>
                </a:solidFill>
                <a:latin typeface="宋体" panose="02010600030101010101" pitchFamily="2" charset="-122"/>
              </a:rPr>
              <a:t>     </a:t>
            </a:r>
          </a:p>
        </p:txBody>
      </p:sp>
    </p:spTree>
    <p:extLst>
      <p:ext uri="{BB962C8B-B14F-4D97-AF65-F5344CB8AC3E}">
        <p14:creationId xmlns:p14="http://schemas.microsoft.com/office/powerpoint/2010/main" val="2500020661"/>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rrowheads="1"/>
          </p:cNvSpPr>
          <p:nvPr>
            <p:ph idx="1"/>
          </p:nvPr>
        </p:nvSpPr>
        <p:spPr>
          <a:xfrm>
            <a:off x="1666876" y="1571626"/>
            <a:ext cx="8696325" cy="4645025"/>
          </a:xfrm>
        </p:spPr>
        <p:txBody>
          <a:bodyPr/>
          <a:lstStyle/>
          <a:p>
            <a:pPr>
              <a:buFont typeface="Wingdings" panose="05000000000000000000" pitchFamily="2" charset="2"/>
              <a:buNone/>
            </a:pPr>
            <a:r>
              <a:rPr lang="en-US" altLang="zh-CN" b="1"/>
              <a:t>       </a:t>
            </a:r>
            <a:r>
              <a:rPr lang="zh-CN" altLang="en-US" b="1">
                <a:solidFill>
                  <a:schemeClr val="tx2"/>
                </a:solidFill>
                <a:ea typeface="楷体_GB2312" pitchFamily="49" charset="-122"/>
              </a:rPr>
              <a:t>计算因子得分</a:t>
            </a:r>
          </a:p>
          <a:p>
            <a:pPr>
              <a:buFont typeface="Wingdings" panose="05000000000000000000" pitchFamily="2" charset="2"/>
              <a:buNone/>
            </a:pPr>
            <a:r>
              <a:rPr lang="zh-CN" altLang="en-US">
                <a:solidFill>
                  <a:schemeClr val="tx2"/>
                </a:solidFill>
                <a:latin typeface="宋体" panose="02010600030101010101" pitchFamily="2" charset="-122"/>
              </a:rPr>
              <a:t>      </a:t>
            </a:r>
            <a:r>
              <a:rPr lang="zh-CN" altLang="en-US" sz="2400">
                <a:solidFill>
                  <a:schemeClr val="tx2"/>
                </a:solidFill>
                <a:latin typeface="宋体" panose="02010600030101010101" pitchFamily="2" charset="-122"/>
                <a:ea typeface="宋体" panose="02010600030101010101" pitchFamily="2" charset="-122"/>
              </a:rPr>
              <a:t>求出各样本的因子得分，有了因子得分值，则可以在许多分析中使用这些因子，例如以因子的得分做聚类分析的变量，做回归分析中的回归因子。     </a:t>
            </a:r>
          </a:p>
          <a:p>
            <a:pPr algn="just">
              <a:buFont typeface="Wingdings" panose="05000000000000000000" pitchFamily="2" charset="2"/>
              <a:buNone/>
            </a:pPr>
            <a:r>
              <a:rPr lang="zh-CN" altLang="en-US" b="1">
                <a:solidFill>
                  <a:schemeClr val="tx2"/>
                </a:solidFill>
                <a:latin typeface="华文琥珀" panose="02010800040101010101" pitchFamily="2" charset="-122"/>
                <a:ea typeface="华文琥珀" panose="02010800040101010101" pitchFamily="2" charset="-122"/>
              </a:rPr>
              <a:t>   </a:t>
            </a:r>
            <a:endParaRPr lang="zh-CN" altLang="en-US">
              <a:solidFill>
                <a:schemeClr val="tx2"/>
              </a:solidFill>
              <a:ea typeface="华文琥珀" panose="02010800040101010101" pitchFamily="2" charset="-122"/>
            </a:endParaRPr>
          </a:p>
        </p:txBody>
      </p:sp>
    </p:spTree>
    <p:extLst>
      <p:ext uri="{BB962C8B-B14F-4D97-AF65-F5344CB8AC3E}">
        <p14:creationId xmlns:p14="http://schemas.microsoft.com/office/powerpoint/2010/main" val="118901222"/>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651951" y="6376072"/>
            <a:ext cx="688803" cy="688803"/>
          </a:xfrm>
          <a:prstGeom prst="ellipse">
            <a:avLst/>
          </a:prstGeom>
          <a:solidFill>
            <a:srgbClr val="2B579A"/>
          </a:solidFill>
          <a:ln>
            <a:noFill/>
          </a:ln>
          <a:effectLst>
            <a:outerShdw blurRad="228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593252" y="5853372"/>
            <a:ext cx="688807" cy="688807"/>
          </a:xfrm>
          <a:prstGeom prst="ellipse">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25011" y="6225460"/>
            <a:ext cx="786258" cy="7862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06377" y="5769939"/>
            <a:ext cx="1284592" cy="1284592"/>
          </a:xfrm>
          <a:prstGeom prst="ellipse">
            <a:avLst/>
          </a:prstGeom>
          <a:solidFill>
            <a:srgbClr val="2B579A"/>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9386077" y="5857394"/>
            <a:ext cx="497256" cy="497256"/>
          </a:xfrm>
          <a:prstGeom prst="ellipse">
            <a:avLst/>
          </a:prstGeom>
          <a:solidFill>
            <a:schemeClr val="accent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465421" y="5760710"/>
            <a:ext cx="331504" cy="331504"/>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flipV="1">
            <a:off x="3133630" y="-278588"/>
            <a:ext cx="1328050" cy="1328050"/>
          </a:xfrm>
          <a:prstGeom prst="ellipse">
            <a:avLst/>
          </a:prstGeom>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V="1">
            <a:off x="4771824" y="-318612"/>
            <a:ext cx="777821" cy="777821"/>
          </a:xfrm>
          <a:prstGeom prst="ellipse">
            <a:avLst/>
          </a:prstGeom>
          <a:solidFill>
            <a:srgbClr val="2B579A"/>
          </a:solidFill>
          <a:ln>
            <a:noFill/>
          </a:ln>
          <a:effectLst>
            <a:outerShdw blurRad="228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V="1">
            <a:off x="5834776" y="271636"/>
            <a:ext cx="777826" cy="777826"/>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flipV="1">
            <a:off x="7112799" y="-258585"/>
            <a:ext cx="887871" cy="8878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V="1">
            <a:off x="8333916" y="-306931"/>
            <a:ext cx="1450608" cy="1450608"/>
          </a:xfrm>
          <a:prstGeom prst="ellipse">
            <a:avLst/>
          </a:prstGeom>
          <a:solidFill>
            <a:srgbClr val="2B579A">
              <a:alpha val="72000"/>
            </a:srgbClr>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V="1">
            <a:off x="2286980" y="511738"/>
            <a:ext cx="561520" cy="561520"/>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V="1">
            <a:off x="1533824" y="-368602"/>
            <a:ext cx="786975" cy="786975"/>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V="1">
            <a:off x="10117770" y="483400"/>
            <a:ext cx="561520" cy="5615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V="1">
            <a:off x="6819661" y="779752"/>
            <a:ext cx="374347" cy="374347"/>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1729" y="4868087"/>
            <a:ext cx="4139025" cy="3061409"/>
          </a:xfrm>
          <a:prstGeom prst="rect">
            <a:avLst/>
          </a:prstGeom>
        </p:spPr>
      </p:pic>
    </p:spTree>
    <p:extLst>
      <p:ext uri="{BB962C8B-B14F-4D97-AF65-F5344CB8AC3E}">
        <p14:creationId xmlns:p14="http://schemas.microsoft.com/office/powerpoint/2010/main" val="16946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1825625" y="381000"/>
            <a:ext cx="8540750" cy="533400"/>
          </a:xfrm>
        </p:spPr>
        <p:txBody>
          <a:bodyPr/>
          <a:lstStyle/>
          <a:p>
            <a:r>
              <a:rPr lang="en-US" altLang="zh-CN" sz="2800"/>
              <a:t>2  </a:t>
            </a:r>
            <a:r>
              <a:rPr lang="zh-CN" altLang="en-US" sz="2800" b="1">
                <a:latin typeface="华文琥珀" panose="02010800040101010101" pitchFamily="2" charset="-122"/>
              </a:rPr>
              <a:t>因子分析模型</a:t>
            </a:r>
            <a:r>
              <a:rPr lang="zh-CN" altLang="en-US" sz="2800">
                <a:ea typeface="华文琥珀" panose="02010800040101010101" pitchFamily="2" charset="-122"/>
              </a:rPr>
              <a:t> </a:t>
            </a:r>
          </a:p>
        </p:txBody>
      </p:sp>
      <p:sp>
        <p:nvSpPr>
          <p:cNvPr id="7171" name="Rectangle 3"/>
          <p:cNvSpPr>
            <a:spLocks noGrp="1" noRot="1" noChangeArrowheads="1"/>
          </p:cNvSpPr>
          <p:nvPr>
            <p:ph idx="1"/>
          </p:nvPr>
        </p:nvSpPr>
        <p:spPr>
          <a:xfrm>
            <a:off x="1952625" y="1285875"/>
            <a:ext cx="7772400" cy="4692650"/>
          </a:xfrm>
        </p:spPr>
        <p:txBody>
          <a:bodyPr/>
          <a:lstStyle/>
          <a:p>
            <a:pPr algn="just">
              <a:buFont typeface="Wingdings" panose="05000000000000000000" pitchFamily="2" charset="2"/>
              <a:buNone/>
            </a:pPr>
            <a:r>
              <a:rPr lang="zh-CN" altLang="en-US" b="1">
                <a:solidFill>
                  <a:schemeClr val="tx2"/>
                </a:solidFill>
                <a:latin typeface="宋体" panose="02010600030101010101" pitchFamily="2" charset="-122"/>
              </a:rPr>
              <a:t>一、数学模型</a:t>
            </a:r>
          </a:p>
        </p:txBody>
      </p:sp>
      <p:grpSp>
        <p:nvGrpSpPr>
          <p:cNvPr id="2" name="Group 16"/>
          <p:cNvGrpSpPr>
            <a:grpSpLocks/>
          </p:cNvGrpSpPr>
          <p:nvPr/>
        </p:nvGrpSpPr>
        <p:grpSpPr bwMode="auto">
          <a:xfrm>
            <a:off x="1095375" y="1857377"/>
            <a:ext cx="9144000" cy="830263"/>
            <a:chOff x="0" y="1392"/>
            <a:chExt cx="5760" cy="523"/>
          </a:xfrm>
        </p:grpSpPr>
        <p:sp>
          <p:nvSpPr>
            <p:cNvPr id="10244" name="Rectangle 6"/>
            <p:cNvSpPr>
              <a:spLocks noChangeArrowheads="1"/>
            </p:cNvSpPr>
            <p:nvPr/>
          </p:nvSpPr>
          <p:spPr bwMode="auto">
            <a:xfrm>
              <a:off x="0" y="1392"/>
              <a:ext cx="576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000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400">
                  <a:solidFill>
                    <a:schemeClr val="tx2"/>
                  </a:solidFill>
                  <a:latin typeface="宋体" panose="02010600030101010101" pitchFamily="2" charset="-122"/>
                </a:rPr>
                <a:t>     </a:t>
              </a:r>
              <a:r>
                <a:rPr lang="zh-CN" altLang="en-US" sz="2400">
                  <a:solidFill>
                    <a:schemeClr val="tx2"/>
                  </a:solidFill>
                  <a:latin typeface="宋体" panose="02010600030101010101" pitchFamily="2" charset="-122"/>
                </a:rPr>
                <a:t>设                  个变量，如果表示为</a:t>
              </a:r>
            </a:p>
            <a:p>
              <a:pPr eaLnBrk="0" hangingPunct="0"/>
              <a:endParaRPr lang="en-US" altLang="zh-CN" sz="2400">
                <a:solidFill>
                  <a:schemeClr val="tx2"/>
                </a:solidFill>
                <a:latin typeface="Times New Roman" panose="02020603050405020304" pitchFamily="18" charset="0"/>
              </a:endParaRPr>
            </a:p>
          </p:txBody>
        </p:sp>
        <p:grpSp>
          <p:nvGrpSpPr>
            <p:cNvPr id="10245" name="Group 14"/>
            <p:cNvGrpSpPr>
              <a:grpSpLocks/>
            </p:cNvGrpSpPr>
            <p:nvPr/>
          </p:nvGrpSpPr>
          <p:grpSpPr bwMode="auto">
            <a:xfrm>
              <a:off x="1008" y="1437"/>
              <a:ext cx="1656" cy="284"/>
              <a:chOff x="1008" y="1437"/>
              <a:chExt cx="1656" cy="284"/>
            </a:xfrm>
          </p:grpSpPr>
          <p:graphicFrame>
            <p:nvGraphicFramePr>
              <p:cNvPr id="10246" name="Object 6"/>
              <p:cNvGraphicFramePr>
                <a:graphicFrameLocks/>
              </p:cNvGraphicFramePr>
              <p:nvPr/>
            </p:nvGraphicFramePr>
            <p:xfrm>
              <a:off x="1008" y="1449"/>
              <a:ext cx="236" cy="272"/>
            </p:xfrm>
            <a:graphic>
              <a:graphicData uri="http://schemas.openxmlformats.org/presentationml/2006/ole">
                <mc:AlternateContent xmlns:mc="http://schemas.openxmlformats.org/markup-compatibility/2006">
                  <mc:Choice xmlns:v="urn:schemas-microsoft-com:vml" Requires="v">
                    <p:oleObj spid="_x0000_s209922" r:id="rId4" imgW="381152" imgH="431930" progId="Equation.3">
                      <p:embed/>
                    </p:oleObj>
                  </mc:Choice>
                  <mc:Fallback>
                    <p:oleObj r:id="rId4" imgW="381152" imgH="431930" progId="Equation.3">
                      <p:embed/>
                      <p:pic>
                        <p:nvPicPr>
                          <p:cNvPr id="10246"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 y="1449"/>
                            <a:ext cx="2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7" name="Object 7"/>
              <p:cNvGraphicFramePr>
                <a:graphicFrameLocks/>
              </p:cNvGraphicFramePr>
              <p:nvPr/>
            </p:nvGraphicFramePr>
            <p:xfrm>
              <a:off x="1215" y="1437"/>
              <a:ext cx="1214" cy="244"/>
            </p:xfrm>
            <a:graphic>
              <a:graphicData uri="http://schemas.openxmlformats.org/presentationml/2006/ole">
                <mc:AlternateContent xmlns:mc="http://schemas.openxmlformats.org/markup-compatibility/2006">
                  <mc:Choice xmlns:v="urn:schemas-microsoft-com:vml" Requires="v">
                    <p:oleObj spid="_x0000_s209923" r:id="rId6" imgW="1917185" imgH="393846" progId="Equation.3">
                      <p:embed/>
                    </p:oleObj>
                  </mc:Choice>
                  <mc:Fallback>
                    <p:oleObj r:id="rId6" imgW="1917185" imgH="393846" progId="Equation.3">
                      <p:embed/>
                      <p:pic>
                        <p:nvPicPr>
                          <p:cNvPr id="10247"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5" y="1437"/>
                            <a:ext cx="121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8" name="Object 8"/>
              <p:cNvGraphicFramePr>
                <a:graphicFrameLocks/>
              </p:cNvGraphicFramePr>
              <p:nvPr/>
            </p:nvGraphicFramePr>
            <p:xfrm>
              <a:off x="2496" y="1497"/>
              <a:ext cx="168" cy="189"/>
            </p:xfrm>
            <a:graphic>
              <a:graphicData uri="http://schemas.openxmlformats.org/presentationml/2006/ole">
                <mc:AlternateContent xmlns:mc="http://schemas.openxmlformats.org/markup-compatibility/2006">
                  <mc:Choice xmlns:v="urn:schemas-microsoft-com:vml" Requires="v">
                    <p:oleObj spid="_x0000_s209924" r:id="rId8" imgW="266670" imgH="304721" progId="Equation.3">
                      <p:embed/>
                    </p:oleObj>
                  </mc:Choice>
                  <mc:Fallback>
                    <p:oleObj r:id="rId8" imgW="266670" imgH="304721" progId="Equation.3">
                      <p:embed/>
                      <p:pic>
                        <p:nvPicPr>
                          <p:cNvPr id="10248"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6" y="1497"/>
                            <a:ext cx="16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pSp>
        <p:nvGrpSpPr>
          <p:cNvPr id="4" name="Group 18"/>
          <p:cNvGrpSpPr>
            <a:grpSpLocks/>
          </p:cNvGrpSpPr>
          <p:nvPr/>
        </p:nvGrpSpPr>
        <p:grpSpPr bwMode="auto">
          <a:xfrm>
            <a:off x="2470150" y="2571750"/>
            <a:ext cx="5538788" cy="431800"/>
            <a:chOff x="752" y="1824"/>
            <a:chExt cx="3489" cy="272"/>
          </a:xfrm>
        </p:grpSpPr>
        <p:graphicFrame>
          <p:nvGraphicFramePr>
            <p:cNvPr id="10250" name="Object 4"/>
            <p:cNvGraphicFramePr>
              <a:graphicFrameLocks/>
            </p:cNvGraphicFramePr>
            <p:nvPr/>
          </p:nvGraphicFramePr>
          <p:xfrm>
            <a:off x="752" y="1824"/>
            <a:ext cx="2608" cy="272"/>
          </p:xfrm>
          <a:graphic>
            <a:graphicData uri="http://schemas.openxmlformats.org/presentationml/2006/ole">
              <mc:AlternateContent xmlns:mc="http://schemas.openxmlformats.org/markup-compatibility/2006">
                <mc:Choice xmlns:v="urn:schemas-microsoft-com:vml" Requires="v">
                  <p:oleObj spid="_x0000_s209925" r:id="rId10" imgW="4138721" imgH="431930" progId="Equation.DSMT4">
                    <p:embed/>
                  </p:oleObj>
                </mc:Choice>
                <mc:Fallback>
                  <p:oleObj r:id="rId10" imgW="4138721" imgH="431930" progId="Equation.DSMT4">
                    <p:embed/>
                    <p:pic>
                      <p:nvPicPr>
                        <p:cNvPr id="10250" name="Object 4"/>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2" y="1824"/>
                          <a:ext cx="26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51" name="Object 5"/>
            <p:cNvGraphicFramePr>
              <a:graphicFrameLocks/>
            </p:cNvGraphicFramePr>
            <p:nvPr/>
          </p:nvGraphicFramePr>
          <p:xfrm>
            <a:off x="3666" y="1824"/>
            <a:ext cx="575" cy="225"/>
          </p:xfrm>
          <a:graphic>
            <a:graphicData uri="http://schemas.openxmlformats.org/presentationml/2006/ole">
              <mc:AlternateContent xmlns:mc="http://schemas.openxmlformats.org/markup-compatibility/2006">
                <mc:Choice xmlns:v="urn:schemas-microsoft-com:vml" Requires="v">
                  <p:oleObj spid="_x0000_s209926" r:id="rId12" imgW="507876" imgH="203341" progId="Equation.3">
                    <p:embed/>
                  </p:oleObj>
                </mc:Choice>
                <mc:Fallback>
                  <p:oleObj r:id="rId12" imgW="507876" imgH="203341" progId="Equation.3">
                    <p:embed/>
                    <p:pic>
                      <p:nvPicPr>
                        <p:cNvPr id="10251" name="Object 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6" y="1824"/>
                          <a:ext cx="57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7180" name="Object 2"/>
          <p:cNvGraphicFramePr>
            <a:graphicFrameLocks/>
          </p:cNvGraphicFramePr>
          <p:nvPr/>
        </p:nvGraphicFramePr>
        <p:xfrm>
          <a:off x="2149475" y="3357563"/>
          <a:ext cx="7042150" cy="2139950"/>
        </p:xfrm>
        <a:graphic>
          <a:graphicData uri="http://schemas.openxmlformats.org/presentationml/2006/ole">
            <mc:AlternateContent xmlns:mc="http://schemas.openxmlformats.org/markup-compatibility/2006">
              <mc:Choice xmlns:v="urn:schemas-microsoft-com:vml" Requires="v">
                <p:oleObj spid="_x0000_s209927" r:id="rId14" imgW="7036117" imgH="2133917" progId="Equation.DSMT4">
                  <p:embed/>
                </p:oleObj>
              </mc:Choice>
              <mc:Fallback>
                <p:oleObj r:id="rId14" imgW="7036117" imgH="2133917" progId="Equation.DSMT4">
                  <p:embed/>
                  <p:pic>
                    <p:nvPicPr>
                      <p:cNvPr id="7180" name="Object 2"/>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49475" y="3357563"/>
                        <a:ext cx="704215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181" name="Object 3"/>
          <p:cNvGraphicFramePr>
            <a:graphicFrameLocks/>
          </p:cNvGraphicFramePr>
          <p:nvPr/>
        </p:nvGraphicFramePr>
        <p:xfrm>
          <a:off x="2478088" y="5857875"/>
          <a:ext cx="2463800" cy="438150"/>
        </p:xfrm>
        <a:graphic>
          <a:graphicData uri="http://schemas.openxmlformats.org/presentationml/2006/ole">
            <mc:AlternateContent xmlns:mc="http://schemas.openxmlformats.org/markup-compatibility/2006">
              <mc:Choice xmlns:v="urn:schemas-microsoft-com:vml" Requires="v">
                <p:oleObj spid="_x0000_s209928" r:id="rId16" imgW="2463048" imgH="431930" progId="Equation.DSMT4">
                  <p:embed/>
                </p:oleObj>
              </mc:Choice>
              <mc:Fallback>
                <p:oleObj r:id="rId16" imgW="2463048" imgH="431930" progId="Equation.DSMT4">
                  <p:embed/>
                  <p:pic>
                    <p:nvPicPr>
                      <p:cNvPr id="7181" name="Object 3"/>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78088" y="5857875"/>
                        <a:ext cx="24638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370951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0-#ppt_w/2"/>
                                          </p:val>
                                        </p:tav>
                                        <p:tav tm="100000">
                                          <p:val>
                                            <p:strVal val="#ppt_x"/>
                                          </p:val>
                                        </p:tav>
                                      </p:tavLst>
                                    </p:anim>
                                    <p:anim calcmode="lin" valueType="num">
                                      <p:cBhvr additive="base">
                                        <p:cTn id="8" dur="500" fill="hold"/>
                                        <p:tgtEl>
                                          <p:spTgt spid="71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1">
                                            <p:txEl>
                                              <p:pRg st="0" end="0"/>
                                            </p:txEl>
                                          </p:spTgt>
                                        </p:tgtEl>
                                        <p:attrNameLst>
                                          <p:attrName>style.visibility</p:attrName>
                                        </p:attrNameLst>
                                      </p:cBhvr>
                                      <p:to>
                                        <p:strVal val="visible"/>
                                      </p:to>
                                    </p:set>
                                    <p:anim calcmode="lin" valueType="num">
                                      <p:cBhvr additive="base">
                                        <p:cTn id="13" dur="500" fill="hold"/>
                                        <p:tgtEl>
                                          <p:spTgt spid="717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180"/>
                                        </p:tgtEl>
                                        <p:attrNameLst>
                                          <p:attrName>style.visibility</p:attrName>
                                        </p:attrNameLst>
                                      </p:cBhvr>
                                      <p:to>
                                        <p:strVal val="visible"/>
                                      </p:to>
                                    </p:set>
                                    <p:anim calcmode="lin" valueType="num">
                                      <p:cBhvr additive="base">
                                        <p:cTn id="31" dur="500" fill="hold"/>
                                        <p:tgtEl>
                                          <p:spTgt spid="7180"/>
                                        </p:tgtEl>
                                        <p:attrNameLst>
                                          <p:attrName>ppt_x</p:attrName>
                                        </p:attrNameLst>
                                      </p:cBhvr>
                                      <p:tavLst>
                                        <p:tav tm="0">
                                          <p:val>
                                            <p:strVal val="0-#ppt_w/2"/>
                                          </p:val>
                                        </p:tav>
                                        <p:tav tm="100000">
                                          <p:val>
                                            <p:strVal val="#ppt_x"/>
                                          </p:val>
                                        </p:tav>
                                      </p:tavLst>
                                    </p:anim>
                                    <p:anim calcmode="lin" valueType="num">
                                      <p:cBhvr additive="base">
                                        <p:cTn id="32" dur="500" fill="hold"/>
                                        <p:tgtEl>
                                          <p:spTgt spid="718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7181"/>
                                        </p:tgtEl>
                                        <p:attrNameLst>
                                          <p:attrName>style.visibility</p:attrName>
                                        </p:attrNameLst>
                                      </p:cBhvr>
                                      <p:to>
                                        <p:strVal val="visible"/>
                                      </p:to>
                                    </p:set>
                                    <p:anim calcmode="lin" valueType="num">
                                      <p:cBhvr additive="base">
                                        <p:cTn id="37" dur="500" fill="hold"/>
                                        <p:tgtEl>
                                          <p:spTgt spid="7181"/>
                                        </p:tgtEl>
                                        <p:attrNameLst>
                                          <p:attrName>ppt_x</p:attrName>
                                        </p:attrNameLst>
                                      </p:cBhvr>
                                      <p:tavLst>
                                        <p:tav tm="0">
                                          <p:val>
                                            <p:strVal val="0-#ppt_w/2"/>
                                          </p:val>
                                        </p:tav>
                                        <p:tav tm="100000">
                                          <p:val>
                                            <p:strVal val="#ppt_x"/>
                                          </p:val>
                                        </p:tav>
                                      </p:tavLst>
                                    </p:anim>
                                    <p:anim calcmode="lin" valueType="num">
                                      <p:cBhvr additive="base">
                                        <p:cTn id="38" dur="500" fill="hold"/>
                                        <p:tgtEl>
                                          <p:spTgt spid="71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1666875" y="1285875"/>
            <a:ext cx="8610600" cy="1373188"/>
            <a:chOff x="336" y="576"/>
            <a:chExt cx="5424" cy="865"/>
          </a:xfrm>
        </p:grpSpPr>
        <p:sp>
          <p:nvSpPr>
            <p:cNvPr id="12290" name="Rectangle 2"/>
            <p:cNvSpPr>
              <a:spLocks noChangeArrowheads="1"/>
            </p:cNvSpPr>
            <p:nvPr/>
          </p:nvSpPr>
          <p:spPr bwMode="auto">
            <a:xfrm>
              <a:off x="336" y="576"/>
              <a:ext cx="5424"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800">
                  <a:solidFill>
                    <a:schemeClr val="tx2"/>
                  </a:solidFill>
                  <a:latin typeface="宋体" panose="02010600030101010101" pitchFamily="2" charset="-122"/>
                </a:rPr>
                <a:t>   </a:t>
              </a:r>
              <a:r>
                <a:rPr lang="zh-CN" altLang="en-US" sz="2800">
                  <a:solidFill>
                    <a:schemeClr val="tx2"/>
                  </a:solidFill>
                  <a:latin typeface="宋体" panose="02010600030101010101" pitchFamily="2" charset="-122"/>
                </a:rPr>
                <a:t>称         为公共因子，是不可观测的变量，他们的系数称为因子载荷。  是特殊因子，是不能被前</a:t>
              </a:r>
              <a:r>
                <a:rPr lang="en-US" altLang="zh-CN" sz="2800" i="1">
                  <a:solidFill>
                    <a:schemeClr val="tx2"/>
                  </a:solidFill>
                  <a:latin typeface="Times New Roman" panose="02020603050405020304" pitchFamily="18" charset="0"/>
                  <a:cs typeface="Times New Roman" panose="02020603050405020304" pitchFamily="18" charset="0"/>
                </a:rPr>
                <a:t>m</a:t>
              </a:r>
              <a:r>
                <a:rPr lang="zh-CN" altLang="en-US" sz="2800">
                  <a:solidFill>
                    <a:schemeClr val="tx2"/>
                  </a:solidFill>
                  <a:latin typeface="宋体" panose="02010600030101010101" pitchFamily="2" charset="-122"/>
                </a:rPr>
                <a:t>个公共因子包含的部分</a:t>
              </a:r>
              <a:r>
                <a:rPr lang="en-US" altLang="zh-CN" sz="2800">
                  <a:solidFill>
                    <a:schemeClr val="tx2"/>
                  </a:solidFill>
                  <a:latin typeface="宋体" panose="02010600030101010101" pitchFamily="2" charset="-122"/>
                </a:rPr>
                <a:t>,</a:t>
              </a:r>
              <a:r>
                <a:rPr lang="zh-CN" altLang="en-US" sz="2800">
                  <a:solidFill>
                    <a:schemeClr val="tx2"/>
                  </a:solidFill>
                  <a:latin typeface="宋体" panose="02010600030101010101" pitchFamily="2" charset="-122"/>
                </a:rPr>
                <a:t>并且满足：</a:t>
              </a:r>
              <a:endParaRPr lang="zh-CN" altLang="en-US" sz="2800">
                <a:solidFill>
                  <a:schemeClr val="tx2"/>
                </a:solidFill>
                <a:latin typeface="Times New Roman" panose="02020603050405020304" pitchFamily="18" charset="0"/>
              </a:endParaRPr>
            </a:p>
          </p:txBody>
        </p:sp>
        <p:graphicFrame>
          <p:nvGraphicFramePr>
            <p:cNvPr id="12291" name="Object 6"/>
            <p:cNvGraphicFramePr>
              <a:graphicFrameLocks/>
            </p:cNvGraphicFramePr>
            <p:nvPr/>
          </p:nvGraphicFramePr>
          <p:xfrm>
            <a:off x="1137" y="651"/>
            <a:ext cx="1067" cy="272"/>
          </p:xfrm>
          <a:graphic>
            <a:graphicData uri="http://schemas.openxmlformats.org/presentationml/2006/ole">
              <mc:AlternateContent xmlns:mc="http://schemas.openxmlformats.org/markup-compatibility/2006">
                <mc:Choice xmlns:v="urn:schemas-microsoft-com:vml" Requires="v">
                  <p:oleObj spid="_x0000_s210946" r:id="rId4" imgW="1701379" imgH="431930" progId="Equation.3">
                    <p:embed/>
                  </p:oleObj>
                </mc:Choice>
                <mc:Fallback>
                  <p:oleObj r:id="rId4" imgW="1701379" imgH="431930" progId="Equation.3">
                    <p:embed/>
                    <p:pic>
                      <p:nvPicPr>
                        <p:cNvPr id="12291"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7" y="651"/>
                          <a:ext cx="106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2" name="Object 7"/>
            <p:cNvGraphicFramePr>
              <a:graphicFrameLocks/>
            </p:cNvGraphicFramePr>
            <p:nvPr/>
          </p:nvGraphicFramePr>
          <p:xfrm>
            <a:off x="3168" y="864"/>
            <a:ext cx="165" cy="272"/>
          </p:xfrm>
          <a:graphic>
            <a:graphicData uri="http://schemas.openxmlformats.org/presentationml/2006/ole">
              <mc:AlternateContent xmlns:mc="http://schemas.openxmlformats.org/markup-compatibility/2006">
                <mc:Choice xmlns:v="urn:schemas-microsoft-com:vml" Requires="v">
                  <p:oleObj spid="_x0000_s210947" r:id="rId6" imgW="266670" imgH="431555" progId="Equation.3">
                    <p:embed/>
                  </p:oleObj>
                </mc:Choice>
                <mc:Fallback>
                  <p:oleObj r:id="rId6" imgW="266670" imgH="431555" progId="Equation.3">
                    <p:embed/>
                    <p:pic>
                      <p:nvPicPr>
                        <p:cNvPr id="12292"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8" y="864"/>
                          <a:ext cx="16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8199" name="Object 2"/>
          <p:cNvGraphicFramePr>
            <a:graphicFrameLocks/>
          </p:cNvGraphicFramePr>
          <p:nvPr/>
        </p:nvGraphicFramePr>
        <p:xfrm>
          <a:off x="2595564" y="3571875"/>
          <a:ext cx="3806825" cy="2032000"/>
        </p:xfrm>
        <a:graphic>
          <a:graphicData uri="http://schemas.openxmlformats.org/presentationml/2006/ole">
            <mc:AlternateContent xmlns:mc="http://schemas.openxmlformats.org/markup-compatibility/2006">
              <mc:Choice xmlns:v="urn:schemas-microsoft-com:vml" Requires="v">
                <p:oleObj spid="_x0000_s210948" r:id="rId8" imgW="3797617" imgH="2032317" progId="Equation.3">
                  <p:embed/>
                </p:oleObj>
              </mc:Choice>
              <mc:Fallback>
                <p:oleObj r:id="rId8" imgW="3797617" imgH="2032317" progId="Equation.3">
                  <p:embed/>
                  <p:pic>
                    <p:nvPicPr>
                      <p:cNvPr id="8199" name="Object 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5564" y="3571875"/>
                        <a:ext cx="38068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 name="Group 13"/>
          <p:cNvGrpSpPr>
            <a:grpSpLocks/>
          </p:cNvGrpSpPr>
          <p:nvPr/>
        </p:nvGrpSpPr>
        <p:grpSpPr bwMode="auto">
          <a:xfrm>
            <a:off x="2381250" y="2786063"/>
            <a:ext cx="4560888" cy="539750"/>
            <a:chOff x="788" y="1344"/>
            <a:chExt cx="2873" cy="340"/>
          </a:xfrm>
        </p:grpSpPr>
        <p:graphicFrame>
          <p:nvGraphicFramePr>
            <p:cNvPr id="12295" name="Object 4"/>
            <p:cNvGraphicFramePr>
              <a:graphicFrameLocks/>
            </p:cNvGraphicFramePr>
            <p:nvPr/>
          </p:nvGraphicFramePr>
          <p:xfrm>
            <a:off x="788" y="1440"/>
            <a:ext cx="1240" cy="244"/>
          </p:xfrm>
          <a:graphic>
            <a:graphicData uri="http://schemas.openxmlformats.org/presentationml/2006/ole">
              <mc:AlternateContent xmlns:mc="http://schemas.openxmlformats.org/markup-compatibility/2006">
                <mc:Choice xmlns:v="urn:schemas-microsoft-com:vml" Requires="v">
                  <p:oleObj spid="_x0000_s210949" r:id="rId10" imgW="1967963" imgH="393846" progId="Equation.DSMT4">
                    <p:embed/>
                  </p:oleObj>
                </mc:Choice>
                <mc:Fallback>
                  <p:oleObj r:id="rId10" imgW="1967963" imgH="393846" progId="Equation.DSMT4">
                    <p:embed/>
                    <p:pic>
                      <p:nvPicPr>
                        <p:cNvPr id="12295" name="Object 4"/>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8" y="1440"/>
                          <a:ext cx="124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6" name="Object 5"/>
            <p:cNvGraphicFramePr>
              <a:graphicFrameLocks/>
            </p:cNvGraphicFramePr>
            <p:nvPr/>
          </p:nvGraphicFramePr>
          <p:xfrm>
            <a:off x="2208" y="1440"/>
            <a:ext cx="388" cy="221"/>
          </p:xfrm>
          <a:graphic>
            <a:graphicData uri="http://schemas.openxmlformats.org/presentationml/2006/ole">
              <mc:AlternateContent xmlns:mc="http://schemas.openxmlformats.org/markup-compatibility/2006">
                <mc:Choice xmlns:v="urn:schemas-microsoft-com:vml" Requires="v">
                  <p:oleObj spid="_x0000_s210950" r:id="rId12" imgW="609388" imgH="355609" progId="Equation.3">
                    <p:embed/>
                  </p:oleObj>
                </mc:Choice>
                <mc:Fallback>
                  <p:oleObj r:id="rId12" imgW="609388" imgH="355609" progId="Equation.3">
                    <p:embed/>
                    <p:pic>
                      <p:nvPicPr>
                        <p:cNvPr id="12296" name="Object 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8" y="1440"/>
                          <a:ext cx="38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297" name="Rectangle 10"/>
            <p:cNvSpPr>
              <a:spLocks noChangeArrowheads="1"/>
            </p:cNvSpPr>
            <p:nvPr/>
          </p:nvSpPr>
          <p:spPr bwMode="auto">
            <a:xfrm>
              <a:off x="2640" y="1344"/>
              <a:ext cx="10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a:solidFill>
                    <a:schemeClr val="tx2"/>
                  </a:solidFill>
                  <a:latin typeface="宋体" panose="02010600030101010101" pitchFamily="2" charset="-122"/>
                  <a:ea typeface="宋体" panose="02010600030101010101" pitchFamily="2" charset="-122"/>
                </a:rPr>
                <a:t>不相关；</a:t>
              </a:r>
            </a:p>
          </p:txBody>
        </p:sp>
      </p:grpSp>
      <p:grpSp>
        <p:nvGrpSpPr>
          <p:cNvPr id="4" name="Group 14"/>
          <p:cNvGrpSpPr>
            <a:grpSpLocks/>
          </p:cNvGrpSpPr>
          <p:nvPr/>
        </p:nvGrpSpPr>
        <p:grpSpPr bwMode="auto">
          <a:xfrm>
            <a:off x="2238375" y="5857876"/>
            <a:ext cx="5873750" cy="519113"/>
            <a:chOff x="480" y="3504"/>
            <a:chExt cx="3700" cy="327"/>
          </a:xfrm>
        </p:grpSpPr>
        <p:graphicFrame>
          <p:nvGraphicFramePr>
            <p:cNvPr id="12299" name="Object 3"/>
            <p:cNvGraphicFramePr>
              <a:graphicFrameLocks/>
            </p:cNvGraphicFramePr>
            <p:nvPr/>
          </p:nvGraphicFramePr>
          <p:xfrm>
            <a:off x="816" y="3552"/>
            <a:ext cx="1067" cy="272"/>
          </p:xfrm>
          <a:graphic>
            <a:graphicData uri="http://schemas.openxmlformats.org/presentationml/2006/ole">
              <mc:AlternateContent xmlns:mc="http://schemas.openxmlformats.org/markup-compatibility/2006">
                <mc:Choice xmlns:v="urn:schemas-microsoft-com:vml" Requires="v">
                  <p:oleObj spid="_x0000_s210951" r:id="rId14" imgW="1701379" imgH="431930" progId="Equation.3">
                    <p:embed/>
                  </p:oleObj>
                </mc:Choice>
                <mc:Fallback>
                  <p:oleObj r:id="rId14" imgW="1701379" imgH="431930" progId="Equation.3">
                    <p:embed/>
                    <p:pic>
                      <p:nvPicPr>
                        <p:cNvPr id="12299" name="Object 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16" y="3552"/>
                          <a:ext cx="106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300" name="Rectangle 11"/>
            <p:cNvSpPr>
              <a:spLocks noChangeArrowheads="1"/>
            </p:cNvSpPr>
            <p:nvPr/>
          </p:nvSpPr>
          <p:spPr bwMode="auto">
            <a:xfrm>
              <a:off x="480" y="3504"/>
              <a:ext cx="37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800">
                  <a:solidFill>
                    <a:schemeClr val="tx2"/>
                  </a:solidFill>
                  <a:latin typeface="宋体" panose="02010600030101010101" pitchFamily="2" charset="-122"/>
                  <a:ea typeface="宋体" panose="02010600030101010101" pitchFamily="2" charset="-122"/>
                </a:rPr>
                <a:t>即           互不相关，方差为</a:t>
              </a:r>
              <a:r>
                <a:rPr lang="en-US" altLang="zh-CN" sz="2800">
                  <a:solidFill>
                    <a:schemeClr val="tx2"/>
                  </a:solidFill>
                  <a:latin typeface="宋体" panose="02010600030101010101" pitchFamily="2" charset="-122"/>
                  <a:ea typeface="宋体" panose="02010600030101010101" pitchFamily="2" charset="-122"/>
                </a:rPr>
                <a:t>1</a:t>
              </a:r>
              <a:r>
                <a:rPr lang="zh-CN" altLang="en-US" sz="2800">
                  <a:solidFill>
                    <a:schemeClr val="tx2"/>
                  </a:solidFill>
                  <a:latin typeface="宋体" panose="02010600030101010101" pitchFamily="2" charset="-122"/>
                  <a:ea typeface="宋体" panose="02010600030101010101" pitchFamily="2" charset="-122"/>
                </a:rPr>
                <a:t>。</a:t>
              </a:r>
            </a:p>
          </p:txBody>
        </p:sp>
      </p:grpSp>
    </p:spTree>
    <p:extLst>
      <p:ext uri="{BB962C8B-B14F-4D97-AF65-F5344CB8AC3E}">
        <p14:creationId xmlns:p14="http://schemas.microsoft.com/office/powerpoint/2010/main" val="25090338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8199"/>
                                        </p:tgtEl>
                                        <p:attrNameLst>
                                          <p:attrName>style.visibility</p:attrName>
                                        </p:attrNameLst>
                                      </p:cBhvr>
                                      <p:to>
                                        <p:strVal val="visible"/>
                                      </p:to>
                                    </p:set>
                                    <p:anim calcmode="lin" valueType="num">
                                      <p:cBhvr additive="base">
                                        <p:cTn id="19" dur="500" fill="hold"/>
                                        <p:tgtEl>
                                          <p:spTgt spid="8199"/>
                                        </p:tgtEl>
                                        <p:attrNameLst>
                                          <p:attrName>ppt_x</p:attrName>
                                        </p:attrNameLst>
                                      </p:cBhvr>
                                      <p:tavLst>
                                        <p:tav tm="0">
                                          <p:val>
                                            <p:strVal val="0-#ppt_w/2"/>
                                          </p:val>
                                        </p:tav>
                                        <p:tav tm="100000">
                                          <p:val>
                                            <p:strVal val="#ppt_x"/>
                                          </p:val>
                                        </p:tav>
                                      </p:tavLst>
                                    </p:anim>
                                    <p:anim calcmode="lin" valueType="num">
                                      <p:cBhvr additive="base">
                                        <p:cTn id="20" dur="500" fill="hold"/>
                                        <p:tgtEl>
                                          <p:spTgt spid="819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7" name="Object 2"/>
          <p:cNvGraphicFramePr>
            <a:graphicFrameLocks/>
          </p:cNvGraphicFramePr>
          <p:nvPr/>
        </p:nvGraphicFramePr>
        <p:xfrm>
          <a:off x="2952750" y="1571626"/>
          <a:ext cx="3481388" cy="1928813"/>
        </p:xfrm>
        <a:graphic>
          <a:graphicData uri="http://schemas.openxmlformats.org/presentationml/2006/ole">
            <mc:AlternateContent xmlns:mc="http://schemas.openxmlformats.org/markup-compatibility/2006">
              <mc:Choice xmlns:v="urn:schemas-microsoft-com:vml" Requires="v">
                <p:oleObj spid="_x0000_s211970" r:id="rId4" imgW="1689417" imgH="940117" progId="Equation.3">
                  <p:embed/>
                </p:oleObj>
              </mc:Choice>
              <mc:Fallback>
                <p:oleObj r:id="rId4" imgW="1689417" imgH="940117" progId="Equation.3">
                  <p:embed/>
                  <p:pic>
                    <p:nvPicPr>
                      <p:cNvPr id="14337"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2750" y="1571626"/>
                        <a:ext cx="3481388"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38" name="Rectangle 3"/>
          <p:cNvSpPr>
            <a:spLocks noChangeArrowheads="1"/>
          </p:cNvSpPr>
          <p:nvPr/>
        </p:nvSpPr>
        <p:spPr bwMode="auto">
          <a:xfrm>
            <a:off x="1881189" y="4071939"/>
            <a:ext cx="8358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800">
                <a:solidFill>
                  <a:schemeClr val="tx2"/>
                </a:solidFill>
                <a:latin typeface="宋体" panose="02010600030101010101" pitchFamily="2" charset="-122"/>
                <a:ea typeface="宋体" panose="02010600030101010101" pitchFamily="2" charset="-122"/>
              </a:rPr>
              <a:t>即互不相关，方差不一定相等。        </a:t>
            </a:r>
            <a:endParaRPr lang="zh-CN" altLang="en-US" sz="2800">
              <a:solidFill>
                <a:schemeClr val="tx2"/>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64060857"/>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p:cNvSpPr>
            <a:spLocks noGrp="1" noRot="1" noChangeArrowheads="1"/>
          </p:cNvSpPr>
          <p:nvPr>
            <p:ph type="title"/>
          </p:nvPr>
        </p:nvSpPr>
        <p:spPr>
          <a:xfrm>
            <a:off x="1666875" y="1285876"/>
            <a:ext cx="8229600" cy="561975"/>
          </a:xfrm>
        </p:spPr>
        <p:txBody>
          <a:bodyPr>
            <a:normAutofit fontScale="90000"/>
          </a:bodyPr>
          <a:lstStyle/>
          <a:p>
            <a:r>
              <a:rPr lang="zh-CN" altLang="en-US" smtClean="0">
                <a:solidFill>
                  <a:schemeClr val="tx1"/>
                </a:solidFill>
              </a:rPr>
              <a:t>用矩阵的表达方式</a:t>
            </a:r>
          </a:p>
        </p:txBody>
      </p:sp>
      <p:graphicFrame>
        <p:nvGraphicFramePr>
          <p:cNvPr id="130052" name="Object 2"/>
          <p:cNvGraphicFramePr>
            <a:graphicFrameLocks/>
          </p:cNvGraphicFramePr>
          <p:nvPr/>
        </p:nvGraphicFramePr>
        <p:xfrm>
          <a:off x="2465388" y="1935163"/>
          <a:ext cx="2146300" cy="368300"/>
        </p:xfrm>
        <a:graphic>
          <a:graphicData uri="http://schemas.openxmlformats.org/presentationml/2006/ole">
            <mc:AlternateContent xmlns:mc="http://schemas.openxmlformats.org/markup-compatibility/2006">
              <mc:Choice xmlns:v="urn:schemas-microsoft-com:vml" Requires="v">
                <p:oleObj spid="_x0000_s212994" r:id="rId4" imgW="2146617" imgH="368617" progId="Equation.DSMT4">
                  <p:embed/>
                </p:oleObj>
              </mc:Choice>
              <mc:Fallback>
                <p:oleObj r:id="rId4" imgW="2146617" imgH="368617" progId="Equation.DSMT4">
                  <p:embed/>
                  <p:pic>
                    <p:nvPicPr>
                      <p:cNvPr id="130052"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5388" y="1935163"/>
                        <a:ext cx="214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0053" name="Object 3"/>
          <p:cNvGraphicFramePr>
            <a:graphicFrameLocks/>
          </p:cNvGraphicFramePr>
          <p:nvPr/>
        </p:nvGraphicFramePr>
        <p:xfrm>
          <a:off x="2614613" y="2643188"/>
          <a:ext cx="1333500" cy="393700"/>
        </p:xfrm>
        <a:graphic>
          <a:graphicData uri="http://schemas.openxmlformats.org/presentationml/2006/ole">
            <mc:AlternateContent xmlns:mc="http://schemas.openxmlformats.org/markup-compatibility/2006">
              <mc:Choice xmlns:v="urn:schemas-microsoft-com:vml" Requires="v">
                <p:oleObj spid="_x0000_s212995" r:id="rId6" imgW="1333238" imgH="393846" progId="Equation.DSMT4">
                  <p:embed/>
                </p:oleObj>
              </mc:Choice>
              <mc:Fallback>
                <p:oleObj r:id="rId6" imgW="1333238" imgH="393846" progId="Equation.DSMT4">
                  <p:embed/>
                  <p:pic>
                    <p:nvPicPr>
                      <p:cNvPr id="130053"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4613" y="2643188"/>
                        <a:ext cx="1333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0054" name="Object 4"/>
          <p:cNvGraphicFramePr>
            <a:graphicFrameLocks/>
          </p:cNvGraphicFramePr>
          <p:nvPr/>
        </p:nvGraphicFramePr>
        <p:xfrm>
          <a:off x="2652713" y="3252788"/>
          <a:ext cx="1257300" cy="393700"/>
        </p:xfrm>
        <a:graphic>
          <a:graphicData uri="http://schemas.openxmlformats.org/presentationml/2006/ole">
            <mc:AlternateContent xmlns:mc="http://schemas.openxmlformats.org/markup-compatibility/2006">
              <mc:Choice xmlns:v="urn:schemas-microsoft-com:vml" Requires="v">
                <p:oleObj spid="_x0000_s212996" r:id="rId8" imgW="1257072" imgH="393846" progId="Equation.DSMT4">
                  <p:embed/>
                </p:oleObj>
              </mc:Choice>
              <mc:Fallback>
                <p:oleObj r:id="rId8" imgW="1257072" imgH="393846" progId="Equation.DSMT4">
                  <p:embed/>
                  <p:pic>
                    <p:nvPicPr>
                      <p:cNvPr id="130054"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52713" y="3252788"/>
                        <a:ext cx="1257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0055" name="Object 5"/>
          <p:cNvGraphicFramePr>
            <a:graphicFrameLocks/>
          </p:cNvGraphicFramePr>
          <p:nvPr/>
        </p:nvGraphicFramePr>
        <p:xfrm>
          <a:off x="2684463" y="4014788"/>
          <a:ext cx="1600200" cy="393700"/>
        </p:xfrm>
        <a:graphic>
          <a:graphicData uri="http://schemas.openxmlformats.org/presentationml/2006/ole">
            <mc:AlternateContent xmlns:mc="http://schemas.openxmlformats.org/markup-compatibility/2006">
              <mc:Choice xmlns:v="urn:schemas-microsoft-com:vml" Requires="v">
                <p:oleObj spid="_x0000_s212997" r:id="rId10" imgW="1599823" imgH="393846" progId="Equation.DSMT4">
                  <p:embed/>
                </p:oleObj>
              </mc:Choice>
              <mc:Fallback>
                <p:oleObj r:id="rId10" imgW="1599823" imgH="393846" progId="Equation.DSMT4">
                  <p:embed/>
                  <p:pic>
                    <p:nvPicPr>
                      <p:cNvPr id="130055"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84463" y="4014788"/>
                        <a:ext cx="1600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0057" name="Object 6"/>
          <p:cNvGraphicFramePr>
            <a:graphicFrameLocks/>
          </p:cNvGraphicFramePr>
          <p:nvPr/>
        </p:nvGraphicFramePr>
        <p:xfrm>
          <a:off x="2671763" y="4872038"/>
          <a:ext cx="4025900" cy="469900"/>
        </p:xfrm>
        <a:graphic>
          <a:graphicData uri="http://schemas.openxmlformats.org/presentationml/2006/ole">
            <mc:AlternateContent xmlns:mc="http://schemas.openxmlformats.org/markup-compatibility/2006">
              <mc:Choice xmlns:v="urn:schemas-microsoft-com:vml" Requires="v">
                <p:oleObj spid="_x0000_s212998" r:id="rId12" imgW="4026217" imgH="470217" progId="Equation.DSMT4">
                  <p:embed/>
                </p:oleObj>
              </mc:Choice>
              <mc:Fallback>
                <p:oleObj r:id="rId12" imgW="4026217" imgH="470217" progId="Equation.DSMT4">
                  <p:embed/>
                  <p:pic>
                    <p:nvPicPr>
                      <p:cNvPr id="130057" name="Object 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1763" y="4872038"/>
                        <a:ext cx="4025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0059" name="Object 7"/>
          <p:cNvGraphicFramePr>
            <a:graphicFrameLocks/>
          </p:cNvGraphicFramePr>
          <p:nvPr/>
        </p:nvGraphicFramePr>
        <p:xfrm>
          <a:off x="2640013" y="5691188"/>
          <a:ext cx="3263900" cy="406400"/>
        </p:xfrm>
        <a:graphic>
          <a:graphicData uri="http://schemas.openxmlformats.org/presentationml/2006/ole">
            <mc:AlternateContent xmlns:mc="http://schemas.openxmlformats.org/markup-compatibility/2006">
              <mc:Choice xmlns:v="urn:schemas-microsoft-com:vml" Requires="v">
                <p:oleObj spid="_x0000_s212999" r:id="rId14" imgW="3261386" imgH="406365" progId="Equation.DSMT4">
                  <p:embed/>
                </p:oleObj>
              </mc:Choice>
              <mc:Fallback>
                <p:oleObj r:id="rId14" imgW="3261386" imgH="406365" progId="Equation.DSMT4">
                  <p:embed/>
                  <p:pic>
                    <p:nvPicPr>
                      <p:cNvPr id="130059" name="Object 7"/>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40013" y="5691188"/>
                        <a:ext cx="32639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988557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0050"/>
                                        </p:tgtEl>
                                        <p:attrNameLst>
                                          <p:attrName>style.visibility</p:attrName>
                                        </p:attrNameLst>
                                      </p:cBhvr>
                                      <p:to>
                                        <p:strVal val="visible"/>
                                      </p:to>
                                    </p:set>
                                    <p:anim calcmode="lin" valueType="num">
                                      <p:cBhvr additive="base">
                                        <p:cTn id="7" dur="500" fill="hold"/>
                                        <p:tgtEl>
                                          <p:spTgt spid="130050"/>
                                        </p:tgtEl>
                                        <p:attrNameLst>
                                          <p:attrName>ppt_x</p:attrName>
                                        </p:attrNameLst>
                                      </p:cBhvr>
                                      <p:tavLst>
                                        <p:tav tm="0">
                                          <p:val>
                                            <p:strVal val="0-#ppt_w/2"/>
                                          </p:val>
                                        </p:tav>
                                        <p:tav tm="100000">
                                          <p:val>
                                            <p:strVal val="#ppt_x"/>
                                          </p:val>
                                        </p:tav>
                                      </p:tavLst>
                                    </p:anim>
                                    <p:anim calcmode="lin" valueType="num">
                                      <p:cBhvr additive="base">
                                        <p:cTn id="8" dur="500" fill="hold"/>
                                        <p:tgtEl>
                                          <p:spTgt spid="1300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0052"/>
                                        </p:tgtEl>
                                        <p:attrNameLst>
                                          <p:attrName>style.visibility</p:attrName>
                                        </p:attrNameLst>
                                      </p:cBhvr>
                                      <p:to>
                                        <p:strVal val="visible"/>
                                      </p:to>
                                    </p:set>
                                    <p:anim calcmode="lin" valueType="num">
                                      <p:cBhvr additive="base">
                                        <p:cTn id="13" dur="500" fill="hold"/>
                                        <p:tgtEl>
                                          <p:spTgt spid="130052"/>
                                        </p:tgtEl>
                                        <p:attrNameLst>
                                          <p:attrName>ppt_x</p:attrName>
                                        </p:attrNameLst>
                                      </p:cBhvr>
                                      <p:tavLst>
                                        <p:tav tm="0">
                                          <p:val>
                                            <p:strVal val="0-#ppt_w/2"/>
                                          </p:val>
                                        </p:tav>
                                        <p:tav tm="100000">
                                          <p:val>
                                            <p:strVal val="#ppt_x"/>
                                          </p:val>
                                        </p:tav>
                                      </p:tavLst>
                                    </p:anim>
                                    <p:anim calcmode="lin" valueType="num">
                                      <p:cBhvr additive="base">
                                        <p:cTn id="14" dur="500" fill="hold"/>
                                        <p:tgtEl>
                                          <p:spTgt spid="1300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30053"/>
                                        </p:tgtEl>
                                        <p:attrNameLst>
                                          <p:attrName>style.visibility</p:attrName>
                                        </p:attrNameLst>
                                      </p:cBhvr>
                                      <p:to>
                                        <p:strVal val="visible"/>
                                      </p:to>
                                    </p:set>
                                    <p:anim calcmode="lin" valueType="num">
                                      <p:cBhvr additive="base">
                                        <p:cTn id="19" dur="500" fill="hold"/>
                                        <p:tgtEl>
                                          <p:spTgt spid="130053"/>
                                        </p:tgtEl>
                                        <p:attrNameLst>
                                          <p:attrName>ppt_x</p:attrName>
                                        </p:attrNameLst>
                                      </p:cBhvr>
                                      <p:tavLst>
                                        <p:tav tm="0">
                                          <p:val>
                                            <p:strVal val="0-#ppt_w/2"/>
                                          </p:val>
                                        </p:tav>
                                        <p:tav tm="100000">
                                          <p:val>
                                            <p:strVal val="#ppt_x"/>
                                          </p:val>
                                        </p:tav>
                                      </p:tavLst>
                                    </p:anim>
                                    <p:anim calcmode="lin" valueType="num">
                                      <p:cBhvr additive="base">
                                        <p:cTn id="20" dur="500" fill="hold"/>
                                        <p:tgtEl>
                                          <p:spTgt spid="13005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30054"/>
                                        </p:tgtEl>
                                        <p:attrNameLst>
                                          <p:attrName>style.visibility</p:attrName>
                                        </p:attrNameLst>
                                      </p:cBhvr>
                                      <p:to>
                                        <p:strVal val="visible"/>
                                      </p:to>
                                    </p:set>
                                    <p:anim calcmode="lin" valueType="num">
                                      <p:cBhvr additive="base">
                                        <p:cTn id="25" dur="500" fill="hold"/>
                                        <p:tgtEl>
                                          <p:spTgt spid="130054"/>
                                        </p:tgtEl>
                                        <p:attrNameLst>
                                          <p:attrName>ppt_x</p:attrName>
                                        </p:attrNameLst>
                                      </p:cBhvr>
                                      <p:tavLst>
                                        <p:tav tm="0">
                                          <p:val>
                                            <p:strVal val="0-#ppt_w/2"/>
                                          </p:val>
                                        </p:tav>
                                        <p:tav tm="100000">
                                          <p:val>
                                            <p:strVal val="#ppt_x"/>
                                          </p:val>
                                        </p:tav>
                                      </p:tavLst>
                                    </p:anim>
                                    <p:anim calcmode="lin" valueType="num">
                                      <p:cBhvr additive="base">
                                        <p:cTn id="26" dur="500" fill="hold"/>
                                        <p:tgtEl>
                                          <p:spTgt spid="13005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30055"/>
                                        </p:tgtEl>
                                        <p:attrNameLst>
                                          <p:attrName>style.visibility</p:attrName>
                                        </p:attrNameLst>
                                      </p:cBhvr>
                                      <p:to>
                                        <p:strVal val="visible"/>
                                      </p:to>
                                    </p:set>
                                    <p:anim calcmode="lin" valueType="num">
                                      <p:cBhvr additive="base">
                                        <p:cTn id="31" dur="500" fill="hold"/>
                                        <p:tgtEl>
                                          <p:spTgt spid="130055"/>
                                        </p:tgtEl>
                                        <p:attrNameLst>
                                          <p:attrName>ppt_x</p:attrName>
                                        </p:attrNameLst>
                                      </p:cBhvr>
                                      <p:tavLst>
                                        <p:tav tm="0">
                                          <p:val>
                                            <p:strVal val="0-#ppt_w/2"/>
                                          </p:val>
                                        </p:tav>
                                        <p:tav tm="100000">
                                          <p:val>
                                            <p:strVal val="#ppt_x"/>
                                          </p:val>
                                        </p:tav>
                                      </p:tavLst>
                                    </p:anim>
                                    <p:anim calcmode="lin" valueType="num">
                                      <p:cBhvr additive="base">
                                        <p:cTn id="32" dur="500" fill="hold"/>
                                        <p:tgtEl>
                                          <p:spTgt spid="13005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30057"/>
                                        </p:tgtEl>
                                        <p:attrNameLst>
                                          <p:attrName>style.visibility</p:attrName>
                                        </p:attrNameLst>
                                      </p:cBhvr>
                                      <p:to>
                                        <p:strVal val="visible"/>
                                      </p:to>
                                    </p:set>
                                    <p:anim calcmode="lin" valueType="num">
                                      <p:cBhvr additive="base">
                                        <p:cTn id="37" dur="500" fill="hold"/>
                                        <p:tgtEl>
                                          <p:spTgt spid="130057"/>
                                        </p:tgtEl>
                                        <p:attrNameLst>
                                          <p:attrName>ppt_x</p:attrName>
                                        </p:attrNameLst>
                                      </p:cBhvr>
                                      <p:tavLst>
                                        <p:tav tm="0">
                                          <p:val>
                                            <p:strVal val="0-#ppt_w/2"/>
                                          </p:val>
                                        </p:tav>
                                        <p:tav tm="100000">
                                          <p:val>
                                            <p:strVal val="#ppt_x"/>
                                          </p:val>
                                        </p:tav>
                                      </p:tavLst>
                                    </p:anim>
                                    <p:anim calcmode="lin" valueType="num">
                                      <p:cBhvr additive="base">
                                        <p:cTn id="38" dur="500" fill="hold"/>
                                        <p:tgtEl>
                                          <p:spTgt spid="13005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30059"/>
                                        </p:tgtEl>
                                        <p:attrNameLst>
                                          <p:attrName>style.visibility</p:attrName>
                                        </p:attrNameLst>
                                      </p:cBhvr>
                                      <p:to>
                                        <p:strVal val="visible"/>
                                      </p:to>
                                    </p:set>
                                    <p:anim calcmode="lin" valueType="num">
                                      <p:cBhvr additive="base">
                                        <p:cTn id="43" dur="500" fill="hold"/>
                                        <p:tgtEl>
                                          <p:spTgt spid="130059"/>
                                        </p:tgtEl>
                                        <p:attrNameLst>
                                          <p:attrName>ppt_x</p:attrName>
                                        </p:attrNameLst>
                                      </p:cBhvr>
                                      <p:tavLst>
                                        <p:tav tm="0">
                                          <p:val>
                                            <p:strVal val="0-#ppt_w/2"/>
                                          </p:val>
                                        </p:tav>
                                        <p:tav tm="100000">
                                          <p:val>
                                            <p:strVal val="#ppt_x"/>
                                          </p:val>
                                        </p:tav>
                                      </p:tavLst>
                                    </p:anim>
                                    <p:anim calcmode="lin" valueType="num">
                                      <p:cBhvr additive="base">
                                        <p:cTn id="44" dur="500" fill="hold"/>
                                        <p:tgtEl>
                                          <p:spTgt spid="1300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0" name="Rectangle 18"/>
          <p:cNvSpPr>
            <a:spLocks noChangeArrowheads="1"/>
          </p:cNvSpPr>
          <p:nvPr/>
        </p:nvSpPr>
        <p:spPr bwMode="auto">
          <a:xfrm>
            <a:off x="1981200" y="5072064"/>
            <a:ext cx="86868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5000"/>
              </a:lnSpc>
            </a:pPr>
            <a:r>
              <a:rPr lang="en-US" altLang="zh-CN">
                <a:solidFill>
                  <a:schemeClr val="tx2"/>
                </a:solidFill>
                <a:latin typeface="宋体" panose="02010600030101010101" pitchFamily="2" charset="-122"/>
                <a:ea typeface="宋体" panose="02010600030101010101" pitchFamily="2" charset="-122"/>
              </a:rPr>
              <a:t>         </a:t>
            </a:r>
            <a:r>
              <a:rPr lang="zh-CN" altLang="en-US" sz="2000">
                <a:solidFill>
                  <a:schemeClr val="tx2"/>
                </a:solidFill>
                <a:latin typeface="宋体" panose="02010600030101010101" pitchFamily="2" charset="-122"/>
                <a:ea typeface="宋体" panose="02010600030101010101" pitchFamily="2" charset="-122"/>
              </a:rPr>
              <a:t>（载荷矩阵中第</a:t>
            </a:r>
            <a:r>
              <a:rPr lang="en-US" altLang="zh-CN" sz="2000">
                <a:solidFill>
                  <a:schemeClr val="tx2"/>
                </a:solidFill>
                <a:latin typeface="宋体" panose="02010600030101010101" pitchFamily="2" charset="-122"/>
                <a:ea typeface="宋体" panose="02010600030101010101" pitchFamily="2" charset="-122"/>
              </a:rPr>
              <a:t>i</a:t>
            </a:r>
            <a:r>
              <a:rPr lang="zh-CN" altLang="en-US" sz="2000">
                <a:solidFill>
                  <a:schemeClr val="tx2"/>
                </a:solidFill>
                <a:latin typeface="宋体" panose="02010600030101010101" pitchFamily="2" charset="-122"/>
                <a:ea typeface="宋体" panose="02010600030101010101" pitchFamily="2" charset="-122"/>
              </a:rPr>
              <a:t>行，第</a:t>
            </a:r>
            <a:r>
              <a:rPr lang="en-US" altLang="zh-CN" sz="2000">
                <a:solidFill>
                  <a:schemeClr val="tx2"/>
                </a:solidFill>
                <a:latin typeface="宋体" panose="02010600030101010101" pitchFamily="2" charset="-122"/>
                <a:ea typeface="宋体" panose="02010600030101010101" pitchFamily="2" charset="-122"/>
              </a:rPr>
              <a:t>j</a:t>
            </a:r>
            <a:r>
              <a:rPr lang="zh-CN" altLang="en-US" sz="2000">
                <a:solidFill>
                  <a:schemeClr val="tx2"/>
                </a:solidFill>
                <a:latin typeface="宋体" panose="02010600030101010101" pitchFamily="2" charset="-122"/>
                <a:ea typeface="宋体" panose="02010600030101010101" pitchFamily="2" charset="-122"/>
              </a:rPr>
              <a:t>列的元素）反映了第</a:t>
            </a:r>
            <a:r>
              <a:rPr lang="en-US" altLang="zh-CN" sz="2000">
                <a:solidFill>
                  <a:schemeClr val="tx2"/>
                </a:solidFill>
                <a:latin typeface="宋体" panose="02010600030101010101" pitchFamily="2" charset="-122"/>
                <a:ea typeface="宋体" panose="02010600030101010101" pitchFamily="2" charset="-122"/>
              </a:rPr>
              <a:t>i</a:t>
            </a:r>
            <a:r>
              <a:rPr lang="zh-CN" altLang="en-US" sz="2000">
                <a:solidFill>
                  <a:schemeClr val="tx2"/>
                </a:solidFill>
                <a:latin typeface="宋体" panose="02010600030101010101" pitchFamily="2" charset="-122"/>
                <a:ea typeface="宋体" panose="02010600030101010101" pitchFamily="2" charset="-122"/>
              </a:rPr>
              <a:t>个变量与第</a:t>
            </a:r>
            <a:r>
              <a:rPr lang="en-US" altLang="zh-CN" sz="2000">
                <a:solidFill>
                  <a:schemeClr val="tx2"/>
                </a:solidFill>
                <a:latin typeface="宋体" panose="02010600030101010101" pitchFamily="2" charset="-122"/>
                <a:ea typeface="宋体" panose="02010600030101010101" pitchFamily="2" charset="-122"/>
              </a:rPr>
              <a:t>j</a:t>
            </a:r>
            <a:r>
              <a:rPr lang="zh-CN" altLang="en-US" sz="2000">
                <a:solidFill>
                  <a:schemeClr val="tx2"/>
                </a:solidFill>
                <a:latin typeface="宋体" panose="02010600030101010101" pitchFamily="2" charset="-122"/>
                <a:ea typeface="宋体" panose="02010600030101010101" pitchFamily="2" charset="-122"/>
              </a:rPr>
              <a:t>个公共因子的相关重要性。绝对值越大，相关的密切程度越高。</a:t>
            </a:r>
            <a:endParaRPr lang="zh-CN" altLang="en-US" sz="2000">
              <a:solidFill>
                <a:schemeClr val="tx2"/>
              </a:solidFill>
              <a:latin typeface="Times New Roman" panose="02020603050405020304" pitchFamily="18" charset="0"/>
              <a:ea typeface="宋体" panose="02010600030101010101" pitchFamily="2" charset="-122"/>
            </a:endParaRPr>
          </a:p>
        </p:txBody>
      </p:sp>
      <p:sp>
        <p:nvSpPr>
          <p:cNvPr id="13314" name="Rectangle 2"/>
          <p:cNvSpPr>
            <a:spLocks noChangeArrowheads="1"/>
          </p:cNvSpPr>
          <p:nvPr/>
        </p:nvSpPr>
        <p:spPr bwMode="auto">
          <a:xfrm>
            <a:off x="1524000" y="1285876"/>
            <a:ext cx="91440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b="1">
                <a:solidFill>
                  <a:schemeClr val="tx2"/>
                </a:solidFill>
                <a:latin typeface="宋体" panose="02010600030101010101" pitchFamily="2" charset="-122"/>
                <a:ea typeface="宋体" panose="02010600030101010101" pitchFamily="2" charset="-122"/>
              </a:rPr>
              <a:t>  </a:t>
            </a:r>
            <a:r>
              <a:rPr lang="zh-CN" altLang="en-US" sz="2000" b="1">
                <a:solidFill>
                  <a:schemeClr val="tx2"/>
                </a:solidFill>
                <a:latin typeface="宋体" panose="02010600030101010101" pitchFamily="2" charset="-122"/>
                <a:ea typeface="宋体" panose="02010600030101010101" pitchFamily="2" charset="-122"/>
              </a:rPr>
              <a:t>二、 因子载荷矩阵中的几个统计特征</a:t>
            </a:r>
            <a:endParaRPr lang="zh-CN" altLang="en-US" sz="2000">
              <a:solidFill>
                <a:schemeClr val="tx2"/>
              </a:solidFill>
              <a:latin typeface="宋体" panose="02010600030101010101" pitchFamily="2" charset="-122"/>
              <a:ea typeface="宋体" panose="02010600030101010101" pitchFamily="2" charset="-122"/>
            </a:endParaRPr>
          </a:p>
          <a:p>
            <a:pPr eaLnBrk="0" hangingPunct="0"/>
            <a:endParaRPr lang="en-US" altLang="zh-CN">
              <a:solidFill>
                <a:schemeClr val="tx2"/>
              </a:solidFill>
              <a:latin typeface="Times New Roman" panose="02020603050405020304" pitchFamily="18" charset="0"/>
              <a:ea typeface="宋体" panose="02010600030101010101" pitchFamily="2" charset="-122"/>
            </a:endParaRPr>
          </a:p>
        </p:txBody>
      </p:sp>
      <p:sp>
        <p:nvSpPr>
          <p:cNvPr id="13315" name="Rectangle 3"/>
          <p:cNvSpPr>
            <a:spLocks noChangeArrowheads="1"/>
          </p:cNvSpPr>
          <p:nvPr/>
        </p:nvSpPr>
        <p:spPr bwMode="auto">
          <a:xfrm>
            <a:off x="2024063" y="1785938"/>
            <a:ext cx="79248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000" b="1">
                <a:solidFill>
                  <a:schemeClr val="tx2"/>
                </a:solidFill>
                <a:latin typeface="宋体" panose="02010600030101010101" pitchFamily="2" charset="-122"/>
                <a:ea typeface="宋体" panose="02010600030101010101" pitchFamily="2" charset="-122"/>
              </a:rPr>
              <a:t> 1</a:t>
            </a:r>
            <a:r>
              <a:rPr lang="zh-CN" altLang="en-US" sz="2000" b="1">
                <a:solidFill>
                  <a:schemeClr val="tx2"/>
                </a:solidFill>
                <a:latin typeface="宋体" panose="02010600030101010101" pitchFamily="2" charset="-122"/>
                <a:ea typeface="宋体" panose="02010600030101010101" pitchFamily="2" charset="-122"/>
              </a:rPr>
              <a:t>、因子载荷</a:t>
            </a:r>
            <a:r>
              <a:rPr lang="en-US" altLang="zh-CN" sz="2000" b="1" i="1">
                <a:solidFill>
                  <a:schemeClr val="tx2"/>
                </a:solidFill>
                <a:latin typeface="Times New Roman" panose="02020603050405020304" pitchFamily="18" charset="0"/>
                <a:ea typeface="宋体" panose="02010600030101010101" pitchFamily="2" charset="-122"/>
              </a:rPr>
              <a:t>l</a:t>
            </a:r>
            <a:r>
              <a:rPr lang="en-US" altLang="zh-CN" sz="2000" b="1" i="1" baseline="-25000">
                <a:solidFill>
                  <a:schemeClr val="tx2"/>
                </a:solidFill>
                <a:latin typeface="Times New Roman" panose="02020603050405020304" pitchFamily="18" charset="0"/>
                <a:ea typeface="宋体" panose="02010600030101010101" pitchFamily="2" charset="-122"/>
              </a:rPr>
              <a:t>ij</a:t>
            </a:r>
            <a:r>
              <a:rPr lang="zh-CN" altLang="en-US" sz="2000" b="1">
                <a:solidFill>
                  <a:schemeClr val="tx2"/>
                </a:solidFill>
                <a:latin typeface="宋体" panose="02010600030101010101" pitchFamily="2" charset="-122"/>
                <a:ea typeface="宋体" panose="02010600030101010101" pitchFamily="2" charset="-122"/>
              </a:rPr>
              <a:t>的统计意义</a:t>
            </a:r>
            <a:endParaRPr lang="zh-CN" altLang="en-US" sz="2000">
              <a:solidFill>
                <a:schemeClr val="tx2"/>
              </a:solidFill>
              <a:latin typeface="宋体" panose="02010600030101010101" pitchFamily="2" charset="-122"/>
              <a:ea typeface="宋体" panose="02010600030101010101" pitchFamily="2" charset="-122"/>
            </a:endParaRPr>
          </a:p>
          <a:p>
            <a:pPr eaLnBrk="0" hangingPunct="0"/>
            <a:endParaRPr lang="en-US" altLang="zh-CN">
              <a:solidFill>
                <a:schemeClr val="tx2"/>
              </a:solidFill>
              <a:latin typeface="Times New Roman" panose="02020603050405020304" pitchFamily="18" charset="0"/>
              <a:ea typeface="宋体" panose="02010600030101010101" pitchFamily="2" charset="-122"/>
            </a:endParaRPr>
          </a:p>
        </p:txBody>
      </p:sp>
      <p:grpSp>
        <p:nvGrpSpPr>
          <p:cNvPr id="2" name="Group 19"/>
          <p:cNvGrpSpPr>
            <a:grpSpLocks/>
          </p:cNvGrpSpPr>
          <p:nvPr/>
        </p:nvGrpSpPr>
        <p:grpSpPr bwMode="auto">
          <a:xfrm>
            <a:off x="2024063" y="2309814"/>
            <a:ext cx="7772400" cy="407987"/>
            <a:chOff x="336" y="1248"/>
            <a:chExt cx="4896" cy="257"/>
          </a:xfrm>
        </p:grpSpPr>
        <p:sp>
          <p:nvSpPr>
            <p:cNvPr id="18437" name="Rectangle 4"/>
            <p:cNvSpPr>
              <a:spLocks noChangeArrowheads="1"/>
            </p:cNvSpPr>
            <p:nvPr/>
          </p:nvSpPr>
          <p:spPr bwMode="auto">
            <a:xfrm>
              <a:off x="336" y="1248"/>
              <a:ext cx="489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chemeClr val="tx2"/>
                  </a:solidFill>
                  <a:latin typeface="宋体" panose="02010600030101010101" pitchFamily="2" charset="-122"/>
                  <a:ea typeface="宋体" panose="02010600030101010101" pitchFamily="2" charset="-122"/>
                </a:rPr>
                <a:t>  </a:t>
              </a:r>
              <a:r>
                <a:rPr lang="zh-CN" altLang="en-US" sz="2000">
                  <a:solidFill>
                    <a:schemeClr val="tx2"/>
                  </a:solidFill>
                  <a:latin typeface="宋体" panose="02010600030101010101" pitchFamily="2" charset="-122"/>
                  <a:ea typeface="宋体" panose="02010600030101010101" pitchFamily="2" charset="-122"/>
                </a:rPr>
                <a:t>因子载荷   是第</a:t>
              </a:r>
              <a:r>
                <a:rPr lang="en-US" altLang="zh-CN" sz="2000"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a:solidFill>
                    <a:schemeClr val="tx2"/>
                  </a:solidFill>
                  <a:latin typeface="宋体" panose="02010600030101010101" pitchFamily="2" charset="-122"/>
                  <a:ea typeface="宋体" panose="02010600030101010101" pitchFamily="2" charset="-122"/>
                </a:rPr>
                <a:t>个变量与第</a:t>
              </a:r>
              <a:r>
                <a:rPr lang="en-US" altLang="zh-CN" sz="2000" i="1">
                  <a:solidFill>
                    <a:schemeClr val="tx2"/>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2000">
                  <a:solidFill>
                    <a:schemeClr val="tx2"/>
                  </a:solidFill>
                  <a:latin typeface="宋体" panose="02010600030101010101" pitchFamily="2" charset="-122"/>
                  <a:ea typeface="宋体" panose="02010600030101010101" pitchFamily="2" charset="-122"/>
                </a:rPr>
                <a:t>个公共因子的相关系数</a:t>
              </a:r>
              <a:r>
                <a:rPr lang="zh-CN" altLang="en-US" sz="2000">
                  <a:solidFill>
                    <a:schemeClr val="tx2"/>
                  </a:solidFill>
                  <a:latin typeface="Times New Roman" panose="02020603050405020304" pitchFamily="18" charset="0"/>
                  <a:ea typeface="华文琥珀" panose="02010800040101010101" pitchFamily="2" charset="-122"/>
                </a:rPr>
                <a:t> </a:t>
              </a:r>
              <a:endParaRPr lang="zh-CN" altLang="en-US" sz="2000">
                <a:solidFill>
                  <a:schemeClr val="tx2"/>
                </a:solidFill>
                <a:latin typeface="Times New Roman" panose="02020603050405020304" pitchFamily="18" charset="0"/>
                <a:ea typeface="宋体" panose="02010600030101010101" pitchFamily="2" charset="-122"/>
              </a:endParaRPr>
            </a:p>
          </p:txBody>
        </p:sp>
        <p:graphicFrame>
          <p:nvGraphicFramePr>
            <p:cNvPr id="18438" name="Object 6"/>
            <p:cNvGraphicFramePr>
              <a:graphicFrameLocks/>
            </p:cNvGraphicFramePr>
            <p:nvPr/>
          </p:nvGraphicFramePr>
          <p:xfrm>
            <a:off x="1236" y="1278"/>
            <a:ext cx="135" cy="227"/>
          </p:xfrm>
          <a:graphic>
            <a:graphicData uri="http://schemas.openxmlformats.org/presentationml/2006/ole">
              <mc:AlternateContent xmlns:mc="http://schemas.openxmlformats.org/markup-compatibility/2006">
                <mc:Choice xmlns:v="urn:schemas-microsoft-com:vml" Requires="v">
                  <p:oleObj spid="_x0000_s214018" r:id="rId4" imgW="139956" imgH="241512" progId="Equation.3">
                    <p:embed/>
                  </p:oleObj>
                </mc:Choice>
                <mc:Fallback>
                  <p:oleObj r:id="rId4" imgW="139956" imgH="241512" progId="Equation.3">
                    <p:embed/>
                    <p:pic>
                      <p:nvPicPr>
                        <p:cNvPr id="18438"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6" y="1278"/>
                          <a:ext cx="13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 name="Group 20"/>
          <p:cNvGrpSpPr>
            <a:grpSpLocks/>
          </p:cNvGrpSpPr>
          <p:nvPr/>
        </p:nvGrpSpPr>
        <p:grpSpPr bwMode="auto">
          <a:xfrm>
            <a:off x="1881188" y="2857500"/>
            <a:ext cx="8382000" cy="469900"/>
            <a:chOff x="288" y="1632"/>
            <a:chExt cx="5280" cy="296"/>
          </a:xfrm>
        </p:grpSpPr>
        <p:sp>
          <p:nvSpPr>
            <p:cNvPr id="18440" name="Rectangle 6"/>
            <p:cNvSpPr>
              <a:spLocks noChangeArrowheads="1"/>
            </p:cNvSpPr>
            <p:nvPr/>
          </p:nvSpPr>
          <p:spPr bwMode="auto">
            <a:xfrm>
              <a:off x="288" y="1632"/>
              <a:ext cx="528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chemeClr val="tx2"/>
                  </a:solidFill>
                  <a:latin typeface="宋体" panose="02010600030101010101" pitchFamily="2" charset="-122"/>
                  <a:ea typeface="宋体" panose="02010600030101010101" pitchFamily="2" charset="-122"/>
                </a:rPr>
                <a:t>假定变量已经标准化，模型为</a:t>
              </a:r>
              <a:r>
                <a:rPr lang="zh-CN" altLang="en-US" sz="2000">
                  <a:solidFill>
                    <a:schemeClr val="tx2"/>
                  </a:solidFill>
                  <a:latin typeface="Times New Roman" panose="02020603050405020304" pitchFamily="18" charset="0"/>
                  <a:ea typeface="华文琥珀" panose="02010800040101010101" pitchFamily="2" charset="-122"/>
                </a:rPr>
                <a:t> </a:t>
              </a:r>
              <a:endParaRPr lang="zh-CN" altLang="en-US" sz="2000">
                <a:solidFill>
                  <a:schemeClr val="tx2"/>
                </a:solidFill>
                <a:latin typeface="Times New Roman" panose="02020603050405020304" pitchFamily="18" charset="0"/>
                <a:ea typeface="宋体" panose="02010600030101010101" pitchFamily="2" charset="-122"/>
              </a:endParaRPr>
            </a:p>
          </p:txBody>
        </p:sp>
        <p:graphicFrame>
          <p:nvGraphicFramePr>
            <p:cNvPr id="18441" name="Object 5"/>
            <p:cNvGraphicFramePr>
              <a:graphicFrameLocks/>
            </p:cNvGraphicFramePr>
            <p:nvPr/>
          </p:nvGraphicFramePr>
          <p:xfrm>
            <a:off x="2673" y="1632"/>
            <a:ext cx="2000" cy="296"/>
          </p:xfrm>
          <a:graphic>
            <a:graphicData uri="http://schemas.openxmlformats.org/presentationml/2006/ole">
              <mc:AlternateContent xmlns:mc="http://schemas.openxmlformats.org/markup-compatibility/2006">
                <mc:Choice xmlns:v="urn:schemas-microsoft-com:vml" Requires="v">
                  <p:oleObj spid="_x0000_s214019" r:id="rId6" imgW="1549717" imgH="228917" progId="Equation.3">
                    <p:embed/>
                  </p:oleObj>
                </mc:Choice>
                <mc:Fallback>
                  <p:oleObj r:id="rId6" imgW="1549717" imgH="228917" progId="Equation.3">
                    <p:embed/>
                    <p:pic>
                      <p:nvPicPr>
                        <p:cNvPr id="18441"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3" y="1632"/>
                          <a:ext cx="200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 name="Group 21"/>
          <p:cNvGrpSpPr>
            <a:grpSpLocks/>
          </p:cNvGrpSpPr>
          <p:nvPr/>
        </p:nvGrpSpPr>
        <p:grpSpPr bwMode="auto">
          <a:xfrm>
            <a:off x="1881188" y="3429000"/>
            <a:ext cx="8229600" cy="463550"/>
            <a:chOff x="144" y="2016"/>
            <a:chExt cx="5184" cy="292"/>
          </a:xfrm>
        </p:grpSpPr>
        <p:sp>
          <p:nvSpPr>
            <p:cNvPr id="18443" name="Rectangle 9"/>
            <p:cNvSpPr>
              <a:spLocks noChangeArrowheads="1"/>
            </p:cNvSpPr>
            <p:nvPr/>
          </p:nvSpPr>
          <p:spPr bwMode="auto">
            <a:xfrm>
              <a:off x="144" y="2016"/>
              <a:ext cx="518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chemeClr val="tx2"/>
                  </a:solidFill>
                  <a:latin typeface="宋体" panose="02010600030101010101" pitchFamily="2" charset="-122"/>
                  <a:ea typeface="宋体" panose="02010600030101010101" pitchFamily="2" charset="-122"/>
                </a:rPr>
                <a:t>在上式的左右两边乘以</a:t>
              </a:r>
              <a:r>
                <a:rPr lang="zh-CN" altLang="en-US" sz="2000">
                  <a:solidFill>
                    <a:schemeClr val="tx2"/>
                  </a:solidFill>
                  <a:latin typeface="Times New Roman" panose="02020603050405020304" pitchFamily="18" charset="0"/>
                  <a:ea typeface="华文琥珀" panose="02010800040101010101" pitchFamily="2" charset="-122"/>
                </a:rPr>
                <a:t> </a:t>
              </a:r>
              <a:endParaRPr lang="zh-CN" altLang="en-US" sz="2000">
                <a:solidFill>
                  <a:schemeClr val="tx2"/>
                </a:solidFill>
                <a:latin typeface="Times New Roman" panose="02020603050405020304" pitchFamily="18" charset="0"/>
                <a:ea typeface="宋体" panose="02010600030101010101" pitchFamily="2" charset="-122"/>
              </a:endParaRPr>
            </a:p>
          </p:txBody>
        </p:sp>
        <p:graphicFrame>
          <p:nvGraphicFramePr>
            <p:cNvPr id="18444" name="Object 4"/>
            <p:cNvGraphicFramePr>
              <a:graphicFrameLocks/>
            </p:cNvGraphicFramePr>
            <p:nvPr/>
          </p:nvGraphicFramePr>
          <p:xfrm>
            <a:off x="1854" y="2016"/>
            <a:ext cx="216" cy="292"/>
          </p:xfrm>
          <a:graphic>
            <a:graphicData uri="http://schemas.openxmlformats.org/presentationml/2006/ole">
              <mc:AlternateContent xmlns:mc="http://schemas.openxmlformats.org/markup-compatibility/2006">
                <mc:Choice xmlns:v="urn:schemas-microsoft-com:vml" Requires="v">
                  <p:oleObj spid="_x0000_s214020" r:id="rId8" imgW="343068" imgH="470013" progId="Equation.3">
                    <p:embed/>
                  </p:oleObj>
                </mc:Choice>
                <mc:Fallback>
                  <p:oleObj r:id="rId8" imgW="343068" imgH="470013" progId="Equation.3">
                    <p:embed/>
                    <p:pic>
                      <p:nvPicPr>
                        <p:cNvPr id="18444"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4" y="2016"/>
                          <a:ext cx="21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3324" name="Rectangle 12"/>
          <p:cNvSpPr>
            <a:spLocks noChangeArrowheads="1"/>
          </p:cNvSpPr>
          <p:nvPr/>
        </p:nvSpPr>
        <p:spPr bwMode="auto">
          <a:xfrm>
            <a:off x="4953000" y="3429000"/>
            <a:ext cx="3733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chemeClr val="tx2"/>
                </a:solidFill>
                <a:latin typeface="宋体" panose="02010600030101010101" pitchFamily="2" charset="-122"/>
                <a:ea typeface="宋体" panose="02010600030101010101" pitchFamily="2" charset="-122"/>
              </a:rPr>
              <a:t>,</a:t>
            </a:r>
            <a:r>
              <a:rPr lang="zh-CN" altLang="en-US" sz="2000">
                <a:solidFill>
                  <a:schemeClr val="tx2"/>
                </a:solidFill>
                <a:latin typeface="宋体" panose="02010600030101010101" pitchFamily="2" charset="-122"/>
                <a:ea typeface="宋体" panose="02010600030101010101" pitchFamily="2" charset="-122"/>
              </a:rPr>
              <a:t>再求数学期望</a:t>
            </a:r>
            <a:r>
              <a:rPr lang="zh-CN" altLang="en-US" sz="2000">
                <a:solidFill>
                  <a:schemeClr val="tx2"/>
                </a:solidFill>
                <a:latin typeface="Times New Roman" panose="02020603050405020304" pitchFamily="18" charset="0"/>
                <a:ea typeface="华文琥珀" panose="02010800040101010101" pitchFamily="2" charset="-122"/>
              </a:rPr>
              <a:t> </a:t>
            </a:r>
            <a:endParaRPr lang="zh-CN" altLang="en-US" sz="2000">
              <a:solidFill>
                <a:schemeClr val="tx2"/>
              </a:solidFill>
              <a:latin typeface="Times New Roman" panose="02020603050405020304" pitchFamily="18" charset="0"/>
              <a:ea typeface="宋体" panose="02010600030101010101" pitchFamily="2" charset="-122"/>
            </a:endParaRPr>
          </a:p>
        </p:txBody>
      </p:sp>
      <p:graphicFrame>
        <p:nvGraphicFramePr>
          <p:cNvPr id="13326" name="Object 2"/>
          <p:cNvGraphicFramePr>
            <a:graphicFrameLocks/>
          </p:cNvGraphicFramePr>
          <p:nvPr/>
        </p:nvGraphicFramePr>
        <p:xfrm>
          <a:off x="2095501" y="3929064"/>
          <a:ext cx="6811963" cy="428625"/>
        </p:xfrm>
        <a:graphic>
          <a:graphicData uri="http://schemas.openxmlformats.org/presentationml/2006/ole">
            <mc:AlternateContent xmlns:mc="http://schemas.openxmlformats.org/markup-compatibility/2006">
              <mc:Choice xmlns:v="urn:schemas-microsoft-com:vml" Requires="v">
                <p:oleObj spid="_x0000_s214021" r:id="rId10" imgW="3986387" imgH="241512" progId="Equation.3">
                  <p:embed/>
                </p:oleObj>
              </mc:Choice>
              <mc:Fallback>
                <p:oleObj r:id="rId10" imgW="3986387" imgH="241512" progId="Equation.3">
                  <p:embed/>
                  <p:pic>
                    <p:nvPicPr>
                      <p:cNvPr id="13326" name="Object 2"/>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95501" y="3929064"/>
                        <a:ext cx="68119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27" name="Rectangle 15"/>
          <p:cNvSpPr>
            <a:spLocks noChangeArrowheads="1"/>
          </p:cNvSpPr>
          <p:nvPr/>
        </p:nvSpPr>
        <p:spPr bwMode="auto">
          <a:xfrm>
            <a:off x="1952625" y="4500563"/>
            <a:ext cx="5638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000">
                <a:solidFill>
                  <a:schemeClr val="tx2"/>
                </a:solidFill>
                <a:latin typeface="宋体" panose="02010600030101010101" pitchFamily="2" charset="-122"/>
                <a:ea typeface="宋体" panose="02010600030101010101" pitchFamily="2" charset="-122"/>
              </a:rPr>
              <a:t>   </a:t>
            </a:r>
            <a:r>
              <a:rPr lang="zh-CN" altLang="en-US" sz="2000">
                <a:solidFill>
                  <a:schemeClr val="tx2"/>
                </a:solidFill>
                <a:latin typeface="宋体" panose="02010600030101010101" pitchFamily="2" charset="-122"/>
                <a:ea typeface="宋体" panose="02010600030101010101" pitchFamily="2" charset="-122"/>
              </a:rPr>
              <a:t>根据公共因子的模型性质，有</a:t>
            </a:r>
            <a:endParaRPr lang="zh-CN" altLang="en-US" sz="2000">
              <a:solidFill>
                <a:schemeClr val="tx2"/>
              </a:solidFill>
              <a:latin typeface="Times New Roman" panose="02020603050405020304" pitchFamily="18" charset="0"/>
              <a:ea typeface="宋体" panose="02010600030101010101" pitchFamily="2" charset="-122"/>
            </a:endParaRPr>
          </a:p>
        </p:txBody>
      </p:sp>
      <p:graphicFrame>
        <p:nvGraphicFramePr>
          <p:cNvPr id="13329" name="Object 3"/>
          <p:cNvGraphicFramePr>
            <a:graphicFrameLocks/>
          </p:cNvGraphicFramePr>
          <p:nvPr/>
        </p:nvGraphicFramePr>
        <p:xfrm>
          <a:off x="2024064" y="5000625"/>
          <a:ext cx="1006475" cy="471488"/>
        </p:xfrm>
        <a:graphic>
          <a:graphicData uri="http://schemas.openxmlformats.org/presentationml/2006/ole">
            <mc:AlternateContent xmlns:mc="http://schemas.openxmlformats.org/markup-compatibility/2006">
              <mc:Choice xmlns:v="urn:schemas-microsoft-com:vml" Requires="v">
                <p:oleObj spid="_x0000_s214022" r:id="rId12" imgW="545943" imgH="254097" progId="Equation.3">
                  <p:embed/>
                </p:oleObj>
              </mc:Choice>
              <mc:Fallback>
                <p:oleObj r:id="rId12" imgW="545943" imgH="254097" progId="Equation.3">
                  <p:embed/>
                  <p:pic>
                    <p:nvPicPr>
                      <p:cNvPr id="13329" name="Object 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24064" y="5000625"/>
                        <a:ext cx="1006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4463338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0-#ppt_w/2"/>
                                          </p:val>
                                        </p:tav>
                                        <p:tav tm="100000">
                                          <p:val>
                                            <p:strVal val="#ppt_x"/>
                                          </p:val>
                                        </p:tav>
                                      </p:tavLst>
                                    </p:anim>
                                    <p:anim calcmode="lin" valueType="num">
                                      <p:cBhvr additive="base">
                                        <p:cTn id="8" dur="500" fill="hold"/>
                                        <p:tgtEl>
                                          <p:spTgt spid="133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5"/>
                                        </p:tgtEl>
                                        <p:attrNameLst>
                                          <p:attrName>style.visibility</p:attrName>
                                        </p:attrNameLst>
                                      </p:cBhvr>
                                      <p:to>
                                        <p:strVal val="visible"/>
                                      </p:to>
                                    </p:set>
                                    <p:anim calcmode="lin" valueType="num">
                                      <p:cBhvr additive="base">
                                        <p:cTn id="13" dur="500" fill="hold"/>
                                        <p:tgtEl>
                                          <p:spTgt spid="13315"/>
                                        </p:tgtEl>
                                        <p:attrNameLst>
                                          <p:attrName>ppt_x</p:attrName>
                                        </p:attrNameLst>
                                      </p:cBhvr>
                                      <p:tavLst>
                                        <p:tav tm="0">
                                          <p:val>
                                            <p:strVal val="0-#ppt_w/2"/>
                                          </p:val>
                                        </p:tav>
                                        <p:tav tm="100000">
                                          <p:val>
                                            <p:strVal val="#ppt_x"/>
                                          </p:val>
                                        </p:tav>
                                      </p:tavLst>
                                    </p:anim>
                                    <p:anim calcmode="lin" valueType="num">
                                      <p:cBhvr additive="base">
                                        <p:cTn id="14" dur="500" fill="hold"/>
                                        <p:tgtEl>
                                          <p:spTgt spid="1331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324"/>
                                        </p:tgtEl>
                                        <p:attrNameLst>
                                          <p:attrName>style.visibility</p:attrName>
                                        </p:attrNameLst>
                                      </p:cBhvr>
                                      <p:to>
                                        <p:strVal val="visible"/>
                                      </p:to>
                                    </p:set>
                                    <p:anim calcmode="lin" valueType="num">
                                      <p:cBhvr additive="base">
                                        <p:cTn id="37" dur="500" fill="hold"/>
                                        <p:tgtEl>
                                          <p:spTgt spid="13324"/>
                                        </p:tgtEl>
                                        <p:attrNameLst>
                                          <p:attrName>ppt_x</p:attrName>
                                        </p:attrNameLst>
                                      </p:cBhvr>
                                      <p:tavLst>
                                        <p:tav tm="0">
                                          <p:val>
                                            <p:strVal val="0-#ppt_w/2"/>
                                          </p:val>
                                        </p:tav>
                                        <p:tav tm="100000">
                                          <p:val>
                                            <p:strVal val="#ppt_x"/>
                                          </p:val>
                                        </p:tav>
                                      </p:tavLst>
                                    </p:anim>
                                    <p:anim calcmode="lin" valueType="num">
                                      <p:cBhvr additive="base">
                                        <p:cTn id="38" dur="500" fill="hold"/>
                                        <p:tgtEl>
                                          <p:spTgt spid="1332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3326"/>
                                        </p:tgtEl>
                                        <p:attrNameLst>
                                          <p:attrName>style.visibility</p:attrName>
                                        </p:attrNameLst>
                                      </p:cBhvr>
                                      <p:to>
                                        <p:strVal val="visible"/>
                                      </p:to>
                                    </p:set>
                                    <p:anim calcmode="lin" valueType="num">
                                      <p:cBhvr additive="base">
                                        <p:cTn id="43" dur="500" fill="hold"/>
                                        <p:tgtEl>
                                          <p:spTgt spid="13326"/>
                                        </p:tgtEl>
                                        <p:attrNameLst>
                                          <p:attrName>ppt_x</p:attrName>
                                        </p:attrNameLst>
                                      </p:cBhvr>
                                      <p:tavLst>
                                        <p:tav tm="0">
                                          <p:val>
                                            <p:strVal val="0-#ppt_w/2"/>
                                          </p:val>
                                        </p:tav>
                                        <p:tav tm="100000">
                                          <p:val>
                                            <p:strVal val="#ppt_x"/>
                                          </p:val>
                                        </p:tav>
                                      </p:tavLst>
                                    </p:anim>
                                    <p:anim calcmode="lin" valueType="num">
                                      <p:cBhvr additive="base">
                                        <p:cTn id="44" dur="500" fill="hold"/>
                                        <p:tgtEl>
                                          <p:spTgt spid="13326"/>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327"/>
                                        </p:tgtEl>
                                        <p:attrNameLst>
                                          <p:attrName>style.visibility</p:attrName>
                                        </p:attrNameLst>
                                      </p:cBhvr>
                                      <p:to>
                                        <p:strVal val="visible"/>
                                      </p:to>
                                    </p:set>
                                    <p:anim calcmode="lin" valueType="num">
                                      <p:cBhvr additive="base">
                                        <p:cTn id="49" dur="500" fill="hold"/>
                                        <p:tgtEl>
                                          <p:spTgt spid="13327"/>
                                        </p:tgtEl>
                                        <p:attrNameLst>
                                          <p:attrName>ppt_x</p:attrName>
                                        </p:attrNameLst>
                                      </p:cBhvr>
                                      <p:tavLst>
                                        <p:tav tm="0">
                                          <p:val>
                                            <p:strVal val="0-#ppt_w/2"/>
                                          </p:val>
                                        </p:tav>
                                        <p:tav tm="100000">
                                          <p:val>
                                            <p:strVal val="#ppt_x"/>
                                          </p:val>
                                        </p:tav>
                                      </p:tavLst>
                                    </p:anim>
                                    <p:anim calcmode="lin" valueType="num">
                                      <p:cBhvr additive="base">
                                        <p:cTn id="50" dur="500" fill="hold"/>
                                        <p:tgtEl>
                                          <p:spTgt spid="13327"/>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3329"/>
                                        </p:tgtEl>
                                        <p:attrNameLst>
                                          <p:attrName>style.visibility</p:attrName>
                                        </p:attrNameLst>
                                      </p:cBhvr>
                                      <p:to>
                                        <p:strVal val="visible"/>
                                      </p:to>
                                    </p:set>
                                    <p:anim calcmode="lin" valueType="num">
                                      <p:cBhvr additive="base">
                                        <p:cTn id="55" dur="500" fill="hold"/>
                                        <p:tgtEl>
                                          <p:spTgt spid="13329"/>
                                        </p:tgtEl>
                                        <p:attrNameLst>
                                          <p:attrName>ppt_x</p:attrName>
                                        </p:attrNameLst>
                                      </p:cBhvr>
                                      <p:tavLst>
                                        <p:tav tm="0">
                                          <p:val>
                                            <p:strVal val="0-#ppt_w/2"/>
                                          </p:val>
                                        </p:tav>
                                        <p:tav tm="100000">
                                          <p:val>
                                            <p:strVal val="#ppt_x"/>
                                          </p:val>
                                        </p:tav>
                                      </p:tavLst>
                                    </p:anim>
                                    <p:anim calcmode="lin" valueType="num">
                                      <p:cBhvr additive="base">
                                        <p:cTn id="56" dur="500" fill="hold"/>
                                        <p:tgtEl>
                                          <p:spTgt spid="13329"/>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3330"/>
                                        </p:tgtEl>
                                        <p:attrNameLst>
                                          <p:attrName>style.visibility</p:attrName>
                                        </p:attrNameLst>
                                      </p:cBhvr>
                                      <p:to>
                                        <p:strVal val="visible"/>
                                      </p:to>
                                    </p:set>
                                    <p:anim calcmode="lin" valueType="num">
                                      <p:cBhvr additive="base">
                                        <p:cTn id="61" dur="500" fill="hold"/>
                                        <p:tgtEl>
                                          <p:spTgt spid="13330"/>
                                        </p:tgtEl>
                                        <p:attrNameLst>
                                          <p:attrName>ppt_x</p:attrName>
                                        </p:attrNameLst>
                                      </p:cBhvr>
                                      <p:tavLst>
                                        <p:tav tm="0">
                                          <p:val>
                                            <p:strVal val="0-#ppt_w/2"/>
                                          </p:val>
                                        </p:tav>
                                        <p:tav tm="100000">
                                          <p:val>
                                            <p:strVal val="#ppt_x"/>
                                          </p:val>
                                        </p:tav>
                                      </p:tavLst>
                                    </p:anim>
                                    <p:anim calcmode="lin" valueType="num">
                                      <p:cBhvr additive="base">
                                        <p:cTn id="62" dur="500" fill="hold"/>
                                        <p:tgtEl>
                                          <p:spTgt spid="133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0" grpId="0"/>
      <p:bldP spid="13314" grpId="0"/>
      <p:bldP spid="13315" grpId="0"/>
      <p:bldP spid="13324" grpId="0"/>
      <p:bldP spid="133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ChangeArrowheads="1"/>
          </p:cNvSpPr>
          <p:nvPr/>
        </p:nvSpPr>
        <p:spPr bwMode="auto">
          <a:xfrm>
            <a:off x="1524000" y="1122364"/>
            <a:ext cx="91440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800" b="1">
                <a:solidFill>
                  <a:schemeClr val="tx2"/>
                </a:solidFill>
                <a:latin typeface="宋体" panose="02010600030101010101" pitchFamily="2" charset="-122"/>
                <a:ea typeface="宋体" panose="02010600030101010101" pitchFamily="2" charset="-122"/>
              </a:rPr>
              <a:t>     2</a:t>
            </a:r>
            <a:r>
              <a:rPr lang="zh-CN" altLang="en-US" sz="2800" b="1">
                <a:solidFill>
                  <a:schemeClr val="tx2"/>
                </a:solidFill>
                <a:latin typeface="宋体" panose="02010600030101010101" pitchFamily="2" charset="-122"/>
                <a:ea typeface="宋体" panose="02010600030101010101" pitchFamily="2" charset="-122"/>
              </a:rPr>
              <a:t>、变量共同度的统计意义</a:t>
            </a:r>
            <a:endParaRPr lang="zh-CN" altLang="en-US" sz="2800">
              <a:solidFill>
                <a:schemeClr val="tx2"/>
              </a:solidFill>
              <a:latin typeface="宋体" panose="02010600030101010101" pitchFamily="2" charset="-122"/>
              <a:ea typeface="宋体" panose="02010600030101010101" pitchFamily="2" charset="-122"/>
            </a:endParaRPr>
          </a:p>
          <a:p>
            <a:pPr eaLnBrk="0" hangingPunct="0"/>
            <a:endParaRPr lang="en-US" altLang="zh-CN" sz="2400">
              <a:solidFill>
                <a:schemeClr val="tx2"/>
              </a:solidFill>
              <a:latin typeface="Times New Roman" panose="02020603050405020304" pitchFamily="18" charset="0"/>
              <a:ea typeface="宋体" panose="02010600030101010101" pitchFamily="2" charset="-122"/>
            </a:endParaRPr>
          </a:p>
        </p:txBody>
      </p:sp>
      <p:grpSp>
        <p:nvGrpSpPr>
          <p:cNvPr id="20482" name="Group 20"/>
          <p:cNvGrpSpPr>
            <a:grpSpLocks/>
          </p:cNvGrpSpPr>
          <p:nvPr/>
        </p:nvGrpSpPr>
        <p:grpSpPr bwMode="auto">
          <a:xfrm>
            <a:off x="1524000" y="1571626"/>
            <a:ext cx="13273088" cy="5286375"/>
            <a:chOff x="0" y="712"/>
            <a:chExt cx="8361" cy="3267"/>
          </a:xfrm>
        </p:grpSpPr>
        <p:sp>
          <p:nvSpPr>
            <p:cNvPr id="20483" name="Rectangle 3"/>
            <p:cNvSpPr>
              <a:spLocks noChangeArrowheads="1"/>
            </p:cNvSpPr>
            <p:nvPr/>
          </p:nvSpPr>
          <p:spPr bwMode="auto">
            <a:xfrm>
              <a:off x="135" y="712"/>
              <a:ext cx="5424" cy="1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40000"/>
                </a:lnSpc>
              </a:pPr>
              <a:r>
                <a:rPr lang="zh-CN" altLang="en-US" sz="2800" b="1">
                  <a:solidFill>
                    <a:schemeClr val="tx2"/>
                  </a:solidFill>
                  <a:latin typeface="宋体" panose="02010600030101010101" pitchFamily="2" charset="-122"/>
                  <a:ea typeface="宋体" panose="02010600030101010101" pitchFamily="2" charset="-122"/>
                </a:rPr>
                <a:t>定义：</a:t>
              </a:r>
              <a:r>
                <a:rPr lang="zh-CN" altLang="en-US" sz="2800">
                  <a:solidFill>
                    <a:schemeClr val="tx2"/>
                  </a:solidFill>
                  <a:latin typeface="宋体" panose="02010600030101010101" pitchFamily="2" charset="-122"/>
                  <a:ea typeface="宋体" panose="02010600030101010101" pitchFamily="2" charset="-122"/>
                </a:rPr>
                <a:t>变量   的共同度是因子载荷矩阵的第</a:t>
              </a:r>
              <a:r>
                <a:rPr lang="en-US" altLang="zh-CN" sz="2800">
                  <a:solidFill>
                    <a:schemeClr val="tx2"/>
                  </a:solidFill>
                  <a:latin typeface="宋体" panose="02010600030101010101" pitchFamily="2" charset="-122"/>
                  <a:ea typeface="宋体" panose="02010600030101010101" pitchFamily="2" charset="-122"/>
                </a:rPr>
                <a:t>i</a:t>
              </a:r>
              <a:r>
                <a:rPr lang="zh-CN" altLang="en-US" sz="2800">
                  <a:solidFill>
                    <a:schemeClr val="tx2"/>
                  </a:solidFill>
                  <a:latin typeface="宋体" panose="02010600030101010101" pitchFamily="2" charset="-122"/>
                  <a:ea typeface="宋体" panose="02010600030101010101" pitchFamily="2" charset="-122"/>
                </a:rPr>
                <a:t>行的元素的平方和。记为</a:t>
              </a:r>
            </a:p>
            <a:p>
              <a:pPr eaLnBrk="0" hangingPunct="0">
                <a:lnSpc>
                  <a:spcPct val="140000"/>
                </a:lnSpc>
              </a:pPr>
              <a:endParaRPr lang="en-US" altLang="zh-CN" sz="2800">
                <a:solidFill>
                  <a:schemeClr val="tx2"/>
                </a:solidFill>
                <a:latin typeface="Times New Roman" panose="02020603050405020304" pitchFamily="18" charset="0"/>
                <a:ea typeface="宋体" panose="02010600030101010101" pitchFamily="2" charset="-122"/>
              </a:endParaRPr>
            </a:p>
          </p:txBody>
        </p:sp>
        <p:graphicFrame>
          <p:nvGraphicFramePr>
            <p:cNvPr id="20484" name="Object 2"/>
            <p:cNvGraphicFramePr>
              <a:graphicFrameLocks/>
            </p:cNvGraphicFramePr>
            <p:nvPr/>
          </p:nvGraphicFramePr>
          <p:xfrm>
            <a:off x="1395" y="801"/>
            <a:ext cx="236" cy="272"/>
          </p:xfrm>
          <a:graphic>
            <a:graphicData uri="http://schemas.openxmlformats.org/presentationml/2006/ole">
              <mc:AlternateContent xmlns:mc="http://schemas.openxmlformats.org/markup-compatibility/2006">
                <mc:Choice xmlns:v="urn:schemas-microsoft-com:vml" Requires="v">
                  <p:oleObj spid="_x0000_s215042" r:id="rId4" imgW="381152" imgH="431930" progId="Equation.3">
                    <p:embed/>
                  </p:oleObj>
                </mc:Choice>
                <mc:Fallback>
                  <p:oleObj r:id="rId4" imgW="381152" imgH="431930" progId="Equation.3">
                    <p:embed/>
                    <p:pic>
                      <p:nvPicPr>
                        <p:cNvPr id="20484"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5" y="801"/>
                          <a:ext cx="2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485" name="Rectangle 5"/>
            <p:cNvSpPr>
              <a:spLocks noChangeArrowheads="1"/>
            </p:cNvSpPr>
            <p:nvPr/>
          </p:nvSpPr>
          <p:spPr bwMode="auto">
            <a:xfrm>
              <a:off x="336" y="1584"/>
              <a:ext cx="398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400" b="1">
                  <a:solidFill>
                    <a:schemeClr val="tx2"/>
                  </a:solidFill>
                  <a:latin typeface="方正舒体" panose="02010601030101010101" pitchFamily="2" charset="-122"/>
                  <a:ea typeface="宋体" panose="02010600030101010101" pitchFamily="2" charset="-122"/>
                </a:rPr>
                <a:t>统计意义</a:t>
              </a:r>
              <a:r>
                <a:rPr lang="zh-CN" altLang="en-US" sz="2400" b="1">
                  <a:solidFill>
                    <a:schemeClr val="tx2"/>
                  </a:solidFill>
                  <a:latin typeface="宋体" panose="02010600030101010101" pitchFamily="2" charset="-122"/>
                  <a:ea typeface="宋体" panose="02010600030101010101" pitchFamily="2" charset="-122"/>
                </a:rPr>
                <a:t>：</a:t>
              </a:r>
              <a:endParaRPr lang="zh-CN" altLang="en-US" sz="2400">
                <a:solidFill>
                  <a:schemeClr val="tx2"/>
                </a:solidFill>
                <a:latin typeface="宋体" panose="02010600030101010101" pitchFamily="2" charset="-122"/>
                <a:ea typeface="宋体" panose="02010600030101010101" pitchFamily="2" charset="-122"/>
              </a:endParaRPr>
            </a:p>
            <a:p>
              <a:pPr eaLnBrk="0" hangingPunct="0"/>
              <a:endParaRPr lang="en-US" altLang="zh-CN" sz="2400">
                <a:solidFill>
                  <a:schemeClr val="tx2"/>
                </a:solidFill>
                <a:latin typeface="Times New Roman" panose="02020603050405020304" pitchFamily="18" charset="0"/>
                <a:ea typeface="宋体" panose="02010600030101010101" pitchFamily="2" charset="-122"/>
              </a:endParaRPr>
            </a:p>
          </p:txBody>
        </p:sp>
        <p:graphicFrame>
          <p:nvGraphicFramePr>
            <p:cNvPr id="20486" name="Object 3"/>
            <p:cNvGraphicFramePr>
              <a:graphicFrameLocks/>
            </p:cNvGraphicFramePr>
            <p:nvPr/>
          </p:nvGraphicFramePr>
          <p:xfrm>
            <a:off x="810" y="1992"/>
            <a:ext cx="1838" cy="270"/>
          </p:xfrm>
          <a:graphic>
            <a:graphicData uri="http://schemas.openxmlformats.org/presentationml/2006/ole">
              <mc:AlternateContent xmlns:mc="http://schemas.openxmlformats.org/markup-compatibility/2006">
                <mc:Choice xmlns:v="urn:schemas-microsoft-com:vml" Requires="v">
                  <p:oleObj spid="_x0000_s215043" r:id="rId6" imgW="1549717" imgH="228917" progId="Equation.3">
                    <p:embed/>
                  </p:oleObj>
                </mc:Choice>
                <mc:Fallback>
                  <p:oleObj r:id="rId6" imgW="1549717" imgH="228917" progId="Equation.3">
                    <p:embed/>
                    <p:pic>
                      <p:nvPicPr>
                        <p:cNvPr id="20486"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 y="1992"/>
                          <a:ext cx="183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487" name="Rectangle 8"/>
            <p:cNvSpPr>
              <a:spLocks noChangeArrowheads="1"/>
            </p:cNvSpPr>
            <p:nvPr/>
          </p:nvSpPr>
          <p:spPr bwMode="auto">
            <a:xfrm>
              <a:off x="2976" y="1968"/>
              <a:ext cx="21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chemeClr val="tx2"/>
                  </a:solidFill>
                  <a:latin typeface="宋体" panose="02010600030101010101" pitchFamily="2" charset="-122"/>
                  <a:ea typeface="宋体" panose="02010600030101010101" pitchFamily="2" charset="-122"/>
                </a:rPr>
                <a:t>两边求方差</a:t>
              </a:r>
              <a:r>
                <a:rPr lang="zh-CN" altLang="en-US" sz="2400">
                  <a:solidFill>
                    <a:schemeClr val="tx2"/>
                  </a:solidFill>
                  <a:latin typeface="Times New Roman" panose="02020603050405020304" pitchFamily="18" charset="0"/>
                  <a:ea typeface="华文琥珀" panose="02010800040101010101" pitchFamily="2" charset="-122"/>
                </a:rPr>
                <a:t> </a:t>
              </a:r>
              <a:endParaRPr lang="zh-CN" altLang="en-US" sz="2400">
                <a:solidFill>
                  <a:schemeClr val="tx2"/>
                </a:solidFill>
                <a:latin typeface="Times New Roman" panose="02020603050405020304" pitchFamily="18" charset="0"/>
                <a:ea typeface="宋体" panose="02010600030101010101" pitchFamily="2" charset="-122"/>
              </a:endParaRPr>
            </a:p>
          </p:txBody>
        </p:sp>
        <p:sp>
          <p:nvSpPr>
            <p:cNvPr id="20488" name="Rectangle 9"/>
            <p:cNvSpPr>
              <a:spLocks noChangeArrowheads="1"/>
            </p:cNvSpPr>
            <p:nvPr/>
          </p:nvSpPr>
          <p:spPr bwMode="auto">
            <a:xfrm>
              <a:off x="1905" y="2085"/>
              <a:ext cx="576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ea typeface="宋体" panose="02010600030101010101" pitchFamily="2" charset="-122"/>
              </a:endParaRPr>
            </a:p>
          </p:txBody>
        </p:sp>
        <p:graphicFrame>
          <p:nvGraphicFramePr>
            <p:cNvPr id="20489" name="Object 4"/>
            <p:cNvGraphicFramePr>
              <a:graphicFrameLocks/>
            </p:cNvGraphicFramePr>
            <p:nvPr/>
          </p:nvGraphicFramePr>
          <p:xfrm>
            <a:off x="1170" y="2301"/>
            <a:ext cx="3401" cy="280"/>
          </p:xfrm>
          <a:graphic>
            <a:graphicData uri="http://schemas.openxmlformats.org/presentationml/2006/ole">
              <mc:AlternateContent xmlns:mc="http://schemas.openxmlformats.org/markup-compatibility/2006">
                <mc:Choice xmlns:v="urn:schemas-microsoft-com:vml" Requires="v">
                  <p:oleObj spid="_x0000_s215044" r:id="rId8" imgW="2881966" imgH="241512" progId="Equation.3">
                    <p:embed/>
                  </p:oleObj>
                </mc:Choice>
                <mc:Fallback>
                  <p:oleObj r:id="rId8" imgW="2881966" imgH="241512" progId="Equation.3">
                    <p:embed/>
                    <p:pic>
                      <p:nvPicPr>
                        <p:cNvPr id="20489"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0" y="2301"/>
                          <a:ext cx="340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490" name="Rectangle 11"/>
            <p:cNvSpPr>
              <a:spLocks noChangeArrowheads="1"/>
            </p:cNvSpPr>
            <p:nvPr/>
          </p:nvSpPr>
          <p:spPr bwMode="auto">
            <a:xfrm>
              <a:off x="2601" y="2019"/>
              <a:ext cx="576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ea typeface="宋体" panose="02010600030101010101" pitchFamily="2" charset="-122"/>
              </a:endParaRPr>
            </a:p>
          </p:txBody>
        </p:sp>
        <p:graphicFrame>
          <p:nvGraphicFramePr>
            <p:cNvPr id="20491" name="Object 5"/>
            <p:cNvGraphicFramePr>
              <a:graphicFrameLocks/>
            </p:cNvGraphicFramePr>
            <p:nvPr/>
          </p:nvGraphicFramePr>
          <p:xfrm>
            <a:off x="585" y="2610"/>
            <a:ext cx="870" cy="460"/>
          </p:xfrm>
          <a:graphic>
            <a:graphicData uri="http://schemas.openxmlformats.org/presentationml/2006/ole">
              <mc:AlternateContent xmlns:mc="http://schemas.openxmlformats.org/markup-compatibility/2006">
                <mc:Choice xmlns:v="urn:schemas-microsoft-com:vml" Requires="v">
                  <p:oleObj spid="_x0000_s215045" r:id="rId10" imgW="850848" imgH="444624" progId="Equation.3">
                    <p:embed/>
                  </p:oleObj>
                </mc:Choice>
                <mc:Fallback>
                  <p:oleObj r:id="rId10" imgW="850848" imgH="444624" progId="Equation.3">
                    <p:embed/>
                    <p:pic>
                      <p:nvPicPr>
                        <p:cNvPr id="20491"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5" y="2610"/>
                          <a:ext cx="87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0492" name="Group 19"/>
            <p:cNvGrpSpPr>
              <a:grpSpLocks/>
            </p:cNvGrpSpPr>
            <p:nvPr/>
          </p:nvGrpSpPr>
          <p:grpSpPr bwMode="auto">
            <a:xfrm>
              <a:off x="0" y="3008"/>
              <a:ext cx="5760" cy="971"/>
              <a:chOff x="0" y="3104"/>
              <a:chExt cx="5760" cy="971"/>
            </a:xfrm>
          </p:grpSpPr>
          <p:sp>
            <p:nvSpPr>
              <p:cNvPr id="20493" name="Rectangle 13"/>
              <p:cNvSpPr>
                <a:spLocks noChangeArrowheads="1"/>
              </p:cNvSpPr>
              <p:nvPr/>
            </p:nvSpPr>
            <p:spPr bwMode="auto">
              <a:xfrm>
                <a:off x="0" y="3120"/>
                <a:ext cx="5760" cy="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pPr>
                <a:r>
                  <a:rPr lang="en-US" altLang="zh-CN" sz="2400">
                    <a:solidFill>
                      <a:schemeClr val="tx2"/>
                    </a:solidFill>
                    <a:latin typeface="宋体" panose="02010600030101010101" pitchFamily="2" charset="-122"/>
                    <a:ea typeface="宋体" panose="02010600030101010101" pitchFamily="2" charset="-122"/>
                  </a:rPr>
                  <a:t>  </a:t>
                </a:r>
                <a:r>
                  <a:rPr lang="zh-CN" altLang="en-US" sz="2400">
                    <a:solidFill>
                      <a:schemeClr val="tx2"/>
                    </a:solidFill>
                    <a:latin typeface="宋体" panose="02010600030101010101" pitchFamily="2" charset="-122"/>
                    <a:ea typeface="宋体" panose="02010600030101010101" pitchFamily="2" charset="-122"/>
                  </a:rPr>
                  <a:t>所有的公共因子和特殊因子对变量   的贡献为</a:t>
                </a:r>
                <a:r>
                  <a:rPr lang="en-US" altLang="zh-CN" sz="2400">
                    <a:solidFill>
                      <a:schemeClr val="tx2"/>
                    </a:solidFill>
                    <a:latin typeface="宋体" panose="02010600030101010101" pitchFamily="2" charset="-122"/>
                    <a:ea typeface="宋体" panose="02010600030101010101" pitchFamily="2" charset="-122"/>
                  </a:rPr>
                  <a:t>1</a:t>
                </a:r>
                <a:r>
                  <a:rPr lang="zh-CN" altLang="en-US" sz="2400">
                    <a:solidFill>
                      <a:schemeClr val="tx2"/>
                    </a:solidFill>
                    <a:latin typeface="宋体" panose="02010600030101010101" pitchFamily="2" charset="-122"/>
                    <a:ea typeface="宋体" panose="02010600030101010101" pitchFamily="2" charset="-122"/>
                  </a:rPr>
                  <a:t>。如果    非常靠近</a:t>
                </a:r>
                <a:r>
                  <a:rPr lang="en-US" altLang="zh-CN" sz="2400">
                    <a:solidFill>
                      <a:schemeClr val="tx2"/>
                    </a:solidFill>
                    <a:latin typeface="宋体" panose="02010600030101010101" pitchFamily="2" charset="-122"/>
                    <a:ea typeface="宋体" panose="02010600030101010101" pitchFamily="2" charset="-122"/>
                  </a:rPr>
                  <a:t>1</a:t>
                </a:r>
                <a:r>
                  <a:rPr lang="zh-CN" altLang="en-US" sz="2400">
                    <a:solidFill>
                      <a:schemeClr val="tx2"/>
                    </a:solidFill>
                    <a:latin typeface="宋体" panose="02010600030101010101" pitchFamily="2" charset="-122"/>
                    <a:ea typeface="宋体" panose="02010600030101010101" pitchFamily="2" charset="-122"/>
                  </a:rPr>
                  <a:t>，  非常小，则因子分析的效果好，从原变量空间到公共因子空间的转化性质好。</a:t>
                </a:r>
                <a:endParaRPr lang="zh-CN" altLang="en-US" sz="2400">
                  <a:solidFill>
                    <a:schemeClr val="tx2"/>
                  </a:solidFill>
                  <a:latin typeface="Times New Roman" panose="02020603050405020304" pitchFamily="18" charset="0"/>
                  <a:ea typeface="宋体" panose="02010600030101010101" pitchFamily="2" charset="-122"/>
                </a:endParaRPr>
              </a:p>
            </p:txBody>
          </p:sp>
          <p:graphicFrame>
            <p:nvGraphicFramePr>
              <p:cNvPr id="20494" name="Object 7"/>
              <p:cNvGraphicFramePr>
                <a:graphicFrameLocks/>
              </p:cNvGraphicFramePr>
              <p:nvPr/>
            </p:nvGraphicFramePr>
            <p:xfrm>
              <a:off x="3195" y="3192"/>
              <a:ext cx="236" cy="272"/>
            </p:xfrm>
            <a:graphic>
              <a:graphicData uri="http://schemas.openxmlformats.org/presentationml/2006/ole">
                <mc:AlternateContent xmlns:mc="http://schemas.openxmlformats.org/markup-compatibility/2006">
                  <mc:Choice xmlns:v="urn:schemas-microsoft-com:vml" Requires="v">
                    <p:oleObj spid="_x0000_s215046" r:id="rId12" imgW="381152" imgH="431930" progId="Equation.3">
                      <p:embed/>
                    </p:oleObj>
                  </mc:Choice>
                  <mc:Fallback>
                    <p:oleObj r:id="rId12" imgW="381152" imgH="431930" progId="Equation.3">
                      <p:embed/>
                      <p:pic>
                        <p:nvPicPr>
                          <p:cNvPr id="20494" name="Object 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95" y="3192"/>
                            <a:ext cx="2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95" name="Object 9"/>
              <p:cNvGraphicFramePr>
                <a:graphicFrameLocks/>
              </p:cNvGraphicFramePr>
              <p:nvPr/>
            </p:nvGraphicFramePr>
            <p:xfrm>
              <a:off x="734" y="3472"/>
              <a:ext cx="197" cy="254"/>
            </p:xfrm>
            <a:graphic>
              <a:graphicData uri="http://schemas.openxmlformats.org/presentationml/2006/ole">
                <mc:AlternateContent xmlns:mc="http://schemas.openxmlformats.org/markup-compatibility/2006">
                  <mc:Choice xmlns:v="urn:schemas-microsoft-com:vml" Requires="v">
                    <p:oleObj spid="_x0000_s215047" r:id="rId14" imgW="177809" imgH="228521" progId="Equation.3">
                      <p:embed/>
                    </p:oleObj>
                  </mc:Choice>
                  <mc:Fallback>
                    <p:oleObj r:id="rId14" imgW="177809" imgH="228521" progId="Equation.3">
                      <p:embed/>
                      <p:pic>
                        <p:nvPicPr>
                          <p:cNvPr id="20495" name="Object 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4" y="3472"/>
                            <a:ext cx="19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96" name="Object 10"/>
              <p:cNvGraphicFramePr>
                <a:graphicFrameLocks/>
              </p:cNvGraphicFramePr>
              <p:nvPr/>
            </p:nvGraphicFramePr>
            <p:xfrm>
              <a:off x="4950" y="3104"/>
              <a:ext cx="315" cy="411"/>
            </p:xfrm>
            <a:graphic>
              <a:graphicData uri="http://schemas.openxmlformats.org/presentationml/2006/ole">
                <mc:AlternateContent xmlns:mc="http://schemas.openxmlformats.org/markup-compatibility/2006">
                  <mc:Choice xmlns:v="urn:schemas-microsoft-com:vml" Requires="v">
                    <p:oleObj spid="_x0000_s215048" r:id="rId16" imgW="343068" imgH="444624" progId="Equation.3">
                      <p:embed/>
                    </p:oleObj>
                  </mc:Choice>
                  <mc:Fallback>
                    <p:oleObj r:id="rId16" imgW="343068" imgH="444624" progId="Equation.3">
                      <p:embed/>
                      <p:pic>
                        <p:nvPicPr>
                          <p:cNvPr id="20496" name="Object 10"/>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50" y="3104"/>
                            <a:ext cx="315"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20497" name="Object 6"/>
            <p:cNvGraphicFramePr>
              <a:graphicFrameLocks/>
            </p:cNvGraphicFramePr>
            <p:nvPr/>
          </p:nvGraphicFramePr>
          <p:xfrm>
            <a:off x="2078" y="1026"/>
            <a:ext cx="779" cy="514"/>
          </p:xfrm>
          <a:graphic>
            <a:graphicData uri="http://schemas.openxmlformats.org/presentationml/2006/ole">
              <mc:AlternateContent xmlns:mc="http://schemas.openxmlformats.org/markup-compatibility/2006">
                <mc:Choice xmlns:v="urn:schemas-microsoft-com:vml" Requires="v">
                  <p:oleObj spid="_x0000_s215049" r:id="rId18" imgW="673125" imgH="444624" progId="Equation.DSMT4">
                    <p:embed/>
                  </p:oleObj>
                </mc:Choice>
                <mc:Fallback>
                  <p:oleObj r:id="rId18" imgW="673125" imgH="444624" progId="Equation.DSMT4">
                    <p:embed/>
                    <p:pic>
                      <p:nvPicPr>
                        <p:cNvPr id="20497" name="Object 6"/>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78" y="1026"/>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119889777"/>
      </p:ext>
    </p:extLst>
  </p:cSld>
  <p:clrMapOvr>
    <a:masterClrMapping/>
  </p:clrMapOvr>
  <p:transition>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1623</Words>
  <Application>Microsoft Office PowerPoint</Application>
  <PresentationFormat>宽屏</PresentationFormat>
  <Paragraphs>156</Paragraphs>
  <Slides>37</Slides>
  <Notes>37</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37</vt:i4>
      </vt:variant>
    </vt:vector>
  </HeadingPairs>
  <TitlesOfParts>
    <vt:vector size="55" baseType="lpstr">
      <vt:lpstr>方正舒体</vt:lpstr>
      <vt:lpstr>华文琥珀</vt:lpstr>
      <vt:lpstr>华文楷体</vt:lpstr>
      <vt:lpstr>楷体_GB2312</vt:lpstr>
      <vt:lpstr>宋体</vt:lpstr>
      <vt:lpstr>微软雅黑</vt:lpstr>
      <vt:lpstr>Arial</vt:lpstr>
      <vt:lpstr>Calibri</vt:lpstr>
      <vt:lpstr>Calibri Light</vt:lpstr>
      <vt:lpstr>Garamond</vt:lpstr>
      <vt:lpstr>Symbol</vt:lpstr>
      <vt:lpstr>Tahoma</vt:lpstr>
      <vt:lpstr>Times New Roman</vt:lpstr>
      <vt:lpstr>Wingdings</vt:lpstr>
      <vt:lpstr>Office 主题</vt:lpstr>
      <vt:lpstr>Microsoft 公式 3.0</vt:lpstr>
      <vt:lpstr>MathType 7.0 Equation</vt:lpstr>
      <vt:lpstr>Microsoft Excel 97-2003 工作表</vt:lpstr>
      <vt:lpstr>PowerPoint 演示文稿</vt:lpstr>
      <vt:lpstr>PowerPoint 演示文稿</vt:lpstr>
      <vt:lpstr>PowerPoint 演示文稿</vt:lpstr>
      <vt:lpstr>2  因子分析模型 </vt:lpstr>
      <vt:lpstr>PowerPoint 演示文稿</vt:lpstr>
      <vt:lpstr>PowerPoint 演示文稿</vt:lpstr>
      <vt:lpstr>用矩阵的表达方式</vt:lpstr>
      <vt:lpstr>PowerPoint 演示文稿</vt:lpstr>
      <vt:lpstr>PowerPoint 演示文稿</vt:lpstr>
      <vt:lpstr>PowerPoint 演示文稿</vt:lpstr>
      <vt:lpstr>3 因子载荷矩阵的估计方法（主成分分析法）</vt:lpstr>
      <vt:lpstr>PowerPoint 演示文稿</vt:lpstr>
      <vt:lpstr>       上式有一个假定，模型中的特殊因子是不重要的，因而从的分解中忽略了特殊因子的方差。</vt:lpstr>
      <vt:lpstr>注：残差矩阵</vt:lpstr>
      <vt:lpstr>PowerPoint 演示文稿</vt:lpstr>
      <vt:lpstr>PowerPoint 演示文稿</vt:lpstr>
      <vt:lpstr>PowerPoint 演示文稿</vt:lpstr>
      <vt:lpstr>4  因子旋转（正交变换）</vt:lpstr>
      <vt:lpstr>变换后因子的共同度</vt:lpstr>
      <vt:lpstr>变换后因子贡献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5  因子得分 </vt:lpstr>
      <vt:lpstr>PowerPoint 演示文稿</vt:lpstr>
      <vt:lpstr>   2、Thompson方法 </vt:lpstr>
      <vt:lpstr>PowerPoint 演示文稿</vt:lpstr>
      <vt:lpstr>PowerPoint 演示文稿</vt:lpstr>
      <vt:lpstr>PowerPoint 演示文稿</vt:lpstr>
      <vt:lpstr> 6  因子分析的步骤</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春田花花杂货铺</dc:creator>
  <cp:keywords>www.51pptmoban.com</cp:keywords>
  <cp:lastModifiedBy>杨炜明</cp:lastModifiedBy>
  <cp:revision>93</cp:revision>
  <dcterms:created xsi:type="dcterms:W3CDTF">2017-04-26T08:43:40Z</dcterms:created>
  <dcterms:modified xsi:type="dcterms:W3CDTF">2021-01-03T12:02:03Z</dcterms:modified>
</cp:coreProperties>
</file>