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23039388" cy="12960350"/>
  <p:notesSz cx="6858000" cy="9144000"/>
  <p:defaultTextStyle>
    <a:defPPr>
      <a:defRPr lang="zh-TW"/>
    </a:defPPr>
    <a:lvl1pPr marL="0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40" d="100"/>
          <a:sy n="40" d="100"/>
        </p:scale>
        <p:origin x="9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2009-B86F-4477-8F34-CB8EEF316303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0806-8DC9-4CED-A819-DB6BC6883A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36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2009-B86F-4477-8F34-CB8EEF316303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0806-8DC9-4CED-A819-DB6BC6883A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07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2009-B86F-4477-8F34-CB8EEF316303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0806-8DC9-4CED-A819-DB6BC6883A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16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2009-B86F-4477-8F34-CB8EEF316303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0806-8DC9-4CED-A819-DB6BC6883A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77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2009-B86F-4477-8F34-CB8EEF316303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0806-8DC9-4CED-A819-DB6BC6883A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66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2009-B86F-4477-8F34-CB8EEF316303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0806-8DC9-4CED-A819-DB6BC6883A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5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2009-B86F-4477-8F34-CB8EEF316303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0806-8DC9-4CED-A819-DB6BC6883A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12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2009-B86F-4477-8F34-CB8EEF316303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0806-8DC9-4CED-A819-DB6BC6883A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82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2009-B86F-4477-8F34-CB8EEF316303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0806-8DC9-4CED-A819-DB6BC6883A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2009-B86F-4477-8F34-CB8EEF316303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0806-8DC9-4CED-A819-DB6BC6883A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62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 anchor="t"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2009-B86F-4477-8F34-CB8EEF316303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0806-8DC9-4CED-A819-DB6BC6883A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54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A2009-B86F-4477-8F34-CB8EEF316303}" type="datetimeFigureOut">
              <a:rPr lang="zh-TW" altLang="en-US" smtClean="0"/>
              <a:t>2015/6/28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06-8DC9-4CED-A819-DB6BC6883A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9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58463"/>
              </p:ext>
            </p:extLst>
          </p:nvPr>
        </p:nvGraphicFramePr>
        <p:xfrm>
          <a:off x="1997241" y="535574"/>
          <a:ext cx="7973843" cy="11917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73843"/>
              </a:tblGrid>
              <a:tr h="564270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game</a:t>
                      </a:r>
                    </a:p>
                  </a:txBody>
                  <a:tcPr/>
                </a:tc>
              </a:tr>
              <a:tr h="32074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+</a:t>
                      </a:r>
                      <a:r>
                        <a:rPr lang="en-US" sz="2400" dirty="0" err="1" smtClean="0">
                          <a:effectLst/>
                        </a:rPr>
                        <a:t>isClicked:bool</a:t>
                      </a:r>
                      <a:endParaRPr lang="en-US" sz="24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 smtClean="0">
                          <a:effectLst/>
                        </a:rPr>
                        <a:t>-</a:t>
                      </a:r>
                      <a:r>
                        <a:rPr lang="en-US" sz="2400" dirty="0" err="1" smtClean="0">
                          <a:effectLst/>
                        </a:rPr>
                        <a:t>step:int</a:t>
                      </a:r>
                      <a:endParaRPr lang="en-US" sz="24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 smtClean="0">
                          <a:effectLst/>
                        </a:rPr>
                        <a:t>-</a:t>
                      </a:r>
                      <a:r>
                        <a:rPr lang="en-US" sz="2400" kern="0" dirty="0" err="1">
                          <a:effectLst/>
                        </a:rPr>
                        <a:t>Score</a:t>
                      </a:r>
                      <a:r>
                        <a:rPr lang="en-US" sz="2400" kern="100" dirty="0" err="1">
                          <a:effectLst/>
                        </a:rPr>
                        <a:t>:int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-</a:t>
                      </a:r>
                      <a:r>
                        <a:rPr lang="en-US" sz="2400" kern="0" dirty="0" err="1">
                          <a:effectLst/>
                        </a:rPr>
                        <a:t>stars</a:t>
                      </a:r>
                      <a:r>
                        <a:rPr lang="en-US" sz="2400" kern="100" dirty="0" err="1">
                          <a:effectLst/>
                        </a:rPr>
                        <a:t>:int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-</a:t>
                      </a:r>
                      <a:r>
                        <a:rPr lang="en-US" sz="2400" kern="0" dirty="0" err="1">
                          <a:effectLst/>
                        </a:rPr>
                        <a:t>first_row</a:t>
                      </a:r>
                      <a:r>
                        <a:rPr lang="en-US" sz="2400" kern="100" dirty="0" err="1">
                          <a:effectLst/>
                        </a:rPr>
                        <a:t>:int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-</a:t>
                      </a:r>
                      <a:r>
                        <a:rPr lang="en-US" sz="2400" kern="0" dirty="0" err="1">
                          <a:effectLst/>
                        </a:rPr>
                        <a:t>first_col</a:t>
                      </a:r>
                      <a:r>
                        <a:rPr lang="en-US" sz="2400" kern="100" dirty="0" err="1">
                          <a:effectLst/>
                        </a:rPr>
                        <a:t>:int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-</a:t>
                      </a:r>
                      <a:r>
                        <a:rPr lang="en-US" sz="2400" kern="0" dirty="0" err="1">
                          <a:effectLst/>
                        </a:rPr>
                        <a:t>second_row</a:t>
                      </a:r>
                      <a:r>
                        <a:rPr lang="en-US" sz="2400" kern="100" dirty="0" err="1">
                          <a:effectLst/>
                        </a:rPr>
                        <a:t>:int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-</a:t>
                      </a:r>
                      <a:r>
                        <a:rPr lang="en-US" sz="2400" kern="0" dirty="0" err="1">
                          <a:effectLst/>
                        </a:rPr>
                        <a:t>second_col</a:t>
                      </a:r>
                      <a:r>
                        <a:rPr lang="en-US" sz="2400" kern="100" dirty="0" err="1">
                          <a:effectLst/>
                        </a:rPr>
                        <a:t>:int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-</a:t>
                      </a:r>
                      <a:r>
                        <a:rPr lang="en-US" sz="2400" kern="0" dirty="0" err="1">
                          <a:effectLst/>
                        </a:rPr>
                        <a:t>secord_R</a:t>
                      </a:r>
                      <a:r>
                        <a:rPr lang="en-US" sz="2400" kern="100" dirty="0" err="1">
                          <a:effectLst/>
                        </a:rPr>
                        <a:t>:int</a:t>
                      </a:r>
                      <a:endParaRPr lang="zh-TW" sz="2400" kern="100" dirty="0">
                        <a:solidFill>
                          <a:srgbClr val="00206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  <a:tr h="7989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+game(*parent: </a:t>
                      </a:r>
                      <a:r>
                        <a:rPr lang="en-US" sz="2400" kern="100" dirty="0" err="1">
                          <a:effectLst/>
                        </a:rPr>
                        <a:t>QWidget</a:t>
                      </a:r>
                      <a:r>
                        <a:rPr lang="en-US" sz="2400" kern="100" dirty="0" smtClean="0">
                          <a:effectLst/>
                        </a:rPr>
                        <a:t>)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+</a:t>
                      </a:r>
                      <a:r>
                        <a:rPr lang="en-US" sz="2400" dirty="0" err="1">
                          <a:effectLst/>
                        </a:rPr>
                        <a:t>JudgeTwoStar</a:t>
                      </a:r>
                      <a:r>
                        <a:rPr lang="en-US" sz="2400" dirty="0">
                          <a:effectLst/>
                        </a:rPr>
                        <a:t>(R1, C1, R2,C2:int):bool</a:t>
                      </a:r>
                      <a:r>
                        <a:rPr lang="zh-TW" sz="2400" dirty="0">
                          <a:effectLst/>
                        </a:rPr>
                        <a:t> </a:t>
                      </a:r>
                      <a:endParaRPr lang="en-US" altLang="zh-TW" sz="24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 smtClean="0">
                          <a:effectLst/>
                        </a:rPr>
                        <a:t>+</a:t>
                      </a:r>
                      <a:r>
                        <a:rPr lang="en-US" sz="2400" kern="0" dirty="0" err="1">
                          <a:effectLst/>
                        </a:rPr>
                        <a:t>JudgeOneStar</a:t>
                      </a:r>
                      <a:r>
                        <a:rPr lang="en-US" sz="2400" kern="0" dirty="0">
                          <a:effectLst/>
                        </a:rPr>
                        <a:t>(</a:t>
                      </a:r>
                      <a:r>
                        <a:rPr lang="en-US" sz="2400" kern="100" dirty="0">
                          <a:effectLst/>
                        </a:rPr>
                        <a:t>R1, C1, R2,C2:int</a:t>
                      </a:r>
                      <a:r>
                        <a:rPr lang="en-US" sz="2400" kern="0" dirty="0">
                          <a:effectLst/>
                        </a:rPr>
                        <a:t>)</a:t>
                      </a:r>
                      <a:r>
                        <a:rPr lang="en-US" sz="2400" kern="100" dirty="0">
                          <a:effectLst/>
                        </a:rPr>
                        <a:t> :bool</a:t>
                      </a:r>
                      <a:r>
                        <a:rPr lang="en-US" sz="2400" kern="0" dirty="0" smtClean="0">
                          <a:effectLst/>
                        </a:rPr>
                        <a:t>;</a:t>
                      </a:r>
                    </a:p>
                    <a:p>
                      <a:pPr marL="0" marR="0" indent="0" algn="l" defTabSz="17279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US" altLang="zh-TW" sz="2400" kern="0" dirty="0" smtClean="0">
                          <a:effectLst/>
                        </a:rPr>
                        <a:t>+Judgestripe2(</a:t>
                      </a:r>
                      <a:r>
                        <a:rPr lang="en-US" altLang="zh-TW" sz="2400" kern="100" dirty="0" smtClean="0">
                          <a:effectLst/>
                        </a:rPr>
                        <a:t>R1, C1, R2,C2:int</a:t>
                      </a:r>
                      <a:r>
                        <a:rPr lang="en-US" altLang="zh-TW" sz="2400" kern="0" dirty="0" smtClean="0">
                          <a:effectLst/>
                        </a:rPr>
                        <a:t>)</a:t>
                      </a:r>
                      <a:r>
                        <a:rPr lang="en-US" altLang="zh-TW" sz="2400" kern="100" dirty="0" smtClean="0">
                          <a:effectLst/>
                        </a:rPr>
                        <a:t> :bool</a:t>
                      </a:r>
                      <a:r>
                        <a:rPr lang="en-US" altLang="zh-TW" sz="2400" kern="0" dirty="0" smtClean="0">
                          <a:effectLst/>
                        </a:rPr>
                        <a:t>;</a:t>
                      </a:r>
                    </a:p>
                    <a:p>
                      <a:pPr marL="0" marR="0" indent="0" algn="l" defTabSz="17279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US" altLang="zh-TW" sz="2400" kern="0" dirty="0" smtClean="0">
                          <a:effectLst/>
                        </a:rPr>
                        <a:t> +</a:t>
                      </a:r>
                      <a:r>
                        <a:rPr lang="en-US" altLang="zh-TW" sz="2400" kern="0" dirty="0" err="1" smtClean="0">
                          <a:effectLst/>
                        </a:rPr>
                        <a:t>Judge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HcrossV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400" kern="0" dirty="0" smtClean="0">
                          <a:effectLst/>
                        </a:rPr>
                        <a:t>(</a:t>
                      </a:r>
                      <a:r>
                        <a:rPr lang="en-US" altLang="zh-TW" sz="2400" kern="100" dirty="0" smtClean="0">
                          <a:effectLst/>
                        </a:rPr>
                        <a:t>R1, C1, R2,C2:int</a:t>
                      </a:r>
                      <a:r>
                        <a:rPr lang="en-US" altLang="zh-TW" sz="2400" kern="0" dirty="0" smtClean="0">
                          <a:effectLst/>
                        </a:rPr>
                        <a:t>)</a:t>
                      </a:r>
                      <a:r>
                        <a:rPr lang="en-US" altLang="zh-TW" sz="2400" kern="100" dirty="0" smtClean="0">
                          <a:effectLst/>
                        </a:rPr>
                        <a:t> :bool</a:t>
                      </a:r>
                      <a:r>
                        <a:rPr lang="en-US" altLang="zh-TW" sz="2400" kern="0" dirty="0" smtClean="0">
                          <a:effectLst/>
                        </a:rPr>
                        <a:t>;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 smtClean="0">
                          <a:effectLst/>
                        </a:rPr>
                        <a:t>+</a:t>
                      </a:r>
                      <a:r>
                        <a:rPr lang="en-US" sz="2400" kern="0" dirty="0" err="1">
                          <a:effectLst/>
                        </a:rPr>
                        <a:t>JudgeStar</a:t>
                      </a:r>
                      <a:r>
                        <a:rPr lang="en-US" sz="2400" kern="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R,C:int</a:t>
                      </a:r>
                      <a:r>
                        <a:rPr lang="en-US" sz="2400" kern="0" dirty="0">
                          <a:effectLst/>
                        </a:rPr>
                        <a:t>)</a:t>
                      </a:r>
                      <a:r>
                        <a:rPr lang="en-US" sz="2400" kern="100" dirty="0">
                          <a:effectLst/>
                        </a:rPr>
                        <a:t> :bool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+Judge9(</a:t>
                      </a:r>
                      <a:r>
                        <a:rPr lang="en-US" sz="2400" kern="100" dirty="0" err="1">
                          <a:effectLst/>
                        </a:rPr>
                        <a:t>R,C:int</a:t>
                      </a:r>
                      <a:r>
                        <a:rPr lang="en-US" sz="2400" kern="0" dirty="0">
                          <a:effectLst/>
                        </a:rPr>
                        <a:t>)</a:t>
                      </a:r>
                      <a:r>
                        <a:rPr lang="en-US" sz="2400" kern="100" dirty="0">
                          <a:effectLst/>
                        </a:rPr>
                        <a:t> :bool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</a:t>
                      </a:r>
                      <a:r>
                        <a:rPr lang="en-US" sz="2400" kern="0" dirty="0" err="1">
                          <a:effectLst/>
                        </a:rPr>
                        <a:t>JudgeHorizontal</a:t>
                      </a:r>
                      <a:r>
                        <a:rPr lang="en-US" sz="2400" kern="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R,C:int</a:t>
                      </a:r>
                      <a:r>
                        <a:rPr lang="en-US" sz="2400" kern="0" dirty="0">
                          <a:effectLst/>
                        </a:rPr>
                        <a:t>)</a:t>
                      </a:r>
                      <a:r>
                        <a:rPr lang="en-US" sz="2400" kern="100" dirty="0">
                          <a:effectLst/>
                        </a:rPr>
                        <a:t> :bool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</a:t>
                      </a:r>
                      <a:r>
                        <a:rPr lang="en-US" sz="2400" kern="0" dirty="0" err="1">
                          <a:effectLst/>
                        </a:rPr>
                        <a:t>JudgeVertical</a:t>
                      </a:r>
                      <a:r>
                        <a:rPr lang="en-US" sz="2400" kern="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R,C:int</a:t>
                      </a:r>
                      <a:r>
                        <a:rPr lang="en-US" sz="2400" kern="0" dirty="0">
                          <a:effectLst/>
                        </a:rPr>
                        <a:t>)</a:t>
                      </a:r>
                      <a:r>
                        <a:rPr lang="en-US" sz="2400" kern="100" dirty="0">
                          <a:effectLst/>
                        </a:rPr>
                        <a:t> :bool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+JudgeHorizontal3(</a:t>
                      </a:r>
                      <a:r>
                        <a:rPr lang="en-US" sz="2400" kern="100" dirty="0" err="1">
                          <a:effectLst/>
                        </a:rPr>
                        <a:t>R,C:int</a:t>
                      </a:r>
                      <a:r>
                        <a:rPr lang="en-US" sz="2400" kern="0" dirty="0">
                          <a:effectLst/>
                        </a:rPr>
                        <a:t>)</a:t>
                      </a:r>
                      <a:r>
                        <a:rPr lang="en-US" sz="2400" kern="100" dirty="0">
                          <a:effectLst/>
                        </a:rPr>
                        <a:t> :bool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+JudgeVertical3(</a:t>
                      </a:r>
                      <a:r>
                        <a:rPr lang="en-US" sz="2400" kern="100" dirty="0" err="1">
                          <a:effectLst/>
                        </a:rPr>
                        <a:t>R,C:int</a:t>
                      </a:r>
                      <a:r>
                        <a:rPr lang="en-US" sz="2400" kern="0" dirty="0">
                          <a:effectLst/>
                        </a:rPr>
                        <a:t>)</a:t>
                      </a:r>
                      <a:r>
                        <a:rPr lang="en-US" sz="2400" kern="100" dirty="0">
                          <a:effectLst/>
                        </a:rPr>
                        <a:t> :bool</a:t>
                      </a:r>
                      <a:r>
                        <a:rPr lang="en-US" sz="2400" kern="0" dirty="0">
                          <a:effectLst/>
                        </a:rPr>
                        <a:t>;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</a:t>
                      </a:r>
                      <a:r>
                        <a:rPr lang="en-US" sz="2400" kern="0" dirty="0" err="1">
                          <a:effectLst/>
                        </a:rPr>
                        <a:t>reNewPicture</a:t>
                      </a:r>
                      <a:r>
                        <a:rPr lang="en-US" sz="2400" kern="0" dirty="0">
                          <a:effectLst/>
                        </a:rPr>
                        <a:t>():void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</a:t>
                      </a:r>
                      <a:r>
                        <a:rPr lang="en-US" sz="2400" kern="0" dirty="0" err="1">
                          <a:effectLst/>
                        </a:rPr>
                        <a:t>fillinzero</a:t>
                      </a:r>
                      <a:r>
                        <a:rPr lang="en-US" sz="2400" kern="0" dirty="0">
                          <a:effectLst/>
                        </a:rPr>
                        <a:t>():void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</a:t>
                      </a:r>
                      <a:r>
                        <a:rPr lang="en-US" sz="2400" kern="0" dirty="0" err="1">
                          <a:effectLst/>
                        </a:rPr>
                        <a:t>Eliminatepossibility</a:t>
                      </a:r>
                      <a:r>
                        <a:rPr lang="en-US" sz="2400" kern="0" dirty="0">
                          <a:effectLst/>
                        </a:rPr>
                        <a:t>():bool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</a:t>
                      </a:r>
                      <a:r>
                        <a:rPr lang="en-US" sz="2400" kern="0" dirty="0" err="1">
                          <a:effectLst/>
                        </a:rPr>
                        <a:t>spawnforzero</a:t>
                      </a:r>
                      <a:r>
                        <a:rPr lang="en-US" sz="2400" kern="0" dirty="0">
                          <a:effectLst/>
                        </a:rPr>
                        <a:t>():void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</a:t>
                      </a:r>
                      <a:r>
                        <a:rPr lang="en-US" sz="2400" kern="0" dirty="0" err="1">
                          <a:effectLst/>
                        </a:rPr>
                        <a:t>cannotplay</a:t>
                      </a:r>
                      <a:r>
                        <a:rPr lang="en-US" sz="2400" kern="0" dirty="0">
                          <a:effectLst/>
                        </a:rPr>
                        <a:t>()</a:t>
                      </a:r>
                      <a:r>
                        <a:rPr lang="en-US" sz="2400" kern="100" dirty="0">
                          <a:effectLst/>
                        </a:rPr>
                        <a:t>:bool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+Judge(</a:t>
                      </a:r>
                      <a:r>
                        <a:rPr lang="en-US" sz="2400" kern="0" dirty="0" err="1">
                          <a:effectLst/>
                        </a:rPr>
                        <a:t>first_row,first_col,second_row</a:t>
                      </a:r>
                      <a:r>
                        <a:rPr lang="en-US" sz="2400" kern="0" dirty="0">
                          <a:effectLst/>
                        </a:rPr>
                        <a:t>, </a:t>
                      </a:r>
                      <a:r>
                        <a:rPr lang="en-US" sz="2400" kern="0" dirty="0" err="1">
                          <a:effectLst/>
                        </a:rPr>
                        <a:t>second_col:int</a:t>
                      </a:r>
                      <a:r>
                        <a:rPr lang="en-US" sz="2400" kern="0" dirty="0">
                          <a:effectLst/>
                        </a:rPr>
                        <a:t>):bool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+done():int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+score():void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+Step():void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+Stars():void</a:t>
                      </a:r>
                      <a:endParaRPr lang="zh-TW" sz="2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kern="0" dirty="0">
                          <a:effectLst/>
                        </a:rPr>
                        <a:t>+quit(</a:t>
                      </a:r>
                      <a:r>
                        <a:rPr lang="en-US" sz="2400" kern="0" dirty="0" err="1">
                          <a:effectLst/>
                        </a:rPr>
                        <a:t>stars,Score:int</a:t>
                      </a:r>
                      <a:r>
                        <a:rPr lang="en-US" sz="2400" kern="0" dirty="0">
                          <a:effectLst/>
                        </a:rPr>
                        <a:t>):void</a:t>
                      </a:r>
                      <a:endParaRPr lang="zh-TW" sz="2400" kern="100" dirty="0">
                        <a:solidFill>
                          <a:srgbClr val="00206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8009"/>
              </p:ext>
            </p:extLst>
          </p:nvPr>
        </p:nvGraphicFramePr>
        <p:xfrm>
          <a:off x="12618719" y="2036079"/>
          <a:ext cx="7924799" cy="417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799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3401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endParaRPr lang="zh-TW" altLang="en-US" dirty="0"/>
                    </a:p>
                  </a:txBody>
                  <a:tcPr/>
                </a:tc>
              </a:tr>
              <a:tr h="1154689">
                <a:tc>
                  <a:txBody>
                    <a:bodyPr/>
                    <a:lstStyle/>
                    <a:p>
                      <a:pPr marL="0" marR="0" indent="0" algn="l" defTabSz="17279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zh-TW" sz="2400" kern="100" dirty="0" err="1" smtClean="0">
                          <a:effectLst/>
                        </a:rPr>
                        <a:t>:int</a:t>
                      </a:r>
                      <a:endParaRPr lang="zh-TW" altLang="zh-TW" sz="24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r>
                        <a:rPr lang="en-US" altLang="zh-TW" sz="2400" kern="100" dirty="0" err="1" smtClean="0">
                          <a:effectLst/>
                        </a:rPr>
                        <a:t>:int</a:t>
                      </a:r>
                      <a:endParaRPr lang="zh-TW" altLang="zh-TW" sz="24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</a:t>
                      </a:r>
                      <a:r>
                        <a:rPr lang="en-US" altLang="zh-TW" sz="2400" kern="100" dirty="0" err="1" smtClean="0">
                          <a:effectLst/>
                        </a:rPr>
                        <a:t>:int</a:t>
                      </a:r>
                      <a:endParaRPr lang="zh-TW" altLang="zh-TW" sz="2400" kern="100" dirty="0">
                        <a:effectLst/>
                      </a:endParaRPr>
                    </a:p>
                  </a:txBody>
                  <a:tcPr/>
                </a:tc>
              </a:tr>
              <a:tr h="2379128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+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400" kern="100" dirty="0" smtClean="0">
                          <a:effectLst/>
                        </a:rPr>
                        <a:t>*parent: </a:t>
                      </a:r>
                      <a:r>
                        <a:rPr lang="en-US" altLang="zh-TW" sz="2400" kern="100" dirty="0" err="1" smtClean="0">
                          <a:effectLst/>
                        </a:rPr>
                        <a:t>QWidget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altLang="zh-TW" sz="2400" dirty="0" err="1" smtClean="0"/>
                        <a:t>Row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TW" sz="2400" dirty="0" err="1" smtClean="0"/>
                        <a:t>Col:int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setnumber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():void 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setpicture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():void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+operator -(*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</a:t>
                      </a:r>
                      <a:r>
                        <a:rPr lang="en-US" altLang="zh-TW" sz="2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):void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+Click(int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row,int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col):void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+click():void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19009"/>
              </p:ext>
            </p:extLst>
          </p:nvPr>
        </p:nvGraphicFramePr>
        <p:xfrm>
          <a:off x="12606519" y="7381240"/>
          <a:ext cx="7963126" cy="26561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6312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3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</a:t>
                      </a:r>
                      <a:endParaRPr lang="zh-TW" altLang="en-US" sz="3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</a:tr>
              <a:tr h="1589315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+Destroy()</a:t>
                      </a:r>
                      <a:r>
                        <a:rPr lang="en-US" altLang="zh-TW" sz="2400" dirty="0" smtClean="0"/>
                        <a:t> 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):virtual int </a:t>
                      </a:r>
                      <a:endParaRPr lang="en-US" altLang="zh-TW" sz="2400" dirty="0" smtClean="0"/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spawn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,</a:t>
                      </a:r>
                      <a:r>
                        <a:rPr lang="en-US" altLang="zh-TW" sz="2400" dirty="0" smtClean="0"/>
                        <a:t>mode: int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virtual void 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 virtual void 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肘形接點 29"/>
          <p:cNvCxnSpPr/>
          <p:nvPr/>
        </p:nvCxnSpPr>
        <p:spPr>
          <a:xfrm rot="10800000" flipV="1">
            <a:off x="10210800" y="3448050"/>
            <a:ext cx="2228850" cy="857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/>
          <p:nvPr/>
        </p:nvCxnSpPr>
        <p:spPr>
          <a:xfrm rot="10800000">
            <a:off x="10210800" y="6210300"/>
            <a:ext cx="2028826" cy="1924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79714">
            <a:off x="7522091" y="7924274"/>
            <a:ext cx="3388892" cy="135159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71668">
            <a:off x="2012262" y="8122701"/>
            <a:ext cx="2688046" cy="10720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75928">
            <a:off x="3073003" y="2971888"/>
            <a:ext cx="2688046" cy="107207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61543">
            <a:off x="8255356" y="2972288"/>
            <a:ext cx="2579187" cy="107127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1956">
            <a:off x="10285229" y="7086598"/>
            <a:ext cx="2863629" cy="114210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2850">
            <a:off x="10285230" y="4362449"/>
            <a:ext cx="2863629" cy="114210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44394"/>
              </p:ext>
            </p:extLst>
          </p:nvPr>
        </p:nvGraphicFramePr>
        <p:xfrm>
          <a:off x="2446338" y="4762500"/>
          <a:ext cx="7963126" cy="26561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63126"/>
              </a:tblGrid>
              <a:tr h="514350">
                <a:tc>
                  <a:txBody>
                    <a:bodyPr/>
                    <a:lstStyle/>
                    <a:p>
                      <a:r>
                        <a:rPr lang="en-US" altLang="zh-TW" sz="3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</a:t>
                      </a:r>
                      <a:endParaRPr lang="zh-TW" altLang="en-US" sz="3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</a:tr>
              <a:tr h="1589315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+Destroy()</a:t>
                      </a:r>
                      <a:r>
                        <a:rPr lang="en-US" altLang="zh-TW" sz="2400" dirty="0" smtClean="0"/>
                        <a:t> 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):virtual int </a:t>
                      </a:r>
                      <a:endParaRPr lang="en-US" altLang="zh-TW" sz="2400" dirty="0" smtClean="0"/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spawn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,</a:t>
                      </a:r>
                      <a:r>
                        <a:rPr lang="en-US" altLang="zh-TW" sz="2400" dirty="0" smtClean="0"/>
                        <a:t>mode: int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virtual void 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 virtual void 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91312"/>
              </p:ext>
            </p:extLst>
          </p:nvPr>
        </p:nvGraphicFramePr>
        <p:xfrm>
          <a:off x="582160" y="9385277"/>
          <a:ext cx="7963126" cy="2621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63126"/>
              </a:tblGrid>
              <a:tr h="520228">
                <a:tc>
                  <a:txBody>
                    <a:bodyPr/>
                    <a:lstStyle/>
                    <a:p>
                      <a:r>
                        <a:rPr lang="en-US" altLang="zh-TW" sz="3401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</a:t>
                      </a:r>
                      <a:endParaRPr lang="zh-TW" altLang="en-US" sz="3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1599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</a:tr>
              <a:tr h="1265553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+Horizontal()</a:t>
                      </a:r>
                      <a:r>
                        <a:rPr lang="en-US" altLang="zh-TW" sz="2400" dirty="0" smtClean="0"/>
                        <a:t> 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):virtual int </a:t>
                      </a:r>
                      <a:endParaRPr lang="en-US" altLang="zh-TW" sz="2400" dirty="0" smtClean="0"/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spawn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,</a:t>
                      </a:r>
                      <a:r>
                        <a:rPr lang="en-US" altLang="zh-TW" sz="2400" dirty="0" smtClean="0"/>
                        <a:t>mode: int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virtual void 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 virtual void 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6661"/>
              </p:ext>
            </p:extLst>
          </p:nvPr>
        </p:nvGraphicFramePr>
        <p:xfrm>
          <a:off x="9043082" y="356508"/>
          <a:ext cx="7963126" cy="26343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63126"/>
              </a:tblGrid>
              <a:tr h="389291">
                <a:tc>
                  <a:txBody>
                    <a:bodyPr/>
                    <a:lstStyle/>
                    <a:p>
                      <a:r>
                        <a:rPr lang="en-US" altLang="zh-TW" sz="3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</a:t>
                      </a:r>
                      <a:endParaRPr lang="zh-TW" altLang="en-US" sz="3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196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</a:tr>
              <a:tr h="1567542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+Vertical()</a:t>
                      </a:r>
                      <a:r>
                        <a:rPr lang="en-US" altLang="zh-TW" sz="2400" dirty="0" smtClean="0"/>
                        <a:t> 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):virtual int </a:t>
                      </a:r>
                      <a:endParaRPr lang="en-US" altLang="zh-TW" sz="2400" dirty="0" smtClean="0"/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spawn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,</a:t>
                      </a:r>
                      <a:r>
                        <a:rPr lang="en-US" altLang="zh-TW" sz="2400" dirty="0" smtClean="0"/>
                        <a:t>mode: int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virtual void 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 virtual void 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28215"/>
              </p:ext>
            </p:extLst>
          </p:nvPr>
        </p:nvGraphicFramePr>
        <p:xfrm>
          <a:off x="522287" y="323850"/>
          <a:ext cx="7963126" cy="2621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63126"/>
              </a:tblGrid>
              <a:tr h="402772">
                <a:tc>
                  <a:txBody>
                    <a:bodyPr/>
                    <a:lstStyle/>
                    <a:p>
                      <a:r>
                        <a:rPr lang="en-US" altLang="zh-TW" sz="3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</a:t>
                      </a:r>
                      <a:endParaRPr lang="zh-TW" altLang="en-US" sz="3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3797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</a:tr>
              <a:tr h="1416930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+Star()</a:t>
                      </a:r>
                      <a:r>
                        <a:rPr lang="en-US" altLang="zh-TW" sz="2400" dirty="0" smtClean="0"/>
                        <a:t> 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):virtual int </a:t>
                      </a:r>
                      <a:endParaRPr lang="en-US" altLang="zh-TW" sz="2400" dirty="0" smtClean="0"/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spawn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,</a:t>
                      </a:r>
                      <a:r>
                        <a:rPr lang="en-US" altLang="zh-TW" sz="2400" dirty="0" smtClean="0"/>
                        <a:t>mode: int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virtual void 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 virtual void 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4761"/>
              </p:ext>
            </p:extLst>
          </p:nvPr>
        </p:nvGraphicFramePr>
        <p:xfrm>
          <a:off x="9048524" y="9648221"/>
          <a:ext cx="7963126" cy="27726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63126"/>
              </a:tblGrid>
              <a:tr h="533400">
                <a:tc>
                  <a:txBody>
                    <a:bodyPr/>
                    <a:lstStyle/>
                    <a:p>
                      <a:r>
                        <a:rPr lang="en-US" altLang="zh-TW" sz="3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Horizontal3</a:t>
                      </a:r>
                      <a:endParaRPr lang="zh-TW" altLang="en-US" sz="3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5931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</a:tr>
              <a:tr h="1705819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+Horizontal3()</a:t>
                      </a:r>
                      <a:r>
                        <a:rPr lang="en-US" altLang="zh-TW" sz="2400" dirty="0" smtClean="0"/>
                        <a:t> 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):virtual int </a:t>
                      </a:r>
                      <a:endParaRPr lang="en-US" altLang="zh-TW" sz="2400" dirty="0" smtClean="0"/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spawn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,</a:t>
                      </a:r>
                      <a:r>
                        <a:rPr lang="en-US" altLang="zh-TW" sz="2400" dirty="0" smtClean="0"/>
                        <a:t>mode: int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virtual void 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 virtual void 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32408"/>
              </p:ext>
            </p:extLst>
          </p:nvPr>
        </p:nvGraphicFramePr>
        <p:xfrm>
          <a:off x="12733112" y="6563990"/>
          <a:ext cx="7963126" cy="2621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63126"/>
              </a:tblGrid>
              <a:tr h="264772">
                <a:tc>
                  <a:txBody>
                    <a:bodyPr/>
                    <a:lstStyle/>
                    <a:p>
                      <a:r>
                        <a:rPr lang="en-US" altLang="zh-TW" sz="3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Vertical3</a:t>
                      </a:r>
                      <a:endParaRPr lang="zh-TW" altLang="en-US" sz="3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98579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</a:tr>
              <a:tr h="795293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+Vertical()</a:t>
                      </a:r>
                      <a:r>
                        <a:rPr lang="en-US" altLang="zh-TW" sz="2400" dirty="0" smtClean="0"/>
                        <a:t> 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):virtual int </a:t>
                      </a:r>
                      <a:endParaRPr lang="en-US" altLang="zh-TW" sz="2400" dirty="0" smtClean="0"/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spawn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,</a:t>
                      </a:r>
                      <a:r>
                        <a:rPr lang="en-US" altLang="zh-TW" sz="2400" dirty="0" smtClean="0"/>
                        <a:t>mode: int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virtual void 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 virtual void 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81070"/>
              </p:ext>
            </p:extLst>
          </p:nvPr>
        </p:nvGraphicFramePr>
        <p:xfrm>
          <a:off x="12637862" y="3508622"/>
          <a:ext cx="7963126" cy="2621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6312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3401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Nineblock</a:t>
                      </a:r>
                      <a:endParaRPr lang="zh-TW" altLang="en-US" sz="3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Nineblock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zh-TW" sz="2400" dirty="0" smtClean="0"/>
                        <a:t> </a:t>
                      </a:r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):virtual int </a:t>
                      </a:r>
                      <a:endParaRPr lang="en-US" altLang="zh-TW" sz="2400" dirty="0" smtClean="0"/>
                    </a:p>
                    <a:p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spawn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,</a:t>
                      </a:r>
                      <a:r>
                        <a:rPr lang="en-US" altLang="zh-TW" sz="2400" dirty="0" smtClean="0"/>
                        <a:t>mode: int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virtual void +</a:t>
                      </a:r>
                      <a:r>
                        <a:rPr lang="en-US" altLang="zh-TW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400" dirty="0" smtClean="0"/>
                        <a:t>a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[10][10],*</a:t>
                      </a:r>
                      <a:r>
                        <a:rPr lang="en-US" altLang="zh-TW" sz="2400" dirty="0" smtClean="0"/>
                        <a:t>focus: </a:t>
                      </a:r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SquareMap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 virtual void 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6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800000"/>
            <a:ext cx="16505087" cy="9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800000"/>
            <a:ext cx="16418919" cy="9000000"/>
          </a:xfrm>
        </p:spPr>
      </p:pic>
    </p:spTree>
    <p:extLst>
      <p:ext uri="{BB962C8B-B14F-4D97-AF65-F5344CB8AC3E}">
        <p14:creationId xmlns:p14="http://schemas.microsoft.com/office/powerpoint/2010/main" val="40947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800000"/>
            <a:ext cx="16477157" cy="9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3958" y="1155033"/>
            <a:ext cx="19871472" cy="10518284"/>
          </a:xfrm>
        </p:spPr>
        <p:txBody>
          <a:bodyPr/>
          <a:lstStyle/>
          <a:p>
            <a:r>
              <a:rPr lang="en-US" altLang="zh-TW" dirty="0" smtClean="0"/>
              <a:t>Bonus: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1.</a:t>
            </a:r>
            <a:r>
              <a:rPr lang="zh-TW" altLang="en-US" dirty="0" smtClean="0"/>
              <a:t>星星和星星消掉</a:t>
            </a:r>
            <a:r>
              <a:rPr lang="en-US" altLang="zh-TW" dirty="0" smtClean="0"/>
              <a:t>:</a:t>
            </a:r>
            <a:r>
              <a:rPr lang="zh-TW" altLang="en-US" dirty="0" smtClean="0"/>
              <a:t>整個版面消掉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直條紋和橫條紋消掉</a:t>
            </a:r>
            <a:r>
              <a:rPr lang="en-US" altLang="zh-TW" dirty="0" smtClean="0"/>
              <a:t>:</a:t>
            </a:r>
            <a:r>
              <a:rPr lang="zh-TW" altLang="en-US" dirty="0" smtClean="0"/>
              <a:t>消掉十字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條紋和炸彈</a:t>
            </a:r>
            <a:r>
              <a:rPr lang="zh-TW" altLang="en-US" dirty="0"/>
              <a:t>消掉</a:t>
            </a:r>
            <a:r>
              <a:rPr lang="en-US" altLang="zh-TW" dirty="0"/>
              <a:t>:</a:t>
            </a:r>
            <a:r>
              <a:rPr lang="zh-TW" altLang="en-US" dirty="0"/>
              <a:t>消</a:t>
            </a:r>
            <a:r>
              <a:rPr lang="zh-TW" altLang="en-US" dirty="0" smtClean="0"/>
              <a:t>掉橫</a:t>
            </a:r>
            <a:r>
              <a:rPr lang="en-US" altLang="zh-TW" dirty="0" smtClean="0"/>
              <a:t>3</a:t>
            </a:r>
            <a:r>
              <a:rPr lang="zh-TW" altLang="en-US" dirty="0" smtClean="0"/>
              <a:t>排和直三排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72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591</Words>
  <Application>Microsoft Office PowerPoint</Application>
  <PresentationFormat>自訂</PresentationFormat>
  <Paragraphs>78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9</cp:revision>
  <dcterms:created xsi:type="dcterms:W3CDTF">2015-06-28T12:07:00Z</dcterms:created>
  <dcterms:modified xsi:type="dcterms:W3CDTF">2015-06-28T14:47:00Z</dcterms:modified>
</cp:coreProperties>
</file>