
<file path=[Content_Types].xml><?xml version="1.0" encoding="utf-8"?>
<Types xmlns="http://schemas.openxmlformats.org/package/2006/content-types">
  <Override PartName="/ppt/slides/slide45.xml" ContentType="application/vnd.openxmlformats-officedocument.presentationml.slide+xml"/>
  <Override PartName="/ppt/slides/slide53.xml" ContentType="application/vnd.openxmlformats-officedocument.presentationml.slide+xml"/>
  <Override PartName="/ppt/slides/slide18.xml" ContentType="application/vnd.openxmlformats-officedocument.presentationml.slide+xml"/>
  <Default Extension="pict" ContentType="image/pict"/>
  <Override PartName="/ppt/slides/slide9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46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9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47.xml" ContentType="application/vnd.openxmlformats-officedocument.presentationml.slide+xml"/>
  <Override PartName="/ppt/slides/slide43.xml" ContentType="application/vnd.openxmlformats-officedocument.presentationml.slide+xml"/>
  <Override PartName="/ppt/slides/slide51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embeddings/Microsoft_Equation1.bin" ContentType="application/vnd.openxmlformats-officedocument.oleObject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44.xml" ContentType="application/vnd.openxmlformats-officedocument.presentationml.slide+xml"/>
  <Override PartName="/ppt/slides/slide52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5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8" r:id="rId52"/>
    <p:sldId id="307" r:id="rId53"/>
    <p:sldId id="309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interSettings" Target="printerSettings/printerSettings1.bin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4CCB1-1BBB-AE44-923B-66B9BCF6CFA4}" type="datetimeFigureOut">
              <a:rPr lang="en-US" smtClean="0"/>
              <a:t>2/11/14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CE5C9-F58C-AF49-A36B-33BA193EF0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365467-616B-F543-B289-5C478FB8554E}" type="slidenum">
              <a:rPr lang="en-US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/>
              <a:t>1</a:t>
            </a:fld>
            <a:endParaRPr lang="en-US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35630C-F11F-D64A-949F-BAF846C2E6B7}" type="slidenum">
              <a:rPr lang="en-US" smtClean="0">
                <a:latin typeface="Arial" pitchFamily="-1" charset="0"/>
                <a:ea typeface="ＭＳ Ｐゴシック" pitchFamily="-1" charset="-128"/>
                <a:cs typeface="ＭＳ Ｐゴシック" pitchFamily="-1" charset="-128"/>
              </a:rPr>
              <a:pPr/>
              <a:t>17</a:t>
            </a:fld>
            <a:endParaRPr lang="en-US" smtClean="0">
              <a:latin typeface="Arial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2FF9-A3FE-4541-A729-F61D1664455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D7B1A-1597-D94A-8E78-33F5D92910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Microsoft_Equation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685800"/>
            <a:ext cx="80772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Motivation for thinking about probability.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Your intuition can let you down seriously!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What is weighed in the scales of justice?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		This is not the usual</a:t>
            </a:r>
          </a:p>
          <a:p>
            <a:pPr>
              <a:spcBef>
                <a:spcPct val="50000"/>
              </a:spcBef>
            </a:pPr>
            <a:r>
              <a:rPr lang="en-US"/>
              <a:t>		statistical approach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407561"/>
            <a:ext cx="11938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3429000"/>
            <a:ext cx="3352800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304800" y="533400"/>
            <a:ext cx="84582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990 x 0.1=99</a:t>
            </a:r>
          </a:p>
          <a:p>
            <a:pPr>
              <a:spcBef>
                <a:spcPct val="50000"/>
              </a:spcBef>
            </a:pPr>
            <a:r>
              <a:rPr lang="en-US"/>
              <a:t> is the expected number of people in the audience over 1.8M</a:t>
            </a:r>
          </a:p>
          <a:p>
            <a:pPr>
              <a:spcBef>
                <a:spcPct val="50000"/>
              </a:spcBef>
            </a:pPr>
            <a:r>
              <a:rPr lang="en-US"/>
              <a:t>10 x 0.9 =9</a:t>
            </a:r>
          </a:p>
          <a:p>
            <a:pPr>
              <a:spcBef>
                <a:spcPct val="50000"/>
              </a:spcBef>
            </a:pPr>
            <a:r>
              <a:rPr lang="en-US"/>
              <a:t> is the expected number of players over 1.8M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I.e. the probability of it being a player is 9:99 or 1:11 or 1/12</a:t>
            </a:r>
          </a:p>
          <a:p>
            <a:pPr>
              <a:spcBef>
                <a:spcPct val="50000"/>
              </a:spcBef>
            </a:pPr>
            <a:r>
              <a:rPr lang="en-US"/>
              <a:t>So it is 11 times more likely to be a member of the public.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28600" y="5029200"/>
            <a:ext cx="85344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Lesson: odds are not quite the same as probabilities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Lesson: you need to take into account not only the evidence (over 1.8M), but also the prior probability of the two theories (player or public)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638800" y="3048000"/>
            <a:ext cx="2819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3886200"/>
            <a:ext cx="8305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  <p:bldP spid="9" grpId="0" animBg="1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82296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P(Data | H1) is the</a:t>
            </a:r>
            <a:r>
              <a:rPr lang="en-US">
                <a:solidFill>
                  <a:srgbClr val="FF0000"/>
                </a:solidFill>
              </a:rPr>
              <a:t> 	likelihood </a:t>
            </a:r>
          </a:p>
          <a:p>
            <a:pPr>
              <a:spcBef>
                <a:spcPct val="50000"/>
              </a:spcBef>
            </a:pPr>
            <a:r>
              <a:rPr lang="en-US"/>
              <a:t>P(H1) is the</a:t>
            </a:r>
            <a:r>
              <a:rPr lang="en-US">
                <a:solidFill>
                  <a:srgbClr val="FF0000"/>
                </a:solidFill>
              </a:rPr>
              <a:t> 		prior probability</a:t>
            </a:r>
          </a:p>
          <a:p>
            <a:pPr>
              <a:spcBef>
                <a:spcPct val="50000"/>
              </a:spcBef>
            </a:pPr>
            <a:r>
              <a:rPr lang="en-US"/>
              <a:t>P(H1 | Data)</a:t>
            </a:r>
            <a:r>
              <a:rPr lang="en-US">
                <a:solidFill>
                  <a:srgbClr val="FF0000"/>
                </a:solidFill>
              </a:rPr>
              <a:t> 		is the posterior probability</a:t>
            </a:r>
          </a:p>
          <a:p>
            <a:pPr>
              <a:spcBef>
                <a:spcPct val="50000"/>
              </a:spcBef>
            </a:pPr>
            <a:endParaRPr lang="en-US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/>
              <a:t>In odds form -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800">
                <a:solidFill>
                  <a:srgbClr val="FF0000"/>
                </a:solidFill>
              </a:rPr>
              <a:t>Prior(H1) x Likelihood(H1) :       Sum </a:t>
            </a:r>
            <a:r>
              <a:rPr lang="en-US" sz="1800" baseline="-25000">
                <a:solidFill>
                  <a:srgbClr val="FF0000"/>
                </a:solidFill>
              </a:rPr>
              <a:t>i≠1</a:t>
            </a:r>
            <a:r>
              <a:rPr lang="en-US" sz="1800">
                <a:solidFill>
                  <a:srgbClr val="FF0000"/>
                </a:solidFill>
              </a:rPr>
              <a:t> Prior(Hi)xLikelihood(Hi)</a:t>
            </a:r>
          </a:p>
          <a:p>
            <a:pPr>
              <a:spcBef>
                <a:spcPct val="50000"/>
              </a:spcBef>
            </a:pPr>
            <a:endParaRPr lang="en-US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endParaRPr lang="en-US">
              <a:solidFill>
                <a:srgbClr val="FF0000"/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898900"/>
            <a:ext cx="3352800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685800"/>
            <a:ext cx="83058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You reinvented Bayes theorum!</a:t>
            </a:r>
          </a:p>
          <a:p>
            <a:pPr>
              <a:spcBef>
                <a:spcPct val="50000"/>
              </a:spcBef>
            </a:pPr>
            <a:r>
              <a:rPr lang="en-US"/>
              <a:t>Lets use	B - for the hypothesis he’s a basketball player</a:t>
            </a:r>
          </a:p>
          <a:p>
            <a:pPr>
              <a:spcBef>
                <a:spcPct val="50000"/>
              </a:spcBef>
            </a:pPr>
            <a:r>
              <a:rPr lang="en-US"/>
              <a:t>		S- for the hypothesis he’s spectator</a:t>
            </a:r>
          </a:p>
          <a:p>
            <a:pPr>
              <a:spcBef>
                <a:spcPct val="50000"/>
              </a:spcBef>
            </a:pPr>
            <a:r>
              <a:rPr lang="en-US"/>
              <a:t>Posterior odds: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		P(Evidence|B) P(B) : P(Evidence |S) P(s)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In probabilty form:</a:t>
            </a:r>
            <a:endParaRPr lang="en-US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 P(B|Evidence) = 	     P(Evidence|B)P(B)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		P(Evidence|B)P(B)+P(Evidence|S)P(S)</a:t>
            </a: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3276600" y="50292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1"/>
          <p:cNvSpPr>
            <a:spLocks noChangeArrowheads="1"/>
          </p:cNvSpPr>
          <p:nvPr/>
        </p:nvSpPr>
        <p:spPr bwMode="auto">
          <a:xfrm>
            <a:off x="1066800" y="121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5" name="Oval 2"/>
          <p:cNvSpPr>
            <a:spLocks noChangeArrowheads="1"/>
          </p:cNvSpPr>
          <p:nvPr/>
        </p:nvSpPr>
        <p:spPr bwMode="auto">
          <a:xfrm>
            <a:off x="1219200" y="137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990600" y="152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1219200" y="160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1524000" y="1447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1447800" y="167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1143000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Oval 8"/>
          <p:cNvSpPr>
            <a:spLocks noChangeArrowheads="1"/>
          </p:cNvSpPr>
          <p:nvPr/>
        </p:nvSpPr>
        <p:spPr bwMode="auto">
          <a:xfrm>
            <a:off x="1676400" y="175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914400" y="175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3" name="Oval 10"/>
          <p:cNvSpPr>
            <a:spLocks noChangeArrowheads="1"/>
          </p:cNvSpPr>
          <p:nvPr/>
        </p:nvSpPr>
        <p:spPr bwMode="auto">
          <a:xfrm>
            <a:off x="13716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4" name="Oval 11"/>
          <p:cNvSpPr>
            <a:spLocks noChangeArrowheads="1"/>
          </p:cNvSpPr>
          <p:nvPr/>
        </p:nvSpPr>
        <p:spPr bwMode="auto">
          <a:xfrm>
            <a:off x="1371600" y="1219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5" name="Oval 12"/>
          <p:cNvSpPr>
            <a:spLocks noChangeArrowheads="1"/>
          </p:cNvSpPr>
          <p:nvPr/>
        </p:nvSpPr>
        <p:spPr bwMode="auto">
          <a:xfrm>
            <a:off x="5791200" y="838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6" name="Oval 13"/>
          <p:cNvSpPr>
            <a:spLocks noChangeArrowheads="1"/>
          </p:cNvSpPr>
          <p:nvPr/>
        </p:nvSpPr>
        <p:spPr bwMode="auto">
          <a:xfrm>
            <a:off x="5943600" y="990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7" name="Oval 14"/>
          <p:cNvSpPr>
            <a:spLocks noChangeArrowheads="1"/>
          </p:cNvSpPr>
          <p:nvPr/>
        </p:nvSpPr>
        <p:spPr bwMode="auto">
          <a:xfrm>
            <a:off x="5715000" y="114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8" name="Oval 15"/>
          <p:cNvSpPr>
            <a:spLocks noChangeArrowheads="1"/>
          </p:cNvSpPr>
          <p:nvPr/>
        </p:nvSpPr>
        <p:spPr bwMode="auto">
          <a:xfrm>
            <a:off x="59436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9" name="Oval 16"/>
          <p:cNvSpPr>
            <a:spLocks noChangeArrowheads="1"/>
          </p:cNvSpPr>
          <p:nvPr/>
        </p:nvSpPr>
        <p:spPr bwMode="auto">
          <a:xfrm>
            <a:off x="6248400" y="838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0" name="Oval 17"/>
          <p:cNvSpPr>
            <a:spLocks noChangeArrowheads="1"/>
          </p:cNvSpPr>
          <p:nvPr/>
        </p:nvSpPr>
        <p:spPr bwMode="auto">
          <a:xfrm>
            <a:off x="6172200" y="1066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1" name="Oval 18"/>
          <p:cNvSpPr>
            <a:spLocks noChangeArrowheads="1"/>
          </p:cNvSpPr>
          <p:nvPr/>
        </p:nvSpPr>
        <p:spPr bwMode="auto">
          <a:xfrm>
            <a:off x="58674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2" name="Oval 19"/>
          <p:cNvSpPr>
            <a:spLocks noChangeArrowheads="1"/>
          </p:cNvSpPr>
          <p:nvPr/>
        </p:nvSpPr>
        <p:spPr bwMode="auto">
          <a:xfrm>
            <a:off x="6400800" y="114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3" name="Oval 20"/>
          <p:cNvSpPr>
            <a:spLocks noChangeArrowheads="1"/>
          </p:cNvSpPr>
          <p:nvPr/>
        </p:nvSpPr>
        <p:spPr bwMode="auto">
          <a:xfrm>
            <a:off x="56388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4" name="Oval 21"/>
          <p:cNvSpPr>
            <a:spLocks noChangeArrowheads="1"/>
          </p:cNvSpPr>
          <p:nvPr/>
        </p:nvSpPr>
        <p:spPr bwMode="auto">
          <a:xfrm>
            <a:off x="60960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5" name="Oval 22"/>
          <p:cNvSpPr>
            <a:spLocks noChangeArrowheads="1"/>
          </p:cNvSpPr>
          <p:nvPr/>
        </p:nvSpPr>
        <p:spPr bwMode="auto">
          <a:xfrm>
            <a:off x="6096000" y="609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6" name="Oval 23"/>
          <p:cNvSpPr>
            <a:spLocks noChangeArrowheads="1"/>
          </p:cNvSpPr>
          <p:nvPr/>
        </p:nvSpPr>
        <p:spPr bwMode="auto">
          <a:xfrm>
            <a:off x="5943600" y="990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7" name="Oval 24"/>
          <p:cNvSpPr>
            <a:spLocks noChangeArrowheads="1"/>
          </p:cNvSpPr>
          <p:nvPr/>
        </p:nvSpPr>
        <p:spPr bwMode="auto">
          <a:xfrm>
            <a:off x="6096000" y="914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8" name="Oval 25"/>
          <p:cNvSpPr>
            <a:spLocks noChangeArrowheads="1"/>
          </p:cNvSpPr>
          <p:nvPr/>
        </p:nvSpPr>
        <p:spPr bwMode="auto">
          <a:xfrm>
            <a:off x="58674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9" name="Oval 26"/>
          <p:cNvSpPr>
            <a:spLocks noChangeArrowheads="1"/>
          </p:cNvSpPr>
          <p:nvPr/>
        </p:nvSpPr>
        <p:spPr bwMode="auto">
          <a:xfrm>
            <a:off x="6096000" y="114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0" name="Oval 27"/>
          <p:cNvSpPr>
            <a:spLocks noChangeArrowheads="1"/>
          </p:cNvSpPr>
          <p:nvPr/>
        </p:nvSpPr>
        <p:spPr bwMode="auto">
          <a:xfrm>
            <a:off x="6400800" y="990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1" name="Oval 28"/>
          <p:cNvSpPr>
            <a:spLocks noChangeArrowheads="1"/>
          </p:cNvSpPr>
          <p:nvPr/>
        </p:nvSpPr>
        <p:spPr bwMode="auto">
          <a:xfrm>
            <a:off x="63246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2" name="Oval 29"/>
          <p:cNvSpPr>
            <a:spLocks noChangeArrowheads="1"/>
          </p:cNvSpPr>
          <p:nvPr/>
        </p:nvSpPr>
        <p:spPr bwMode="auto">
          <a:xfrm>
            <a:off x="60198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3" name="Oval 30"/>
          <p:cNvSpPr>
            <a:spLocks noChangeArrowheads="1"/>
          </p:cNvSpPr>
          <p:nvPr/>
        </p:nvSpPr>
        <p:spPr bwMode="auto">
          <a:xfrm>
            <a:off x="65532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4" name="Oval 31"/>
          <p:cNvSpPr>
            <a:spLocks noChangeArrowheads="1"/>
          </p:cNvSpPr>
          <p:nvPr/>
        </p:nvSpPr>
        <p:spPr bwMode="auto">
          <a:xfrm>
            <a:off x="57912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5" name="Oval 32"/>
          <p:cNvSpPr>
            <a:spLocks noChangeArrowheads="1"/>
          </p:cNvSpPr>
          <p:nvPr/>
        </p:nvSpPr>
        <p:spPr bwMode="auto">
          <a:xfrm>
            <a:off x="62484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6" name="Oval 33"/>
          <p:cNvSpPr>
            <a:spLocks noChangeArrowheads="1"/>
          </p:cNvSpPr>
          <p:nvPr/>
        </p:nvSpPr>
        <p:spPr bwMode="auto">
          <a:xfrm>
            <a:off x="6248400" y="762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7" name="Oval 34"/>
          <p:cNvSpPr>
            <a:spLocks noChangeArrowheads="1"/>
          </p:cNvSpPr>
          <p:nvPr/>
        </p:nvSpPr>
        <p:spPr bwMode="auto">
          <a:xfrm>
            <a:off x="6096000" y="914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8" name="Oval 35"/>
          <p:cNvSpPr>
            <a:spLocks noChangeArrowheads="1"/>
          </p:cNvSpPr>
          <p:nvPr/>
        </p:nvSpPr>
        <p:spPr bwMode="auto">
          <a:xfrm>
            <a:off x="6248400" y="1066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09" name="Oval 36"/>
          <p:cNvSpPr>
            <a:spLocks noChangeArrowheads="1"/>
          </p:cNvSpPr>
          <p:nvPr/>
        </p:nvSpPr>
        <p:spPr bwMode="auto">
          <a:xfrm>
            <a:off x="60198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10" name="Oval 37"/>
          <p:cNvSpPr>
            <a:spLocks noChangeArrowheads="1"/>
          </p:cNvSpPr>
          <p:nvPr/>
        </p:nvSpPr>
        <p:spPr bwMode="auto">
          <a:xfrm>
            <a:off x="62484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11" name="Oval 38"/>
          <p:cNvSpPr>
            <a:spLocks noChangeArrowheads="1"/>
          </p:cNvSpPr>
          <p:nvPr/>
        </p:nvSpPr>
        <p:spPr bwMode="auto">
          <a:xfrm>
            <a:off x="6553200" y="114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12" name="Oval 39"/>
          <p:cNvSpPr>
            <a:spLocks noChangeArrowheads="1"/>
          </p:cNvSpPr>
          <p:nvPr/>
        </p:nvSpPr>
        <p:spPr bwMode="auto">
          <a:xfrm>
            <a:off x="64770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13" name="Oval 40"/>
          <p:cNvSpPr>
            <a:spLocks noChangeArrowheads="1"/>
          </p:cNvSpPr>
          <p:nvPr/>
        </p:nvSpPr>
        <p:spPr bwMode="auto">
          <a:xfrm>
            <a:off x="61722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14" name="Oval 41"/>
          <p:cNvSpPr>
            <a:spLocks noChangeArrowheads="1"/>
          </p:cNvSpPr>
          <p:nvPr/>
        </p:nvSpPr>
        <p:spPr bwMode="auto">
          <a:xfrm>
            <a:off x="67056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15" name="Oval 42"/>
          <p:cNvSpPr>
            <a:spLocks noChangeArrowheads="1"/>
          </p:cNvSpPr>
          <p:nvPr/>
        </p:nvSpPr>
        <p:spPr bwMode="auto">
          <a:xfrm>
            <a:off x="59436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16" name="Oval 43"/>
          <p:cNvSpPr>
            <a:spLocks noChangeArrowheads="1"/>
          </p:cNvSpPr>
          <p:nvPr/>
        </p:nvSpPr>
        <p:spPr bwMode="auto">
          <a:xfrm>
            <a:off x="64008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17" name="Oval 44"/>
          <p:cNvSpPr>
            <a:spLocks noChangeArrowheads="1"/>
          </p:cNvSpPr>
          <p:nvPr/>
        </p:nvSpPr>
        <p:spPr bwMode="auto">
          <a:xfrm>
            <a:off x="6400800" y="914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18" name="Oval 45"/>
          <p:cNvSpPr>
            <a:spLocks noChangeArrowheads="1"/>
          </p:cNvSpPr>
          <p:nvPr/>
        </p:nvSpPr>
        <p:spPr bwMode="auto">
          <a:xfrm>
            <a:off x="6248400" y="1066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19" name="Oval 46"/>
          <p:cNvSpPr>
            <a:spLocks noChangeArrowheads="1"/>
          </p:cNvSpPr>
          <p:nvPr/>
        </p:nvSpPr>
        <p:spPr bwMode="auto">
          <a:xfrm>
            <a:off x="64008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20" name="Oval 47"/>
          <p:cNvSpPr>
            <a:spLocks noChangeArrowheads="1"/>
          </p:cNvSpPr>
          <p:nvPr/>
        </p:nvSpPr>
        <p:spPr bwMode="auto">
          <a:xfrm>
            <a:off x="61722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21" name="Oval 48"/>
          <p:cNvSpPr>
            <a:spLocks noChangeArrowheads="1"/>
          </p:cNvSpPr>
          <p:nvPr/>
        </p:nvSpPr>
        <p:spPr bwMode="auto">
          <a:xfrm>
            <a:off x="64008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22" name="Oval 49"/>
          <p:cNvSpPr>
            <a:spLocks noChangeArrowheads="1"/>
          </p:cNvSpPr>
          <p:nvPr/>
        </p:nvSpPr>
        <p:spPr bwMode="auto">
          <a:xfrm>
            <a:off x="67056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23" name="Oval 50"/>
          <p:cNvSpPr>
            <a:spLocks noChangeArrowheads="1"/>
          </p:cNvSpPr>
          <p:nvPr/>
        </p:nvSpPr>
        <p:spPr bwMode="auto">
          <a:xfrm>
            <a:off x="66294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24" name="Oval 51"/>
          <p:cNvSpPr>
            <a:spLocks noChangeArrowheads="1"/>
          </p:cNvSpPr>
          <p:nvPr/>
        </p:nvSpPr>
        <p:spPr bwMode="auto">
          <a:xfrm>
            <a:off x="63246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25" name="Oval 52"/>
          <p:cNvSpPr>
            <a:spLocks noChangeArrowheads="1"/>
          </p:cNvSpPr>
          <p:nvPr/>
        </p:nvSpPr>
        <p:spPr bwMode="auto">
          <a:xfrm>
            <a:off x="68580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26" name="Oval 53"/>
          <p:cNvSpPr>
            <a:spLocks noChangeArrowheads="1"/>
          </p:cNvSpPr>
          <p:nvPr/>
        </p:nvSpPr>
        <p:spPr bwMode="auto">
          <a:xfrm>
            <a:off x="60960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27" name="Oval 54"/>
          <p:cNvSpPr>
            <a:spLocks noChangeArrowheads="1"/>
          </p:cNvSpPr>
          <p:nvPr/>
        </p:nvSpPr>
        <p:spPr bwMode="auto">
          <a:xfrm>
            <a:off x="65532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28" name="Oval 55"/>
          <p:cNvSpPr>
            <a:spLocks noChangeArrowheads="1"/>
          </p:cNvSpPr>
          <p:nvPr/>
        </p:nvSpPr>
        <p:spPr bwMode="auto">
          <a:xfrm>
            <a:off x="6553200" y="1066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29" name="Oval 56"/>
          <p:cNvSpPr>
            <a:spLocks noChangeArrowheads="1"/>
          </p:cNvSpPr>
          <p:nvPr/>
        </p:nvSpPr>
        <p:spPr bwMode="auto">
          <a:xfrm>
            <a:off x="64008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30" name="Oval 57"/>
          <p:cNvSpPr>
            <a:spLocks noChangeArrowheads="1"/>
          </p:cNvSpPr>
          <p:nvPr/>
        </p:nvSpPr>
        <p:spPr bwMode="auto">
          <a:xfrm>
            <a:off x="65532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31" name="Oval 58"/>
          <p:cNvSpPr>
            <a:spLocks noChangeArrowheads="1"/>
          </p:cNvSpPr>
          <p:nvPr/>
        </p:nvSpPr>
        <p:spPr bwMode="auto">
          <a:xfrm>
            <a:off x="63246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32" name="Oval 59"/>
          <p:cNvSpPr>
            <a:spLocks noChangeArrowheads="1"/>
          </p:cNvSpPr>
          <p:nvPr/>
        </p:nvSpPr>
        <p:spPr bwMode="auto">
          <a:xfrm>
            <a:off x="65532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33" name="Oval 60"/>
          <p:cNvSpPr>
            <a:spLocks noChangeArrowheads="1"/>
          </p:cNvSpPr>
          <p:nvPr/>
        </p:nvSpPr>
        <p:spPr bwMode="auto">
          <a:xfrm>
            <a:off x="68580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34" name="Oval 61"/>
          <p:cNvSpPr>
            <a:spLocks noChangeArrowheads="1"/>
          </p:cNvSpPr>
          <p:nvPr/>
        </p:nvSpPr>
        <p:spPr bwMode="auto">
          <a:xfrm>
            <a:off x="67818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35" name="Oval 62"/>
          <p:cNvSpPr>
            <a:spLocks noChangeArrowheads="1"/>
          </p:cNvSpPr>
          <p:nvPr/>
        </p:nvSpPr>
        <p:spPr bwMode="auto">
          <a:xfrm>
            <a:off x="64770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36" name="Oval 63"/>
          <p:cNvSpPr>
            <a:spLocks noChangeArrowheads="1"/>
          </p:cNvSpPr>
          <p:nvPr/>
        </p:nvSpPr>
        <p:spPr bwMode="auto">
          <a:xfrm>
            <a:off x="70104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37" name="Oval 64"/>
          <p:cNvSpPr>
            <a:spLocks noChangeArrowheads="1"/>
          </p:cNvSpPr>
          <p:nvPr/>
        </p:nvSpPr>
        <p:spPr bwMode="auto">
          <a:xfrm>
            <a:off x="62484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38" name="Oval 65"/>
          <p:cNvSpPr>
            <a:spLocks noChangeArrowheads="1"/>
          </p:cNvSpPr>
          <p:nvPr/>
        </p:nvSpPr>
        <p:spPr bwMode="auto">
          <a:xfrm>
            <a:off x="67056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39" name="Oval 66"/>
          <p:cNvSpPr>
            <a:spLocks noChangeArrowheads="1"/>
          </p:cNvSpPr>
          <p:nvPr/>
        </p:nvSpPr>
        <p:spPr bwMode="auto">
          <a:xfrm>
            <a:off x="67056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40" name="Oval 67"/>
          <p:cNvSpPr>
            <a:spLocks noChangeArrowheads="1"/>
          </p:cNvSpPr>
          <p:nvPr/>
        </p:nvSpPr>
        <p:spPr bwMode="auto">
          <a:xfrm>
            <a:off x="65532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41" name="Oval 68"/>
          <p:cNvSpPr>
            <a:spLocks noChangeArrowheads="1"/>
          </p:cNvSpPr>
          <p:nvPr/>
        </p:nvSpPr>
        <p:spPr bwMode="auto">
          <a:xfrm>
            <a:off x="67056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42" name="Oval 69"/>
          <p:cNvSpPr>
            <a:spLocks noChangeArrowheads="1"/>
          </p:cNvSpPr>
          <p:nvPr/>
        </p:nvSpPr>
        <p:spPr bwMode="auto">
          <a:xfrm>
            <a:off x="64770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43" name="Oval 70"/>
          <p:cNvSpPr>
            <a:spLocks noChangeArrowheads="1"/>
          </p:cNvSpPr>
          <p:nvPr/>
        </p:nvSpPr>
        <p:spPr bwMode="auto">
          <a:xfrm>
            <a:off x="67056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44" name="Oval 71"/>
          <p:cNvSpPr>
            <a:spLocks noChangeArrowheads="1"/>
          </p:cNvSpPr>
          <p:nvPr/>
        </p:nvSpPr>
        <p:spPr bwMode="auto">
          <a:xfrm>
            <a:off x="70104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45" name="Oval 72"/>
          <p:cNvSpPr>
            <a:spLocks noChangeArrowheads="1"/>
          </p:cNvSpPr>
          <p:nvPr/>
        </p:nvSpPr>
        <p:spPr bwMode="auto">
          <a:xfrm>
            <a:off x="6934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46" name="Oval 73"/>
          <p:cNvSpPr>
            <a:spLocks noChangeArrowheads="1"/>
          </p:cNvSpPr>
          <p:nvPr/>
        </p:nvSpPr>
        <p:spPr bwMode="auto">
          <a:xfrm>
            <a:off x="6629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47" name="Oval 74"/>
          <p:cNvSpPr>
            <a:spLocks noChangeArrowheads="1"/>
          </p:cNvSpPr>
          <p:nvPr/>
        </p:nvSpPr>
        <p:spPr bwMode="auto">
          <a:xfrm>
            <a:off x="71628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48" name="Oval 75"/>
          <p:cNvSpPr>
            <a:spLocks noChangeArrowheads="1"/>
          </p:cNvSpPr>
          <p:nvPr/>
        </p:nvSpPr>
        <p:spPr bwMode="auto">
          <a:xfrm>
            <a:off x="64008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49" name="Oval 76"/>
          <p:cNvSpPr>
            <a:spLocks noChangeArrowheads="1"/>
          </p:cNvSpPr>
          <p:nvPr/>
        </p:nvSpPr>
        <p:spPr bwMode="auto">
          <a:xfrm>
            <a:off x="68580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50" name="Oval 77"/>
          <p:cNvSpPr>
            <a:spLocks noChangeArrowheads="1"/>
          </p:cNvSpPr>
          <p:nvPr/>
        </p:nvSpPr>
        <p:spPr bwMode="auto">
          <a:xfrm>
            <a:off x="68580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51" name="Oval 78"/>
          <p:cNvSpPr>
            <a:spLocks noChangeArrowheads="1"/>
          </p:cNvSpPr>
          <p:nvPr/>
        </p:nvSpPr>
        <p:spPr bwMode="auto">
          <a:xfrm>
            <a:off x="67056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52" name="Oval 79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53" name="Oval 80"/>
          <p:cNvSpPr>
            <a:spLocks noChangeArrowheads="1"/>
          </p:cNvSpPr>
          <p:nvPr/>
        </p:nvSpPr>
        <p:spPr bwMode="auto">
          <a:xfrm>
            <a:off x="66294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54" name="Oval 81"/>
          <p:cNvSpPr>
            <a:spLocks noChangeArrowheads="1"/>
          </p:cNvSpPr>
          <p:nvPr/>
        </p:nvSpPr>
        <p:spPr bwMode="auto">
          <a:xfrm>
            <a:off x="68580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55" name="Oval 82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56" name="Oval 83"/>
          <p:cNvSpPr>
            <a:spLocks noChangeArrowheads="1"/>
          </p:cNvSpPr>
          <p:nvPr/>
        </p:nvSpPr>
        <p:spPr bwMode="auto">
          <a:xfrm>
            <a:off x="7086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57" name="Oval 84"/>
          <p:cNvSpPr>
            <a:spLocks noChangeArrowheads="1"/>
          </p:cNvSpPr>
          <p:nvPr/>
        </p:nvSpPr>
        <p:spPr bwMode="auto">
          <a:xfrm>
            <a:off x="6781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58" name="Oval 85"/>
          <p:cNvSpPr>
            <a:spLocks noChangeArrowheads="1"/>
          </p:cNvSpPr>
          <p:nvPr/>
        </p:nvSpPr>
        <p:spPr bwMode="auto">
          <a:xfrm>
            <a:off x="7315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59" name="Oval 86"/>
          <p:cNvSpPr>
            <a:spLocks noChangeArrowheads="1"/>
          </p:cNvSpPr>
          <p:nvPr/>
        </p:nvSpPr>
        <p:spPr bwMode="auto">
          <a:xfrm>
            <a:off x="6553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60" name="Oval 87"/>
          <p:cNvSpPr>
            <a:spLocks noChangeArrowheads="1"/>
          </p:cNvSpPr>
          <p:nvPr/>
        </p:nvSpPr>
        <p:spPr bwMode="auto">
          <a:xfrm>
            <a:off x="70104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61" name="Oval 88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62" name="Oval 89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63" name="Oval 90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64" name="Oval 91"/>
          <p:cNvSpPr>
            <a:spLocks noChangeArrowheads="1"/>
          </p:cNvSpPr>
          <p:nvPr/>
        </p:nvSpPr>
        <p:spPr bwMode="auto">
          <a:xfrm>
            <a:off x="67818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65" name="Oval 92"/>
          <p:cNvSpPr>
            <a:spLocks noChangeArrowheads="1"/>
          </p:cNvSpPr>
          <p:nvPr/>
        </p:nvSpPr>
        <p:spPr bwMode="auto">
          <a:xfrm>
            <a:off x="70104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66" name="Oval 93"/>
          <p:cNvSpPr>
            <a:spLocks noChangeArrowheads="1"/>
          </p:cNvSpPr>
          <p:nvPr/>
        </p:nvSpPr>
        <p:spPr bwMode="auto">
          <a:xfrm>
            <a:off x="7315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67" name="Oval 94"/>
          <p:cNvSpPr>
            <a:spLocks noChangeArrowheads="1"/>
          </p:cNvSpPr>
          <p:nvPr/>
        </p:nvSpPr>
        <p:spPr bwMode="auto">
          <a:xfrm>
            <a:off x="7239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68" name="Oval 95"/>
          <p:cNvSpPr>
            <a:spLocks noChangeArrowheads="1"/>
          </p:cNvSpPr>
          <p:nvPr/>
        </p:nvSpPr>
        <p:spPr bwMode="auto">
          <a:xfrm>
            <a:off x="69342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69" name="Oval 96"/>
          <p:cNvSpPr>
            <a:spLocks noChangeArrowheads="1"/>
          </p:cNvSpPr>
          <p:nvPr/>
        </p:nvSpPr>
        <p:spPr bwMode="auto">
          <a:xfrm>
            <a:off x="7467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0" name="Oval 97"/>
          <p:cNvSpPr>
            <a:spLocks noChangeArrowheads="1"/>
          </p:cNvSpPr>
          <p:nvPr/>
        </p:nvSpPr>
        <p:spPr bwMode="auto">
          <a:xfrm>
            <a:off x="6705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1" name="Oval 98"/>
          <p:cNvSpPr>
            <a:spLocks noChangeArrowheads="1"/>
          </p:cNvSpPr>
          <p:nvPr/>
        </p:nvSpPr>
        <p:spPr bwMode="auto">
          <a:xfrm>
            <a:off x="71628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2" name="Oval 99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3" name="Oval 100"/>
          <p:cNvSpPr>
            <a:spLocks noChangeArrowheads="1"/>
          </p:cNvSpPr>
          <p:nvPr/>
        </p:nvSpPr>
        <p:spPr bwMode="auto">
          <a:xfrm>
            <a:off x="56388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4" name="Oval 101"/>
          <p:cNvSpPr>
            <a:spLocks noChangeArrowheads="1"/>
          </p:cNvSpPr>
          <p:nvPr/>
        </p:nvSpPr>
        <p:spPr bwMode="auto">
          <a:xfrm>
            <a:off x="57912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5" name="Oval 102"/>
          <p:cNvSpPr>
            <a:spLocks noChangeArrowheads="1"/>
          </p:cNvSpPr>
          <p:nvPr/>
        </p:nvSpPr>
        <p:spPr bwMode="auto">
          <a:xfrm>
            <a:off x="55626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6" name="Oval 103"/>
          <p:cNvSpPr>
            <a:spLocks noChangeArrowheads="1"/>
          </p:cNvSpPr>
          <p:nvPr/>
        </p:nvSpPr>
        <p:spPr bwMode="auto">
          <a:xfrm>
            <a:off x="57912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7" name="Oval 104"/>
          <p:cNvSpPr>
            <a:spLocks noChangeArrowheads="1"/>
          </p:cNvSpPr>
          <p:nvPr/>
        </p:nvSpPr>
        <p:spPr bwMode="auto">
          <a:xfrm>
            <a:off x="60960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8" name="Oval 105"/>
          <p:cNvSpPr>
            <a:spLocks noChangeArrowheads="1"/>
          </p:cNvSpPr>
          <p:nvPr/>
        </p:nvSpPr>
        <p:spPr bwMode="auto">
          <a:xfrm>
            <a:off x="60198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79" name="Oval 106"/>
          <p:cNvSpPr>
            <a:spLocks noChangeArrowheads="1"/>
          </p:cNvSpPr>
          <p:nvPr/>
        </p:nvSpPr>
        <p:spPr bwMode="auto">
          <a:xfrm>
            <a:off x="57150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80" name="Oval 107"/>
          <p:cNvSpPr>
            <a:spLocks noChangeArrowheads="1"/>
          </p:cNvSpPr>
          <p:nvPr/>
        </p:nvSpPr>
        <p:spPr bwMode="auto">
          <a:xfrm>
            <a:off x="62484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81" name="Oval 108"/>
          <p:cNvSpPr>
            <a:spLocks noChangeArrowheads="1"/>
          </p:cNvSpPr>
          <p:nvPr/>
        </p:nvSpPr>
        <p:spPr bwMode="auto">
          <a:xfrm>
            <a:off x="54864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82" name="Oval 109"/>
          <p:cNvSpPr>
            <a:spLocks noChangeArrowheads="1"/>
          </p:cNvSpPr>
          <p:nvPr/>
        </p:nvSpPr>
        <p:spPr bwMode="auto">
          <a:xfrm>
            <a:off x="5943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83" name="Oval 110"/>
          <p:cNvSpPr>
            <a:spLocks noChangeArrowheads="1"/>
          </p:cNvSpPr>
          <p:nvPr/>
        </p:nvSpPr>
        <p:spPr bwMode="auto">
          <a:xfrm>
            <a:off x="59436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84" name="Oval 111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85" name="Oval 112"/>
          <p:cNvSpPr>
            <a:spLocks noChangeArrowheads="1"/>
          </p:cNvSpPr>
          <p:nvPr/>
        </p:nvSpPr>
        <p:spPr bwMode="auto">
          <a:xfrm>
            <a:off x="71628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86" name="Oval 113"/>
          <p:cNvSpPr>
            <a:spLocks noChangeArrowheads="1"/>
          </p:cNvSpPr>
          <p:nvPr/>
        </p:nvSpPr>
        <p:spPr bwMode="auto">
          <a:xfrm>
            <a:off x="69342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87" name="Oval 114"/>
          <p:cNvSpPr>
            <a:spLocks noChangeArrowheads="1"/>
          </p:cNvSpPr>
          <p:nvPr/>
        </p:nvSpPr>
        <p:spPr bwMode="auto">
          <a:xfrm>
            <a:off x="71628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88" name="Oval 115"/>
          <p:cNvSpPr>
            <a:spLocks noChangeArrowheads="1"/>
          </p:cNvSpPr>
          <p:nvPr/>
        </p:nvSpPr>
        <p:spPr bwMode="auto">
          <a:xfrm>
            <a:off x="74676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89" name="Oval 116"/>
          <p:cNvSpPr>
            <a:spLocks noChangeArrowheads="1"/>
          </p:cNvSpPr>
          <p:nvPr/>
        </p:nvSpPr>
        <p:spPr bwMode="auto">
          <a:xfrm>
            <a:off x="7391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90" name="Oval 117"/>
          <p:cNvSpPr>
            <a:spLocks noChangeArrowheads="1"/>
          </p:cNvSpPr>
          <p:nvPr/>
        </p:nvSpPr>
        <p:spPr bwMode="auto">
          <a:xfrm>
            <a:off x="70866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91" name="Oval 118"/>
          <p:cNvSpPr>
            <a:spLocks noChangeArrowheads="1"/>
          </p:cNvSpPr>
          <p:nvPr/>
        </p:nvSpPr>
        <p:spPr bwMode="auto">
          <a:xfrm>
            <a:off x="76200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92" name="Oval 119"/>
          <p:cNvSpPr>
            <a:spLocks noChangeArrowheads="1"/>
          </p:cNvSpPr>
          <p:nvPr/>
        </p:nvSpPr>
        <p:spPr bwMode="auto">
          <a:xfrm>
            <a:off x="68580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93" name="Oval 120"/>
          <p:cNvSpPr>
            <a:spLocks noChangeArrowheads="1"/>
          </p:cNvSpPr>
          <p:nvPr/>
        </p:nvSpPr>
        <p:spPr bwMode="auto">
          <a:xfrm>
            <a:off x="73152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94" name="Oval 121"/>
          <p:cNvSpPr>
            <a:spLocks noChangeArrowheads="1"/>
          </p:cNvSpPr>
          <p:nvPr/>
        </p:nvSpPr>
        <p:spPr bwMode="auto">
          <a:xfrm>
            <a:off x="7315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95" name="Oval 122"/>
          <p:cNvSpPr>
            <a:spLocks noChangeArrowheads="1"/>
          </p:cNvSpPr>
          <p:nvPr/>
        </p:nvSpPr>
        <p:spPr bwMode="auto">
          <a:xfrm>
            <a:off x="56388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96" name="Oval 123"/>
          <p:cNvSpPr>
            <a:spLocks noChangeArrowheads="1"/>
          </p:cNvSpPr>
          <p:nvPr/>
        </p:nvSpPr>
        <p:spPr bwMode="auto">
          <a:xfrm>
            <a:off x="57912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97" name="Oval 124"/>
          <p:cNvSpPr>
            <a:spLocks noChangeArrowheads="1"/>
          </p:cNvSpPr>
          <p:nvPr/>
        </p:nvSpPr>
        <p:spPr bwMode="auto">
          <a:xfrm>
            <a:off x="55626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98" name="Oval 125"/>
          <p:cNvSpPr>
            <a:spLocks noChangeArrowheads="1"/>
          </p:cNvSpPr>
          <p:nvPr/>
        </p:nvSpPr>
        <p:spPr bwMode="auto">
          <a:xfrm>
            <a:off x="5791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99" name="Oval 126"/>
          <p:cNvSpPr>
            <a:spLocks noChangeArrowheads="1"/>
          </p:cNvSpPr>
          <p:nvPr/>
        </p:nvSpPr>
        <p:spPr bwMode="auto">
          <a:xfrm>
            <a:off x="60960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00" name="Oval 127"/>
          <p:cNvSpPr>
            <a:spLocks noChangeArrowheads="1"/>
          </p:cNvSpPr>
          <p:nvPr/>
        </p:nvSpPr>
        <p:spPr bwMode="auto">
          <a:xfrm>
            <a:off x="60198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01" name="Oval 128"/>
          <p:cNvSpPr>
            <a:spLocks noChangeArrowheads="1"/>
          </p:cNvSpPr>
          <p:nvPr/>
        </p:nvSpPr>
        <p:spPr bwMode="auto">
          <a:xfrm>
            <a:off x="57150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02" name="Oval 129"/>
          <p:cNvSpPr>
            <a:spLocks noChangeArrowheads="1"/>
          </p:cNvSpPr>
          <p:nvPr/>
        </p:nvSpPr>
        <p:spPr bwMode="auto">
          <a:xfrm>
            <a:off x="6248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03" name="Oval 130"/>
          <p:cNvSpPr>
            <a:spLocks noChangeArrowheads="1"/>
          </p:cNvSpPr>
          <p:nvPr/>
        </p:nvSpPr>
        <p:spPr bwMode="auto">
          <a:xfrm>
            <a:off x="5486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04" name="Oval 131"/>
          <p:cNvSpPr>
            <a:spLocks noChangeArrowheads="1"/>
          </p:cNvSpPr>
          <p:nvPr/>
        </p:nvSpPr>
        <p:spPr bwMode="auto">
          <a:xfrm>
            <a:off x="59436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05" name="Oval 132"/>
          <p:cNvSpPr>
            <a:spLocks noChangeArrowheads="1"/>
          </p:cNvSpPr>
          <p:nvPr/>
        </p:nvSpPr>
        <p:spPr bwMode="auto">
          <a:xfrm>
            <a:off x="59436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06" name="Oval 133"/>
          <p:cNvSpPr>
            <a:spLocks noChangeArrowheads="1"/>
          </p:cNvSpPr>
          <p:nvPr/>
        </p:nvSpPr>
        <p:spPr bwMode="auto">
          <a:xfrm>
            <a:off x="67056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07" name="Oval 134"/>
          <p:cNvSpPr>
            <a:spLocks noChangeArrowheads="1"/>
          </p:cNvSpPr>
          <p:nvPr/>
        </p:nvSpPr>
        <p:spPr bwMode="auto">
          <a:xfrm>
            <a:off x="68580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08" name="Oval 135"/>
          <p:cNvSpPr>
            <a:spLocks noChangeArrowheads="1"/>
          </p:cNvSpPr>
          <p:nvPr/>
        </p:nvSpPr>
        <p:spPr bwMode="auto">
          <a:xfrm>
            <a:off x="66294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09" name="Oval 136"/>
          <p:cNvSpPr>
            <a:spLocks noChangeArrowheads="1"/>
          </p:cNvSpPr>
          <p:nvPr/>
        </p:nvSpPr>
        <p:spPr bwMode="auto">
          <a:xfrm>
            <a:off x="68580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10" name="Oval 137"/>
          <p:cNvSpPr>
            <a:spLocks noChangeArrowheads="1"/>
          </p:cNvSpPr>
          <p:nvPr/>
        </p:nvSpPr>
        <p:spPr bwMode="auto">
          <a:xfrm>
            <a:off x="71628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11" name="Oval 138"/>
          <p:cNvSpPr>
            <a:spLocks noChangeArrowheads="1"/>
          </p:cNvSpPr>
          <p:nvPr/>
        </p:nvSpPr>
        <p:spPr bwMode="auto">
          <a:xfrm>
            <a:off x="70866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12" name="Oval 139"/>
          <p:cNvSpPr>
            <a:spLocks noChangeArrowheads="1"/>
          </p:cNvSpPr>
          <p:nvPr/>
        </p:nvSpPr>
        <p:spPr bwMode="auto">
          <a:xfrm>
            <a:off x="67818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13" name="Oval 140"/>
          <p:cNvSpPr>
            <a:spLocks noChangeArrowheads="1"/>
          </p:cNvSpPr>
          <p:nvPr/>
        </p:nvSpPr>
        <p:spPr bwMode="auto">
          <a:xfrm>
            <a:off x="73152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14" name="Oval 141"/>
          <p:cNvSpPr>
            <a:spLocks noChangeArrowheads="1"/>
          </p:cNvSpPr>
          <p:nvPr/>
        </p:nvSpPr>
        <p:spPr bwMode="auto">
          <a:xfrm>
            <a:off x="65532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15" name="Oval 142"/>
          <p:cNvSpPr>
            <a:spLocks noChangeArrowheads="1"/>
          </p:cNvSpPr>
          <p:nvPr/>
        </p:nvSpPr>
        <p:spPr bwMode="auto">
          <a:xfrm>
            <a:off x="70104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16" name="Oval 143"/>
          <p:cNvSpPr>
            <a:spLocks noChangeArrowheads="1"/>
          </p:cNvSpPr>
          <p:nvPr/>
        </p:nvSpPr>
        <p:spPr bwMode="auto">
          <a:xfrm>
            <a:off x="70104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17" name="Oval 144"/>
          <p:cNvSpPr>
            <a:spLocks noChangeArrowheads="1"/>
          </p:cNvSpPr>
          <p:nvPr/>
        </p:nvSpPr>
        <p:spPr bwMode="auto">
          <a:xfrm>
            <a:off x="6096000" y="609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18" name="Oval 145"/>
          <p:cNvSpPr>
            <a:spLocks noChangeArrowheads="1"/>
          </p:cNvSpPr>
          <p:nvPr/>
        </p:nvSpPr>
        <p:spPr bwMode="auto">
          <a:xfrm>
            <a:off x="6248400" y="762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19" name="Oval 146"/>
          <p:cNvSpPr>
            <a:spLocks noChangeArrowheads="1"/>
          </p:cNvSpPr>
          <p:nvPr/>
        </p:nvSpPr>
        <p:spPr bwMode="auto">
          <a:xfrm>
            <a:off x="6019800" y="114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20" name="Oval 147"/>
          <p:cNvSpPr>
            <a:spLocks noChangeArrowheads="1"/>
          </p:cNvSpPr>
          <p:nvPr/>
        </p:nvSpPr>
        <p:spPr bwMode="auto">
          <a:xfrm>
            <a:off x="6248400" y="990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21" name="Oval 148"/>
          <p:cNvSpPr>
            <a:spLocks noChangeArrowheads="1"/>
          </p:cNvSpPr>
          <p:nvPr/>
        </p:nvSpPr>
        <p:spPr bwMode="auto">
          <a:xfrm>
            <a:off x="6553200" y="838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22" name="Oval 149"/>
          <p:cNvSpPr>
            <a:spLocks noChangeArrowheads="1"/>
          </p:cNvSpPr>
          <p:nvPr/>
        </p:nvSpPr>
        <p:spPr bwMode="auto">
          <a:xfrm>
            <a:off x="6477000" y="1066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23" name="Oval 150"/>
          <p:cNvSpPr>
            <a:spLocks noChangeArrowheads="1"/>
          </p:cNvSpPr>
          <p:nvPr/>
        </p:nvSpPr>
        <p:spPr bwMode="auto">
          <a:xfrm>
            <a:off x="61722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24" name="Oval 151"/>
          <p:cNvSpPr>
            <a:spLocks noChangeArrowheads="1"/>
          </p:cNvSpPr>
          <p:nvPr/>
        </p:nvSpPr>
        <p:spPr bwMode="auto">
          <a:xfrm>
            <a:off x="6705600" y="114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25" name="Oval 152"/>
          <p:cNvSpPr>
            <a:spLocks noChangeArrowheads="1"/>
          </p:cNvSpPr>
          <p:nvPr/>
        </p:nvSpPr>
        <p:spPr bwMode="auto">
          <a:xfrm>
            <a:off x="59436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26" name="Oval 153"/>
          <p:cNvSpPr>
            <a:spLocks noChangeArrowheads="1"/>
          </p:cNvSpPr>
          <p:nvPr/>
        </p:nvSpPr>
        <p:spPr bwMode="auto">
          <a:xfrm>
            <a:off x="64008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27" name="Oval 154"/>
          <p:cNvSpPr>
            <a:spLocks noChangeArrowheads="1"/>
          </p:cNvSpPr>
          <p:nvPr/>
        </p:nvSpPr>
        <p:spPr bwMode="auto">
          <a:xfrm>
            <a:off x="6400800" y="609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28" name="Oval 155"/>
          <p:cNvSpPr>
            <a:spLocks noChangeArrowheads="1"/>
          </p:cNvSpPr>
          <p:nvPr/>
        </p:nvSpPr>
        <p:spPr bwMode="auto">
          <a:xfrm>
            <a:off x="60198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29" name="Oval 156"/>
          <p:cNvSpPr>
            <a:spLocks noChangeArrowheads="1"/>
          </p:cNvSpPr>
          <p:nvPr/>
        </p:nvSpPr>
        <p:spPr bwMode="auto">
          <a:xfrm>
            <a:off x="6172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0" name="Oval 157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1" name="Oval 158"/>
          <p:cNvSpPr>
            <a:spLocks noChangeArrowheads="1"/>
          </p:cNvSpPr>
          <p:nvPr/>
        </p:nvSpPr>
        <p:spPr bwMode="auto">
          <a:xfrm>
            <a:off x="61722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2" name="Oval 159"/>
          <p:cNvSpPr>
            <a:spLocks noChangeArrowheads="1"/>
          </p:cNvSpPr>
          <p:nvPr/>
        </p:nvSpPr>
        <p:spPr bwMode="auto">
          <a:xfrm>
            <a:off x="6477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3" name="Oval 160"/>
          <p:cNvSpPr>
            <a:spLocks noChangeArrowheads="1"/>
          </p:cNvSpPr>
          <p:nvPr/>
        </p:nvSpPr>
        <p:spPr bwMode="auto">
          <a:xfrm>
            <a:off x="64008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4" name="Oval 161"/>
          <p:cNvSpPr>
            <a:spLocks noChangeArrowheads="1"/>
          </p:cNvSpPr>
          <p:nvPr/>
        </p:nvSpPr>
        <p:spPr bwMode="auto">
          <a:xfrm>
            <a:off x="60960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5" name="Oval 162"/>
          <p:cNvSpPr>
            <a:spLocks noChangeArrowheads="1"/>
          </p:cNvSpPr>
          <p:nvPr/>
        </p:nvSpPr>
        <p:spPr bwMode="auto">
          <a:xfrm>
            <a:off x="66294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6" name="Oval 163"/>
          <p:cNvSpPr>
            <a:spLocks noChangeArrowheads="1"/>
          </p:cNvSpPr>
          <p:nvPr/>
        </p:nvSpPr>
        <p:spPr bwMode="auto">
          <a:xfrm>
            <a:off x="58674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7" name="Oval 164"/>
          <p:cNvSpPr>
            <a:spLocks noChangeArrowheads="1"/>
          </p:cNvSpPr>
          <p:nvPr/>
        </p:nvSpPr>
        <p:spPr bwMode="auto">
          <a:xfrm>
            <a:off x="63246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8" name="Oval 165"/>
          <p:cNvSpPr>
            <a:spLocks noChangeArrowheads="1"/>
          </p:cNvSpPr>
          <p:nvPr/>
        </p:nvSpPr>
        <p:spPr bwMode="auto">
          <a:xfrm>
            <a:off x="63246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39" name="Oval 166"/>
          <p:cNvSpPr>
            <a:spLocks noChangeArrowheads="1"/>
          </p:cNvSpPr>
          <p:nvPr/>
        </p:nvSpPr>
        <p:spPr bwMode="auto">
          <a:xfrm>
            <a:off x="6172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0" name="Oval 167"/>
          <p:cNvSpPr>
            <a:spLocks noChangeArrowheads="1"/>
          </p:cNvSpPr>
          <p:nvPr/>
        </p:nvSpPr>
        <p:spPr bwMode="auto">
          <a:xfrm>
            <a:off x="6324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1" name="Oval 168"/>
          <p:cNvSpPr>
            <a:spLocks noChangeArrowheads="1"/>
          </p:cNvSpPr>
          <p:nvPr/>
        </p:nvSpPr>
        <p:spPr bwMode="auto">
          <a:xfrm>
            <a:off x="60960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2" name="Oval 169"/>
          <p:cNvSpPr>
            <a:spLocks noChangeArrowheads="1"/>
          </p:cNvSpPr>
          <p:nvPr/>
        </p:nvSpPr>
        <p:spPr bwMode="auto">
          <a:xfrm>
            <a:off x="63246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3" name="Oval 170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4" name="Oval 171"/>
          <p:cNvSpPr>
            <a:spLocks noChangeArrowheads="1"/>
          </p:cNvSpPr>
          <p:nvPr/>
        </p:nvSpPr>
        <p:spPr bwMode="auto">
          <a:xfrm>
            <a:off x="65532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5" name="Oval 172"/>
          <p:cNvSpPr>
            <a:spLocks noChangeArrowheads="1"/>
          </p:cNvSpPr>
          <p:nvPr/>
        </p:nvSpPr>
        <p:spPr bwMode="auto">
          <a:xfrm>
            <a:off x="62484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6" name="Oval 173"/>
          <p:cNvSpPr>
            <a:spLocks noChangeArrowheads="1"/>
          </p:cNvSpPr>
          <p:nvPr/>
        </p:nvSpPr>
        <p:spPr bwMode="auto">
          <a:xfrm>
            <a:off x="67818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7" name="Oval 174"/>
          <p:cNvSpPr>
            <a:spLocks noChangeArrowheads="1"/>
          </p:cNvSpPr>
          <p:nvPr/>
        </p:nvSpPr>
        <p:spPr bwMode="auto">
          <a:xfrm>
            <a:off x="60198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8" name="Oval 175"/>
          <p:cNvSpPr>
            <a:spLocks noChangeArrowheads="1"/>
          </p:cNvSpPr>
          <p:nvPr/>
        </p:nvSpPr>
        <p:spPr bwMode="auto">
          <a:xfrm>
            <a:off x="64770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49" name="Oval 176"/>
          <p:cNvSpPr>
            <a:spLocks noChangeArrowheads="1"/>
          </p:cNvSpPr>
          <p:nvPr/>
        </p:nvSpPr>
        <p:spPr bwMode="auto">
          <a:xfrm>
            <a:off x="64770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0" name="Oval 177"/>
          <p:cNvSpPr>
            <a:spLocks noChangeArrowheads="1"/>
          </p:cNvSpPr>
          <p:nvPr/>
        </p:nvSpPr>
        <p:spPr bwMode="auto">
          <a:xfrm>
            <a:off x="60960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1" name="Oval 178"/>
          <p:cNvSpPr>
            <a:spLocks noChangeArrowheads="1"/>
          </p:cNvSpPr>
          <p:nvPr/>
        </p:nvSpPr>
        <p:spPr bwMode="auto">
          <a:xfrm>
            <a:off x="62484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2" name="Oval 179"/>
          <p:cNvSpPr>
            <a:spLocks noChangeArrowheads="1"/>
          </p:cNvSpPr>
          <p:nvPr/>
        </p:nvSpPr>
        <p:spPr bwMode="auto">
          <a:xfrm>
            <a:off x="60198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3" name="Oval 180"/>
          <p:cNvSpPr>
            <a:spLocks noChangeArrowheads="1"/>
          </p:cNvSpPr>
          <p:nvPr/>
        </p:nvSpPr>
        <p:spPr bwMode="auto">
          <a:xfrm>
            <a:off x="62484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4" name="Oval 181"/>
          <p:cNvSpPr>
            <a:spLocks noChangeArrowheads="1"/>
          </p:cNvSpPr>
          <p:nvPr/>
        </p:nvSpPr>
        <p:spPr bwMode="auto">
          <a:xfrm>
            <a:off x="65532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5" name="Oval 182"/>
          <p:cNvSpPr>
            <a:spLocks noChangeArrowheads="1"/>
          </p:cNvSpPr>
          <p:nvPr/>
        </p:nvSpPr>
        <p:spPr bwMode="auto">
          <a:xfrm>
            <a:off x="64770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6" name="Oval 183"/>
          <p:cNvSpPr>
            <a:spLocks noChangeArrowheads="1"/>
          </p:cNvSpPr>
          <p:nvPr/>
        </p:nvSpPr>
        <p:spPr bwMode="auto">
          <a:xfrm>
            <a:off x="6172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7" name="Oval 184"/>
          <p:cNvSpPr>
            <a:spLocks noChangeArrowheads="1"/>
          </p:cNvSpPr>
          <p:nvPr/>
        </p:nvSpPr>
        <p:spPr bwMode="auto">
          <a:xfrm>
            <a:off x="6705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8" name="Oval 185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59" name="Oval 186"/>
          <p:cNvSpPr>
            <a:spLocks noChangeArrowheads="1"/>
          </p:cNvSpPr>
          <p:nvPr/>
        </p:nvSpPr>
        <p:spPr bwMode="auto">
          <a:xfrm>
            <a:off x="64008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0" name="Oval 187"/>
          <p:cNvSpPr>
            <a:spLocks noChangeArrowheads="1"/>
          </p:cNvSpPr>
          <p:nvPr/>
        </p:nvSpPr>
        <p:spPr bwMode="auto">
          <a:xfrm>
            <a:off x="64008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1" name="Oval 188"/>
          <p:cNvSpPr>
            <a:spLocks noChangeArrowheads="1"/>
          </p:cNvSpPr>
          <p:nvPr/>
        </p:nvSpPr>
        <p:spPr bwMode="auto">
          <a:xfrm>
            <a:off x="64008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2" name="Oval 189"/>
          <p:cNvSpPr>
            <a:spLocks noChangeArrowheads="1"/>
          </p:cNvSpPr>
          <p:nvPr/>
        </p:nvSpPr>
        <p:spPr bwMode="auto">
          <a:xfrm>
            <a:off x="65532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3" name="Oval 190"/>
          <p:cNvSpPr>
            <a:spLocks noChangeArrowheads="1"/>
          </p:cNvSpPr>
          <p:nvPr/>
        </p:nvSpPr>
        <p:spPr bwMode="auto">
          <a:xfrm>
            <a:off x="63246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4" name="Oval 191"/>
          <p:cNvSpPr>
            <a:spLocks noChangeArrowheads="1"/>
          </p:cNvSpPr>
          <p:nvPr/>
        </p:nvSpPr>
        <p:spPr bwMode="auto">
          <a:xfrm>
            <a:off x="65532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5" name="Oval 192"/>
          <p:cNvSpPr>
            <a:spLocks noChangeArrowheads="1"/>
          </p:cNvSpPr>
          <p:nvPr/>
        </p:nvSpPr>
        <p:spPr bwMode="auto">
          <a:xfrm>
            <a:off x="68580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6" name="Oval 193"/>
          <p:cNvSpPr>
            <a:spLocks noChangeArrowheads="1"/>
          </p:cNvSpPr>
          <p:nvPr/>
        </p:nvSpPr>
        <p:spPr bwMode="auto">
          <a:xfrm>
            <a:off x="67818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7" name="Oval 194"/>
          <p:cNvSpPr>
            <a:spLocks noChangeArrowheads="1"/>
          </p:cNvSpPr>
          <p:nvPr/>
        </p:nvSpPr>
        <p:spPr bwMode="auto">
          <a:xfrm>
            <a:off x="64770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8" name="Oval 195"/>
          <p:cNvSpPr>
            <a:spLocks noChangeArrowheads="1"/>
          </p:cNvSpPr>
          <p:nvPr/>
        </p:nvSpPr>
        <p:spPr bwMode="auto">
          <a:xfrm>
            <a:off x="70104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69" name="Oval 196"/>
          <p:cNvSpPr>
            <a:spLocks noChangeArrowheads="1"/>
          </p:cNvSpPr>
          <p:nvPr/>
        </p:nvSpPr>
        <p:spPr bwMode="auto">
          <a:xfrm>
            <a:off x="62484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0" name="Oval 197"/>
          <p:cNvSpPr>
            <a:spLocks noChangeArrowheads="1"/>
          </p:cNvSpPr>
          <p:nvPr/>
        </p:nvSpPr>
        <p:spPr bwMode="auto">
          <a:xfrm>
            <a:off x="67056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1" name="Oval 198"/>
          <p:cNvSpPr>
            <a:spLocks noChangeArrowheads="1"/>
          </p:cNvSpPr>
          <p:nvPr/>
        </p:nvSpPr>
        <p:spPr bwMode="auto">
          <a:xfrm>
            <a:off x="67056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2" name="Oval 199"/>
          <p:cNvSpPr>
            <a:spLocks noChangeArrowheads="1"/>
          </p:cNvSpPr>
          <p:nvPr/>
        </p:nvSpPr>
        <p:spPr bwMode="auto">
          <a:xfrm>
            <a:off x="54864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3" name="Oval 200"/>
          <p:cNvSpPr>
            <a:spLocks noChangeArrowheads="1"/>
          </p:cNvSpPr>
          <p:nvPr/>
        </p:nvSpPr>
        <p:spPr bwMode="auto">
          <a:xfrm>
            <a:off x="56388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4" name="Oval 201"/>
          <p:cNvSpPr>
            <a:spLocks noChangeArrowheads="1"/>
          </p:cNvSpPr>
          <p:nvPr/>
        </p:nvSpPr>
        <p:spPr bwMode="auto">
          <a:xfrm>
            <a:off x="5410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5" name="Oval 202"/>
          <p:cNvSpPr>
            <a:spLocks noChangeArrowheads="1"/>
          </p:cNvSpPr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6" name="Oval 203"/>
          <p:cNvSpPr>
            <a:spLocks noChangeArrowheads="1"/>
          </p:cNvSpPr>
          <p:nvPr/>
        </p:nvSpPr>
        <p:spPr bwMode="auto">
          <a:xfrm>
            <a:off x="5943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7" name="Oval 204"/>
          <p:cNvSpPr>
            <a:spLocks noChangeArrowheads="1"/>
          </p:cNvSpPr>
          <p:nvPr/>
        </p:nvSpPr>
        <p:spPr bwMode="auto">
          <a:xfrm>
            <a:off x="58674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8" name="Oval 205"/>
          <p:cNvSpPr>
            <a:spLocks noChangeArrowheads="1"/>
          </p:cNvSpPr>
          <p:nvPr/>
        </p:nvSpPr>
        <p:spPr bwMode="auto">
          <a:xfrm>
            <a:off x="55626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79" name="Oval 206"/>
          <p:cNvSpPr>
            <a:spLocks noChangeArrowheads="1"/>
          </p:cNvSpPr>
          <p:nvPr/>
        </p:nvSpPr>
        <p:spPr bwMode="auto">
          <a:xfrm>
            <a:off x="60960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0" name="Oval 207"/>
          <p:cNvSpPr>
            <a:spLocks noChangeArrowheads="1"/>
          </p:cNvSpPr>
          <p:nvPr/>
        </p:nvSpPr>
        <p:spPr bwMode="auto">
          <a:xfrm>
            <a:off x="53340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1" name="Oval 208"/>
          <p:cNvSpPr>
            <a:spLocks noChangeArrowheads="1"/>
          </p:cNvSpPr>
          <p:nvPr/>
        </p:nvSpPr>
        <p:spPr bwMode="auto">
          <a:xfrm>
            <a:off x="57912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2" name="Oval 209"/>
          <p:cNvSpPr>
            <a:spLocks noChangeArrowheads="1"/>
          </p:cNvSpPr>
          <p:nvPr/>
        </p:nvSpPr>
        <p:spPr bwMode="auto">
          <a:xfrm>
            <a:off x="57912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3" name="Oval 210"/>
          <p:cNvSpPr>
            <a:spLocks noChangeArrowheads="1"/>
          </p:cNvSpPr>
          <p:nvPr/>
        </p:nvSpPr>
        <p:spPr bwMode="auto">
          <a:xfrm>
            <a:off x="56388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4" name="Oval 211"/>
          <p:cNvSpPr>
            <a:spLocks noChangeArrowheads="1"/>
          </p:cNvSpPr>
          <p:nvPr/>
        </p:nvSpPr>
        <p:spPr bwMode="auto">
          <a:xfrm>
            <a:off x="5791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5" name="Oval 212"/>
          <p:cNvSpPr>
            <a:spLocks noChangeArrowheads="1"/>
          </p:cNvSpPr>
          <p:nvPr/>
        </p:nvSpPr>
        <p:spPr bwMode="auto">
          <a:xfrm>
            <a:off x="5562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6" name="Oval 213"/>
          <p:cNvSpPr>
            <a:spLocks noChangeArrowheads="1"/>
          </p:cNvSpPr>
          <p:nvPr/>
        </p:nvSpPr>
        <p:spPr bwMode="auto">
          <a:xfrm>
            <a:off x="57912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7" name="Oval 214"/>
          <p:cNvSpPr>
            <a:spLocks noChangeArrowheads="1"/>
          </p:cNvSpPr>
          <p:nvPr/>
        </p:nvSpPr>
        <p:spPr bwMode="auto">
          <a:xfrm>
            <a:off x="6096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8" name="Oval 215"/>
          <p:cNvSpPr>
            <a:spLocks noChangeArrowheads="1"/>
          </p:cNvSpPr>
          <p:nvPr/>
        </p:nvSpPr>
        <p:spPr bwMode="auto">
          <a:xfrm>
            <a:off x="60198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89" name="Oval 216"/>
          <p:cNvSpPr>
            <a:spLocks noChangeArrowheads="1"/>
          </p:cNvSpPr>
          <p:nvPr/>
        </p:nvSpPr>
        <p:spPr bwMode="auto">
          <a:xfrm>
            <a:off x="57150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90" name="Oval 217"/>
          <p:cNvSpPr>
            <a:spLocks noChangeArrowheads="1"/>
          </p:cNvSpPr>
          <p:nvPr/>
        </p:nvSpPr>
        <p:spPr bwMode="auto">
          <a:xfrm>
            <a:off x="62484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91" name="Oval 218"/>
          <p:cNvSpPr>
            <a:spLocks noChangeArrowheads="1"/>
          </p:cNvSpPr>
          <p:nvPr/>
        </p:nvSpPr>
        <p:spPr bwMode="auto">
          <a:xfrm>
            <a:off x="54864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92" name="Oval 219"/>
          <p:cNvSpPr>
            <a:spLocks noChangeArrowheads="1"/>
          </p:cNvSpPr>
          <p:nvPr/>
        </p:nvSpPr>
        <p:spPr bwMode="auto">
          <a:xfrm>
            <a:off x="59436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93" name="Oval 220"/>
          <p:cNvSpPr>
            <a:spLocks noChangeArrowheads="1"/>
          </p:cNvSpPr>
          <p:nvPr/>
        </p:nvSpPr>
        <p:spPr bwMode="auto">
          <a:xfrm>
            <a:off x="59436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94" name="Oval 221"/>
          <p:cNvSpPr>
            <a:spLocks noChangeArrowheads="1"/>
          </p:cNvSpPr>
          <p:nvPr/>
        </p:nvSpPr>
        <p:spPr bwMode="auto">
          <a:xfrm>
            <a:off x="5791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95" name="Oval 222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96" name="Oval 223"/>
          <p:cNvSpPr>
            <a:spLocks noChangeArrowheads="1"/>
          </p:cNvSpPr>
          <p:nvPr/>
        </p:nvSpPr>
        <p:spPr bwMode="auto">
          <a:xfrm>
            <a:off x="57150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97" name="Oval 224"/>
          <p:cNvSpPr>
            <a:spLocks noChangeArrowheads="1"/>
          </p:cNvSpPr>
          <p:nvPr/>
        </p:nvSpPr>
        <p:spPr bwMode="auto">
          <a:xfrm>
            <a:off x="59436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98" name="Oval 225"/>
          <p:cNvSpPr>
            <a:spLocks noChangeArrowheads="1"/>
          </p:cNvSpPr>
          <p:nvPr/>
        </p:nvSpPr>
        <p:spPr bwMode="auto">
          <a:xfrm>
            <a:off x="6248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99" name="Oval 226"/>
          <p:cNvSpPr>
            <a:spLocks noChangeArrowheads="1"/>
          </p:cNvSpPr>
          <p:nvPr/>
        </p:nvSpPr>
        <p:spPr bwMode="auto">
          <a:xfrm>
            <a:off x="61722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00" name="Oval 227"/>
          <p:cNvSpPr>
            <a:spLocks noChangeArrowheads="1"/>
          </p:cNvSpPr>
          <p:nvPr/>
        </p:nvSpPr>
        <p:spPr bwMode="auto">
          <a:xfrm>
            <a:off x="58674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01" name="Oval 228"/>
          <p:cNvSpPr>
            <a:spLocks noChangeArrowheads="1"/>
          </p:cNvSpPr>
          <p:nvPr/>
        </p:nvSpPr>
        <p:spPr bwMode="auto">
          <a:xfrm>
            <a:off x="64008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02" name="Oval 229"/>
          <p:cNvSpPr>
            <a:spLocks noChangeArrowheads="1"/>
          </p:cNvSpPr>
          <p:nvPr/>
        </p:nvSpPr>
        <p:spPr bwMode="auto">
          <a:xfrm>
            <a:off x="56388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03" name="Oval 230"/>
          <p:cNvSpPr>
            <a:spLocks noChangeArrowheads="1"/>
          </p:cNvSpPr>
          <p:nvPr/>
        </p:nvSpPr>
        <p:spPr bwMode="auto">
          <a:xfrm>
            <a:off x="60960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04" name="Oval 231"/>
          <p:cNvSpPr>
            <a:spLocks noChangeArrowheads="1"/>
          </p:cNvSpPr>
          <p:nvPr/>
        </p:nvSpPr>
        <p:spPr bwMode="auto">
          <a:xfrm>
            <a:off x="60960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05" name="Oval 232"/>
          <p:cNvSpPr>
            <a:spLocks noChangeArrowheads="1"/>
          </p:cNvSpPr>
          <p:nvPr/>
        </p:nvSpPr>
        <p:spPr bwMode="auto">
          <a:xfrm>
            <a:off x="59436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06" name="Oval 233"/>
          <p:cNvSpPr>
            <a:spLocks noChangeArrowheads="1"/>
          </p:cNvSpPr>
          <p:nvPr/>
        </p:nvSpPr>
        <p:spPr bwMode="auto">
          <a:xfrm>
            <a:off x="60960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07" name="Oval 234"/>
          <p:cNvSpPr>
            <a:spLocks noChangeArrowheads="1"/>
          </p:cNvSpPr>
          <p:nvPr/>
        </p:nvSpPr>
        <p:spPr bwMode="auto">
          <a:xfrm>
            <a:off x="58674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08" name="Oval 235"/>
          <p:cNvSpPr>
            <a:spLocks noChangeArrowheads="1"/>
          </p:cNvSpPr>
          <p:nvPr/>
        </p:nvSpPr>
        <p:spPr bwMode="auto">
          <a:xfrm>
            <a:off x="60960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09" name="Oval 236"/>
          <p:cNvSpPr>
            <a:spLocks noChangeArrowheads="1"/>
          </p:cNvSpPr>
          <p:nvPr/>
        </p:nvSpPr>
        <p:spPr bwMode="auto">
          <a:xfrm>
            <a:off x="64008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10" name="Oval 237"/>
          <p:cNvSpPr>
            <a:spLocks noChangeArrowheads="1"/>
          </p:cNvSpPr>
          <p:nvPr/>
        </p:nvSpPr>
        <p:spPr bwMode="auto">
          <a:xfrm>
            <a:off x="63246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11" name="Oval 238"/>
          <p:cNvSpPr>
            <a:spLocks noChangeArrowheads="1"/>
          </p:cNvSpPr>
          <p:nvPr/>
        </p:nvSpPr>
        <p:spPr bwMode="auto">
          <a:xfrm>
            <a:off x="60198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12" name="Oval 239"/>
          <p:cNvSpPr>
            <a:spLocks noChangeArrowheads="1"/>
          </p:cNvSpPr>
          <p:nvPr/>
        </p:nvSpPr>
        <p:spPr bwMode="auto">
          <a:xfrm>
            <a:off x="6553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13" name="Oval 240"/>
          <p:cNvSpPr>
            <a:spLocks noChangeArrowheads="1"/>
          </p:cNvSpPr>
          <p:nvPr/>
        </p:nvSpPr>
        <p:spPr bwMode="auto">
          <a:xfrm>
            <a:off x="5791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14" name="Oval 241"/>
          <p:cNvSpPr>
            <a:spLocks noChangeArrowheads="1"/>
          </p:cNvSpPr>
          <p:nvPr/>
        </p:nvSpPr>
        <p:spPr bwMode="auto">
          <a:xfrm>
            <a:off x="62484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15" name="Oval 242"/>
          <p:cNvSpPr>
            <a:spLocks noChangeArrowheads="1"/>
          </p:cNvSpPr>
          <p:nvPr/>
        </p:nvSpPr>
        <p:spPr bwMode="auto">
          <a:xfrm>
            <a:off x="62484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16" name="Oval 243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17" name="Oval 244"/>
          <p:cNvSpPr>
            <a:spLocks noChangeArrowheads="1"/>
          </p:cNvSpPr>
          <p:nvPr/>
        </p:nvSpPr>
        <p:spPr bwMode="auto">
          <a:xfrm>
            <a:off x="60960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18" name="Oval 245"/>
          <p:cNvSpPr>
            <a:spLocks noChangeArrowheads="1"/>
          </p:cNvSpPr>
          <p:nvPr/>
        </p:nvSpPr>
        <p:spPr bwMode="auto">
          <a:xfrm>
            <a:off x="58674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19" name="Oval 246"/>
          <p:cNvSpPr>
            <a:spLocks noChangeArrowheads="1"/>
          </p:cNvSpPr>
          <p:nvPr/>
        </p:nvSpPr>
        <p:spPr bwMode="auto">
          <a:xfrm>
            <a:off x="60960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20" name="Oval 247"/>
          <p:cNvSpPr>
            <a:spLocks noChangeArrowheads="1"/>
          </p:cNvSpPr>
          <p:nvPr/>
        </p:nvSpPr>
        <p:spPr bwMode="auto">
          <a:xfrm>
            <a:off x="64008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21" name="Oval 248"/>
          <p:cNvSpPr>
            <a:spLocks noChangeArrowheads="1"/>
          </p:cNvSpPr>
          <p:nvPr/>
        </p:nvSpPr>
        <p:spPr bwMode="auto">
          <a:xfrm>
            <a:off x="63246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22" name="Oval 249"/>
          <p:cNvSpPr>
            <a:spLocks noChangeArrowheads="1"/>
          </p:cNvSpPr>
          <p:nvPr/>
        </p:nvSpPr>
        <p:spPr bwMode="auto">
          <a:xfrm>
            <a:off x="60198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23" name="Oval 250"/>
          <p:cNvSpPr>
            <a:spLocks noChangeArrowheads="1"/>
          </p:cNvSpPr>
          <p:nvPr/>
        </p:nvSpPr>
        <p:spPr bwMode="auto">
          <a:xfrm>
            <a:off x="65532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24" name="Oval 251"/>
          <p:cNvSpPr>
            <a:spLocks noChangeArrowheads="1"/>
          </p:cNvSpPr>
          <p:nvPr/>
        </p:nvSpPr>
        <p:spPr bwMode="auto">
          <a:xfrm>
            <a:off x="57912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25" name="Oval 252"/>
          <p:cNvSpPr>
            <a:spLocks noChangeArrowheads="1"/>
          </p:cNvSpPr>
          <p:nvPr/>
        </p:nvSpPr>
        <p:spPr bwMode="auto">
          <a:xfrm>
            <a:off x="62484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26" name="Oval 253"/>
          <p:cNvSpPr>
            <a:spLocks noChangeArrowheads="1"/>
          </p:cNvSpPr>
          <p:nvPr/>
        </p:nvSpPr>
        <p:spPr bwMode="auto">
          <a:xfrm>
            <a:off x="62484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27" name="Oval 254"/>
          <p:cNvSpPr>
            <a:spLocks noChangeArrowheads="1"/>
          </p:cNvSpPr>
          <p:nvPr/>
        </p:nvSpPr>
        <p:spPr bwMode="auto">
          <a:xfrm>
            <a:off x="60960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28" name="Oval 255"/>
          <p:cNvSpPr>
            <a:spLocks noChangeArrowheads="1"/>
          </p:cNvSpPr>
          <p:nvPr/>
        </p:nvSpPr>
        <p:spPr bwMode="auto">
          <a:xfrm>
            <a:off x="62484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29" name="Oval 256"/>
          <p:cNvSpPr>
            <a:spLocks noChangeArrowheads="1"/>
          </p:cNvSpPr>
          <p:nvPr/>
        </p:nvSpPr>
        <p:spPr bwMode="auto">
          <a:xfrm>
            <a:off x="60198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30" name="Oval 257"/>
          <p:cNvSpPr>
            <a:spLocks noChangeArrowheads="1"/>
          </p:cNvSpPr>
          <p:nvPr/>
        </p:nvSpPr>
        <p:spPr bwMode="auto">
          <a:xfrm>
            <a:off x="62484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31" name="Oval 258"/>
          <p:cNvSpPr>
            <a:spLocks noChangeArrowheads="1"/>
          </p:cNvSpPr>
          <p:nvPr/>
        </p:nvSpPr>
        <p:spPr bwMode="auto">
          <a:xfrm>
            <a:off x="65532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32" name="Oval 259"/>
          <p:cNvSpPr>
            <a:spLocks noChangeArrowheads="1"/>
          </p:cNvSpPr>
          <p:nvPr/>
        </p:nvSpPr>
        <p:spPr bwMode="auto">
          <a:xfrm>
            <a:off x="64770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33" name="Oval 260"/>
          <p:cNvSpPr>
            <a:spLocks noChangeArrowheads="1"/>
          </p:cNvSpPr>
          <p:nvPr/>
        </p:nvSpPr>
        <p:spPr bwMode="auto">
          <a:xfrm>
            <a:off x="6172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34" name="Oval 261"/>
          <p:cNvSpPr>
            <a:spLocks noChangeArrowheads="1"/>
          </p:cNvSpPr>
          <p:nvPr/>
        </p:nvSpPr>
        <p:spPr bwMode="auto">
          <a:xfrm>
            <a:off x="6705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35" name="Oval 262"/>
          <p:cNvSpPr>
            <a:spLocks noChangeArrowheads="1"/>
          </p:cNvSpPr>
          <p:nvPr/>
        </p:nvSpPr>
        <p:spPr bwMode="auto">
          <a:xfrm>
            <a:off x="5943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36" name="Oval 263"/>
          <p:cNvSpPr>
            <a:spLocks noChangeArrowheads="1"/>
          </p:cNvSpPr>
          <p:nvPr/>
        </p:nvSpPr>
        <p:spPr bwMode="auto">
          <a:xfrm>
            <a:off x="64008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37" name="Oval 264"/>
          <p:cNvSpPr>
            <a:spLocks noChangeArrowheads="1"/>
          </p:cNvSpPr>
          <p:nvPr/>
        </p:nvSpPr>
        <p:spPr bwMode="auto">
          <a:xfrm>
            <a:off x="64008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38" name="Oval 265"/>
          <p:cNvSpPr>
            <a:spLocks noChangeArrowheads="1"/>
          </p:cNvSpPr>
          <p:nvPr/>
        </p:nvSpPr>
        <p:spPr bwMode="auto">
          <a:xfrm>
            <a:off x="60198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39" name="Oval 266"/>
          <p:cNvSpPr>
            <a:spLocks noChangeArrowheads="1"/>
          </p:cNvSpPr>
          <p:nvPr/>
        </p:nvSpPr>
        <p:spPr bwMode="auto">
          <a:xfrm>
            <a:off x="6172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40" name="Oval 267"/>
          <p:cNvSpPr>
            <a:spLocks noChangeArrowheads="1"/>
          </p:cNvSpPr>
          <p:nvPr/>
        </p:nvSpPr>
        <p:spPr bwMode="auto">
          <a:xfrm>
            <a:off x="5943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41" name="Oval 268"/>
          <p:cNvSpPr>
            <a:spLocks noChangeArrowheads="1"/>
          </p:cNvSpPr>
          <p:nvPr/>
        </p:nvSpPr>
        <p:spPr bwMode="auto">
          <a:xfrm>
            <a:off x="6172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42" name="Oval 269"/>
          <p:cNvSpPr>
            <a:spLocks noChangeArrowheads="1"/>
          </p:cNvSpPr>
          <p:nvPr/>
        </p:nvSpPr>
        <p:spPr bwMode="auto">
          <a:xfrm>
            <a:off x="64770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43" name="Oval 270"/>
          <p:cNvSpPr>
            <a:spLocks noChangeArrowheads="1"/>
          </p:cNvSpPr>
          <p:nvPr/>
        </p:nvSpPr>
        <p:spPr bwMode="auto">
          <a:xfrm>
            <a:off x="6400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44" name="Oval 271"/>
          <p:cNvSpPr>
            <a:spLocks noChangeArrowheads="1"/>
          </p:cNvSpPr>
          <p:nvPr/>
        </p:nvSpPr>
        <p:spPr bwMode="auto">
          <a:xfrm>
            <a:off x="60960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45" name="Oval 272"/>
          <p:cNvSpPr>
            <a:spLocks noChangeArrowheads="1"/>
          </p:cNvSpPr>
          <p:nvPr/>
        </p:nvSpPr>
        <p:spPr bwMode="auto">
          <a:xfrm>
            <a:off x="66294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46" name="Oval 273"/>
          <p:cNvSpPr>
            <a:spLocks noChangeArrowheads="1"/>
          </p:cNvSpPr>
          <p:nvPr/>
        </p:nvSpPr>
        <p:spPr bwMode="auto">
          <a:xfrm>
            <a:off x="58674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47" name="Oval 274"/>
          <p:cNvSpPr>
            <a:spLocks noChangeArrowheads="1"/>
          </p:cNvSpPr>
          <p:nvPr/>
        </p:nvSpPr>
        <p:spPr bwMode="auto">
          <a:xfrm>
            <a:off x="63246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48" name="Oval 275"/>
          <p:cNvSpPr>
            <a:spLocks noChangeArrowheads="1"/>
          </p:cNvSpPr>
          <p:nvPr/>
        </p:nvSpPr>
        <p:spPr bwMode="auto">
          <a:xfrm>
            <a:off x="63246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49" name="Oval 276"/>
          <p:cNvSpPr>
            <a:spLocks noChangeArrowheads="1"/>
          </p:cNvSpPr>
          <p:nvPr/>
        </p:nvSpPr>
        <p:spPr bwMode="auto">
          <a:xfrm>
            <a:off x="69342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50" name="Oval 277"/>
          <p:cNvSpPr>
            <a:spLocks noChangeArrowheads="1"/>
          </p:cNvSpPr>
          <p:nvPr/>
        </p:nvSpPr>
        <p:spPr bwMode="auto">
          <a:xfrm>
            <a:off x="70866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51" name="Oval 278"/>
          <p:cNvSpPr>
            <a:spLocks noChangeArrowheads="1"/>
          </p:cNvSpPr>
          <p:nvPr/>
        </p:nvSpPr>
        <p:spPr bwMode="auto">
          <a:xfrm>
            <a:off x="68580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52" name="Oval 279"/>
          <p:cNvSpPr>
            <a:spLocks noChangeArrowheads="1"/>
          </p:cNvSpPr>
          <p:nvPr/>
        </p:nvSpPr>
        <p:spPr bwMode="auto">
          <a:xfrm>
            <a:off x="70866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53" name="Oval 280"/>
          <p:cNvSpPr>
            <a:spLocks noChangeArrowheads="1"/>
          </p:cNvSpPr>
          <p:nvPr/>
        </p:nvSpPr>
        <p:spPr bwMode="auto">
          <a:xfrm>
            <a:off x="73914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54" name="Oval 281"/>
          <p:cNvSpPr>
            <a:spLocks noChangeArrowheads="1"/>
          </p:cNvSpPr>
          <p:nvPr/>
        </p:nvSpPr>
        <p:spPr bwMode="auto">
          <a:xfrm>
            <a:off x="73152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55" name="Oval 282"/>
          <p:cNvSpPr>
            <a:spLocks noChangeArrowheads="1"/>
          </p:cNvSpPr>
          <p:nvPr/>
        </p:nvSpPr>
        <p:spPr bwMode="auto">
          <a:xfrm>
            <a:off x="70104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56" name="Oval 283"/>
          <p:cNvSpPr>
            <a:spLocks noChangeArrowheads="1"/>
          </p:cNvSpPr>
          <p:nvPr/>
        </p:nvSpPr>
        <p:spPr bwMode="auto">
          <a:xfrm>
            <a:off x="75438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57" name="Oval 284"/>
          <p:cNvSpPr>
            <a:spLocks noChangeArrowheads="1"/>
          </p:cNvSpPr>
          <p:nvPr/>
        </p:nvSpPr>
        <p:spPr bwMode="auto">
          <a:xfrm>
            <a:off x="67818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58" name="Oval 285"/>
          <p:cNvSpPr>
            <a:spLocks noChangeArrowheads="1"/>
          </p:cNvSpPr>
          <p:nvPr/>
        </p:nvSpPr>
        <p:spPr bwMode="auto">
          <a:xfrm>
            <a:off x="72390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59" name="Oval 286"/>
          <p:cNvSpPr>
            <a:spLocks noChangeArrowheads="1"/>
          </p:cNvSpPr>
          <p:nvPr/>
        </p:nvSpPr>
        <p:spPr bwMode="auto">
          <a:xfrm>
            <a:off x="72390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60" name="Oval 287"/>
          <p:cNvSpPr>
            <a:spLocks noChangeArrowheads="1"/>
          </p:cNvSpPr>
          <p:nvPr/>
        </p:nvSpPr>
        <p:spPr bwMode="auto">
          <a:xfrm>
            <a:off x="70866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61" name="Oval 288"/>
          <p:cNvSpPr>
            <a:spLocks noChangeArrowheads="1"/>
          </p:cNvSpPr>
          <p:nvPr/>
        </p:nvSpPr>
        <p:spPr bwMode="auto">
          <a:xfrm>
            <a:off x="72390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62" name="Oval 289"/>
          <p:cNvSpPr>
            <a:spLocks noChangeArrowheads="1"/>
          </p:cNvSpPr>
          <p:nvPr/>
        </p:nvSpPr>
        <p:spPr bwMode="auto">
          <a:xfrm>
            <a:off x="70104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63" name="Oval 290"/>
          <p:cNvSpPr>
            <a:spLocks noChangeArrowheads="1"/>
          </p:cNvSpPr>
          <p:nvPr/>
        </p:nvSpPr>
        <p:spPr bwMode="auto">
          <a:xfrm>
            <a:off x="72390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64" name="Oval 291"/>
          <p:cNvSpPr>
            <a:spLocks noChangeArrowheads="1"/>
          </p:cNvSpPr>
          <p:nvPr/>
        </p:nvSpPr>
        <p:spPr bwMode="auto">
          <a:xfrm>
            <a:off x="75438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65" name="Oval 292"/>
          <p:cNvSpPr>
            <a:spLocks noChangeArrowheads="1"/>
          </p:cNvSpPr>
          <p:nvPr/>
        </p:nvSpPr>
        <p:spPr bwMode="auto">
          <a:xfrm>
            <a:off x="74676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66" name="Oval 293"/>
          <p:cNvSpPr>
            <a:spLocks noChangeArrowheads="1"/>
          </p:cNvSpPr>
          <p:nvPr/>
        </p:nvSpPr>
        <p:spPr bwMode="auto">
          <a:xfrm>
            <a:off x="71628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67" name="Oval 294"/>
          <p:cNvSpPr>
            <a:spLocks noChangeArrowheads="1"/>
          </p:cNvSpPr>
          <p:nvPr/>
        </p:nvSpPr>
        <p:spPr bwMode="auto">
          <a:xfrm>
            <a:off x="76962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68" name="Oval 295"/>
          <p:cNvSpPr>
            <a:spLocks noChangeArrowheads="1"/>
          </p:cNvSpPr>
          <p:nvPr/>
        </p:nvSpPr>
        <p:spPr bwMode="auto">
          <a:xfrm>
            <a:off x="69342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69" name="Oval 296"/>
          <p:cNvSpPr>
            <a:spLocks noChangeArrowheads="1"/>
          </p:cNvSpPr>
          <p:nvPr/>
        </p:nvSpPr>
        <p:spPr bwMode="auto">
          <a:xfrm>
            <a:off x="73914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0" name="Oval 297"/>
          <p:cNvSpPr>
            <a:spLocks noChangeArrowheads="1"/>
          </p:cNvSpPr>
          <p:nvPr/>
        </p:nvSpPr>
        <p:spPr bwMode="auto">
          <a:xfrm>
            <a:off x="73914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1" name="Oval 298"/>
          <p:cNvSpPr>
            <a:spLocks noChangeArrowheads="1"/>
          </p:cNvSpPr>
          <p:nvPr/>
        </p:nvSpPr>
        <p:spPr bwMode="auto">
          <a:xfrm>
            <a:off x="6324600" y="1066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2" name="Oval 299"/>
          <p:cNvSpPr>
            <a:spLocks noChangeArrowheads="1"/>
          </p:cNvSpPr>
          <p:nvPr/>
        </p:nvSpPr>
        <p:spPr bwMode="auto">
          <a:xfrm>
            <a:off x="62484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3" name="Oval 300"/>
          <p:cNvSpPr>
            <a:spLocks noChangeArrowheads="1"/>
          </p:cNvSpPr>
          <p:nvPr/>
        </p:nvSpPr>
        <p:spPr bwMode="auto">
          <a:xfrm>
            <a:off x="64770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4" name="Oval 301"/>
          <p:cNvSpPr>
            <a:spLocks noChangeArrowheads="1"/>
          </p:cNvSpPr>
          <p:nvPr/>
        </p:nvSpPr>
        <p:spPr bwMode="auto">
          <a:xfrm>
            <a:off x="61722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5" name="Oval 302"/>
          <p:cNvSpPr>
            <a:spLocks noChangeArrowheads="1"/>
          </p:cNvSpPr>
          <p:nvPr/>
        </p:nvSpPr>
        <p:spPr bwMode="auto">
          <a:xfrm>
            <a:off x="6172200" y="838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6" name="Oval 303"/>
          <p:cNvSpPr>
            <a:spLocks noChangeArrowheads="1"/>
          </p:cNvSpPr>
          <p:nvPr/>
        </p:nvSpPr>
        <p:spPr bwMode="auto">
          <a:xfrm>
            <a:off x="6172200" y="114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7" name="Oval 304"/>
          <p:cNvSpPr>
            <a:spLocks noChangeArrowheads="1"/>
          </p:cNvSpPr>
          <p:nvPr/>
        </p:nvSpPr>
        <p:spPr bwMode="auto">
          <a:xfrm>
            <a:off x="61722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8" name="Oval 305"/>
          <p:cNvSpPr>
            <a:spLocks noChangeArrowheads="1"/>
          </p:cNvSpPr>
          <p:nvPr/>
        </p:nvSpPr>
        <p:spPr bwMode="auto">
          <a:xfrm>
            <a:off x="64770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79" name="Oval 306"/>
          <p:cNvSpPr>
            <a:spLocks noChangeArrowheads="1"/>
          </p:cNvSpPr>
          <p:nvPr/>
        </p:nvSpPr>
        <p:spPr bwMode="auto">
          <a:xfrm>
            <a:off x="64008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0" name="Oval 307"/>
          <p:cNvSpPr>
            <a:spLocks noChangeArrowheads="1"/>
          </p:cNvSpPr>
          <p:nvPr/>
        </p:nvSpPr>
        <p:spPr bwMode="auto">
          <a:xfrm>
            <a:off x="66294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1" name="Oval 308"/>
          <p:cNvSpPr>
            <a:spLocks noChangeArrowheads="1"/>
          </p:cNvSpPr>
          <p:nvPr/>
        </p:nvSpPr>
        <p:spPr bwMode="auto">
          <a:xfrm>
            <a:off x="63246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2" name="Oval 309"/>
          <p:cNvSpPr>
            <a:spLocks noChangeArrowheads="1"/>
          </p:cNvSpPr>
          <p:nvPr/>
        </p:nvSpPr>
        <p:spPr bwMode="auto">
          <a:xfrm>
            <a:off x="6324600" y="990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3" name="Oval 310"/>
          <p:cNvSpPr>
            <a:spLocks noChangeArrowheads="1"/>
          </p:cNvSpPr>
          <p:nvPr/>
        </p:nvSpPr>
        <p:spPr bwMode="auto">
          <a:xfrm>
            <a:off x="6172200" y="114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4" name="Oval 311"/>
          <p:cNvSpPr>
            <a:spLocks noChangeArrowheads="1"/>
          </p:cNvSpPr>
          <p:nvPr/>
        </p:nvSpPr>
        <p:spPr bwMode="auto">
          <a:xfrm>
            <a:off x="63246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5" name="Oval 312"/>
          <p:cNvSpPr>
            <a:spLocks noChangeArrowheads="1"/>
          </p:cNvSpPr>
          <p:nvPr/>
        </p:nvSpPr>
        <p:spPr bwMode="auto">
          <a:xfrm>
            <a:off x="63246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6" name="Oval 313"/>
          <p:cNvSpPr>
            <a:spLocks noChangeArrowheads="1"/>
          </p:cNvSpPr>
          <p:nvPr/>
        </p:nvSpPr>
        <p:spPr bwMode="auto">
          <a:xfrm>
            <a:off x="66294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7" name="Oval 314"/>
          <p:cNvSpPr>
            <a:spLocks noChangeArrowheads="1"/>
          </p:cNvSpPr>
          <p:nvPr/>
        </p:nvSpPr>
        <p:spPr bwMode="auto">
          <a:xfrm>
            <a:off x="65532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8" name="Oval 315"/>
          <p:cNvSpPr>
            <a:spLocks noChangeArrowheads="1"/>
          </p:cNvSpPr>
          <p:nvPr/>
        </p:nvSpPr>
        <p:spPr bwMode="auto">
          <a:xfrm>
            <a:off x="62484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89" name="Oval 316"/>
          <p:cNvSpPr>
            <a:spLocks noChangeArrowheads="1"/>
          </p:cNvSpPr>
          <p:nvPr/>
        </p:nvSpPr>
        <p:spPr bwMode="auto">
          <a:xfrm>
            <a:off x="67818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90" name="Oval 317"/>
          <p:cNvSpPr>
            <a:spLocks noChangeArrowheads="1"/>
          </p:cNvSpPr>
          <p:nvPr/>
        </p:nvSpPr>
        <p:spPr bwMode="auto">
          <a:xfrm>
            <a:off x="64770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91" name="Oval 318"/>
          <p:cNvSpPr>
            <a:spLocks noChangeArrowheads="1"/>
          </p:cNvSpPr>
          <p:nvPr/>
        </p:nvSpPr>
        <p:spPr bwMode="auto">
          <a:xfrm>
            <a:off x="6477000" y="1143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92" name="Oval 319"/>
          <p:cNvSpPr>
            <a:spLocks noChangeArrowheads="1"/>
          </p:cNvSpPr>
          <p:nvPr/>
        </p:nvSpPr>
        <p:spPr bwMode="auto">
          <a:xfrm>
            <a:off x="63246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93" name="Oval 320"/>
          <p:cNvSpPr>
            <a:spLocks noChangeArrowheads="1"/>
          </p:cNvSpPr>
          <p:nvPr/>
        </p:nvSpPr>
        <p:spPr bwMode="auto">
          <a:xfrm>
            <a:off x="64770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94" name="Oval 321"/>
          <p:cNvSpPr>
            <a:spLocks noChangeArrowheads="1"/>
          </p:cNvSpPr>
          <p:nvPr/>
        </p:nvSpPr>
        <p:spPr bwMode="auto">
          <a:xfrm>
            <a:off x="62484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95" name="Oval 322"/>
          <p:cNvSpPr>
            <a:spLocks noChangeArrowheads="1"/>
          </p:cNvSpPr>
          <p:nvPr/>
        </p:nvSpPr>
        <p:spPr bwMode="auto">
          <a:xfrm>
            <a:off x="64770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96" name="Oval 323"/>
          <p:cNvSpPr>
            <a:spLocks noChangeArrowheads="1"/>
          </p:cNvSpPr>
          <p:nvPr/>
        </p:nvSpPr>
        <p:spPr bwMode="auto">
          <a:xfrm>
            <a:off x="67818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97" name="Oval 324"/>
          <p:cNvSpPr>
            <a:spLocks noChangeArrowheads="1"/>
          </p:cNvSpPr>
          <p:nvPr/>
        </p:nvSpPr>
        <p:spPr bwMode="auto">
          <a:xfrm>
            <a:off x="67056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98" name="Oval 325"/>
          <p:cNvSpPr>
            <a:spLocks noChangeArrowheads="1"/>
          </p:cNvSpPr>
          <p:nvPr/>
        </p:nvSpPr>
        <p:spPr bwMode="auto">
          <a:xfrm>
            <a:off x="64008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99" name="Oval 326"/>
          <p:cNvSpPr>
            <a:spLocks noChangeArrowheads="1"/>
          </p:cNvSpPr>
          <p:nvPr/>
        </p:nvSpPr>
        <p:spPr bwMode="auto">
          <a:xfrm>
            <a:off x="69342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00" name="Oval 327"/>
          <p:cNvSpPr>
            <a:spLocks noChangeArrowheads="1"/>
          </p:cNvSpPr>
          <p:nvPr/>
        </p:nvSpPr>
        <p:spPr bwMode="auto">
          <a:xfrm>
            <a:off x="61722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01" name="Oval 328"/>
          <p:cNvSpPr>
            <a:spLocks noChangeArrowheads="1"/>
          </p:cNvSpPr>
          <p:nvPr/>
        </p:nvSpPr>
        <p:spPr bwMode="auto">
          <a:xfrm>
            <a:off x="66294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02" name="Oval 329"/>
          <p:cNvSpPr>
            <a:spLocks noChangeArrowheads="1"/>
          </p:cNvSpPr>
          <p:nvPr/>
        </p:nvSpPr>
        <p:spPr bwMode="auto">
          <a:xfrm>
            <a:off x="66294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03" name="Oval 330"/>
          <p:cNvSpPr>
            <a:spLocks noChangeArrowheads="1"/>
          </p:cNvSpPr>
          <p:nvPr/>
        </p:nvSpPr>
        <p:spPr bwMode="auto">
          <a:xfrm>
            <a:off x="64770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04" name="Oval 331"/>
          <p:cNvSpPr>
            <a:spLocks noChangeArrowheads="1"/>
          </p:cNvSpPr>
          <p:nvPr/>
        </p:nvSpPr>
        <p:spPr bwMode="auto">
          <a:xfrm>
            <a:off x="66294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05" name="Oval 332"/>
          <p:cNvSpPr>
            <a:spLocks noChangeArrowheads="1"/>
          </p:cNvSpPr>
          <p:nvPr/>
        </p:nvSpPr>
        <p:spPr bwMode="auto">
          <a:xfrm>
            <a:off x="64008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06" name="Oval 333"/>
          <p:cNvSpPr>
            <a:spLocks noChangeArrowheads="1"/>
          </p:cNvSpPr>
          <p:nvPr/>
        </p:nvSpPr>
        <p:spPr bwMode="auto">
          <a:xfrm>
            <a:off x="66294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07" name="Oval 334"/>
          <p:cNvSpPr>
            <a:spLocks noChangeArrowheads="1"/>
          </p:cNvSpPr>
          <p:nvPr/>
        </p:nvSpPr>
        <p:spPr bwMode="auto">
          <a:xfrm>
            <a:off x="69342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08" name="Oval 335"/>
          <p:cNvSpPr>
            <a:spLocks noChangeArrowheads="1"/>
          </p:cNvSpPr>
          <p:nvPr/>
        </p:nvSpPr>
        <p:spPr bwMode="auto">
          <a:xfrm>
            <a:off x="68580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09" name="Oval 336"/>
          <p:cNvSpPr>
            <a:spLocks noChangeArrowheads="1"/>
          </p:cNvSpPr>
          <p:nvPr/>
        </p:nvSpPr>
        <p:spPr bwMode="auto">
          <a:xfrm>
            <a:off x="63246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10" name="Oval 337"/>
          <p:cNvSpPr>
            <a:spLocks noChangeArrowheads="1"/>
          </p:cNvSpPr>
          <p:nvPr/>
        </p:nvSpPr>
        <p:spPr bwMode="auto">
          <a:xfrm>
            <a:off x="67818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11" name="Oval 338"/>
          <p:cNvSpPr>
            <a:spLocks noChangeArrowheads="1"/>
          </p:cNvSpPr>
          <p:nvPr/>
        </p:nvSpPr>
        <p:spPr bwMode="auto">
          <a:xfrm>
            <a:off x="66294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12" name="Oval 339"/>
          <p:cNvSpPr>
            <a:spLocks noChangeArrowheads="1"/>
          </p:cNvSpPr>
          <p:nvPr/>
        </p:nvSpPr>
        <p:spPr bwMode="auto">
          <a:xfrm>
            <a:off x="67818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13" name="Oval 340"/>
          <p:cNvSpPr>
            <a:spLocks noChangeArrowheads="1"/>
          </p:cNvSpPr>
          <p:nvPr/>
        </p:nvSpPr>
        <p:spPr bwMode="auto">
          <a:xfrm>
            <a:off x="65532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14" name="Oval 341"/>
          <p:cNvSpPr>
            <a:spLocks noChangeArrowheads="1"/>
          </p:cNvSpPr>
          <p:nvPr/>
        </p:nvSpPr>
        <p:spPr bwMode="auto">
          <a:xfrm>
            <a:off x="67818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15" name="Oval 342"/>
          <p:cNvSpPr>
            <a:spLocks noChangeArrowheads="1"/>
          </p:cNvSpPr>
          <p:nvPr/>
        </p:nvSpPr>
        <p:spPr bwMode="auto">
          <a:xfrm>
            <a:off x="69342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16" name="Oval 343"/>
          <p:cNvSpPr>
            <a:spLocks noChangeArrowheads="1"/>
          </p:cNvSpPr>
          <p:nvPr/>
        </p:nvSpPr>
        <p:spPr bwMode="auto">
          <a:xfrm>
            <a:off x="67818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17" name="Oval 344"/>
          <p:cNvSpPr>
            <a:spLocks noChangeArrowheads="1"/>
          </p:cNvSpPr>
          <p:nvPr/>
        </p:nvSpPr>
        <p:spPr bwMode="auto">
          <a:xfrm>
            <a:off x="69342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18" name="Oval 345"/>
          <p:cNvSpPr>
            <a:spLocks noChangeArrowheads="1"/>
          </p:cNvSpPr>
          <p:nvPr/>
        </p:nvSpPr>
        <p:spPr bwMode="auto">
          <a:xfrm>
            <a:off x="69342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19" name="Oval 346"/>
          <p:cNvSpPr>
            <a:spLocks noChangeArrowheads="1"/>
          </p:cNvSpPr>
          <p:nvPr/>
        </p:nvSpPr>
        <p:spPr bwMode="auto">
          <a:xfrm>
            <a:off x="61722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20" name="Oval 347"/>
          <p:cNvSpPr>
            <a:spLocks noChangeArrowheads="1"/>
          </p:cNvSpPr>
          <p:nvPr/>
        </p:nvSpPr>
        <p:spPr bwMode="auto">
          <a:xfrm>
            <a:off x="61722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21" name="Oval 348"/>
          <p:cNvSpPr>
            <a:spLocks noChangeArrowheads="1"/>
          </p:cNvSpPr>
          <p:nvPr/>
        </p:nvSpPr>
        <p:spPr bwMode="auto">
          <a:xfrm>
            <a:off x="6172200" y="838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22" name="Oval 349"/>
          <p:cNvSpPr>
            <a:spLocks noChangeArrowheads="1"/>
          </p:cNvSpPr>
          <p:nvPr/>
        </p:nvSpPr>
        <p:spPr bwMode="auto">
          <a:xfrm>
            <a:off x="6324600" y="990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23" name="Oval 350"/>
          <p:cNvSpPr>
            <a:spLocks noChangeArrowheads="1"/>
          </p:cNvSpPr>
          <p:nvPr/>
        </p:nvSpPr>
        <p:spPr bwMode="auto">
          <a:xfrm>
            <a:off x="63246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24" name="Oval 351"/>
          <p:cNvSpPr>
            <a:spLocks noChangeArrowheads="1"/>
          </p:cNvSpPr>
          <p:nvPr/>
        </p:nvSpPr>
        <p:spPr bwMode="auto">
          <a:xfrm>
            <a:off x="6629400" y="1066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25" name="Oval 352"/>
          <p:cNvSpPr>
            <a:spLocks noChangeArrowheads="1"/>
          </p:cNvSpPr>
          <p:nvPr/>
        </p:nvSpPr>
        <p:spPr bwMode="auto">
          <a:xfrm>
            <a:off x="65532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26" name="Oval 353"/>
          <p:cNvSpPr>
            <a:spLocks noChangeArrowheads="1"/>
          </p:cNvSpPr>
          <p:nvPr/>
        </p:nvSpPr>
        <p:spPr bwMode="auto">
          <a:xfrm>
            <a:off x="62484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27" name="Oval 354"/>
          <p:cNvSpPr>
            <a:spLocks noChangeArrowheads="1"/>
          </p:cNvSpPr>
          <p:nvPr/>
        </p:nvSpPr>
        <p:spPr bwMode="auto">
          <a:xfrm>
            <a:off x="67818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28" name="Oval 355"/>
          <p:cNvSpPr>
            <a:spLocks noChangeArrowheads="1"/>
          </p:cNvSpPr>
          <p:nvPr/>
        </p:nvSpPr>
        <p:spPr bwMode="auto">
          <a:xfrm>
            <a:off x="64770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29" name="Oval 356"/>
          <p:cNvSpPr>
            <a:spLocks noChangeArrowheads="1"/>
          </p:cNvSpPr>
          <p:nvPr/>
        </p:nvSpPr>
        <p:spPr bwMode="auto">
          <a:xfrm>
            <a:off x="6477000" y="838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30" name="Oval 357"/>
          <p:cNvSpPr>
            <a:spLocks noChangeArrowheads="1"/>
          </p:cNvSpPr>
          <p:nvPr/>
        </p:nvSpPr>
        <p:spPr bwMode="auto">
          <a:xfrm>
            <a:off x="61722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31" name="Oval 358"/>
          <p:cNvSpPr>
            <a:spLocks noChangeArrowheads="1"/>
          </p:cNvSpPr>
          <p:nvPr/>
        </p:nvSpPr>
        <p:spPr bwMode="auto">
          <a:xfrm>
            <a:off x="61722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32" name="Oval 359"/>
          <p:cNvSpPr>
            <a:spLocks noChangeArrowheads="1"/>
          </p:cNvSpPr>
          <p:nvPr/>
        </p:nvSpPr>
        <p:spPr bwMode="auto">
          <a:xfrm>
            <a:off x="64770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33" name="Oval 360"/>
          <p:cNvSpPr>
            <a:spLocks noChangeArrowheads="1"/>
          </p:cNvSpPr>
          <p:nvPr/>
        </p:nvSpPr>
        <p:spPr bwMode="auto">
          <a:xfrm>
            <a:off x="63246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34" name="Oval 361"/>
          <p:cNvSpPr>
            <a:spLocks noChangeArrowheads="1"/>
          </p:cNvSpPr>
          <p:nvPr/>
        </p:nvSpPr>
        <p:spPr bwMode="auto">
          <a:xfrm>
            <a:off x="64008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35" name="Oval 362"/>
          <p:cNvSpPr>
            <a:spLocks noChangeArrowheads="1"/>
          </p:cNvSpPr>
          <p:nvPr/>
        </p:nvSpPr>
        <p:spPr bwMode="auto">
          <a:xfrm>
            <a:off x="67056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36" name="Oval 363"/>
          <p:cNvSpPr>
            <a:spLocks noChangeArrowheads="1"/>
          </p:cNvSpPr>
          <p:nvPr/>
        </p:nvSpPr>
        <p:spPr bwMode="auto">
          <a:xfrm>
            <a:off x="66294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37" name="Oval 364"/>
          <p:cNvSpPr>
            <a:spLocks noChangeArrowheads="1"/>
          </p:cNvSpPr>
          <p:nvPr/>
        </p:nvSpPr>
        <p:spPr bwMode="auto">
          <a:xfrm>
            <a:off x="68580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38" name="Oval 365"/>
          <p:cNvSpPr>
            <a:spLocks noChangeArrowheads="1"/>
          </p:cNvSpPr>
          <p:nvPr/>
        </p:nvSpPr>
        <p:spPr bwMode="auto">
          <a:xfrm>
            <a:off x="65532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39" name="Oval 366"/>
          <p:cNvSpPr>
            <a:spLocks noChangeArrowheads="1"/>
          </p:cNvSpPr>
          <p:nvPr/>
        </p:nvSpPr>
        <p:spPr bwMode="auto">
          <a:xfrm>
            <a:off x="6553200" y="1066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40" name="Oval 367"/>
          <p:cNvSpPr>
            <a:spLocks noChangeArrowheads="1"/>
          </p:cNvSpPr>
          <p:nvPr/>
        </p:nvSpPr>
        <p:spPr bwMode="auto">
          <a:xfrm>
            <a:off x="65532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41" name="Oval 368"/>
          <p:cNvSpPr>
            <a:spLocks noChangeArrowheads="1"/>
          </p:cNvSpPr>
          <p:nvPr/>
        </p:nvSpPr>
        <p:spPr bwMode="auto">
          <a:xfrm>
            <a:off x="65532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42" name="Oval 369"/>
          <p:cNvSpPr>
            <a:spLocks noChangeArrowheads="1"/>
          </p:cNvSpPr>
          <p:nvPr/>
        </p:nvSpPr>
        <p:spPr bwMode="auto">
          <a:xfrm>
            <a:off x="68580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43" name="Oval 370"/>
          <p:cNvSpPr>
            <a:spLocks noChangeArrowheads="1"/>
          </p:cNvSpPr>
          <p:nvPr/>
        </p:nvSpPr>
        <p:spPr bwMode="auto">
          <a:xfrm>
            <a:off x="67818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44" name="Oval 371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45" name="Oval 372"/>
          <p:cNvSpPr>
            <a:spLocks noChangeArrowheads="1"/>
          </p:cNvSpPr>
          <p:nvPr/>
        </p:nvSpPr>
        <p:spPr bwMode="auto">
          <a:xfrm>
            <a:off x="67056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46" name="Oval 373"/>
          <p:cNvSpPr>
            <a:spLocks noChangeArrowheads="1"/>
          </p:cNvSpPr>
          <p:nvPr/>
        </p:nvSpPr>
        <p:spPr bwMode="auto">
          <a:xfrm>
            <a:off x="67056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47" name="Oval 374"/>
          <p:cNvSpPr>
            <a:spLocks noChangeArrowheads="1"/>
          </p:cNvSpPr>
          <p:nvPr/>
        </p:nvSpPr>
        <p:spPr bwMode="auto">
          <a:xfrm>
            <a:off x="65532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48" name="Oval 375"/>
          <p:cNvSpPr>
            <a:spLocks noChangeArrowheads="1"/>
          </p:cNvSpPr>
          <p:nvPr/>
        </p:nvSpPr>
        <p:spPr bwMode="auto">
          <a:xfrm>
            <a:off x="67056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49" name="Oval 376"/>
          <p:cNvSpPr>
            <a:spLocks noChangeArrowheads="1"/>
          </p:cNvSpPr>
          <p:nvPr/>
        </p:nvSpPr>
        <p:spPr bwMode="auto">
          <a:xfrm>
            <a:off x="67056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50" name="Oval 377"/>
          <p:cNvSpPr>
            <a:spLocks noChangeArrowheads="1"/>
          </p:cNvSpPr>
          <p:nvPr/>
        </p:nvSpPr>
        <p:spPr bwMode="auto">
          <a:xfrm>
            <a:off x="70104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51" name="Oval 378"/>
          <p:cNvSpPr>
            <a:spLocks noChangeArrowheads="1"/>
          </p:cNvSpPr>
          <p:nvPr/>
        </p:nvSpPr>
        <p:spPr bwMode="auto">
          <a:xfrm>
            <a:off x="69342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52" name="Oval 379"/>
          <p:cNvSpPr>
            <a:spLocks noChangeArrowheads="1"/>
          </p:cNvSpPr>
          <p:nvPr/>
        </p:nvSpPr>
        <p:spPr bwMode="auto">
          <a:xfrm>
            <a:off x="66294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53" name="Oval 380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54" name="Oval 381"/>
          <p:cNvSpPr>
            <a:spLocks noChangeArrowheads="1"/>
          </p:cNvSpPr>
          <p:nvPr/>
        </p:nvSpPr>
        <p:spPr bwMode="auto">
          <a:xfrm>
            <a:off x="68580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55" name="Oval 382"/>
          <p:cNvSpPr>
            <a:spLocks noChangeArrowheads="1"/>
          </p:cNvSpPr>
          <p:nvPr/>
        </p:nvSpPr>
        <p:spPr bwMode="auto">
          <a:xfrm>
            <a:off x="68580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56" name="Oval 383"/>
          <p:cNvSpPr>
            <a:spLocks noChangeArrowheads="1"/>
          </p:cNvSpPr>
          <p:nvPr/>
        </p:nvSpPr>
        <p:spPr bwMode="auto">
          <a:xfrm>
            <a:off x="67056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57" name="Oval 384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58" name="Oval 385"/>
          <p:cNvSpPr>
            <a:spLocks noChangeArrowheads="1"/>
          </p:cNvSpPr>
          <p:nvPr/>
        </p:nvSpPr>
        <p:spPr bwMode="auto">
          <a:xfrm>
            <a:off x="66294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59" name="Oval 386"/>
          <p:cNvSpPr>
            <a:spLocks noChangeArrowheads="1"/>
          </p:cNvSpPr>
          <p:nvPr/>
        </p:nvSpPr>
        <p:spPr bwMode="auto">
          <a:xfrm>
            <a:off x="68580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60" name="Oval 387"/>
          <p:cNvSpPr>
            <a:spLocks noChangeArrowheads="1"/>
          </p:cNvSpPr>
          <p:nvPr/>
        </p:nvSpPr>
        <p:spPr bwMode="auto">
          <a:xfrm>
            <a:off x="71628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61" name="Oval 388"/>
          <p:cNvSpPr>
            <a:spLocks noChangeArrowheads="1"/>
          </p:cNvSpPr>
          <p:nvPr/>
        </p:nvSpPr>
        <p:spPr bwMode="auto">
          <a:xfrm>
            <a:off x="70866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62" name="Oval 389"/>
          <p:cNvSpPr>
            <a:spLocks noChangeArrowheads="1"/>
          </p:cNvSpPr>
          <p:nvPr/>
        </p:nvSpPr>
        <p:spPr bwMode="auto">
          <a:xfrm>
            <a:off x="67818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63" name="Oval 390"/>
          <p:cNvSpPr>
            <a:spLocks noChangeArrowheads="1"/>
          </p:cNvSpPr>
          <p:nvPr/>
        </p:nvSpPr>
        <p:spPr bwMode="auto">
          <a:xfrm>
            <a:off x="7315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64" name="Oval 391"/>
          <p:cNvSpPr>
            <a:spLocks noChangeArrowheads="1"/>
          </p:cNvSpPr>
          <p:nvPr/>
        </p:nvSpPr>
        <p:spPr bwMode="auto">
          <a:xfrm>
            <a:off x="6553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65" name="Oval 392"/>
          <p:cNvSpPr>
            <a:spLocks noChangeArrowheads="1"/>
          </p:cNvSpPr>
          <p:nvPr/>
        </p:nvSpPr>
        <p:spPr bwMode="auto">
          <a:xfrm>
            <a:off x="7010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66" name="Oval 393"/>
          <p:cNvSpPr>
            <a:spLocks noChangeArrowheads="1"/>
          </p:cNvSpPr>
          <p:nvPr/>
        </p:nvSpPr>
        <p:spPr bwMode="auto">
          <a:xfrm>
            <a:off x="70104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67" name="Oval 394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68" name="Oval 395"/>
          <p:cNvSpPr>
            <a:spLocks noChangeArrowheads="1"/>
          </p:cNvSpPr>
          <p:nvPr/>
        </p:nvSpPr>
        <p:spPr bwMode="auto">
          <a:xfrm>
            <a:off x="70104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69" name="Oval 396"/>
          <p:cNvSpPr>
            <a:spLocks noChangeArrowheads="1"/>
          </p:cNvSpPr>
          <p:nvPr/>
        </p:nvSpPr>
        <p:spPr bwMode="auto">
          <a:xfrm>
            <a:off x="67818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70" name="Oval 397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71" name="Oval 398"/>
          <p:cNvSpPr>
            <a:spLocks noChangeArrowheads="1"/>
          </p:cNvSpPr>
          <p:nvPr/>
        </p:nvSpPr>
        <p:spPr bwMode="auto">
          <a:xfrm>
            <a:off x="73152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72" name="Oval 399"/>
          <p:cNvSpPr>
            <a:spLocks noChangeArrowheads="1"/>
          </p:cNvSpPr>
          <p:nvPr/>
        </p:nvSpPr>
        <p:spPr bwMode="auto">
          <a:xfrm>
            <a:off x="72390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73" name="Oval 400"/>
          <p:cNvSpPr>
            <a:spLocks noChangeArrowheads="1"/>
          </p:cNvSpPr>
          <p:nvPr/>
        </p:nvSpPr>
        <p:spPr bwMode="auto">
          <a:xfrm>
            <a:off x="6705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74" name="Oval 401"/>
          <p:cNvSpPr>
            <a:spLocks noChangeArrowheads="1"/>
          </p:cNvSpPr>
          <p:nvPr/>
        </p:nvSpPr>
        <p:spPr bwMode="auto">
          <a:xfrm>
            <a:off x="71628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75" name="Oval 402"/>
          <p:cNvSpPr>
            <a:spLocks noChangeArrowheads="1"/>
          </p:cNvSpPr>
          <p:nvPr/>
        </p:nvSpPr>
        <p:spPr bwMode="auto">
          <a:xfrm>
            <a:off x="70104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76" name="Oval 403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77" name="Oval 404"/>
          <p:cNvSpPr>
            <a:spLocks noChangeArrowheads="1"/>
          </p:cNvSpPr>
          <p:nvPr/>
        </p:nvSpPr>
        <p:spPr bwMode="auto">
          <a:xfrm>
            <a:off x="6934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78" name="Oval 405"/>
          <p:cNvSpPr>
            <a:spLocks noChangeArrowheads="1"/>
          </p:cNvSpPr>
          <p:nvPr/>
        </p:nvSpPr>
        <p:spPr bwMode="auto">
          <a:xfrm>
            <a:off x="71628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79" name="Oval 406"/>
          <p:cNvSpPr>
            <a:spLocks noChangeArrowheads="1"/>
          </p:cNvSpPr>
          <p:nvPr/>
        </p:nvSpPr>
        <p:spPr bwMode="auto">
          <a:xfrm>
            <a:off x="73152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80" name="Oval 407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81" name="Oval 408"/>
          <p:cNvSpPr>
            <a:spLocks noChangeArrowheads="1"/>
          </p:cNvSpPr>
          <p:nvPr/>
        </p:nvSpPr>
        <p:spPr bwMode="auto">
          <a:xfrm>
            <a:off x="7315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82" name="Oval 409"/>
          <p:cNvSpPr>
            <a:spLocks noChangeArrowheads="1"/>
          </p:cNvSpPr>
          <p:nvPr/>
        </p:nvSpPr>
        <p:spPr bwMode="auto">
          <a:xfrm>
            <a:off x="7315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83" name="Oval 410"/>
          <p:cNvSpPr>
            <a:spLocks noChangeArrowheads="1"/>
          </p:cNvSpPr>
          <p:nvPr/>
        </p:nvSpPr>
        <p:spPr bwMode="auto">
          <a:xfrm>
            <a:off x="65532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84" name="Oval 411"/>
          <p:cNvSpPr>
            <a:spLocks noChangeArrowheads="1"/>
          </p:cNvSpPr>
          <p:nvPr/>
        </p:nvSpPr>
        <p:spPr bwMode="auto">
          <a:xfrm>
            <a:off x="6553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85" name="Oval 412"/>
          <p:cNvSpPr>
            <a:spLocks noChangeArrowheads="1"/>
          </p:cNvSpPr>
          <p:nvPr/>
        </p:nvSpPr>
        <p:spPr bwMode="auto">
          <a:xfrm>
            <a:off x="6553200" y="1066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86" name="Oval 413"/>
          <p:cNvSpPr>
            <a:spLocks noChangeArrowheads="1"/>
          </p:cNvSpPr>
          <p:nvPr/>
        </p:nvSpPr>
        <p:spPr bwMode="auto">
          <a:xfrm>
            <a:off x="67056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87" name="Oval 414"/>
          <p:cNvSpPr>
            <a:spLocks noChangeArrowheads="1"/>
          </p:cNvSpPr>
          <p:nvPr/>
        </p:nvSpPr>
        <p:spPr bwMode="auto">
          <a:xfrm>
            <a:off x="67056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88" name="Oval 415"/>
          <p:cNvSpPr>
            <a:spLocks noChangeArrowheads="1"/>
          </p:cNvSpPr>
          <p:nvPr/>
        </p:nvSpPr>
        <p:spPr bwMode="auto">
          <a:xfrm>
            <a:off x="7010400" y="1295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89" name="Oval 416"/>
          <p:cNvSpPr>
            <a:spLocks noChangeArrowheads="1"/>
          </p:cNvSpPr>
          <p:nvPr/>
        </p:nvSpPr>
        <p:spPr bwMode="auto">
          <a:xfrm>
            <a:off x="69342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90" name="Oval 417"/>
          <p:cNvSpPr>
            <a:spLocks noChangeArrowheads="1"/>
          </p:cNvSpPr>
          <p:nvPr/>
        </p:nvSpPr>
        <p:spPr bwMode="auto">
          <a:xfrm>
            <a:off x="66294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91" name="Oval 418"/>
          <p:cNvSpPr>
            <a:spLocks noChangeArrowheads="1"/>
          </p:cNvSpPr>
          <p:nvPr/>
        </p:nvSpPr>
        <p:spPr bwMode="auto">
          <a:xfrm>
            <a:off x="71628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92" name="Oval 419"/>
          <p:cNvSpPr>
            <a:spLocks noChangeArrowheads="1"/>
          </p:cNvSpPr>
          <p:nvPr/>
        </p:nvSpPr>
        <p:spPr bwMode="auto">
          <a:xfrm>
            <a:off x="68580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93" name="Oval 420"/>
          <p:cNvSpPr>
            <a:spLocks noChangeArrowheads="1"/>
          </p:cNvSpPr>
          <p:nvPr/>
        </p:nvSpPr>
        <p:spPr bwMode="auto">
          <a:xfrm>
            <a:off x="6858000" y="1066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94" name="Oval 421"/>
          <p:cNvSpPr>
            <a:spLocks noChangeArrowheads="1"/>
          </p:cNvSpPr>
          <p:nvPr/>
        </p:nvSpPr>
        <p:spPr bwMode="auto">
          <a:xfrm>
            <a:off x="65532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95" name="Oval 422"/>
          <p:cNvSpPr>
            <a:spLocks noChangeArrowheads="1"/>
          </p:cNvSpPr>
          <p:nvPr/>
        </p:nvSpPr>
        <p:spPr bwMode="auto">
          <a:xfrm>
            <a:off x="65532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96" name="Oval 423"/>
          <p:cNvSpPr>
            <a:spLocks noChangeArrowheads="1"/>
          </p:cNvSpPr>
          <p:nvPr/>
        </p:nvSpPr>
        <p:spPr bwMode="auto">
          <a:xfrm>
            <a:off x="68580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97" name="Oval 424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98" name="Oval 425"/>
          <p:cNvSpPr>
            <a:spLocks noChangeArrowheads="1"/>
          </p:cNvSpPr>
          <p:nvPr/>
        </p:nvSpPr>
        <p:spPr bwMode="auto">
          <a:xfrm>
            <a:off x="67818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99" name="Oval 426"/>
          <p:cNvSpPr>
            <a:spLocks noChangeArrowheads="1"/>
          </p:cNvSpPr>
          <p:nvPr/>
        </p:nvSpPr>
        <p:spPr bwMode="auto">
          <a:xfrm>
            <a:off x="68580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00" name="Oval 427"/>
          <p:cNvSpPr>
            <a:spLocks noChangeArrowheads="1"/>
          </p:cNvSpPr>
          <p:nvPr/>
        </p:nvSpPr>
        <p:spPr bwMode="auto">
          <a:xfrm>
            <a:off x="67818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01" name="Oval 428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02" name="Oval 429"/>
          <p:cNvSpPr>
            <a:spLocks noChangeArrowheads="1"/>
          </p:cNvSpPr>
          <p:nvPr/>
        </p:nvSpPr>
        <p:spPr bwMode="auto">
          <a:xfrm>
            <a:off x="67056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03" name="Oval 430"/>
          <p:cNvSpPr>
            <a:spLocks noChangeArrowheads="1"/>
          </p:cNvSpPr>
          <p:nvPr/>
        </p:nvSpPr>
        <p:spPr bwMode="auto">
          <a:xfrm>
            <a:off x="67056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04" name="Oval 431"/>
          <p:cNvSpPr>
            <a:spLocks noChangeArrowheads="1"/>
          </p:cNvSpPr>
          <p:nvPr/>
        </p:nvSpPr>
        <p:spPr bwMode="auto">
          <a:xfrm>
            <a:off x="67056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05" name="Oval 432"/>
          <p:cNvSpPr>
            <a:spLocks noChangeArrowheads="1"/>
          </p:cNvSpPr>
          <p:nvPr/>
        </p:nvSpPr>
        <p:spPr bwMode="auto">
          <a:xfrm>
            <a:off x="67056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06" name="Oval 433"/>
          <p:cNvSpPr>
            <a:spLocks noChangeArrowheads="1"/>
          </p:cNvSpPr>
          <p:nvPr/>
        </p:nvSpPr>
        <p:spPr bwMode="auto">
          <a:xfrm>
            <a:off x="70104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07" name="Oval 434"/>
          <p:cNvSpPr>
            <a:spLocks noChangeArrowheads="1"/>
          </p:cNvSpPr>
          <p:nvPr/>
        </p:nvSpPr>
        <p:spPr bwMode="auto">
          <a:xfrm>
            <a:off x="69342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08" name="Oval 435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09" name="Oval 436"/>
          <p:cNvSpPr>
            <a:spLocks noChangeArrowheads="1"/>
          </p:cNvSpPr>
          <p:nvPr/>
        </p:nvSpPr>
        <p:spPr bwMode="auto">
          <a:xfrm>
            <a:off x="68580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10" name="Oval 437"/>
          <p:cNvSpPr>
            <a:spLocks noChangeArrowheads="1"/>
          </p:cNvSpPr>
          <p:nvPr/>
        </p:nvSpPr>
        <p:spPr bwMode="auto">
          <a:xfrm>
            <a:off x="68580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11" name="Oval 438"/>
          <p:cNvSpPr>
            <a:spLocks noChangeArrowheads="1"/>
          </p:cNvSpPr>
          <p:nvPr/>
        </p:nvSpPr>
        <p:spPr bwMode="auto">
          <a:xfrm>
            <a:off x="67056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12" name="Oval 439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13" name="Oval 440"/>
          <p:cNvSpPr>
            <a:spLocks noChangeArrowheads="1"/>
          </p:cNvSpPr>
          <p:nvPr/>
        </p:nvSpPr>
        <p:spPr bwMode="auto">
          <a:xfrm>
            <a:off x="68580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14" name="Oval 441"/>
          <p:cNvSpPr>
            <a:spLocks noChangeArrowheads="1"/>
          </p:cNvSpPr>
          <p:nvPr/>
        </p:nvSpPr>
        <p:spPr bwMode="auto">
          <a:xfrm>
            <a:off x="71628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15" name="Oval 442"/>
          <p:cNvSpPr>
            <a:spLocks noChangeArrowheads="1"/>
          </p:cNvSpPr>
          <p:nvPr/>
        </p:nvSpPr>
        <p:spPr bwMode="auto">
          <a:xfrm>
            <a:off x="70866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16" name="Oval 443"/>
          <p:cNvSpPr>
            <a:spLocks noChangeArrowheads="1"/>
          </p:cNvSpPr>
          <p:nvPr/>
        </p:nvSpPr>
        <p:spPr bwMode="auto">
          <a:xfrm>
            <a:off x="67818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17" name="Oval 444"/>
          <p:cNvSpPr>
            <a:spLocks noChangeArrowheads="1"/>
          </p:cNvSpPr>
          <p:nvPr/>
        </p:nvSpPr>
        <p:spPr bwMode="auto">
          <a:xfrm>
            <a:off x="7315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18" name="Oval 445"/>
          <p:cNvSpPr>
            <a:spLocks noChangeArrowheads="1"/>
          </p:cNvSpPr>
          <p:nvPr/>
        </p:nvSpPr>
        <p:spPr bwMode="auto">
          <a:xfrm>
            <a:off x="7010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19" name="Oval 446"/>
          <p:cNvSpPr>
            <a:spLocks noChangeArrowheads="1"/>
          </p:cNvSpPr>
          <p:nvPr/>
        </p:nvSpPr>
        <p:spPr bwMode="auto">
          <a:xfrm>
            <a:off x="70104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20" name="Oval 447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21" name="Oval 448"/>
          <p:cNvSpPr>
            <a:spLocks noChangeArrowheads="1"/>
          </p:cNvSpPr>
          <p:nvPr/>
        </p:nvSpPr>
        <p:spPr bwMode="auto">
          <a:xfrm>
            <a:off x="70104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22" name="Oval 449"/>
          <p:cNvSpPr>
            <a:spLocks noChangeArrowheads="1"/>
          </p:cNvSpPr>
          <p:nvPr/>
        </p:nvSpPr>
        <p:spPr bwMode="auto">
          <a:xfrm>
            <a:off x="67818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23" name="Oval 450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24" name="Oval 451"/>
          <p:cNvSpPr>
            <a:spLocks noChangeArrowheads="1"/>
          </p:cNvSpPr>
          <p:nvPr/>
        </p:nvSpPr>
        <p:spPr bwMode="auto">
          <a:xfrm>
            <a:off x="73152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25" name="Oval 452"/>
          <p:cNvSpPr>
            <a:spLocks noChangeArrowheads="1"/>
          </p:cNvSpPr>
          <p:nvPr/>
        </p:nvSpPr>
        <p:spPr bwMode="auto">
          <a:xfrm>
            <a:off x="72390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26" name="Oval 453"/>
          <p:cNvSpPr>
            <a:spLocks noChangeArrowheads="1"/>
          </p:cNvSpPr>
          <p:nvPr/>
        </p:nvSpPr>
        <p:spPr bwMode="auto">
          <a:xfrm>
            <a:off x="6934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27" name="Oval 454"/>
          <p:cNvSpPr>
            <a:spLocks noChangeArrowheads="1"/>
          </p:cNvSpPr>
          <p:nvPr/>
        </p:nvSpPr>
        <p:spPr bwMode="auto">
          <a:xfrm>
            <a:off x="7467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28" name="Oval 455"/>
          <p:cNvSpPr>
            <a:spLocks noChangeArrowheads="1"/>
          </p:cNvSpPr>
          <p:nvPr/>
        </p:nvSpPr>
        <p:spPr bwMode="auto">
          <a:xfrm>
            <a:off x="6705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29" name="Oval 45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30" name="Oval 457"/>
          <p:cNvSpPr>
            <a:spLocks noChangeArrowheads="1"/>
          </p:cNvSpPr>
          <p:nvPr/>
        </p:nvSpPr>
        <p:spPr bwMode="auto">
          <a:xfrm>
            <a:off x="71628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31" name="Oval 458"/>
          <p:cNvSpPr>
            <a:spLocks noChangeArrowheads="1"/>
          </p:cNvSpPr>
          <p:nvPr/>
        </p:nvSpPr>
        <p:spPr bwMode="auto">
          <a:xfrm>
            <a:off x="70104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32" name="Oval 459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33" name="Oval 460"/>
          <p:cNvSpPr>
            <a:spLocks noChangeArrowheads="1"/>
          </p:cNvSpPr>
          <p:nvPr/>
        </p:nvSpPr>
        <p:spPr bwMode="auto">
          <a:xfrm>
            <a:off x="6934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34" name="Oval 461"/>
          <p:cNvSpPr>
            <a:spLocks noChangeArrowheads="1"/>
          </p:cNvSpPr>
          <p:nvPr/>
        </p:nvSpPr>
        <p:spPr bwMode="auto">
          <a:xfrm>
            <a:off x="71628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35" name="Oval 462"/>
          <p:cNvSpPr>
            <a:spLocks noChangeArrowheads="1"/>
          </p:cNvSpPr>
          <p:nvPr/>
        </p:nvSpPr>
        <p:spPr bwMode="auto">
          <a:xfrm>
            <a:off x="74676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36" name="Oval 463"/>
          <p:cNvSpPr>
            <a:spLocks noChangeArrowheads="1"/>
          </p:cNvSpPr>
          <p:nvPr/>
        </p:nvSpPr>
        <p:spPr bwMode="auto">
          <a:xfrm>
            <a:off x="73914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37" name="Oval 464"/>
          <p:cNvSpPr>
            <a:spLocks noChangeArrowheads="1"/>
          </p:cNvSpPr>
          <p:nvPr/>
        </p:nvSpPr>
        <p:spPr bwMode="auto">
          <a:xfrm>
            <a:off x="6858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38" name="Oval 465"/>
          <p:cNvSpPr>
            <a:spLocks noChangeArrowheads="1"/>
          </p:cNvSpPr>
          <p:nvPr/>
        </p:nvSpPr>
        <p:spPr bwMode="auto">
          <a:xfrm>
            <a:off x="73152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39" name="Oval 466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40" name="Oval 467"/>
          <p:cNvSpPr>
            <a:spLocks noChangeArrowheads="1"/>
          </p:cNvSpPr>
          <p:nvPr/>
        </p:nvSpPr>
        <p:spPr bwMode="auto">
          <a:xfrm>
            <a:off x="7315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41" name="Oval 468"/>
          <p:cNvSpPr>
            <a:spLocks noChangeArrowheads="1"/>
          </p:cNvSpPr>
          <p:nvPr/>
        </p:nvSpPr>
        <p:spPr bwMode="auto">
          <a:xfrm>
            <a:off x="70866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42" name="Oval 469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43" name="Oval 470"/>
          <p:cNvSpPr>
            <a:spLocks noChangeArrowheads="1"/>
          </p:cNvSpPr>
          <p:nvPr/>
        </p:nvSpPr>
        <p:spPr bwMode="auto">
          <a:xfrm>
            <a:off x="74676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44" name="Oval 471"/>
          <p:cNvSpPr>
            <a:spLocks noChangeArrowheads="1"/>
          </p:cNvSpPr>
          <p:nvPr/>
        </p:nvSpPr>
        <p:spPr bwMode="auto">
          <a:xfrm>
            <a:off x="7315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45" name="Oval 472"/>
          <p:cNvSpPr>
            <a:spLocks noChangeArrowheads="1"/>
          </p:cNvSpPr>
          <p:nvPr/>
        </p:nvSpPr>
        <p:spPr bwMode="auto">
          <a:xfrm>
            <a:off x="74676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46" name="Oval 473"/>
          <p:cNvSpPr>
            <a:spLocks noChangeArrowheads="1"/>
          </p:cNvSpPr>
          <p:nvPr/>
        </p:nvSpPr>
        <p:spPr bwMode="auto">
          <a:xfrm>
            <a:off x="74676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47" name="Oval 474"/>
          <p:cNvSpPr>
            <a:spLocks noChangeArrowheads="1"/>
          </p:cNvSpPr>
          <p:nvPr/>
        </p:nvSpPr>
        <p:spPr bwMode="auto">
          <a:xfrm>
            <a:off x="67056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48" name="Oval 475"/>
          <p:cNvSpPr>
            <a:spLocks noChangeArrowheads="1"/>
          </p:cNvSpPr>
          <p:nvPr/>
        </p:nvSpPr>
        <p:spPr bwMode="auto">
          <a:xfrm>
            <a:off x="67056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49" name="Oval 476"/>
          <p:cNvSpPr>
            <a:spLocks noChangeArrowheads="1"/>
          </p:cNvSpPr>
          <p:nvPr/>
        </p:nvSpPr>
        <p:spPr bwMode="auto">
          <a:xfrm>
            <a:off x="67056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50" name="Oval 477"/>
          <p:cNvSpPr>
            <a:spLocks noChangeArrowheads="1"/>
          </p:cNvSpPr>
          <p:nvPr/>
        </p:nvSpPr>
        <p:spPr bwMode="auto">
          <a:xfrm>
            <a:off x="68580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51" name="Oval 478"/>
          <p:cNvSpPr>
            <a:spLocks noChangeArrowheads="1"/>
          </p:cNvSpPr>
          <p:nvPr/>
        </p:nvSpPr>
        <p:spPr bwMode="auto">
          <a:xfrm>
            <a:off x="68580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52" name="Oval 479"/>
          <p:cNvSpPr>
            <a:spLocks noChangeArrowheads="1"/>
          </p:cNvSpPr>
          <p:nvPr/>
        </p:nvSpPr>
        <p:spPr bwMode="auto">
          <a:xfrm>
            <a:off x="71628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53" name="Oval 480"/>
          <p:cNvSpPr>
            <a:spLocks noChangeArrowheads="1"/>
          </p:cNvSpPr>
          <p:nvPr/>
        </p:nvSpPr>
        <p:spPr bwMode="auto">
          <a:xfrm>
            <a:off x="70866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54" name="Oval 481"/>
          <p:cNvSpPr>
            <a:spLocks noChangeArrowheads="1"/>
          </p:cNvSpPr>
          <p:nvPr/>
        </p:nvSpPr>
        <p:spPr bwMode="auto">
          <a:xfrm>
            <a:off x="67818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55" name="Oval 482"/>
          <p:cNvSpPr>
            <a:spLocks noChangeArrowheads="1"/>
          </p:cNvSpPr>
          <p:nvPr/>
        </p:nvSpPr>
        <p:spPr bwMode="auto">
          <a:xfrm>
            <a:off x="73152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56" name="Oval 483"/>
          <p:cNvSpPr>
            <a:spLocks noChangeArrowheads="1"/>
          </p:cNvSpPr>
          <p:nvPr/>
        </p:nvSpPr>
        <p:spPr bwMode="auto">
          <a:xfrm>
            <a:off x="70104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57" name="Oval 484"/>
          <p:cNvSpPr>
            <a:spLocks noChangeArrowheads="1"/>
          </p:cNvSpPr>
          <p:nvPr/>
        </p:nvSpPr>
        <p:spPr bwMode="auto">
          <a:xfrm>
            <a:off x="7010400" y="1219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58" name="Oval 485"/>
          <p:cNvSpPr>
            <a:spLocks noChangeArrowheads="1"/>
          </p:cNvSpPr>
          <p:nvPr/>
        </p:nvSpPr>
        <p:spPr bwMode="auto">
          <a:xfrm>
            <a:off x="67056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59" name="Oval 486"/>
          <p:cNvSpPr>
            <a:spLocks noChangeArrowheads="1"/>
          </p:cNvSpPr>
          <p:nvPr/>
        </p:nvSpPr>
        <p:spPr bwMode="auto">
          <a:xfrm>
            <a:off x="67056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60" name="Oval 487"/>
          <p:cNvSpPr>
            <a:spLocks noChangeArrowheads="1"/>
          </p:cNvSpPr>
          <p:nvPr/>
        </p:nvSpPr>
        <p:spPr bwMode="auto">
          <a:xfrm>
            <a:off x="7010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61" name="Oval 488"/>
          <p:cNvSpPr>
            <a:spLocks noChangeArrowheads="1"/>
          </p:cNvSpPr>
          <p:nvPr/>
        </p:nvSpPr>
        <p:spPr bwMode="auto">
          <a:xfrm>
            <a:off x="68580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62" name="Oval 489"/>
          <p:cNvSpPr>
            <a:spLocks noChangeArrowheads="1"/>
          </p:cNvSpPr>
          <p:nvPr/>
        </p:nvSpPr>
        <p:spPr bwMode="auto">
          <a:xfrm>
            <a:off x="6934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63" name="Oval 490"/>
          <p:cNvSpPr>
            <a:spLocks noChangeArrowheads="1"/>
          </p:cNvSpPr>
          <p:nvPr/>
        </p:nvSpPr>
        <p:spPr bwMode="auto">
          <a:xfrm>
            <a:off x="70104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64" name="Oval 491"/>
          <p:cNvSpPr>
            <a:spLocks noChangeArrowheads="1"/>
          </p:cNvSpPr>
          <p:nvPr/>
        </p:nvSpPr>
        <p:spPr bwMode="auto">
          <a:xfrm>
            <a:off x="69342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65" name="Oval 492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66" name="Oval 493"/>
          <p:cNvSpPr>
            <a:spLocks noChangeArrowheads="1"/>
          </p:cNvSpPr>
          <p:nvPr/>
        </p:nvSpPr>
        <p:spPr bwMode="auto">
          <a:xfrm>
            <a:off x="68580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67" name="Oval 494"/>
          <p:cNvSpPr>
            <a:spLocks noChangeArrowheads="1"/>
          </p:cNvSpPr>
          <p:nvPr/>
        </p:nvSpPr>
        <p:spPr bwMode="auto">
          <a:xfrm>
            <a:off x="68580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68" name="Oval 495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69" name="Oval 496"/>
          <p:cNvSpPr>
            <a:spLocks noChangeArrowheads="1"/>
          </p:cNvSpPr>
          <p:nvPr/>
        </p:nvSpPr>
        <p:spPr bwMode="auto">
          <a:xfrm>
            <a:off x="68580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70" name="Oval 497"/>
          <p:cNvSpPr>
            <a:spLocks noChangeArrowheads="1"/>
          </p:cNvSpPr>
          <p:nvPr/>
        </p:nvSpPr>
        <p:spPr bwMode="auto">
          <a:xfrm>
            <a:off x="71628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71" name="Oval 498"/>
          <p:cNvSpPr>
            <a:spLocks noChangeArrowheads="1"/>
          </p:cNvSpPr>
          <p:nvPr/>
        </p:nvSpPr>
        <p:spPr bwMode="auto">
          <a:xfrm>
            <a:off x="70866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72" name="Oval 499"/>
          <p:cNvSpPr>
            <a:spLocks noChangeArrowheads="1"/>
          </p:cNvSpPr>
          <p:nvPr/>
        </p:nvSpPr>
        <p:spPr bwMode="auto">
          <a:xfrm>
            <a:off x="7315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73" name="Oval 500"/>
          <p:cNvSpPr>
            <a:spLocks noChangeArrowheads="1"/>
          </p:cNvSpPr>
          <p:nvPr/>
        </p:nvSpPr>
        <p:spPr bwMode="auto">
          <a:xfrm>
            <a:off x="7010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74" name="Oval 501"/>
          <p:cNvSpPr>
            <a:spLocks noChangeArrowheads="1"/>
          </p:cNvSpPr>
          <p:nvPr/>
        </p:nvSpPr>
        <p:spPr bwMode="auto">
          <a:xfrm>
            <a:off x="70104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75" name="Oval 502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76" name="Oval 503"/>
          <p:cNvSpPr>
            <a:spLocks noChangeArrowheads="1"/>
          </p:cNvSpPr>
          <p:nvPr/>
        </p:nvSpPr>
        <p:spPr bwMode="auto">
          <a:xfrm>
            <a:off x="70104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77" name="Oval 50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78" name="Oval 505"/>
          <p:cNvSpPr>
            <a:spLocks noChangeArrowheads="1"/>
          </p:cNvSpPr>
          <p:nvPr/>
        </p:nvSpPr>
        <p:spPr bwMode="auto">
          <a:xfrm>
            <a:off x="73152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79" name="Oval 506"/>
          <p:cNvSpPr>
            <a:spLocks noChangeArrowheads="1"/>
          </p:cNvSpPr>
          <p:nvPr/>
        </p:nvSpPr>
        <p:spPr bwMode="auto">
          <a:xfrm>
            <a:off x="72390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0" name="Oval 507"/>
          <p:cNvSpPr>
            <a:spLocks noChangeArrowheads="1"/>
          </p:cNvSpPr>
          <p:nvPr/>
        </p:nvSpPr>
        <p:spPr bwMode="auto">
          <a:xfrm>
            <a:off x="6934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1" name="Oval 508"/>
          <p:cNvSpPr>
            <a:spLocks noChangeArrowheads="1"/>
          </p:cNvSpPr>
          <p:nvPr/>
        </p:nvSpPr>
        <p:spPr bwMode="auto">
          <a:xfrm>
            <a:off x="7467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2" name="Oval 509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3" name="Oval 510"/>
          <p:cNvSpPr>
            <a:spLocks noChangeArrowheads="1"/>
          </p:cNvSpPr>
          <p:nvPr/>
        </p:nvSpPr>
        <p:spPr bwMode="auto">
          <a:xfrm>
            <a:off x="71628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4" name="Oval 511"/>
          <p:cNvSpPr>
            <a:spLocks noChangeArrowheads="1"/>
          </p:cNvSpPr>
          <p:nvPr/>
        </p:nvSpPr>
        <p:spPr bwMode="auto">
          <a:xfrm>
            <a:off x="70104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5" name="Oval 512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6" name="Oval 513"/>
          <p:cNvSpPr>
            <a:spLocks noChangeArrowheads="1"/>
          </p:cNvSpPr>
          <p:nvPr/>
        </p:nvSpPr>
        <p:spPr bwMode="auto">
          <a:xfrm>
            <a:off x="6934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7" name="Oval 514"/>
          <p:cNvSpPr>
            <a:spLocks noChangeArrowheads="1"/>
          </p:cNvSpPr>
          <p:nvPr/>
        </p:nvSpPr>
        <p:spPr bwMode="auto">
          <a:xfrm>
            <a:off x="71628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8" name="Oval 515"/>
          <p:cNvSpPr>
            <a:spLocks noChangeArrowheads="1"/>
          </p:cNvSpPr>
          <p:nvPr/>
        </p:nvSpPr>
        <p:spPr bwMode="auto">
          <a:xfrm>
            <a:off x="74676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89" name="Oval 516"/>
          <p:cNvSpPr>
            <a:spLocks noChangeArrowheads="1"/>
          </p:cNvSpPr>
          <p:nvPr/>
        </p:nvSpPr>
        <p:spPr bwMode="auto">
          <a:xfrm>
            <a:off x="73914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90" name="Oval 517"/>
          <p:cNvSpPr>
            <a:spLocks noChangeArrowheads="1"/>
          </p:cNvSpPr>
          <p:nvPr/>
        </p:nvSpPr>
        <p:spPr bwMode="auto">
          <a:xfrm>
            <a:off x="7086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91" name="Oval 518"/>
          <p:cNvSpPr>
            <a:spLocks noChangeArrowheads="1"/>
          </p:cNvSpPr>
          <p:nvPr/>
        </p:nvSpPr>
        <p:spPr bwMode="auto">
          <a:xfrm>
            <a:off x="7620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92" name="Oval 519"/>
          <p:cNvSpPr>
            <a:spLocks noChangeArrowheads="1"/>
          </p:cNvSpPr>
          <p:nvPr/>
        </p:nvSpPr>
        <p:spPr bwMode="auto">
          <a:xfrm>
            <a:off x="6858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93" name="Oval 520"/>
          <p:cNvSpPr>
            <a:spLocks noChangeArrowheads="1"/>
          </p:cNvSpPr>
          <p:nvPr/>
        </p:nvSpPr>
        <p:spPr bwMode="auto">
          <a:xfrm>
            <a:off x="73152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94" name="Oval 521"/>
          <p:cNvSpPr>
            <a:spLocks noChangeArrowheads="1"/>
          </p:cNvSpPr>
          <p:nvPr/>
        </p:nvSpPr>
        <p:spPr bwMode="auto">
          <a:xfrm>
            <a:off x="73152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95" name="Oval 522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96" name="Oval 523"/>
          <p:cNvSpPr>
            <a:spLocks noChangeArrowheads="1"/>
          </p:cNvSpPr>
          <p:nvPr/>
        </p:nvSpPr>
        <p:spPr bwMode="auto">
          <a:xfrm>
            <a:off x="7315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97" name="Oval 524"/>
          <p:cNvSpPr>
            <a:spLocks noChangeArrowheads="1"/>
          </p:cNvSpPr>
          <p:nvPr/>
        </p:nvSpPr>
        <p:spPr bwMode="auto">
          <a:xfrm>
            <a:off x="70866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98" name="Oval 525"/>
          <p:cNvSpPr>
            <a:spLocks noChangeArrowheads="1"/>
          </p:cNvSpPr>
          <p:nvPr/>
        </p:nvSpPr>
        <p:spPr bwMode="auto">
          <a:xfrm>
            <a:off x="73152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99" name="Oval 526"/>
          <p:cNvSpPr>
            <a:spLocks noChangeArrowheads="1"/>
          </p:cNvSpPr>
          <p:nvPr/>
        </p:nvSpPr>
        <p:spPr bwMode="auto">
          <a:xfrm>
            <a:off x="76200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00" name="Oval 527"/>
          <p:cNvSpPr>
            <a:spLocks noChangeArrowheads="1"/>
          </p:cNvSpPr>
          <p:nvPr/>
        </p:nvSpPr>
        <p:spPr bwMode="auto">
          <a:xfrm>
            <a:off x="75438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01" name="Oval 528"/>
          <p:cNvSpPr>
            <a:spLocks noChangeArrowheads="1"/>
          </p:cNvSpPr>
          <p:nvPr/>
        </p:nvSpPr>
        <p:spPr bwMode="auto">
          <a:xfrm>
            <a:off x="7010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02" name="Oval 529"/>
          <p:cNvSpPr>
            <a:spLocks noChangeArrowheads="1"/>
          </p:cNvSpPr>
          <p:nvPr/>
        </p:nvSpPr>
        <p:spPr bwMode="auto">
          <a:xfrm>
            <a:off x="74676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03" name="Oval 530"/>
          <p:cNvSpPr>
            <a:spLocks noChangeArrowheads="1"/>
          </p:cNvSpPr>
          <p:nvPr/>
        </p:nvSpPr>
        <p:spPr bwMode="auto">
          <a:xfrm>
            <a:off x="7315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04" name="Oval 531"/>
          <p:cNvSpPr>
            <a:spLocks noChangeArrowheads="1"/>
          </p:cNvSpPr>
          <p:nvPr/>
        </p:nvSpPr>
        <p:spPr bwMode="auto">
          <a:xfrm>
            <a:off x="74676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05" name="Oval 532"/>
          <p:cNvSpPr>
            <a:spLocks noChangeArrowheads="1"/>
          </p:cNvSpPr>
          <p:nvPr/>
        </p:nvSpPr>
        <p:spPr bwMode="auto">
          <a:xfrm>
            <a:off x="72390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06" name="Oval 533"/>
          <p:cNvSpPr>
            <a:spLocks noChangeArrowheads="1"/>
          </p:cNvSpPr>
          <p:nvPr/>
        </p:nvSpPr>
        <p:spPr bwMode="auto">
          <a:xfrm>
            <a:off x="74676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07" name="Oval 534"/>
          <p:cNvSpPr>
            <a:spLocks noChangeArrowheads="1"/>
          </p:cNvSpPr>
          <p:nvPr/>
        </p:nvSpPr>
        <p:spPr bwMode="auto">
          <a:xfrm>
            <a:off x="76200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08" name="Oval 535"/>
          <p:cNvSpPr>
            <a:spLocks noChangeArrowheads="1"/>
          </p:cNvSpPr>
          <p:nvPr/>
        </p:nvSpPr>
        <p:spPr bwMode="auto">
          <a:xfrm>
            <a:off x="74676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09" name="Oval 536"/>
          <p:cNvSpPr>
            <a:spLocks noChangeArrowheads="1"/>
          </p:cNvSpPr>
          <p:nvPr/>
        </p:nvSpPr>
        <p:spPr bwMode="auto">
          <a:xfrm>
            <a:off x="76200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10" name="Oval 537"/>
          <p:cNvSpPr>
            <a:spLocks noChangeArrowheads="1"/>
          </p:cNvSpPr>
          <p:nvPr/>
        </p:nvSpPr>
        <p:spPr bwMode="auto">
          <a:xfrm>
            <a:off x="76200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11" name="Oval 538"/>
          <p:cNvSpPr>
            <a:spLocks noChangeArrowheads="1"/>
          </p:cNvSpPr>
          <p:nvPr/>
        </p:nvSpPr>
        <p:spPr bwMode="auto">
          <a:xfrm>
            <a:off x="68580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12" name="Oval 539"/>
          <p:cNvSpPr>
            <a:spLocks noChangeArrowheads="1"/>
          </p:cNvSpPr>
          <p:nvPr/>
        </p:nvSpPr>
        <p:spPr bwMode="auto">
          <a:xfrm>
            <a:off x="68580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13" name="Oval 540"/>
          <p:cNvSpPr>
            <a:spLocks noChangeArrowheads="1"/>
          </p:cNvSpPr>
          <p:nvPr/>
        </p:nvSpPr>
        <p:spPr bwMode="auto">
          <a:xfrm>
            <a:off x="68580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14" name="Oval 541"/>
          <p:cNvSpPr>
            <a:spLocks noChangeArrowheads="1"/>
          </p:cNvSpPr>
          <p:nvPr/>
        </p:nvSpPr>
        <p:spPr bwMode="auto">
          <a:xfrm>
            <a:off x="7010400" y="1524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15" name="Oval 542"/>
          <p:cNvSpPr>
            <a:spLocks noChangeArrowheads="1"/>
          </p:cNvSpPr>
          <p:nvPr/>
        </p:nvSpPr>
        <p:spPr bwMode="auto">
          <a:xfrm>
            <a:off x="70104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16" name="Oval 543"/>
          <p:cNvSpPr>
            <a:spLocks noChangeArrowheads="1"/>
          </p:cNvSpPr>
          <p:nvPr/>
        </p:nvSpPr>
        <p:spPr bwMode="auto">
          <a:xfrm>
            <a:off x="73152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17" name="Oval 544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18" name="Oval 545"/>
          <p:cNvSpPr>
            <a:spLocks noChangeArrowheads="1"/>
          </p:cNvSpPr>
          <p:nvPr/>
        </p:nvSpPr>
        <p:spPr bwMode="auto">
          <a:xfrm>
            <a:off x="69342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19" name="Oval 546"/>
          <p:cNvSpPr>
            <a:spLocks noChangeArrowheads="1"/>
          </p:cNvSpPr>
          <p:nvPr/>
        </p:nvSpPr>
        <p:spPr bwMode="auto">
          <a:xfrm>
            <a:off x="74676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20" name="Oval 547"/>
          <p:cNvSpPr>
            <a:spLocks noChangeArrowheads="1"/>
          </p:cNvSpPr>
          <p:nvPr/>
        </p:nvSpPr>
        <p:spPr bwMode="auto">
          <a:xfrm>
            <a:off x="71628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21" name="Oval 548"/>
          <p:cNvSpPr>
            <a:spLocks noChangeArrowheads="1"/>
          </p:cNvSpPr>
          <p:nvPr/>
        </p:nvSpPr>
        <p:spPr bwMode="auto">
          <a:xfrm>
            <a:off x="7162800" y="1371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22" name="Oval 549"/>
          <p:cNvSpPr>
            <a:spLocks noChangeArrowheads="1"/>
          </p:cNvSpPr>
          <p:nvPr/>
        </p:nvSpPr>
        <p:spPr bwMode="auto">
          <a:xfrm>
            <a:off x="68580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23" name="Oval 550"/>
          <p:cNvSpPr>
            <a:spLocks noChangeArrowheads="1"/>
          </p:cNvSpPr>
          <p:nvPr/>
        </p:nvSpPr>
        <p:spPr bwMode="auto">
          <a:xfrm>
            <a:off x="68580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24" name="Oval 551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25" name="Oval 552"/>
          <p:cNvSpPr>
            <a:spLocks noChangeArrowheads="1"/>
          </p:cNvSpPr>
          <p:nvPr/>
        </p:nvSpPr>
        <p:spPr bwMode="auto">
          <a:xfrm>
            <a:off x="70104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26" name="Oval 553"/>
          <p:cNvSpPr>
            <a:spLocks noChangeArrowheads="1"/>
          </p:cNvSpPr>
          <p:nvPr/>
        </p:nvSpPr>
        <p:spPr bwMode="auto">
          <a:xfrm>
            <a:off x="7086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27" name="Oval 554"/>
          <p:cNvSpPr>
            <a:spLocks noChangeArrowheads="1"/>
          </p:cNvSpPr>
          <p:nvPr/>
        </p:nvSpPr>
        <p:spPr bwMode="auto">
          <a:xfrm>
            <a:off x="57912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28" name="Oval 555"/>
          <p:cNvSpPr>
            <a:spLocks noChangeArrowheads="1"/>
          </p:cNvSpPr>
          <p:nvPr/>
        </p:nvSpPr>
        <p:spPr bwMode="auto">
          <a:xfrm>
            <a:off x="57150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29" name="Oval 556"/>
          <p:cNvSpPr>
            <a:spLocks noChangeArrowheads="1"/>
          </p:cNvSpPr>
          <p:nvPr/>
        </p:nvSpPr>
        <p:spPr bwMode="auto">
          <a:xfrm>
            <a:off x="59436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30" name="Oval 557"/>
          <p:cNvSpPr>
            <a:spLocks noChangeArrowheads="1"/>
          </p:cNvSpPr>
          <p:nvPr/>
        </p:nvSpPr>
        <p:spPr bwMode="auto">
          <a:xfrm>
            <a:off x="56388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31" name="Oval 558"/>
          <p:cNvSpPr>
            <a:spLocks noChangeArrowheads="1"/>
          </p:cNvSpPr>
          <p:nvPr/>
        </p:nvSpPr>
        <p:spPr bwMode="auto">
          <a:xfrm>
            <a:off x="56388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32" name="Oval 559"/>
          <p:cNvSpPr>
            <a:spLocks noChangeArrowheads="1"/>
          </p:cNvSpPr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33" name="Oval 560"/>
          <p:cNvSpPr>
            <a:spLocks noChangeArrowheads="1"/>
          </p:cNvSpPr>
          <p:nvPr/>
        </p:nvSpPr>
        <p:spPr bwMode="auto">
          <a:xfrm>
            <a:off x="56388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34" name="Oval 561"/>
          <p:cNvSpPr>
            <a:spLocks noChangeArrowheads="1"/>
          </p:cNvSpPr>
          <p:nvPr/>
        </p:nvSpPr>
        <p:spPr bwMode="auto">
          <a:xfrm>
            <a:off x="59436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35" name="Oval 562"/>
          <p:cNvSpPr>
            <a:spLocks noChangeArrowheads="1"/>
          </p:cNvSpPr>
          <p:nvPr/>
        </p:nvSpPr>
        <p:spPr bwMode="auto">
          <a:xfrm>
            <a:off x="5867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36" name="Oval 563"/>
          <p:cNvSpPr>
            <a:spLocks noChangeArrowheads="1"/>
          </p:cNvSpPr>
          <p:nvPr/>
        </p:nvSpPr>
        <p:spPr bwMode="auto">
          <a:xfrm>
            <a:off x="60960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37" name="Oval 564"/>
          <p:cNvSpPr>
            <a:spLocks noChangeArrowheads="1"/>
          </p:cNvSpPr>
          <p:nvPr/>
        </p:nvSpPr>
        <p:spPr bwMode="auto">
          <a:xfrm>
            <a:off x="57912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38" name="Oval 565"/>
          <p:cNvSpPr>
            <a:spLocks noChangeArrowheads="1"/>
          </p:cNvSpPr>
          <p:nvPr/>
        </p:nvSpPr>
        <p:spPr bwMode="auto">
          <a:xfrm>
            <a:off x="57912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39" name="Oval 566"/>
          <p:cNvSpPr>
            <a:spLocks noChangeArrowheads="1"/>
          </p:cNvSpPr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40" name="Oval 567"/>
          <p:cNvSpPr>
            <a:spLocks noChangeArrowheads="1"/>
          </p:cNvSpPr>
          <p:nvPr/>
        </p:nvSpPr>
        <p:spPr bwMode="auto">
          <a:xfrm>
            <a:off x="5791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41" name="Oval 568"/>
          <p:cNvSpPr>
            <a:spLocks noChangeArrowheads="1"/>
          </p:cNvSpPr>
          <p:nvPr/>
        </p:nvSpPr>
        <p:spPr bwMode="auto">
          <a:xfrm>
            <a:off x="5791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42" name="Oval 569"/>
          <p:cNvSpPr>
            <a:spLocks noChangeArrowheads="1"/>
          </p:cNvSpPr>
          <p:nvPr/>
        </p:nvSpPr>
        <p:spPr bwMode="auto">
          <a:xfrm>
            <a:off x="60960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43" name="Oval 570"/>
          <p:cNvSpPr>
            <a:spLocks noChangeArrowheads="1"/>
          </p:cNvSpPr>
          <p:nvPr/>
        </p:nvSpPr>
        <p:spPr bwMode="auto">
          <a:xfrm>
            <a:off x="6019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44" name="Oval 571"/>
          <p:cNvSpPr>
            <a:spLocks noChangeArrowheads="1"/>
          </p:cNvSpPr>
          <p:nvPr/>
        </p:nvSpPr>
        <p:spPr bwMode="auto">
          <a:xfrm>
            <a:off x="57150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45" name="Oval 572"/>
          <p:cNvSpPr>
            <a:spLocks noChangeArrowheads="1"/>
          </p:cNvSpPr>
          <p:nvPr/>
        </p:nvSpPr>
        <p:spPr bwMode="auto">
          <a:xfrm>
            <a:off x="62484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46" name="Oval 573"/>
          <p:cNvSpPr>
            <a:spLocks noChangeArrowheads="1"/>
          </p:cNvSpPr>
          <p:nvPr/>
        </p:nvSpPr>
        <p:spPr bwMode="auto">
          <a:xfrm>
            <a:off x="59436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47" name="Oval 574"/>
          <p:cNvSpPr>
            <a:spLocks noChangeArrowheads="1"/>
          </p:cNvSpPr>
          <p:nvPr/>
        </p:nvSpPr>
        <p:spPr bwMode="auto">
          <a:xfrm>
            <a:off x="59436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48" name="Oval 575"/>
          <p:cNvSpPr>
            <a:spLocks noChangeArrowheads="1"/>
          </p:cNvSpPr>
          <p:nvPr/>
        </p:nvSpPr>
        <p:spPr bwMode="auto">
          <a:xfrm>
            <a:off x="5791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49" name="Oval 576"/>
          <p:cNvSpPr>
            <a:spLocks noChangeArrowheads="1"/>
          </p:cNvSpPr>
          <p:nvPr/>
        </p:nvSpPr>
        <p:spPr bwMode="auto">
          <a:xfrm>
            <a:off x="5943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50" name="Oval 577"/>
          <p:cNvSpPr>
            <a:spLocks noChangeArrowheads="1"/>
          </p:cNvSpPr>
          <p:nvPr/>
        </p:nvSpPr>
        <p:spPr bwMode="auto">
          <a:xfrm>
            <a:off x="5715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51" name="Oval 578"/>
          <p:cNvSpPr>
            <a:spLocks noChangeArrowheads="1"/>
          </p:cNvSpPr>
          <p:nvPr/>
        </p:nvSpPr>
        <p:spPr bwMode="auto">
          <a:xfrm>
            <a:off x="5943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52" name="Oval 579"/>
          <p:cNvSpPr>
            <a:spLocks noChangeArrowheads="1"/>
          </p:cNvSpPr>
          <p:nvPr/>
        </p:nvSpPr>
        <p:spPr bwMode="auto">
          <a:xfrm>
            <a:off x="62484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53" name="Oval 580"/>
          <p:cNvSpPr>
            <a:spLocks noChangeArrowheads="1"/>
          </p:cNvSpPr>
          <p:nvPr/>
        </p:nvSpPr>
        <p:spPr bwMode="auto">
          <a:xfrm>
            <a:off x="61722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54" name="Oval 581"/>
          <p:cNvSpPr>
            <a:spLocks noChangeArrowheads="1"/>
          </p:cNvSpPr>
          <p:nvPr/>
        </p:nvSpPr>
        <p:spPr bwMode="auto">
          <a:xfrm>
            <a:off x="58674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55" name="Oval 582"/>
          <p:cNvSpPr>
            <a:spLocks noChangeArrowheads="1"/>
          </p:cNvSpPr>
          <p:nvPr/>
        </p:nvSpPr>
        <p:spPr bwMode="auto">
          <a:xfrm>
            <a:off x="64008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56" name="Oval 583"/>
          <p:cNvSpPr>
            <a:spLocks noChangeArrowheads="1"/>
          </p:cNvSpPr>
          <p:nvPr/>
        </p:nvSpPr>
        <p:spPr bwMode="auto">
          <a:xfrm>
            <a:off x="56388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57" name="Oval 584"/>
          <p:cNvSpPr>
            <a:spLocks noChangeArrowheads="1"/>
          </p:cNvSpPr>
          <p:nvPr/>
        </p:nvSpPr>
        <p:spPr bwMode="auto">
          <a:xfrm>
            <a:off x="60960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58" name="Oval 585"/>
          <p:cNvSpPr>
            <a:spLocks noChangeArrowheads="1"/>
          </p:cNvSpPr>
          <p:nvPr/>
        </p:nvSpPr>
        <p:spPr bwMode="auto">
          <a:xfrm>
            <a:off x="60960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59" name="Oval 586"/>
          <p:cNvSpPr>
            <a:spLocks noChangeArrowheads="1"/>
          </p:cNvSpPr>
          <p:nvPr/>
        </p:nvSpPr>
        <p:spPr bwMode="auto">
          <a:xfrm>
            <a:off x="5943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60" name="Oval 587"/>
          <p:cNvSpPr>
            <a:spLocks noChangeArrowheads="1"/>
          </p:cNvSpPr>
          <p:nvPr/>
        </p:nvSpPr>
        <p:spPr bwMode="auto">
          <a:xfrm>
            <a:off x="6096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61" name="Oval 588"/>
          <p:cNvSpPr>
            <a:spLocks noChangeArrowheads="1"/>
          </p:cNvSpPr>
          <p:nvPr/>
        </p:nvSpPr>
        <p:spPr bwMode="auto">
          <a:xfrm>
            <a:off x="5867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62" name="Oval 589"/>
          <p:cNvSpPr>
            <a:spLocks noChangeArrowheads="1"/>
          </p:cNvSpPr>
          <p:nvPr/>
        </p:nvSpPr>
        <p:spPr bwMode="auto">
          <a:xfrm>
            <a:off x="60960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63" name="Oval 590"/>
          <p:cNvSpPr>
            <a:spLocks noChangeArrowheads="1"/>
          </p:cNvSpPr>
          <p:nvPr/>
        </p:nvSpPr>
        <p:spPr bwMode="auto">
          <a:xfrm>
            <a:off x="64008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64" name="Oval 591"/>
          <p:cNvSpPr>
            <a:spLocks noChangeArrowheads="1"/>
          </p:cNvSpPr>
          <p:nvPr/>
        </p:nvSpPr>
        <p:spPr bwMode="auto">
          <a:xfrm>
            <a:off x="63246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65" name="Oval 592"/>
          <p:cNvSpPr>
            <a:spLocks noChangeArrowheads="1"/>
          </p:cNvSpPr>
          <p:nvPr/>
        </p:nvSpPr>
        <p:spPr bwMode="auto">
          <a:xfrm>
            <a:off x="57912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66" name="Oval 593"/>
          <p:cNvSpPr>
            <a:spLocks noChangeArrowheads="1"/>
          </p:cNvSpPr>
          <p:nvPr/>
        </p:nvSpPr>
        <p:spPr bwMode="auto">
          <a:xfrm>
            <a:off x="6248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67" name="Oval 594"/>
          <p:cNvSpPr>
            <a:spLocks noChangeArrowheads="1"/>
          </p:cNvSpPr>
          <p:nvPr/>
        </p:nvSpPr>
        <p:spPr bwMode="auto">
          <a:xfrm>
            <a:off x="6096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68" name="Oval 595"/>
          <p:cNvSpPr>
            <a:spLocks noChangeArrowheads="1"/>
          </p:cNvSpPr>
          <p:nvPr/>
        </p:nvSpPr>
        <p:spPr bwMode="auto">
          <a:xfrm>
            <a:off x="6248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69" name="Oval 596"/>
          <p:cNvSpPr>
            <a:spLocks noChangeArrowheads="1"/>
          </p:cNvSpPr>
          <p:nvPr/>
        </p:nvSpPr>
        <p:spPr bwMode="auto">
          <a:xfrm>
            <a:off x="60198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70" name="Oval 597"/>
          <p:cNvSpPr>
            <a:spLocks noChangeArrowheads="1"/>
          </p:cNvSpPr>
          <p:nvPr/>
        </p:nvSpPr>
        <p:spPr bwMode="auto">
          <a:xfrm>
            <a:off x="62484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71" name="Oval 598"/>
          <p:cNvSpPr>
            <a:spLocks noChangeArrowheads="1"/>
          </p:cNvSpPr>
          <p:nvPr/>
        </p:nvSpPr>
        <p:spPr bwMode="auto">
          <a:xfrm>
            <a:off x="6400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72" name="Oval 599"/>
          <p:cNvSpPr>
            <a:spLocks noChangeArrowheads="1"/>
          </p:cNvSpPr>
          <p:nvPr/>
        </p:nvSpPr>
        <p:spPr bwMode="auto">
          <a:xfrm>
            <a:off x="6248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73" name="Oval 600"/>
          <p:cNvSpPr>
            <a:spLocks noChangeArrowheads="1"/>
          </p:cNvSpPr>
          <p:nvPr/>
        </p:nvSpPr>
        <p:spPr bwMode="auto">
          <a:xfrm>
            <a:off x="64008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74" name="Oval 601"/>
          <p:cNvSpPr>
            <a:spLocks noChangeArrowheads="1"/>
          </p:cNvSpPr>
          <p:nvPr/>
        </p:nvSpPr>
        <p:spPr bwMode="auto">
          <a:xfrm>
            <a:off x="64008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75" name="Oval 602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76" name="Oval 603"/>
          <p:cNvSpPr>
            <a:spLocks noChangeArrowheads="1"/>
          </p:cNvSpPr>
          <p:nvPr/>
        </p:nvSpPr>
        <p:spPr bwMode="auto">
          <a:xfrm>
            <a:off x="56388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77" name="Oval 604"/>
          <p:cNvSpPr>
            <a:spLocks noChangeArrowheads="1"/>
          </p:cNvSpPr>
          <p:nvPr/>
        </p:nvSpPr>
        <p:spPr bwMode="auto">
          <a:xfrm>
            <a:off x="56388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78" name="Oval 605"/>
          <p:cNvSpPr>
            <a:spLocks noChangeArrowheads="1"/>
          </p:cNvSpPr>
          <p:nvPr/>
        </p:nvSpPr>
        <p:spPr bwMode="auto">
          <a:xfrm>
            <a:off x="57912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79" name="Oval 606"/>
          <p:cNvSpPr>
            <a:spLocks noChangeArrowheads="1"/>
          </p:cNvSpPr>
          <p:nvPr/>
        </p:nvSpPr>
        <p:spPr bwMode="auto">
          <a:xfrm>
            <a:off x="57912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80" name="Oval 607"/>
          <p:cNvSpPr>
            <a:spLocks noChangeArrowheads="1"/>
          </p:cNvSpPr>
          <p:nvPr/>
        </p:nvSpPr>
        <p:spPr bwMode="auto">
          <a:xfrm>
            <a:off x="60960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81" name="Oval 608"/>
          <p:cNvSpPr>
            <a:spLocks noChangeArrowheads="1"/>
          </p:cNvSpPr>
          <p:nvPr/>
        </p:nvSpPr>
        <p:spPr bwMode="auto">
          <a:xfrm>
            <a:off x="60198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82" name="Oval 609"/>
          <p:cNvSpPr>
            <a:spLocks noChangeArrowheads="1"/>
          </p:cNvSpPr>
          <p:nvPr/>
        </p:nvSpPr>
        <p:spPr bwMode="auto">
          <a:xfrm>
            <a:off x="57150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83" name="Oval 610"/>
          <p:cNvSpPr>
            <a:spLocks noChangeArrowheads="1"/>
          </p:cNvSpPr>
          <p:nvPr/>
        </p:nvSpPr>
        <p:spPr bwMode="auto">
          <a:xfrm>
            <a:off x="62484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84" name="Oval 611"/>
          <p:cNvSpPr>
            <a:spLocks noChangeArrowheads="1"/>
          </p:cNvSpPr>
          <p:nvPr/>
        </p:nvSpPr>
        <p:spPr bwMode="auto">
          <a:xfrm>
            <a:off x="59436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85" name="Oval 612"/>
          <p:cNvSpPr>
            <a:spLocks noChangeArrowheads="1"/>
          </p:cNvSpPr>
          <p:nvPr/>
        </p:nvSpPr>
        <p:spPr bwMode="auto">
          <a:xfrm>
            <a:off x="59436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86" name="Oval 613"/>
          <p:cNvSpPr>
            <a:spLocks noChangeArrowheads="1"/>
          </p:cNvSpPr>
          <p:nvPr/>
        </p:nvSpPr>
        <p:spPr bwMode="auto">
          <a:xfrm>
            <a:off x="56388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87" name="Oval 614"/>
          <p:cNvSpPr>
            <a:spLocks noChangeArrowheads="1"/>
          </p:cNvSpPr>
          <p:nvPr/>
        </p:nvSpPr>
        <p:spPr bwMode="auto">
          <a:xfrm>
            <a:off x="56388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88" name="Oval 615"/>
          <p:cNvSpPr>
            <a:spLocks noChangeArrowheads="1"/>
          </p:cNvSpPr>
          <p:nvPr/>
        </p:nvSpPr>
        <p:spPr bwMode="auto">
          <a:xfrm>
            <a:off x="59436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89" name="Oval 616"/>
          <p:cNvSpPr>
            <a:spLocks noChangeArrowheads="1"/>
          </p:cNvSpPr>
          <p:nvPr/>
        </p:nvSpPr>
        <p:spPr bwMode="auto">
          <a:xfrm>
            <a:off x="57912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90" name="Oval 617"/>
          <p:cNvSpPr>
            <a:spLocks noChangeArrowheads="1"/>
          </p:cNvSpPr>
          <p:nvPr/>
        </p:nvSpPr>
        <p:spPr bwMode="auto">
          <a:xfrm>
            <a:off x="58674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91" name="Oval 618"/>
          <p:cNvSpPr>
            <a:spLocks noChangeArrowheads="1"/>
          </p:cNvSpPr>
          <p:nvPr/>
        </p:nvSpPr>
        <p:spPr bwMode="auto">
          <a:xfrm>
            <a:off x="60198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92" name="Oval 619"/>
          <p:cNvSpPr>
            <a:spLocks noChangeArrowheads="1"/>
          </p:cNvSpPr>
          <p:nvPr/>
        </p:nvSpPr>
        <p:spPr bwMode="auto">
          <a:xfrm>
            <a:off x="59436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93" name="Oval 620"/>
          <p:cNvSpPr>
            <a:spLocks noChangeArrowheads="1"/>
          </p:cNvSpPr>
          <p:nvPr/>
        </p:nvSpPr>
        <p:spPr bwMode="auto">
          <a:xfrm>
            <a:off x="61722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94" name="Oval 621"/>
          <p:cNvSpPr>
            <a:spLocks noChangeArrowheads="1"/>
          </p:cNvSpPr>
          <p:nvPr/>
        </p:nvSpPr>
        <p:spPr bwMode="auto">
          <a:xfrm>
            <a:off x="58674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95" name="Oval 622"/>
          <p:cNvSpPr>
            <a:spLocks noChangeArrowheads="1"/>
          </p:cNvSpPr>
          <p:nvPr/>
        </p:nvSpPr>
        <p:spPr bwMode="auto">
          <a:xfrm>
            <a:off x="58674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96" name="Oval 623"/>
          <p:cNvSpPr>
            <a:spLocks noChangeArrowheads="1"/>
          </p:cNvSpPr>
          <p:nvPr/>
        </p:nvSpPr>
        <p:spPr bwMode="auto">
          <a:xfrm>
            <a:off x="58674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97" name="Oval 624"/>
          <p:cNvSpPr>
            <a:spLocks noChangeArrowheads="1"/>
          </p:cNvSpPr>
          <p:nvPr/>
        </p:nvSpPr>
        <p:spPr bwMode="auto">
          <a:xfrm>
            <a:off x="58674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98" name="Oval 625"/>
          <p:cNvSpPr>
            <a:spLocks noChangeArrowheads="1"/>
          </p:cNvSpPr>
          <p:nvPr/>
        </p:nvSpPr>
        <p:spPr bwMode="auto">
          <a:xfrm>
            <a:off x="61722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99" name="Oval 626"/>
          <p:cNvSpPr>
            <a:spLocks noChangeArrowheads="1"/>
          </p:cNvSpPr>
          <p:nvPr/>
        </p:nvSpPr>
        <p:spPr bwMode="auto">
          <a:xfrm>
            <a:off x="60960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00" name="Oval 627"/>
          <p:cNvSpPr>
            <a:spLocks noChangeArrowheads="1"/>
          </p:cNvSpPr>
          <p:nvPr/>
        </p:nvSpPr>
        <p:spPr bwMode="auto">
          <a:xfrm>
            <a:off x="63246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01" name="Oval 628"/>
          <p:cNvSpPr>
            <a:spLocks noChangeArrowheads="1"/>
          </p:cNvSpPr>
          <p:nvPr/>
        </p:nvSpPr>
        <p:spPr bwMode="auto">
          <a:xfrm>
            <a:off x="60198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02" name="Oval 629"/>
          <p:cNvSpPr>
            <a:spLocks noChangeArrowheads="1"/>
          </p:cNvSpPr>
          <p:nvPr/>
        </p:nvSpPr>
        <p:spPr bwMode="auto">
          <a:xfrm>
            <a:off x="60198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03" name="Oval 630"/>
          <p:cNvSpPr>
            <a:spLocks noChangeArrowheads="1"/>
          </p:cNvSpPr>
          <p:nvPr/>
        </p:nvSpPr>
        <p:spPr bwMode="auto">
          <a:xfrm>
            <a:off x="58674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04" name="Oval 631"/>
          <p:cNvSpPr>
            <a:spLocks noChangeArrowheads="1"/>
          </p:cNvSpPr>
          <p:nvPr/>
        </p:nvSpPr>
        <p:spPr bwMode="auto">
          <a:xfrm>
            <a:off x="60198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05" name="Oval 632"/>
          <p:cNvSpPr>
            <a:spLocks noChangeArrowheads="1"/>
          </p:cNvSpPr>
          <p:nvPr/>
        </p:nvSpPr>
        <p:spPr bwMode="auto">
          <a:xfrm>
            <a:off x="60198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06" name="Oval 633"/>
          <p:cNvSpPr>
            <a:spLocks noChangeArrowheads="1"/>
          </p:cNvSpPr>
          <p:nvPr/>
        </p:nvSpPr>
        <p:spPr bwMode="auto">
          <a:xfrm>
            <a:off x="63246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07" name="Oval 634"/>
          <p:cNvSpPr>
            <a:spLocks noChangeArrowheads="1"/>
          </p:cNvSpPr>
          <p:nvPr/>
        </p:nvSpPr>
        <p:spPr bwMode="auto">
          <a:xfrm>
            <a:off x="6248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08" name="Oval 635"/>
          <p:cNvSpPr>
            <a:spLocks noChangeArrowheads="1"/>
          </p:cNvSpPr>
          <p:nvPr/>
        </p:nvSpPr>
        <p:spPr bwMode="auto">
          <a:xfrm>
            <a:off x="59436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09" name="Oval 636"/>
          <p:cNvSpPr>
            <a:spLocks noChangeArrowheads="1"/>
          </p:cNvSpPr>
          <p:nvPr/>
        </p:nvSpPr>
        <p:spPr bwMode="auto">
          <a:xfrm>
            <a:off x="64770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10" name="Oval 637"/>
          <p:cNvSpPr>
            <a:spLocks noChangeArrowheads="1"/>
          </p:cNvSpPr>
          <p:nvPr/>
        </p:nvSpPr>
        <p:spPr bwMode="auto">
          <a:xfrm>
            <a:off x="61722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11" name="Oval 638"/>
          <p:cNvSpPr>
            <a:spLocks noChangeArrowheads="1"/>
          </p:cNvSpPr>
          <p:nvPr/>
        </p:nvSpPr>
        <p:spPr bwMode="auto">
          <a:xfrm>
            <a:off x="6172200" y="1752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12" name="Oval 639"/>
          <p:cNvSpPr>
            <a:spLocks noChangeArrowheads="1"/>
          </p:cNvSpPr>
          <p:nvPr/>
        </p:nvSpPr>
        <p:spPr bwMode="auto">
          <a:xfrm>
            <a:off x="60198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13" name="Oval 640"/>
          <p:cNvSpPr>
            <a:spLocks noChangeArrowheads="1"/>
          </p:cNvSpPr>
          <p:nvPr/>
        </p:nvSpPr>
        <p:spPr bwMode="auto">
          <a:xfrm>
            <a:off x="6172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14" name="Oval 641"/>
          <p:cNvSpPr>
            <a:spLocks noChangeArrowheads="1"/>
          </p:cNvSpPr>
          <p:nvPr/>
        </p:nvSpPr>
        <p:spPr bwMode="auto">
          <a:xfrm>
            <a:off x="5943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15" name="Oval 642"/>
          <p:cNvSpPr>
            <a:spLocks noChangeArrowheads="1"/>
          </p:cNvSpPr>
          <p:nvPr/>
        </p:nvSpPr>
        <p:spPr bwMode="auto">
          <a:xfrm>
            <a:off x="61722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16" name="Oval 643"/>
          <p:cNvSpPr>
            <a:spLocks noChangeArrowheads="1"/>
          </p:cNvSpPr>
          <p:nvPr/>
        </p:nvSpPr>
        <p:spPr bwMode="auto">
          <a:xfrm>
            <a:off x="64770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17" name="Oval 644"/>
          <p:cNvSpPr>
            <a:spLocks noChangeArrowheads="1"/>
          </p:cNvSpPr>
          <p:nvPr/>
        </p:nvSpPr>
        <p:spPr bwMode="auto">
          <a:xfrm>
            <a:off x="6400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18" name="Oval 645"/>
          <p:cNvSpPr>
            <a:spLocks noChangeArrowheads="1"/>
          </p:cNvSpPr>
          <p:nvPr/>
        </p:nvSpPr>
        <p:spPr bwMode="auto">
          <a:xfrm>
            <a:off x="60960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19" name="Oval 646"/>
          <p:cNvSpPr>
            <a:spLocks noChangeArrowheads="1"/>
          </p:cNvSpPr>
          <p:nvPr/>
        </p:nvSpPr>
        <p:spPr bwMode="auto">
          <a:xfrm>
            <a:off x="66294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20" name="Oval 647"/>
          <p:cNvSpPr>
            <a:spLocks noChangeArrowheads="1"/>
          </p:cNvSpPr>
          <p:nvPr/>
        </p:nvSpPr>
        <p:spPr bwMode="auto">
          <a:xfrm>
            <a:off x="58674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21" name="Oval 648"/>
          <p:cNvSpPr>
            <a:spLocks noChangeArrowheads="1"/>
          </p:cNvSpPr>
          <p:nvPr/>
        </p:nvSpPr>
        <p:spPr bwMode="auto">
          <a:xfrm>
            <a:off x="63246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22" name="Oval 649"/>
          <p:cNvSpPr>
            <a:spLocks noChangeArrowheads="1"/>
          </p:cNvSpPr>
          <p:nvPr/>
        </p:nvSpPr>
        <p:spPr bwMode="auto">
          <a:xfrm>
            <a:off x="63246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23" name="Oval 650"/>
          <p:cNvSpPr>
            <a:spLocks noChangeArrowheads="1"/>
          </p:cNvSpPr>
          <p:nvPr/>
        </p:nvSpPr>
        <p:spPr bwMode="auto">
          <a:xfrm>
            <a:off x="61722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24" name="Oval 651"/>
          <p:cNvSpPr>
            <a:spLocks noChangeArrowheads="1"/>
          </p:cNvSpPr>
          <p:nvPr/>
        </p:nvSpPr>
        <p:spPr bwMode="auto">
          <a:xfrm>
            <a:off x="6324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25" name="Oval 652"/>
          <p:cNvSpPr>
            <a:spLocks noChangeArrowheads="1"/>
          </p:cNvSpPr>
          <p:nvPr/>
        </p:nvSpPr>
        <p:spPr bwMode="auto">
          <a:xfrm>
            <a:off x="6096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26" name="Oval 653"/>
          <p:cNvSpPr>
            <a:spLocks noChangeArrowheads="1"/>
          </p:cNvSpPr>
          <p:nvPr/>
        </p:nvSpPr>
        <p:spPr bwMode="auto">
          <a:xfrm>
            <a:off x="6324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27" name="Oval 654"/>
          <p:cNvSpPr>
            <a:spLocks noChangeArrowheads="1"/>
          </p:cNvSpPr>
          <p:nvPr/>
        </p:nvSpPr>
        <p:spPr bwMode="auto">
          <a:xfrm>
            <a:off x="6629400" y="2286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28" name="Oval 655"/>
          <p:cNvSpPr>
            <a:spLocks noChangeArrowheads="1"/>
          </p:cNvSpPr>
          <p:nvPr/>
        </p:nvSpPr>
        <p:spPr bwMode="auto">
          <a:xfrm>
            <a:off x="65532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29" name="Oval 656"/>
          <p:cNvSpPr>
            <a:spLocks noChangeArrowheads="1"/>
          </p:cNvSpPr>
          <p:nvPr/>
        </p:nvSpPr>
        <p:spPr bwMode="auto">
          <a:xfrm>
            <a:off x="60198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30" name="Oval 657"/>
          <p:cNvSpPr>
            <a:spLocks noChangeArrowheads="1"/>
          </p:cNvSpPr>
          <p:nvPr/>
        </p:nvSpPr>
        <p:spPr bwMode="auto">
          <a:xfrm>
            <a:off x="64770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31" name="Oval 658"/>
          <p:cNvSpPr>
            <a:spLocks noChangeArrowheads="1"/>
          </p:cNvSpPr>
          <p:nvPr/>
        </p:nvSpPr>
        <p:spPr bwMode="auto">
          <a:xfrm>
            <a:off x="63246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32" name="Oval 659"/>
          <p:cNvSpPr>
            <a:spLocks noChangeArrowheads="1"/>
          </p:cNvSpPr>
          <p:nvPr/>
        </p:nvSpPr>
        <p:spPr bwMode="auto">
          <a:xfrm>
            <a:off x="6477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33" name="Oval 660"/>
          <p:cNvSpPr>
            <a:spLocks noChangeArrowheads="1"/>
          </p:cNvSpPr>
          <p:nvPr/>
        </p:nvSpPr>
        <p:spPr bwMode="auto">
          <a:xfrm>
            <a:off x="6248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34" name="Oval 661"/>
          <p:cNvSpPr>
            <a:spLocks noChangeArrowheads="1"/>
          </p:cNvSpPr>
          <p:nvPr/>
        </p:nvSpPr>
        <p:spPr bwMode="auto">
          <a:xfrm>
            <a:off x="64770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35" name="Oval 662"/>
          <p:cNvSpPr>
            <a:spLocks noChangeArrowheads="1"/>
          </p:cNvSpPr>
          <p:nvPr/>
        </p:nvSpPr>
        <p:spPr bwMode="auto">
          <a:xfrm>
            <a:off x="6629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36" name="Oval 663"/>
          <p:cNvSpPr>
            <a:spLocks noChangeArrowheads="1"/>
          </p:cNvSpPr>
          <p:nvPr/>
        </p:nvSpPr>
        <p:spPr bwMode="auto">
          <a:xfrm>
            <a:off x="64770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37" name="Oval 664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38" name="Oval 665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39" name="Oval 666"/>
          <p:cNvSpPr>
            <a:spLocks noChangeArrowheads="1"/>
          </p:cNvSpPr>
          <p:nvPr/>
        </p:nvSpPr>
        <p:spPr bwMode="auto">
          <a:xfrm>
            <a:off x="58674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40" name="Oval 667"/>
          <p:cNvSpPr>
            <a:spLocks noChangeArrowheads="1"/>
          </p:cNvSpPr>
          <p:nvPr/>
        </p:nvSpPr>
        <p:spPr bwMode="auto">
          <a:xfrm>
            <a:off x="5867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41" name="Oval 668"/>
          <p:cNvSpPr>
            <a:spLocks noChangeArrowheads="1"/>
          </p:cNvSpPr>
          <p:nvPr/>
        </p:nvSpPr>
        <p:spPr bwMode="auto">
          <a:xfrm>
            <a:off x="58674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42" name="Oval 669"/>
          <p:cNvSpPr>
            <a:spLocks noChangeArrowheads="1"/>
          </p:cNvSpPr>
          <p:nvPr/>
        </p:nvSpPr>
        <p:spPr bwMode="auto">
          <a:xfrm>
            <a:off x="6019800" y="1600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43" name="Oval 670"/>
          <p:cNvSpPr>
            <a:spLocks noChangeArrowheads="1"/>
          </p:cNvSpPr>
          <p:nvPr/>
        </p:nvSpPr>
        <p:spPr bwMode="auto">
          <a:xfrm>
            <a:off x="6019800" y="1828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44" name="Oval 671"/>
          <p:cNvSpPr>
            <a:spLocks noChangeArrowheads="1"/>
          </p:cNvSpPr>
          <p:nvPr/>
        </p:nvSpPr>
        <p:spPr bwMode="auto">
          <a:xfrm>
            <a:off x="6324600" y="1676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45" name="Oval 672"/>
          <p:cNvSpPr>
            <a:spLocks noChangeArrowheads="1"/>
          </p:cNvSpPr>
          <p:nvPr/>
        </p:nvSpPr>
        <p:spPr bwMode="auto">
          <a:xfrm>
            <a:off x="6248400" y="1905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46" name="Oval 673"/>
          <p:cNvSpPr>
            <a:spLocks noChangeArrowheads="1"/>
          </p:cNvSpPr>
          <p:nvPr/>
        </p:nvSpPr>
        <p:spPr bwMode="auto">
          <a:xfrm>
            <a:off x="5943600" y="2057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47" name="Oval 674"/>
          <p:cNvSpPr>
            <a:spLocks noChangeArrowheads="1"/>
          </p:cNvSpPr>
          <p:nvPr/>
        </p:nvSpPr>
        <p:spPr bwMode="auto">
          <a:xfrm>
            <a:off x="6477000" y="1981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48" name="Oval 675"/>
          <p:cNvSpPr>
            <a:spLocks noChangeArrowheads="1"/>
          </p:cNvSpPr>
          <p:nvPr/>
        </p:nvSpPr>
        <p:spPr bwMode="auto">
          <a:xfrm>
            <a:off x="6172200" y="2133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49" name="Oval 676"/>
          <p:cNvSpPr>
            <a:spLocks noChangeArrowheads="1"/>
          </p:cNvSpPr>
          <p:nvPr/>
        </p:nvSpPr>
        <p:spPr bwMode="auto">
          <a:xfrm>
            <a:off x="6172200" y="1447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50" name="Oval 677"/>
          <p:cNvSpPr>
            <a:spLocks noChangeArrowheads="1"/>
          </p:cNvSpPr>
          <p:nvPr/>
        </p:nvSpPr>
        <p:spPr bwMode="auto">
          <a:xfrm>
            <a:off x="58674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51" name="Oval 678"/>
          <p:cNvSpPr>
            <a:spLocks noChangeArrowheads="1"/>
          </p:cNvSpPr>
          <p:nvPr/>
        </p:nvSpPr>
        <p:spPr bwMode="auto">
          <a:xfrm>
            <a:off x="58674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52" name="Oval 679"/>
          <p:cNvSpPr>
            <a:spLocks noChangeArrowheads="1"/>
          </p:cNvSpPr>
          <p:nvPr/>
        </p:nvSpPr>
        <p:spPr bwMode="auto">
          <a:xfrm>
            <a:off x="61722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53" name="Oval 680"/>
          <p:cNvSpPr>
            <a:spLocks noChangeArrowheads="1"/>
          </p:cNvSpPr>
          <p:nvPr/>
        </p:nvSpPr>
        <p:spPr bwMode="auto">
          <a:xfrm>
            <a:off x="60198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54" name="Oval 681"/>
          <p:cNvSpPr>
            <a:spLocks noChangeArrowheads="1"/>
          </p:cNvSpPr>
          <p:nvPr/>
        </p:nvSpPr>
        <p:spPr bwMode="auto">
          <a:xfrm>
            <a:off x="60960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55" name="Oval 682"/>
          <p:cNvSpPr>
            <a:spLocks noChangeArrowheads="1"/>
          </p:cNvSpPr>
          <p:nvPr/>
        </p:nvSpPr>
        <p:spPr bwMode="auto">
          <a:xfrm>
            <a:off x="67818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56" name="Oval 683"/>
          <p:cNvSpPr>
            <a:spLocks noChangeArrowheads="1"/>
          </p:cNvSpPr>
          <p:nvPr/>
        </p:nvSpPr>
        <p:spPr bwMode="auto">
          <a:xfrm>
            <a:off x="67056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57" name="Oval 684"/>
          <p:cNvSpPr>
            <a:spLocks noChangeArrowheads="1"/>
          </p:cNvSpPr>
          <p:nvPr/>
        </p:nvSpPr>
        <p:spPr bwMode="auto">
          <a:xfrm>
            <a:off x="69342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58" name="Oval 685"/>
          <p:cNvSpPr>
            <a:spLocks noChangeArrowheads="1"/>
          </p:cNvSpPr>
          <p:nvPr/>
        </p:nvSpPr>
        <p:spPr bwMode="auto">
          <a:xfrm>
            <a:off x="66294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59" name="Oval 686"/>
          <p:cNvSpPr>
            <a:spLocks noChangeArrowheads="1"/>
          </p:cNvSpPr>
          <p:nvPr/>
        </p:nvSpPr>
        <p:spPr bwMode="auto">
          <a:xfrm>
            <a:off x="6629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60" name="Oval 687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61" name="Oval 688"/>
          <p:cNvSpPr>
            <a:spLocks noChangeArrowheads="1"/>
          </p:cNvSpPr>
          <p:nvPr/>
        </p:nvSpPr>
        <p:spPr bwMode="auto">
          <a:xfrm>
            <a:off x="66294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62" name="Oval 689"/>
          <p:cNvSpPr>
            <a:spLocks noChangeArrowheads="1"/>
          </p:cNvSpPr>
          <p:nvPr/>
        </p:nvSpPr>
        <p:spPr bwMode="auto">
          <a:xfrm>
            <a:off x="69342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63" name="Oval 690"/>
          <p:cNvSpPr>
            <a:spLocks noChangeArrowheads="1"/>
          </p:cNvSpPr>
          <p:nvPr/>
        </p:nvSpPr>
        <p:spPr bwMode="auto">
          <a:xfrm>
            <a:off x="68580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64" name="Oval 691"/>
          <p:cNvSpPr>
            <a:spLocks noChangeArrowheads="1"/>
          </p:cNvSpPr>
          <p:nvPr/>
        </p:nvSpPr>
        <p:spPr bwMode="auto">
          <a:xfrm>
            <a:off x="70866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65" name="Oval 692"/>
          <p:cNvSpPr>
            <a:spLocks noChangeArrowheads="1"/>
          </p:cNvSpPr>
          <p:nvPr/>
        </p:nvSpPr>
        <p:spPr bwMode="auto">
          <a:xfrm>
            <a:off x="67818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66" name="Oval 693"/>
          <p:cNvSpPr>
            <a:spLocks noChangeArrowheads="1"/>
          </p:cNvSpPr>
          <p:nvPr/>
        </p:nvSpPr>
        <p:spPr bwMode="auto">
          <a:xfrm>
            <a:off x="6781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67" name="Oval 694"/>
          <p:cNvSpPr>
            <a:spLocks noChangeArrowheads="1"/>
          </p:cNvSpPr>
          <p:nvPr/>
        </p:nvSpPr>
        <p:spPr bwMode="auto">
          <a:xfrm>
            <a:off x="66294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68" name="Oval 695"/>
          <p:cNvSpPr>
            <a:spLocks noChangeArrowheads="1"/>
          </p:cNvSpPr>
          <p:nvPr/>
        </p:nvSpPr>
        <p:spPr bwMode="auto">
          <a:xfrm>
            <a:off x="67818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69" name="Oval 696"/>
          <p:cNvSpPr>
            <a:spLocks noChangeArrowheads="1"/>
          </p:cNvSpPr>
          <p:nvPr/>
        </p:nvSpPr>
        <p:spPr bwMode="auto">
          <a:xfrm>
            <a:off x="67818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70" name="Oval 697"/>
          <p:cNvSpPr>
            <a:spLocks noChangeArrowheads="1"/>
          </p:cNvSpPr>
          <p:nvPr/>
        </p:nvSpPr>
        <p:spPr bwMode="auto">
          <a:xfrm>
            <a:off x="70866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71" name="Oval 698"/>
          <p:cNvSpPr>
            <a:spLocks noChangeArrowheads="1"/>
          </p:cNvSpPr>
          <p:nvPr/>
        </p:nvSpPr>
        <p:spPr bwMode="auto">
          <a:xfrm>
            <a:off x="70104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72" name="Oval 699"/>
          <p:cNvSpPr>
            <a:spLocks noChangeArrowheads="1"/>
          </p:cNvSpPr>
          <p:nvPr/>
        </p:nvSpPr>
        <p:spPr bwMode="auto">
          <a:xfrm>
            <a:off x="67056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73" name="Oval 700"/>
          <p:cNvSpPr>
            <a:spLocks noChangeArrowheads="1"/>
          </p:cNvSpPr>
          <p:nvPr/>
        </p:nvSpPr>
        <p:spPr bwMode="auto">
          <a:xfrm>
            <a:off x="72390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74" name="Oval 701"/>
          <p:cNvSpPr>
            <a:spLocks noChangeArrowheads="1"/>
          </p:cNvSpPr>
          <p:nvPr/>
        </p:nvSpPr>
        <p:spPr bwMode="auto">
          <a:xfrm>
            <a:off x="6934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75" name="Oval 702"/>
          <p:cNvSpPr>
            <a:spLocks noChangeArrowheads="1"/>
          </p:cNvSpPr>
          <p:nvPr/>
        </p:nvSpPr>
        <p:spPr bwMode="auto">
          <a:xfrm>
            <a:off x="69342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76" name="Oval 703"/>
          <p:cNvSpPr>
            <a:spLocks noChangeArrowheads="1"/>
          </p:cNvSpPr>
          <p:nvPr/>
        </p:nvSpPr>
        <p:spPr bwMode="auto">
          <a:xfrm>
            <a:off x="67818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77" name="Oval 704"/>
          <p:cNvSpPr>
            <a:spLocks noChangeArrowheads="1"/>
          </p:cNvSpPr>
          <p:nvPr/>
        </p:nvSpPr>
        <p:spPr bwMode="auto">
          <a:xfrm>
            <a:off x="69342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78" name="Oval 705"/>
          <p:cNvSpPr>
            <a:spLocks noChangeArrowheads="1"/>
          </p:cNvSpPr>
          <p:nvPr/>
        </p:nvSpPr>
        <p:spPr bwMode="auto">
          <a:xfrm>
            <a:off x="67056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79" name="Oval 706"/>
          <p:cNvSpPr>
            <a:spLocks noChangeArrowheads="1"/>
          </p:cNvSpPr>
          <p:nvPr/>
        </p:nvSpPr>
        <p:spPr bwMode="auto">
          <a:xfrm>
            <a:off x="69342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0" name="Oval 707"/>
          <p:cNvSpPr>
            <a:spLocks noChangeArrowheads="1"/>
          </p:cNvSpPr>
          <p:nvPr/>
        </p:nvSpPr>
        <p:spPr bwMode="auto">
          <a:xfrm>
            <a:off x="72390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1" name="Oval 708"/>
          <p:cNvSpPr>
            <a:spLocks noChangeArrowheads="1"/>
          </p:cNvSpPr>
          <p:nvPr/>
        </p:nvSpPr>
        <p:spPr bwMode="auto">
          <a:xfrm>
            <a:off x="71628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2" name="Oval 709"/>
          <p:cNvSpPr>
            <a:spLocks noChangeArrowheads="1"/>
          </p:cNvSpPr>
          <p:nvPr/>
        </p:nvSpPr>
        <p:spPr bwMode="auto">
          <a:xfrm>
            <a:off x="68580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3" name="Oval 710"/>
          <p:cNvSpPr>
            <a:spLocks noChangeArrowheads="1"/>
          </p:cNvSpPr>
          <p:nvPr/>
        </p:nvSpPr>
        <p:spPr bwMode="auto">
          <a:xfrm>
            <a:off x="73914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4" name="Oval 711"/>
          <p:cNvSpPr>
            <a:spLocks noChangeArrowheads="1"/>
          </p:cNvSpPr>
          <p:nvPr/>
        </p:nvSpPr>
        <p:spPr bwMode="auto">
          <a:xfrm>
            <a:off x="66294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5" name="Oval 712"/>
          <p:cNvSpPr>
            <a:spLocks noChangeArrowheads="1"/>
          </p:cNvSpPr>
          <p:nvPr/>
        </p:nvSpPr>
        <p:spPr bwMode="auto">
          <a:xfrm>
            <a:off x="70866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6" name="Oval 713"/>
          <p:cNvSpPr>
            <a:spLocks noChangeArrowheads="1"/>
          </p:cNvSpPr>
          <p:nvPr/>
        </p:nvSpPr>
        <p:spPr bwMode="auto">
          <a:xfrm>
            <a:off x="70866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7" name="Oval 714"/>
          <p:cNvSpPr>
            <a:spLocks noChangeArrowheads="1"/>
          </p:cNvSpPr>
          <p:nvPr/>
        </p:nvSpPr>
        <p:spPr bwMode="auto">
          <a:xfrm>
            <a:off x="69342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8" name="Oval 715"/>
          <p:cNvSpPr>
            <a:spLocks noChangeArrowheads="1"/>
          </p:cNvSpPr>
          <p:nvPr/>
        </p:nvSpPr>
        <p:spPr bwMode="auto">
          <a:xfrm>
            <a:off x="70866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89" name="Oval 716"/>
          <p:cNvSpPr>
            <a:spLocks noChangeArrowheads="1"/>
          </p:cNvSpPr>
          <p:nvPr/>
        </p:nvSpPr>
        <p:spPr bwMode="auto">
          <a:xfrm>
            <a:off x="68580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0" name="Oval 717"/>
          <p:cNvSpPr>
            <a:spLocks noChangeArrowheads="1"/>
          </p:cNvSpPr>
          <p:nvPr/>
        </p:nvSpPr>
        <p:spPr bwMode="auto">
          <a:xfrm>
            <a:off x="70866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1" name="Oval 718"/>
          <p:cNvSpPr>
            <a:spLocks noChangeArrowheads="1"/>
          </p:cNvSpPr>
          <p:nvPr/>
        </p:nvSpPr>
        <p:spPr bwMode="auto">
          <a:xfrm>
            <a:off x="73914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2" name="Oval 719"/>
          <p:cNvSpPr>
            <a:spLocks noChangeArrowheads="1"/>
          </p:cNvSpPr>
          <p:nvPr/>
        </p:nvSpPr>
        <p:spPr bwMode="auto">
          <a:xfrm>
            <a:off x="73152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3" name="Oval 720"/>
          <p:cNvSpPr>
            <a:spLocks noChangeArrowheads="1"/>
          </p:cNvSpPr>
          <p:nvPr/>
        </p:nvSpPr>
        <p:spPr bwMode="auto">
          <a:xfrm>
            <a:off x="67818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4" name="Oval 721"/>
          <p:cNvSpPr>
            <a:spLocks noChangeArrowheads="1"/>
          </p:cNvSpPr>
          <p:nvPr/>
        </p:nvSpPr>
        <p:spPr bwMode="auto">
          <a:xfrm>
            <a:off x="72390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5" name="Oval 722"/>
          <p:cNvSpPr>
            <a:spLocks noChangeArrowheads="1"/>
          </p:cNvSpPr>
          <p:nvPr/>
        </p:nvSpPr>
        <p:spPr bwMode="auto">
          <a:xfrm>
            <a:off x="70866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6" name="Oval 723"/>
          <p:cNvSpPr>
            <a:spLocks noChangeArrowheads="1"/>
          </p:cNvSpPr>
          <p:nvPr/>
        </p:nvSpPr>
        <p:spPr bwMode="auto">
          <a:xfrm>
            <a:off x="72390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7" name="Oval 724"/>
          <p:cNvSpPr>
            <a:spLocks noChangeArrowheads="1"/>
          </p:cNvSpPr>
          <p:nvPr/>
        </p:nvSpPr>
        <p:spPr bwMode="auto">
          <a:xfrm>
            <a:off x="70104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8" name="Oval 725"/>
          <p:cNvSpPr>
            <a:spLocks noChangeArrowheads="1"/>
          </p:cNvSpPr>
          <p:nvPr/>
        </p:nvSpPr>
        <p:spPr bwMode="auto">
          <a:xfrm>
            <a:off x="72390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99" name="Oval 726"/>
          <p:cNvSpPr>
            <a:spLocks noChangeArrowheads="1"/>
          </p:cNvSpPr>
          <p:nvPr/>
        </p:nvSpPr>
        <p:spPr bwMode="auto">
          <a:xfrm>
            <a:off x="73914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00" name="Oval 727"/>
          <p:cNvSpPr>
            <a:spLocks noChangeArrowheads="1"/>
          </p:cNvSpPr>
          <p:nvPr/>
        </p:nvSpPr>
        <p:spPr bwMode="auto">
          <a:xfrm>
            <a:off x="72390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01" name="Oval 728"/>
          <p:cNvSpPr>
            <a:spLocks noChangeArrowheads="1"/>
          </p:cNvSpPr>
          <p:nvPr/>
        </p:nvSpPr>
        <p:spPr bwMode="auto">
          <a:xfrm>
            <a:off x="73914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02" name="Oval 729"/>
          <p:cNvSpPr>
            <a:spLocks noChangeArrowheads="1"/>
          </p:cNvSpPr>
          <p:nvPr/>
        </p:nvSpPr>
        <p:spPr bwMode="auto">
          <a:xfrm>
            <a:off x="73914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03" name="Oval 730"/>
          <p:cNvSpPr>
            <a:spLocks noChangeArrowheads="1"/>
          </p:cNvSpPr>
          <p:nvPr/>
        </p:nvSpPr>
        <p:spPr bwMode="auto">
          <a:xfrm>
            <a:off x="66294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04" name="Oval 731"/>
          <p:cNvSpPr>
            <a:spLocks noChangeArrowheads="1"/>
          </p:cNvSpPr>
          <p:nvPr/>
        </p:nvSpPr>
        <p:spPr bwMode="auto">
          <a:xfrm>
            <a:off x="66294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05" name="Oval 732"/>
          <p:cNvSpPr>
            <a:spLocks noChangeArrowheads="1"/>
          </p:cNvSpPr>
          <p:nvPr/>
        </p:nvSpPr>
        <p:spPr bwMode="auto">
          <a:xfrm>
            <a:off x="66294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06" name="Oval 733"/>
          <p:cNvSpPr>
            <a:spLocks noChangeArrowheads="1"/>
          </p:cNvSpPr>
          <p:nvPr/>
        </p:nvSpPr>
        <p:spPr bwMode="auto">
          <a:xfrm>
            <a:off x="6781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07" name="Oval 734"/>
          <p:cNvSpPr>
            <a:spLocks noChangeArrowheads="1"/>
          </p:cNvSpPr>
          <p:nvPr/>
        </p:nvSpPr>
        <p:spPr bwMode="auto">
          <a:xfrm>
            <a:off x="67818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08" name="Oval 735"/>
          <p:cNvSpPr>
            <a:spLocks noChangeArrowheads="1"/>
          </p:cNvSpPr>
          <p:nvPr/>
        </p:nvSpPr>
        <p:spPr bwMode="auto">
          <a:xfrm>
            <a:off x="7086600" y="2438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09" name="Oval 736"/>
          <p:cNvSpPr>
            <a:spLocks noChangeArrowheads="1"/>
          </p:cNvSpPr>
          <p:nvPr/>
        </p:nvSpPr>
        <p:spPr bwMode="auto">
          <a:xfrm>
            <a:off x="70104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10" name="Oval 737"/>
          <p:cNvSpPr>
            <a:spLocks noChangeArrowheads="1"/>
          </p:cNvSpPr>
          <p:nvPr/>
        </p:nvSpPr>
        <p:spPr bwMode="auto">
          <a:xfrm>
            <a:off x="67056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11" name="Oval 738"/>
          <p:cNvSpPr>
            <a:spLocks noChangeArrowheads="1"/>
          </p:cNvSpPr>
          <p:nvPr/>
        </p:nvSpPr>
        <p:spPr bwMode="auto">
          <a:xfrm>
            <a:off x="72390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12" name="Oval 739"/>
          <p:cNvSpPr>
            <a:spLocks noChangeArrowheads="1"/>
          </p:cNvSpPr>
          <p:nvPr/>
        </p:nvSpPr>
        <p:spPr bwMode="auto">
          <a:xfrm>
            <a:off x="69342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13" name="Oval 740"/>
          <p:cNvSpPr>
            <a:spLocks noChangeArrowheads="1"/>
          </p:cNvSpPr>
          <p:nvPr/>
        </p:nvSpPr>
        <p:spPr bwMode="auto">
          <a:xfrm>
            <a:off x="6934200" y="2209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14" name="Oval 741"/>
          <p:cNvSpPr>
            <a:spLocks noChangeArrowheads="1"/>
          </p:cNvSpPr>
          <p:nvPr/>
        </p:nvSpPr>
        <p:spPr bwMode="auto">
          <a:xfrm>
            <a:off x="66294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15" name="Oval 742"/>
          <p:cNvSpPr>
            <a:spLocks noChangeArrowheads="1"/>
          </p:cNvSpPr>
          <p:nvPr/>
        </p:nvSpPr>
        <p:spPr bwMode="auto">
          <a:xfrm>
            <a:off x="66294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16" name="Oval 743"/>
          <p:cNvSpPr>
            <a:spLocks noChangeArrowheads="1"/>
          </p:cNvSpPr>
          <p:nvPr/>
        </p:nvSpPr>
        <p:spPr bwMode="auto">
          <a:xfrm>
            <a:off x="6934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17" name="Oval 744"/>
          <p:cNvSpPr>
            <a:spLocks noChangeArrowheads="1"/>
          </p:cNvSpPr>
          <p:nvPr/>
        </p:nvSpPr>
        <p:spPr bwMode="auto">
          <a:xfrm>
            <a:off x="67818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18" name="Oval 745"/>
          <p:cNvSpPr>
            <a:spLocks noChangeArrowheads="1"/>
          </p:cNvSpPr>
          <p:nvPr/>
        </p:nvSpPr>
        <p:spPr bwMode="auto">
          <a:xfrm>
            <a:off x="68580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19" name="Oval 746"/>
          <p:cNvSpPr>
            <a:spLocks noChangeArrowheads="1"/>
          </p:cNvSpPr>
          <p:nvPr/>
        </p:nvSpPr>
        <p:spPr bwMode="auto">
          <a:xfrm>
            <a:off x="69342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20" name="Oval 747"/>
          <p:cNvSpPr>
            <a:spLocks noChangeArrowheads="1"/>
          </p:cNvSpPr>
          <p:nvPr/>
        </p:nvSpPr>
        <p:spPr bwMode="auto">
          <a:xfrm>
            <a:off x="68580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21" name="Oval 748"/>
          <p:cNvSpPr>
            <a:spLocks noChangeArrowheads="1"/>
          </p:cNvSpPr>
          <p:nvPr/>
        </p:nvSpPr>
        <p:spPr bwMode="auto">
          <a:xfrm>
            <a:off x="70866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22" name="Oval 749"/>
          <p:cNvSpPr>
            <a:spLocks noChangeArrowheads="1"/>
          </p:cNvSpPr>
          <p:nvPr/>
        </p:nvSpPr>
        <p:spPr bwMode="auto">
          <a:xfrm>
            <a:off x="67818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23" name="Oval 750"/>
          <p:cNvSpPr>
            <a:spLocks noChangeArrowheads="1"/>
          </p:cNvSpPr>
          <p:nvPr/>
        </p:nvSpPr>
        <p:spPr bwMode="auto">
          <a:xfrm>
            <a:off x="6781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24" name="Oval 751"/>
          <p:cNvSpPr>
            <a:spLocks noChangeArrowheads="1"/>
          </p:cNvSpPr>
          <p:nvPr/>
        </p:nvSpPr>
        <p:spPr bwMode="auto">
          <a:xfrm>
            <a:off x="67818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25" name="Oval 752"/>
          <p:cNvSpPr>
            <a:spLocks noChangeArrowheads="1"/>
          </p:cNvSpPr>
          <p:nvPr/>
        </p:nvSpPr>
        <p:spPr bwMode="auto">
          <a:xfrm>
            <a:off x="67818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26" name="Oval 753"/>
          <p:cNvSpPr>
            <a:spLocks noChangeArrowheads="1"/>
          </p:cNvSpPr>
          <p:nvPr/>
        </p:nvSpPr>
        <p:spPr bwMode="auto">
          <a:xfrm>
            <a:off x="70866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27" name="Oval 754"/>
          <p:cNvSpPr>
            <a:spLocks noChangeArrowheads="1"/>
          </p:cNvSpPr>
          <p:nvPr/>
        </p:nvSpPr>
        <p:spPr bwMode="auto">
          <a:xfrm>
            <a:off x="70104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28" name="Oval 755"/>
          <p:cNvSpPr>
            <a:spLocks noChangeArrowheads="1"/>
          </p:cNvSpPr>
          <p:nvPr/>
        </p:nvSpPr>
        <p:spPr bwMode="auto">
          <a:xfrm>
            <a:off x="72390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29" name="Oval 756"/>
          <p:cNvSpPr>
            <a:spLocks noChangeArrowheads="1"/>
          </p:cNvSpPr>
          <p:nvPr/>
        </p:nvSpPr>
        <p:spPr bwMode="auto">
          <a:xfrm>
            <a:off x="69342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30" name="Oval 757"/>
          <p:cNvSpPr>
            <a:spLocks noChangeArrowheads="1"/>
          </p:cNvSpPr>
          <p:nvPr/>
        </p:nvSpPr>
        <p:spPr bwMode="auto">
          <a:xfrm>
            <a:off x="69342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31" name="Oval 758"/>
          <p:cNvSpPr>
            <a:spLocks noChangeArrowheads="1"/>
          </p:cNvSpPr>
          <p:nvPr/>
        </p:nvSpPr>
        <p:spPr bwMode="auto">
          <a:xfrm>
            <a:off x="67818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32" name="Oval 759"/>
          <p:cNvSpPr>
            <a:spLocks noChangeArrowheads="1"/>
          </p:cNvSpPr>
          <p:nvPr/>
        </p:nvSpPr>
        <p:spPr bwMode="auto">
          <a:xfrm>
            <a:off x="69342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33" name="Oval 760"/>
          <p:cNvSpPr>
            <a:spLocks noChangeArrowheads="1"/>
          </p:cNvSpPr>
          <p:nvPr/>
        </p:nvSpPr>
        <p:spPr bwMode="auto">
          <a:xfrm>
            <a:off x="69342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34" name="Oval 761"/>
          <p:cNvSpPr>
            <a:spLocks noChangeArrowheads="1"/>
          </p:cNvSpPr>
          <p:nvPr/>
        </p:nvSpPr>
        <p:spPr bwMode="auto">
          <a:xfrm>
            <a:off x="72390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35" name="Oval 762"/>
          <p:cNvSpPr>
            <a:spLocks noChangeArrowheads="1"/>
          </p:cNvSpPr>
          <p:nvPr/>
        </p:nvSpPr>
        <p:spPr bwMode="auto">
          <a:xfrm>
            <a:off x="71628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36" name="Oval 763"/>
          <p:cNvSpPr>
            <a:spLocks noChangeArrowheads="1"/>
          </p:cNvSpPr>
          <p:nvPr/>
        </p:nvSpPr>
        <p:spPr bwMode="auto">
          <a:xfrm>
            <a:off x="68580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37" name="Oval 764"/>
          <p:cNvSpPr>
            <a:spLocks noChangeArrowheads="1"/>
          </p:cNvSpPr>
          <p:nvPr/>
        </p:nvSpPr>
        <p:spPr bwMode="auto">
          <a:xfrm>
            <a:off x="73914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38" name="Oval 765"/>
          <p:cNvSpPr>
            <a:spLocks noChangeArrowheads="1"/>
          </p:cNvSpPr>
          <p:nvPr/>
        </p:nvSpPr>
        <p:spPr bwMode="auto">
          <a:xfrm>
            <a:off x="70866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39" name="Oval 766"/>
          <p:cNvSpPr>
            <a:spLocks noChangeArrowheads="1"/>
          </p:cNvSpPr>
          <p:nvPr/>
        </p:nvSpPr>
        <p:spPr bwMode="auto">
          <a:xfrm>
            <a:off x="70866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40" name="Oval 767"/>
          <p:cNvSpPr>
            <a:spLocks noChangeArrowheads="1"/>
          </p:cNvSpPr>
          <p:nvPr/>
        </p:nvSpPr>
        <p:spPr bwMode="auto">
          <a:xfrm>
            <a:off x="69342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41" name="Oval 768"/>
          <p:cNvSpPr>
            <a:spLocks noChangeArrowheads="1"/>
          </p:cNvSpPr>
          <p:nvPr/>
        </p:nvSpPr>
        <p:spPr bwMode="auto">
          <a:xfrm>
            <a:off x="70866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42" name="Oval 769"/>
          <p:cNvSpPr>
            <a:spLocks noChangeArrowheads="1"/>
          </p:cNvSpPr>
          <p:nvPr/>
        </p:nvSpPr>
        <p:spPr bwMode="auto">
          <a:xfrm>
            <a:off x="68580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43" name="Oval 770"/>
          <p:cNvSpPr>
            <a:spLocks noChangeArrowheads="1"/>
          </p:cNvSpPr>
          <p:nvPr/>
        </p:nvSpPr>
        <p:spPr bwMode="auto">
          <a:xfrm>
            <a:off x="70866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44" name="Oval 771"/>
          <p:cNvSpPr>
            <a:spLocks noChangeArrowheads="1"/>
          </p:cNvSpPr>
          <p:nvPr/>
        </p:nvSpPr>
        <p:spPr bwMode="auto">
          <a:xfrm>
            <a:off x="73914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45" name="Oval 772"/>
          <p:cNvSpPr>
            <a:spLocks noChangeArrowheads="1"/>
          </p:cNvSpPr>
          <p:nvPr/>
        </p:nvSpPr>
        <p:spPr bwMode="auto">
          <a:xfrm>
            <a:off x="73152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46" name="Oval 773"/>
          <p:cNvSpPr>
            <a:spLocks noChangeArrowheads="1"/>
          </p:cNvSpPr>
          <p:nvPr/>
        </p:nvSpPr>
        <p:spPr bwMode="auto">
          <a:xfrm>
            <a:off x="70104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47" name="Oval 774"/>
          <p:cNvSpPr>
            <a:spLocks noChangeArrowheads="1"/>
          </p:cNvSpPr>
          <p:nvPr/>
        </p:nvSpPr>
        <p:spPr bwMode="auto">
          <a:xfrm>
            <a:off x="75438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48" name="Oval 775"/>
          <p:cNvSpPr>
            <a:spLocks noChangeArrowheads="1"/>
          </p:cNvSpPr>
          <p:nvPr/>
        </p:nvSpPr>
        <p:spPr bwMode="auto">
          <a:xfrm>
            <a:off x="67818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49" name="Oval 776"/>
          <p:cNvSpPr>
            <a:spLocks noChangeArrowheads="1"/>
          </p:cNvSpPr>
          <p:nvPr/>
        </p:nvSpPr>
        <p:spPr bwMode="auto">
          <a:xfrm>
            <a:off x="72390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50" name="Oval 777"/>
          <p:cNvSpPr>
            <a:spLocks noChangeArrowheads="1"/>
          </p:cNvSpPr>
          <p:nvPr/>
        </p:nvSpPr>
        <p:spPr bwMode="auto">
          <a:xfrm>
            <a:off x="72390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51" name="Oval 778"/>
          <p:cNvSpPr>
            <a:spLocks noChangeArrowheads="1"/>
          </p:cNvSpPr>
          <p:nvPr/>
        </p:nvSpPr>
        <p:spPr bwMode="auto">
          <a:xfrm>
            <a:off x="70866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52" name="Oval 779"/>
          <p:cNvSpPr>
            <a:spLocks noChangeArrowheads="1"/>
          </p:cNvSpPr>
          <p:nvPr/>
        </p:nvSpPr>
        <p:spPr bwMode="auto">
          <a:xfrm>
            <a:off x="72390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53" name="Oval 780"/>
          <p:cNvSpPr>
            <a:spLocks noChangeArrowheads="1"/>
          </p:cNvSpPr>
          <p:nvPr/>
        </p:nvSpPr>
        <p:spPr bwMode="auto">
          <a:xfrm>
            <a:off x="70104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54" name="Oval 781"/>
          <p:cNvSpPr>
            <a:spLocks noChangeArrowheads="1"/>
          </p:cNvSpPr>
          <p:nvPr/>
        </p:nvSpPr>
        <p:spPr bwMode="auto">
          <a:xfrm>
            <a:off x="72390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55" name="Oval 782"/>
          <p:cNvSpPr>
            <a:spLocks noChangeArrowheads="1"/>
          </p:cNvSpPr>
          <p:nvPr/>
        </p:nvSpPr>
        <p:spPr bwMode="auto">
          <a:xfrm>
            <a:off x="75438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56" name="Oval 783"/>
          <p:cNvSpPr>
            <a:spLocks noChangeArrowheads="1"/>
          </p:cNvSpPr>
          <p:nvPr/>
        </p:nvSpPr>
        <p:spPr bwMode="auto">
          <a:xfrm>
            <a:off x="74676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57" name="Oval 784"/>
          <p:cNvSpPr>
            <a:spLocks noChangeArrowheads="1"/>
          </p:cNvSpPr>
          <p:nvPr/>
        </p:nvSpPr>
        <p:spPr bwMode="auto">
          <a:xfrm>
            <a:off x="69342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58" name="Oval 785"/>
          <p:cNvSpPr>
            <a:spLocks noChangeArrowheads="1"/>
          </p:cNvSpPr>
          <p:nvPr/>
        </p:nvSpPr>
        <p:spPr bwMode="auto">
          <a:xfrm>
            <a:off x="73914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59" name="Oval 786"/>
          <p:cNvSpPr>
            <a:spLocks noChangeArrowheads="1"/>
          </p:cNvSpPr>
          <p:nvPr/>
        </p:nvSpPr>
        <p:spPr bwMode="auto">
          <a:xfrm>
            <a:off x="72390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60" name="Oval 787"/>
          <p:cNvSpPr>
            <a:spLocks noChangeArrowheads="1"/>
          </p:cNvSpPr>
          <p:nvPr/>
        </p:nvSpPr>
        <p:spPr bwMode="auto">
          <a:xfrm>
            <a:off x="73914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61" name="Oval 788"/>
          <p:cNvSpPr>
            <a:spLocks noChangeArrowheads="1"/>
          </p:cNvSpPr>
          <p:nvPr/>
        </p:nvSpPr>
        <p:spPr bwMode="auto">
          <a:xfrm>
            <a:off x="71628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62" name="Oval 789"/>
          <p:cNvSpPr>
            <a:spLocks noChangeArrowheads="1"/>
          </p:cNvSpPr>
          <p:nvPr/>
        </p:nvSpPr>
        <p:spPr bwMode="auto">
          <a:xfrm>
            <a:off x="73914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63" name="Oval 790"/>
          <p:cNvSpPr>
            <a:spLocks noChangeArrowheads="1"/>
          </p:cNvSpPr>
          <p:nvPr/>
        </p:nvSpPr>
        <p:spPr bwMode="auto">
          <a:xfrm>
            <a:off x="75438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64" name="Oval 791"/>
          <p:cNvSpPr>
            <a:spLocks noChangeArrowheads="1"/>
          </p:cNvSpPr>
          <p:nvPr/>
        </p:nvSpPr>
        <p:spPr bwMode="auto">
          <a:xfrm>
            <a:off x="73914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65" name="Oval 792"/>
          <p:cNvSpPr>
            <a:spLocks noChangeArrowheads="1"/>
          </p:cNvSpPr>
          <p:nvPr/>
        </p:nvSpPr>
        <p:spPr bwMode="auto">
          <a:xfrm>
            <a:off x="75438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66" name="Oval 793"/>
          <p:cNvSpPr>
            <a:spLocks noChangeArrowheads="1"/>
          </p:cNvSpPr>
          <p:nvPr/>
        </p:nvSpPr>
        <p:spPr bwMode="auto">
          <a:xfrm>
            <a:off x="75438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67" name="Oval 794"/>
          <p:cNvSpPr>
            <a:spLocks noChangeArrowheads="1"/>
          </p:cNvSpPr>
          <p:nvPr/>
        </p:nvSpPr>
        <p:spPr bwMode="auto">
          <a:xfrm>
            <a:off x="67818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68" name="Oval 795"/>
          <p:cNvSpPr>
            <a:spLocks noChangeArrowheads="1"/>
          </p:cNvSpPr>
          <p:nvPr/>
        </p:nvSpPr>
        <p:spPr bwMode="auto">
          <a:xfrm>
            <a:off x="67818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69" name="Oval 796"/>
          <p:cNvSpPr>
            <a:spLocks noChangeArrowheads="1"/>
          </p:cNvSpPr>
          <p:nvPr/>
        </p:nvSpPr>
        <p:spPr bwMode="auto">
          <a:xfrm>
            <a:off x="67818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70" name="Oval 797"/>
          <p:cNvSpPr>
            <a:spLocks noChangeArrowheads="1"/>
          </p:cNvSpPr>
          <p:nvPr/>
        </p:nvSpPr>
        <p:spPr bwMode="auto">
          <a:xfrm>
            <a:off x="6934200" y="2514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71" name="Oval 798"/>
          <p:cNvSpPr>
            <a:spLocks noChangeArrowheads="1"/>
          </p:cNvSpPr>
          <p:nvPr/>
        </p:nvSpPr>
        <p:spPr bwMode="auto">
          <a:xfrm>
            <a:off x="69342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72" name="Oval 799"/>
          <p:cNvSpPr>
            <a:spLocks noChangeArrowheads="1"/>
          </p:cNvSpPr>
          <p:nvPr/>
        </p:nvSpPr>
        <p:spPr bwMode="auto">
          <a:xfrm>
            <a:off x="7239000" y="2590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73" name="Oval 800"/>
          <p:cNvSpPr>
            <a:spLocks noChangeArrowheads="1"/>
          </p:cNvSpPr>
          <p:nvPr/>
        </p:nvSpPr>
        <p:spPr bwMode="auto">
          <a:xfrm>
            <a:off x="71628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74" name="Oval 801"/>
          <p:cNvSpPr>
            <a:spLocks noChangeArrowheads="1"/>
          </p:cNvSpPr>
          <p:nvPr/>
        </p:nvSpPr>
        <p:spPr bwMode="auto">
          <a:xfrm>
            <a:off x="68580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75" name="Oval 802"/>
          <p:cNvSpPr>
            <a:spLocks noChangeArrowheads="1"/>
          </p:cNvSpPr>
          <p:nvPr/>
        </p:nvSpPr>
        <p:spPr bwMode="auto">
          <a:xfrm>
            <a:off x="73914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76" name="Oval 803"/>
          <p:cNvSpPr>
            <a:spLocks noChangeArrowheads="1"/>
          </p:cNvSpPr>
          <p:nvPr/>
        </p:nvSpPr>
        <p:spPr bwMode="auto">
          <a:xfrm>
            <a:off x="70866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77" name="Oval 804"/>
          <p:cNvSpPr>
            <a:spLocks noChangeArrowheads="1"/>
          </p:cNvSpPr>
          <p:nvPr/>
        </p:nvSpPr>
        <p:spPr bwMode="auto">
          <a:xfrm>
            <a:off x="7086600" y="2362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78" name="Oval 805"/>
          <p:cNvSpPr>
            <a:spLocks noChangeArrowheads="1"/>
          </p:cNvSpPr>
          <p:nvPr/>
        </p:nvSpPr>
        <p:spPr bwMode="auto">
          <a:xfrm>
            <a:off x="67818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79" name="Oval 806"/>
          <p:cNvSpPr>
            <a:spLocks noChangeArrowheads="1"/>
          </p:cNvSpPr>
          <p:nvPr/>
        </p:nvSpPr>
        <p:spPr bwMode="auto">
          <a:xfrm>
            <a:off x="67818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80" name="Oval 807"/>
          <p:cNvSpPr>
            <a:spLocks noChangeArrowheads="1"/>
          </p:cNvSpPr>
          <p:nvPr/>
        </p:nvSpPr>
        <p:spPr bwMode="auto">
          <a:xfrm>
            <a:off x="70866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81" name="Oval 808"/>
          <p:cNvSpPr>
            <a:spLocks noChangeArrowheads="1"/>
          </p:cNvSpPr>
          <p:nvPr/>
        </p:nvSpPr>
        <p:spPr bwMode="auto">
          <a:xfrm>
            <a:off x="69342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82" name="Oval 809"/>
          <p:cNvSpPr>
            <a:spLocks noChangeArrowheads="1"/>
          </p:cNvSpPr>
          <p:nvPr/>
        </p:nvSpPr>
        <p:spPr bwMode="auto">
          <a:xfrm>
            <a:off x="70104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83" name="TextBox 810"/>
          <p:cNvSpPr txBox="1">
            <a:spLocks noChangeArrowheads="1"/>
          </p:cNvSpPr>
          <p:nvPr/>
        </p:nvSpPr>
        <p:spPr bwMode="auto">
          <a:xfrm>
            <a:off x="381000" y="533400"/>
            <a:ext cx="1638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 Players</a:t>
            </a:r>
          </a:p>
        </p:txBody>
      </p:sp>
      <p:sp>
        <p:nvSpPr>
          <p:cNvPr id="29484" name="TextBox 811"/>
          <p:cNvSpPr txBox="1">
            <a:spLocks noChangeArrowheads="1"/>
          </p:cNvSpPr>
          <p:nvPr/>
        </p:nvSpPr>
        <p:spPr bwMode="auto">
          <a:xfrm>
            <a:off x="3390900" y="604838"/>
            <a:ext cx="22542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990 Spectators</a:t>
            </a:r>
          </a:p>
        </p:txBody>
      </p:sp>
      <p:sp>
        <p:nvSpPr>
          <p:cNvPr id="815" name="Left Arrow 814"/>
          <p:cNvSpPr>
            <a:spLocks noChangeArrowheads="1"/>
          </p:cNvSpPr>
          <p:nvPr/>
        </p:nvSpPr>
        <p:spPr bwMode="auto">
          <a:xfrm rot="5089590">
            <a:off x="801688" y="2305050"/>
            <a:ext cx="9144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6" name="TextBox 815"/>
          <p:cNvSpPr txBox="1">
            <a:spLocks noChangeArrowheads="1"/>
          </p:cNvSpPr>
          <p:nvPr/>
        </p:nvSpPr>
        <p:spPr bwMode="auto">
          <a:xfrm>
            <a:off x="76200" y="3048000"/>
            <a:ext cx="41148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For each player </a:t>
            </a:r>
          </a:p>
          <a:p>
            <a:endParaRPr lang="en-US"/>
          </a:p>
          <a:p>
            <a:r>
              <a:rPr lang="en-US"/>
              <a:t>P(H</a:t>
            </a:r>
            <a:r>
              <a:rPr lang="en-US" baseline="-25000"/>
              <a:t>i</a:t>
            </a:r>
            <a:r>
              <a:rPr lang="en-US"/>
              <a:t>) = 1/1000</a:t>
            </a:r>
          </a:p>
          <a:p>
            <a:r>
              <a:rPr lang="en-US"/>
              <a:t>P(Evidence | H</a:t>
            </a:r>
            <a:r>
              <a:rPr lang="en-US" baseline="-25000"/>
              <a:t>i</a:t>
            </a:r>
            <a:r>
              <a:rPr lang="en-US"/>
              <a:t> ) = 0.9</a:t>
            </a:r>
          </a:p>
          <a:p>
            <a:endParaRPr lang="en-US"/>
          </a:p>
        </p:txBody>
      </p:sp>
      <p:sp>
        <p:nvSpPr>
          <p:cNvPr id="817" name="TextBox 816"/>
          <p:cNvSpPr txBox="1">
            <a:spLocks noChangeArrowheads="1"/>
          </p:cNvSpPr>
          <p:nvPr/>
        </p:nvSpPr>
        <p:spPr bwMode="auto">
          <a:xfrm>
            <a:off x="2057400" y="2057400"/>
            <a:ext cx="3124200" cy="8302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H</a:t>
            </a:r>
            <a:r>
              <a:rPr lang="en-US" baseline="-25000"/>
              <a:t>i</a:t>
            </a:r>
            <a:r>
              <a:rPr lang="en-US"/>
              <a:t> is the hypothesis person i did it</a:t>
            </a:r>
          </a:p>
        </p:txBody>
      </p:sp>
      <p:sp>
        <p:nvSpPr>
          <p:cNvPr id="818" name="Left Arrow 817"/>
          <p:cNvSpPr>
            <a:spLocks noChangeArrowheads="1"/>
          </p:cNvSpPr>
          <p:nvPr/>
        </p:nvSpPr>
        <p:spPr bwMode="auto">
          <a:xfrm rot="5089590">
            <a:off x="4989513" y="3028950"/>
            <a:ext cx="914400" cy="457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9" name="TextBox 818"/>
          <p:cNvSpPr txBox="1">
            <a:spLocks noChangeArrowheads="1"/>
          </p:cNvSpPr>
          <p:nvPr/>
        </p:nvSpPr>
        <p:spPr bwMode="auto">
          <a:xfrm>
            <a:off x="4038600" y="3657600"/>
            <a:ext cx="51054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For each spectator</a:t>
            </a:r>
          </a:p>
          <a:p>
            <a:endParaRPr lang="en-US"/>
          </a:p>
          <a:p>
            <a:r>
              <a:rPr lang="en-US"/>
              <a:t>		P(H</a:t>
            </a:r>
            <a:r>
              <a:rPr lang="en-US" baseline="-25000"/>
              <a:t>i</a:t>
            </a:r>
            <a:r>
              <a:rPr lang="en-US"/>
              <a:t>) = 1/1000</a:t>
            </a:r>
          </a:p>
          <a:p>
            <a:r>
              <a:rPr lang="en-US"/>
              <a:t>		P(Evidence | H</a:t>
            </a:r>
            <a:r>
              <a:rPr lang="en-US" baseline="-25000"/>
              <a:t>i</a:t>
            </a:r>
            <a:r>
              <a:rPr lang="en-US"/>
              <a:t> ) = 0.1</a:t>
            </a:r>
          </a:p>
          <a:p>
            <a:endParaRPr lang="en-US"/>
          </a:p>
        </p:txBody>
      </p:sp>
      <p:sp>
        <p:nvSpPr>
          <p:cNvPr id="820" name="TextBox 819"/>
          <p:cNvSpPr txBox="1">
            <a:spLocks noChangeArrowheads="1"/>
          </p:cNvSpPr>
          <p:nvPr/>
        </p:nvSpPr>
        <p:spPr bwMode="auto">
          <a:xfrm>
            <a:off x="2362200" y="4800600"/>
            <a:ext cx="5105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Odds = .009  : .099 </a:t>
            </a:r>
          </a:p>
          <a:p>
            <a:r>
              <a:rPr lang="en-US">
                <a:solidFill>
                  <a:srgbClr val="FF0000"/>
                </a:solidFill>
              </a:rPr>
              <a:t>	 (or  1 :     11)</a:t>
            </a:r>
          </a:p>
        </p:txBody>
      </p:sp>
      <p:sp>
        <p:nvSpPr>
          <p:cNvPr id="821" name="TextBox 820"/>
          <p:cNvSpPr txBox="1">
            <a:spLocks noChangeArrowheads="1"/>
          </p:cNvSpPr>
          <p:nvPr/>
        </p:nvSpPr>
        <p:spPr bwMode="auto">
          <a:xfrm>
            <a:off x="0" y="5810250"/>
            <a:ext cx="3581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Total weight of evidence</a:t>
            </a:r>
          </a:p>
          <a:p>
            <a:r>
              <a:rPr lang="en-US"/>
              <a:t>10 x1/1000 x 0.9 = 0.009</a:t>
            </a:r>
          </a:p>
          <a:p>
            <a:endParaRPr lang="en-US"/>
          </a:p>
        </p:txBody>
      </p:sp>
      <p:sp>
        <p:nvSpPr>
          <p:cNvPr id="822" name="TextBox 821"/>
          <p:cNvSpPr txBox="1">
            <a:spLocks noChangeArrowheads="1"/>
          </p:cNvSpPr>
          <p:nvPr/>
        </p:nvSpPr>
        <p:spPr bwMode="auto">
          <a:xfrm>
            <a:off x="5334000" y="5791200"/>
            <a:ext cx="35988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Total weight of evidence</a:t>
            </a:r>
          </a:p>
          <a:p>
            <a:r>
              <a:rPr lang="en-US"/>
              <a:t>99- x 1/1000 x 0.1 = .099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" grpId="0" animBg="1"/>
      <p:bldP spid="816" grpId="0"/>
      <p:bldP spid="816" grpId="1"/>
      <p:bldP spid="817" grpId="0" animBg="1"/>
      <p:bldP spid="817" grpId="1" animBg="1"/>
      <p:bldP spid="817" grpId="2" animBg="1"/>
      <p:bldP spid="818" grpId="0" animBg="1"/>
      <p:bldP spid="819" grpId="0"/>
      <p:bldP spid="819" grpId="1"/>
      <p:bldP spid="820" grpId="0"/>
      <p:bldP spid="821" grpId="0"/>
      <p:bldP spid="8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09600" y="193675"/>
            <a:ext cx="7696200" cy="637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Case 1</a:t>
            </a:r>
          </a:p>
          <a:p>
            <a:pPr>
              <a:spcBef>
                <a:spcPct val="50000"/>
              </a:spcBef>
            </a:pPr>
            <a:r>
              <a:rPr lang="en-US"/>
              <a:t>You obtain a partial DNA profile from an crime scene.  The match probability is 1 in a million.  The local police officer suggests a suspect, and you find a match.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Case 2</a:t>
            </a:r>
          </a:p>
          <a:p>
            <a:pPr>
              <a:spcBef>
                <a:spcPct val="50000"/>
              </a:spcBef>
            </a:pPr>
            <a:r>
              <a:rPr lang="en-US"/>
              <a:t>Is the same, except the local police officer could not suggest a suspect.  The police search a database of a million criminals and find one match.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In which case is the evidence stronger?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How much stronger?</a:t>
            </a: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7848600" cy="575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Back to the original motivation: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In the first case the prior on the suspect was high</a:t>
            </a:r>
          </a:p>
          <a:p>
            <a:pPr>
              <a:spcBef>
                <a:spcPct val="50000"/>
              </a:spcBef>
            </a:pPr>
            <a:r>
              <a:rPr lang="en-US"/>
              <a:t>In the second it was close to 1/60 million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But the weight of the genetic evidence is the same in each case.</a:t>
            </a:r>
          </a:p>
          <a:p>
            <a:pPr>
              <a:spcBef>
                <a:spcPct val="50000"/>
              </a:spcBef>
            </a:pPr>
            <a:r>
              <a:rPr lang="en-US"/>
              <a:t>Priors: are for the jury (not prior in the sense of before)</a:t>
            </a:r>
          </a:p>
          <a:p>
            <a:pPr>
              <a:spcBef>
                <a:spcPct val="50000"/>
              </a:spcBef>
            </a:pPr>
            <a:r>
              <a:rPr lang="en-US"/>
              <a:t>Evidence: is for the expert to evaluate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Problem: how do we get this across in court?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The jury must combine them.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8229600" cy="692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 a city of 1 million people, a crime is committed.  The criminal leaves behind a hair type occuring in 1/1000 of the population.  The suspect has that type of hair.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So called prosecutor’s fallacy (transposed conditional):</a:t>
            </a:r>
          </a:p>
          <a:p>
            <a:pPr>
              <a:spcBef>
                <a:spcPct val="50000"/>
              </a:spcBef>
            </a:pPr>
            <a:r>
              <a:rPr lang="en-US"/>
              <a:t>The chance of innocence is 1 in 1000, so the chance of guilt is 999 in 1000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So called defender’s fallacy</a:t>
            </a:r>
          </a:p>
          <a:p>
            <a:pPr>
              <a:spcBef>
                <a:spcPct val="50000"/>
              </a:spcBef>
            </a:pPr>
            <a:r>
              <a:rPr lang="en-US"/>
              <a:t>There are 1000 people who match in the city, the defendant is only one of them so the chance of guilt is       1 in 1000 </a:t>
            </a:r>
          </a:p>
          <a:p>
            <a:pPr>
              <a:spcBef>
                <a:spcPct val="50000"/>
              </a:spcBef>
            </a:pPr>
            <a:r>
              <a:rPr lang="en-US"/>
              <a:t>They could either be right with an appropriate prior! </a:t>
            </a:r>
          </a:p>
          <a:p>
            <a:pPr>
              <a:spcBef>
                <a:spcPct val="50000"/>
              </a:spcBef>
            </a:pPr>
            <a:r>
              <a:rPr lang="en-US"/>
              <a:t>(1/1,000,00 or ½)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898900"/>
            <a:ext cx="3352800" cy="295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82296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P(Data | H1) is the</a:t>
            </a:r>
            <a:r>
              <a:rPr lang="en-US">
                <a:solidFill>
                  <a:srgbClr val="FF0000"/>
                </a:solidFill>
              </a:rPr>
              <a:t> 		likelihood </a:t>
            </a:r>
          </a:p>
          <a:p>
            <a:pPr>
              <a:spcBef>
                <a:spcPct val="50000"/>
              </a:spcBef>
            </a:pPr>
            <a:r>
              <a:rPr lang="en-US"/>
              <a:t>P(H1) is the</a:t>
            </a:r>
            <a:r>
              <a:rPr lang="en-US">
                <a:solidFill>
                  <a:srgbClr val="FF0000"/>
                </a:solidFill>
              </a:rPr>
              <a:t> 			prior</a:t>
            </a:r>
          </a:p>
          <a:p>
            <a:pPr>
              <a:spcBef>
                <a:spcPct val="50000"/>
              </a:spcBef>
            </a:pPr>
            <a:r>
              <a:rPr lang="en-US"/>
              <a:t>P(H1 | Data)</a:t>
            </a:r>
            <a:r>
              <a:rPr lang="en-US">
                <a:solidFill>
                  <a:srgbClr val="FF0000"/>
                </a:solidFill>
              </a:rPr>
              <a:t> 		is the posterior probability</a:t>
            </a:r>
          </a:p>
          <a:p>
            <a:pPr>
              <a:spcBef>
                <a:spcPct val="50000"/>
              </a:spcBef>
            </a:pPr>
            <a:endParaRPr lang="en-US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/>
              <a:t>In odds form -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Prior(Accused) x Likelihood(Accused) :       Prior(Alternative1)xLikelihood(Alternative 1)</a:t>
            </a:r>
          </a:p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				 + Prior(Alternative2)xLikelihood(Alternative 2)</a:t>
            </a:r>
          </a:p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				 + Prior(Alternative3)xLikelihood(Alternative 3)</a:t>
            </a:r>
          </a:p>
          <a:p>
            <a:pPr>
              <a:spcBef>
                <a:spcPct val="50000"/>
              </a:spcBef>
            </a:pPr>
            <a:r>
              <a:rPr lang="en-US" sz="1600">
                <a:solidFill>
                  <a:srgbClr val="FF0000"/>
                </a:solidFill>
              </a:rPr>
              <a:t>				                          … etc.</a:t>
            </a:r>
            <a:endParaRPr lang="en-US" sz="1800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endParaRPr lang="en-US">
              <a:solidFill>
                <a:srgbClr val="FF0000"/>
              </a:solidFill>
            </a:endParaRPr>
          </a:p>
          <a:p>
            <a:pPr>
              <a:spcBef>
                <a:spcPct val="50000"/>
              </a:spcBef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Oval 1"/>
          <p:cNvSpPr>
            <a:spLocks noChangeArrowheads="1"/>
          </p:cNvSpPr>
          <p:nvPr/>
        </p:nvSpPr>
        <p:spPr bwMode="auto">
          <a:xfrm>
            <a:off x="7467600" y="152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19" name="Oval 2"/>
          <p:cNvSpPr>
            <a:spLocks noChangeArrowheads="1"/>
          </p:cNvSpPr>
          <p:nvPr/>
        </p:nvSpPr>
        <p:spPr bwMode="auto">
          <a:xfrm>
            <a:off x="7620000" y="167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0" name="Oval 3"/>
          <p:cNvSpPr>
            <a:spLocks noChangeArrowheads="1"/>
          </p:cNvSpPr>
          <p:nvPr/>
        </p:nvSpPr>
        <p:spPr bwMode="auto">
          <a:xfrm>
            <a:off x="7391400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1" name="Oval 4"/>
          <p:cNvSpPr>
            <a:spLocks noChangeArrowheads="1"/>
          </p:cNvSpPr>
          <p:nvPr/>
        </p:nvSpPr>
        <p:spPr bwMode="auto">
          <a:xfrm>
            <a:off x="76200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2" name="Oval 5"/>
          <p:cNvSpPr>
            <a:spLocks noChangeArrowheads="1"/>
          </p:cNvSpPr>
          <p:nvPr/>
        </p:nvSpPr>
        <p:spPr bwMode="auto">
          <a:xfrm>
            <a:off x="7924800" y="175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3" name="Oval 6"/>
          <p:cNvSpPr>
            <a:spLocks noChangeArrowheads="1"/>
          </p:cNvSpPr>
          <p:nvPr/>
        </p:nvSpPr>
        <p:spPr bwMode="auto">
          <a:xfrm>
            <a:off x="78486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4" name="Oval 7"/>
          <p:cNvSpPr>
            <a:spLocks noChangeArrowheads="1"/>
          </p:cNvSpPr>
          <p:nvPr/>
        </p:nvSpPr>
        <p:spPr bwMode="auto">
          <a:xfrm>
            <a:off x="75438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5" name="Oval 8"/>
          <p:cNvSpPr>
            <a:spLocks noChangeArrowheads="1"/>
          </p:cNvSpPr>
          <p:nvPr/>
        </p:nvSpPr>
        <p:spPr bwMode="auto">
          <a:xfrm>
            <a:off x="80772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6" name="Oval 9"/>
          <p:cNvSpPr>
            <a:spLocks noChangeArrowheads="1"/>
          </p:cNvSpPr>
          <p:nvPr/>
        </p:nvSpPr>
        <p:spPr bwMode="auto">
          <a:xfrm>
            <a:off x="73152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7" name="Oval 10"/>
          <p:cNvSpPr>
            <a:spLocks noChangeArrowheads="1"/>
          </p:cNvSpPr>
          <p:nvPr/>
        </p:nvSpPr>
        <p:spPr bwMode="auto">
          <a:xfrm>
            <a:off x="77724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8" name="Oval 11"/>
          <p:cNvSpPr>
            <a:spLocks noChangeArrowheads="1"/>
          </p:cNvSpPr>
          <p:nvPr/>
        </p:nvSpPr>
        <p:spPr bwMode="auto">
          <a:xfrm>
            <a:off x="7772400" y="152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9" name="Oval 12"/>
          <p:cNvSpPr>
            <a:spLocks noChangeArrowheads="1"/>
          </p:cNvSpPr>
          <p:nvPr/>
        </p:nvSpPr>
        <p:spPr bwMode="auto">
          <a:xfrm>
            <a:off x="7620000" y="167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0" name="Oval 13"/>
          <p:cNvSpPr>
            <a:spLocks noChangeArrowheads="1"/>
          </p:cNvSpPr>
          <p:nvPr/>
        </p:nvSpPr>
        <p:spPr bwMode="auto">
          <a:xfrm>
            <a:off x="7772400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1" name="Oval 14"/>
          <p:cNvSpPr>
            <a:spLocks noChangeArrowheads="1"/>
          </p:cNvSpPr>
          <p:nvPr/>
        </p:nvSpPr>
        <p:spPr bwMode="auto">
          <a:xfrm>
            <a:off x="75438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2" name="Oval 15"/>
          <p:cNvSpPr>
            <a:spLocks noChangeArrowheads="1"/>
          </p:cNvSpPr>
          <p:nvPr/>
        </p:nvSpPr>
        <p:spPr bwMode="auto">
          <a:xfrm>
            <a:off x="77724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3" name="Oval 16"/>
          <p:cNvSpPr>
            <a:spLocks noChangeArrowheads="1"/>
          </p:cNvSpPr>
          <p:nvPr/>
        </p:nvSpPr>
        <p:spPr bwMode="auto">
          <a:xfrm>
            <a:off x="80772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4" name="Oval 17"/>
          <p:cNvSpPr>
            <a:spLocks noChangeArrowheads="1"/>
          </p:cNvSpPr>
          <p:nvPr/>
        </p:nvSpPr>
        <p:spPr bwMode="auto">
          <a:xfrm>
            <a:off x="80010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5" name="Oval 18"/>
          <p:cNvSpPr>
            <a:spLocks noChangeArrowheads="1"/>
          </p:cNvSpPr>
          <p:nvPr/>
        </p:nvSpPr>
        <p:spPr bwMode="auto">
          <a:xfrm>
            <a:off x="76962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6" name="Oval 19"/>
          <p:cNvSpPr>
            <a:spLocks noChangeArrowheads="1"/>
          </p:cNvSpPr>
          <p:nvPr/>
        </p:nvSpPr>
        <p:spPr bwMode="auto">
          <a:xfrm>
            <a:off x="82296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7" name="Oval 20"/>
          <p:cNvSpPr>
            <a:spLocks noChangeArrowheads="1"/>
          </p:cNvSpPr>
          <p:nvPr/>
        </p:nvSpPr>
        <p:spPr bwMode="auto">
          <a:xfrm>
            <a:off x="74676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8" name="Oval 21"/>
          <p:cNvSpPr>
            <a:spLocks noChangeArrowheads="1"/>
          </p:cNvSpPr>
          <p:nvPr/>
        </p:nvSpPr>
        <p:spPr bwMode="auto">
          <a:xfrm>
            <a:off x="79248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39" name="Oval 22"/>
          <p:cNvSpPr>
            <a:spLocks noChangeArrowheads="1"/>
          </p:cNvSpPr>
          <p:nvPr/>
        </p:nvSpPr>
        <p:spPr bwMode="auto">
          <a:xfrm>
            <a:off x="7924800" y="167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0" name="Oval 23"/>
          <p:cNvSpPr>
            <a:spLocks noChangeArrowheads="1"/>
          </p:cNvSpPr>
          <p:nvPr/>
        </p:nvSpPr>
        <p:spPr bwMode="auto">
          <a:xfrm>
            <a:off x="7239000" y="167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1" name="Oval 24"/>
          <p:cNvSpPr>
            <a:spLocks noChangeArrowheads="1"/>
          </p:cNvSpPr>
          <p:nvPr/>
        </p:nvSpPr>
        <p:spPr bwMode="auto">
          <a:xfrm>
            <a:off x="7391400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2" name="Oval 25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3" name="Oval 26"/>
          <p:cNvSpPr>
            <a:spLocks noChangeArrowheads="1"/>
          </p:cNvSpPr>
          <p:nvPr/>
        </p:nvSpPr>
        <p:spPr bwMode="auto">
          <a:xfrm>
            <a:off x="73914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4" name="Oval 27"/>
          <p:cNvSpPr>
            <a:spLocks noChangeArrowheads="1"/>
          </p:cNvSpPr>
          <p:nvPr/>
        </p:nvSpPr>
        <p:spPr bwMode="auto">
          <a:xfrm>
            <a:off x="76962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5" name="Oval 28"/>
          <p:cNvSpPr>
            <a:spLocks noChangeArrowheads="1"/>
          </p:cNvSpPr>
          <p:nvPr/>
        </p:nvSpPr>
        <p:spPr bwMode="auto">
          <a:xfrm>
            <a:off x="76200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6" name="Oval 29"/>
          <p:cNvSpPr>
            <a:spLocks noChangeArrowheads="1"/>
          </p:cNvSpPr>
          <p:nvPr/>
        </p:nvSpPr>
        <p:spPr bwMode="auto">
          <a:xfrm>
            <a:off x="73152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7" name="Oval 30"/>
          <p:cNvSpPr>
            <a:spLocks noChangeArrowheads="1"/>
          </p:cNvSpPr>
          <p:nvPr/>
        </p:nvSpPr>
        <p:spPr bwMode="auto">
          <a:xfrm>
            <a:off x="78486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8" name="Oval 31"/>
          <p:cNvSpPr>
            <a:spLocks noChangeArrowheads="1"/>
          </p:cNvSpPr>
          <p:nvPr/>
        </p:nvSpPr>
        <p:spPr bwMode="auto">
          <a:xfrm>
            <a:off x="70866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49" name="Oval 32"/>
          <p:cNvSpPr>
            <a:spLocks noChangeArrowheads="1"/>
          </p:cNvSpPr>
          <p:nvPr/>
        </p:nvSpPr>
        <p:spPr bwMode="auto">
          <a:xfrm>
            <a:off x="75438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0" name="Oval 33"/>
          <p:cNvSpPr>
            <a:spLocks noChangeArrowheads="1"/>
          </p:cNvSpPr>
          <p:nvPr/>
        </p:nvSpPr>
        <p:spPr bwMode="auto">
          <a:xfrm>
            <a:off x="7543800" y="167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1" name="Oval 34"/>
          <p:cNvSpPr>
            <a:spLocks noChangeArrowheads="1"/>
          </p:cNvSpPr>
          <p:nvPr/>
        </p:nvSpPr>
        <p:spPr bwMode="auto">
          <a:xfrm>
            <a:off x="7239000" y="167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2" name="Oval 35"/>
          <p:cNvSpPr>
            <a:spLocks noChangeArrowheads="1"/>
          </p:cNvSpPr>
          <p:nvPr/>
        </p:nvSpPr>
        <p:spPr bwMode="auto">
          <a:xfrm>
            <a:off x="7391400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3" name="Oval 36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4" name="Oval 37"/>
          <p:cNvSpPr>
            <a:spLocks noChangeArrowheads="1"/>
          </p:cNvSpPr>
          <p:nvPr/>
        </p:nvSpPr>
        <p:spPr bwMode="auto">
          <a:xfrm>
            <a:off x="73914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5" name="Oval 38"/>
          <p:cNvSpPr>
            <a:spLocks noChangeArrowheads="1"/>
          </p:cNvSpPr>
          <p:nvPr/>
        </p:nvSpPr>
        <p:spPr bwMode="auto">
          <a:xfrm>
            <a:off x="76962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6" name="Oval 39"/>
          <p:cNvSpPr>
            <a:spLocks noChangeArrowheads="1"/>
          </p:cNvSpPr>
          <p:nvPr/>
        </p:nvSpPr>
        <p:spPr bwMode="auto">
          <a:xfrm>
            <a:off x="76200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7" name="Oval 40"/>
          <p:cNvSpPr>
            <a:spLocks noChangeArrowheads="1"/>
          </p:cNvSpPr>
          <p:nvPr/>
        </p:nvSpPr>
        <p:spPr bwMode="auto">
          <a:xfrm>
            <a:off x="73152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8" name="Oval 41"/>
          <p:cNvSpPr>
            <a:spLocks noChangeArrowheads="1"/>
          </p:cNvSpPr>
          <p:nvPr/>
        </p:nvSpPr>
        <p:spPr bwMode="auto">
          <a:xfrm>
            <a:off x="78486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59" name="Oval 42"/>
          <p:cNvSpPr>
            <a:spLocks noChangeArrowheads="1"/>
          </p:cNvSpPr>
          <p:nvPr/>
        </p:nvSpPr>
        <p:spPr bwMode="auto">
          <a:xfrm>
            <a:off x="70866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0" name="Oval 43"/>
          <p:cNvSpPr>
            <a:spLocks noChangeArrowheads="1"/>
          </p:cNvSpPr>
          <p:nvPr/>
        </p:nvSpPr>
        <p:spPr bwMode="auto">
          <a:xfrm>
            <a:off x="75438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1" name="Oval 44"/>
          <p:cNvSpPr>
            <a:spLocks noChangeArrowheads="1"/>
          </p:cNvSpPr>
          <p:nvPr/>
        </p:nvSpPr>
        <p:spPr bwMode="auto">
          <a:xfrm>
            <a:off x="7543800" y="1676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2" name="Oval 45"/>
          <p:cNvSpPr>
            <a:spLocks noChangeArrowheads="1"/>
          </p:cNvSpPr>
          <p:nvPr/>
        </p:nvSpPr>
        <p:spPr bwMode="auto">
          <a:xfrm>
            <a:off x="7391400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3" name="Oval 46"/>
          <p:cNvSpPr>
            <a:spLocks noChangeArrowheads="1"/>
          </p:cNvSpPr>
          <p:nvPr/>
        </p:nvSpPr>
        <p:spPr bwMode="auto">
          <a:xfrm>
            <a:off x="75438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4" name="Oval 47"/>
          <p:cNvSpPr>
            <a:spLocks noChangeArrowheads="1"/>
          </p:cNvSpPr>
          <p:nvPr/>
        </p:nvSpPr>
        <p:spPr bwMode="auto">
          <a:xfrm>
            <a:off x="73152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5" name="Oval 48"/>
          <p:cNvSpPr>
            <a:spLocks noChangeArrowheads="1"/>
          </p:cNvSpPr>
          <p:nvPr/>
        </p:nvSpPr>
        <p:spPr bwMode="auto">
          <a:xfrm>
            <a:off x="75438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6" name="Oval 49"/>
          <p:cNvSpPr>
            <a:spLocks noChangeArrowheads="1"/>
          </p:cNvSpPr>
          <p:nvPr/>
        </p:nvSpPr>
        <p:spPr bwMode="auto">
          <a:xfrm>
            <a:off x="78486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7" name="Oval 50"/>
          <p:cNvSpPr>
            <a:spLocks noChangeArrowheads="1"/>
          </p:cNvSpPr>
          <p:nvPr/>
        </p:nvSpPr>
        <p:spPr bwMode="auto">
          <a:xfrm>
            <a:off x="77724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8" name="Oval 51"/>
          <p:cNvSpPr>
            <a:spLocks noChangeArrowheads="1"/>
          </p:cNvSpPr>
          <p:nvPr/>
        </p:nvSpPr>
        <p:spPr bwMode="auto">
          <a:xfrm>
            <a:off x="74676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69" name="Oval 52"/>
          <p:cNvSpPr>
            <a:spLocks noChangeArrowheads="1"/>
          </p:cNvSpPr>
          <p:nvPr/>
        </p:nvSpPr>
        <p:spPr bwMode="auto">
          <a:xfrm>
            <a:off x="80010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0" name="Oval 53"/>
          <p:cNvSpPr>
            <a:spLocks noChangeArrowheads="1"/>
          </p:cNvSpPr>
          <p:nvPr/>
        </p:nvSpPr>
        <p:spPr bwMode="auto">
          <a:xfrm>
            <a:off x="7239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1" name="Oval 54"/>
          <p:cNvSpPr>
            <a:spLocks noChangeArrowheads="1"/>
          </p:cNvSpPr>
          <p:nvPr/>
        </p:nvSpPr>
        <p:spPr bwMode="auto">
          <a:xfrm>
            <a:off x="76200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2" name="Oval 55"/>
          <p:cNvSpPr>
            <a:spLocks noChangeArrowheads="1"/>
          </p:cNvSpPr>
          <p:nvPr/>
        </p:nvSpPr>
        <p:spPr bwMode="auto">
          <a:xfrm>
            <a:off x="7696200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3" name="Oval 56"/>
          <p:cNvSpPr>
            <a:spLocks noChangeArrowheads="1"/>
          </p:cNvSpPr>
          <p:nvPr/>
        </p:nvSpPr>
        <p:spPr bwMode="auto">
          <a:xfrm>
            <a:off x="7010400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4" name="Oval 57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5" name="Oval 58"/>
          <p:cNvSpPr>
            <a:spLocks noChangeArrowheads="1"/>
          </p:cNvSpPr>
          <p:nvPr/>
        </p:nvSpPr>
        <p:spPr bwMode="auto">
          <a:xfrm>
            <a:off x="69342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6" name="Oval 59"/>
          <p:cNvSpPr>
            <a:spLocks noChangeArrowheads="1"/>
          </p:cNvSpPr>
          <p:nvPr/>
        </p:nvSpPr>
        <p:spPr bwMode="auto">
          <a:xfrm>
            <a:off x="71628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7" name="Oval 60"/>
          <p:cNvSpPr>
            <a:spLocks noChangeArrowheads="1"/>
          </p:cNvSpPr>
          <p:nvPr/>
        </p:nvSpPr>
        <p:spPr bwMode="auto">
          <a:xfrm>
            <a:off x="74676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8" name="Oval 61"/>
          <p:cNvSpPr>
            <a:spLocks noChangeArrowheads="1"/>
          </p:cNvSpPr>
          <p:nvPr/>
        </p:nvSpPr>
        <p:spPr bwMode="auto">
          <a:xfrm>
            <a:off x="73914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79" name="Oval 62"/>
          <p:cNvSpPr>
            <a:spLocks noChangeArrowheads="1"/>
          </p:cNvSpPr>
          <p:nvPr/>
        </p:nvSpPr>
        <p:spPr bwMode="auto">
          <a:xfrm>
            <a:off x="70866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0" name="Oval 63"/>
          <p:cNvSpPr>
            <a:spLocks noChangeArrowheads="1"/>
          </p:cNvSpPr>
          <p:nvPr/>
        </p:nvSpPr>
        <p:spPr bwMode="auto">
          <a:xfrm>
            <a:off x="7620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1" name="Oval 64"/>
          <p:cNvSpPr>
            <a:spLocks noChangeArrowheads="1"/>
          </p:cNvSpPr>
          <p:nvPr/>
        </p:nvSpPr>
        <p:spPr bwMode="auto">
          <a:xfrm>
            <a:off x="7315200" y="2514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2" name="Oval 65"/>
          <p:cNvSpPr>
            <a:spLocks noChangeArrowheads="1"/>
          </p:cNvSpPr>
          <p:nvPr/>
        </p:nvSpPr>
        <p:spPr bwMode="auto">
          <a:xfrm>
            <a:off x="7315200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3" name="Oval 66"/>
          <p:cNvSpPr>
            <a:spLocks noChangeArrowheads="1"/>
          </p:cNvSpPr>
          <p:nvPr/>
        </p:nvSpPr>
        <p:spPr bwMode="auto">
          <a:xfrm>
            <a:off x="7162800" y="160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4" name="Oval 67"/>
          <p:cNvSpPr>
            <a:spLocks noChangeArrowheads="1"/>
          </p:cNvSpPr>
          <p:nvPr/>
        </p:nvSpPr>
        <p:spPr bwMode="auto">
          <a:xfrm>
            <a:off x="7315200" y="175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5" name="Oval 68"/>
          <p:cNvSpPr>
            <a:spLocks noChangeArrowheads="1"/>
          </p:cNvSpPr>
          <p:nvPr/>
        </p:nvSpPr>
        <p:spPr bwMode="auto">
          <a:xfrm>
            <a:off x="70866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6" name="Oval 69"/>
          <p:cNvSpPr>
            <a:spLocks noChangeArrowheads="1"/>
          </p:cNvSpPr>
          <p:nvPr/>
        </p:nvSpPr>
        <p:spPr bwMode="auto">
          <a:xfrm>
            <a:off x="73152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7" name="Oval 70"/>
          <p:cNvSpPr>
            <a:spLocks noChangeArrowheads="1"/>
          </p:cNvSpPr>
          <p:nvPr/>
        </p:nvSpPr>
        <p:spPr bwMode="auto">
          <a:xfrm>
            <a:off x="7620000" y="182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8" name="Oval 71"/>
          <p:cNvSpPr>
            <a:spLocks noChangeArrowheads="1"/>
          </p:cNvSpPr>
          <p:nvPr/>
        </p:nvSpPr>
        <p:spPr bwMode="auto">
          <a:xfrm>
            <a:off x="75438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89" name="Oval 72"/>
          <p:cNvSpPr>
            <a:spLocks noChangeArrowheads="1"/>
          </p:cNvSpPr>
          <p:nvPr/>
        </p:nvSpPr>
        <p:spPr bwMode="auto">
          <a:xfrm>
            <a:off x="72390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0" name="Oval 73"/>
          <p:cNvSpPr>
            <a:spLocks noChangeArrowheads="1"/>
          </p:cNvSpPr>
          <p:nvPr/>
        </p:nvSpPr>
        <p:spPr bwMode="auto">
          <a:xfrm>
            <a:off x="77724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1" name="Oval 74"/>
          <p:cNvSpPr>
            <a:spLocks noChangeArrowheads="1"/>
          </p:cNvSpPr>
          <p:nvPr/>
        </p:nvSpPr>
        <p:spPr bwMode="auto">
          <a:xfrm>
            <a:off x="70104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2" name="Oval 75"/>
          <p:cNvSpPr>
            <a:spLocks noChangeArrowheads="1"/>
          </p:cNvSpPr>
          <p:nvPr/>
        </p:nvSpPr>
        <p:spPr bwMode="auto">
          <a:xfrm>
            <a:off x="74676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3" name="Oval 76"/>
          <p:cNvSpPr>
            <a:spLocks noChangeArrowheads="1"/>
          </p:cNvSpPr>
          <p:nvPr/>
        </p:nvSpPr>
        <p:spPr bwMode="auto">
          <a:xfrm>
            <a:off x="7467600" y="160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4" name="Oval 77"/>
          <p:cNvSpPr>
            <a:spLocks noChangeArrowheads="1"/>
          </p:cNvSpPr>
          <p:nvPr/>
        </p:nvSpPr>
        <p:spPr bwMode="auto">
          <a:xfrm>
            <a:off x="7315200" y="175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5" name="Oval 78"/>
          <p:cNvSpPr>
            <a:spLocks noChangeArrowheads="1"/>
          </p:cNvSpPr>
          <p:nvPr/>
        </p:nvSpPr>
        <p:spPr bwMode="auto">
          <a:xfrm>
            <a:off x="74676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6" name="Oval 79"/>
          <p:cNvSpPr>
            <a:spLocks noChangeArrowheads="1"/>
          </p:cNvSpPr>
          <p:nvPr/>
        </p:nvSpPr>
        <p:spPr bwMode="auto">
          <a:xfrm>
            <a:off x="72390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7" name="Oval 80"/>
          <p:cNvSpPr>
            <a:spLocks noChangeArrowheads="1"/>
          </p:cNvSpPr>
          <p:nvPr/>
        </p:nvSpPr>
        <p:spPr bwMode="auto">
          <a:xfrm>
            <a:off x="74676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8" name="Oval 81"/>
          <p:cNvSpPr>
            <a:spLocks noChangeArrowheads="1"/>
          </p:cNvSpPr>
          <p:nvPr/>
        </p:nvSpPr>
        <p:spPr bwMode="auto">
          <a:xfrm>
            <a:off x="77724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99" name="Oval 82"/>
          <p:cNvSpPr>
            <a:spLocks noChangeArrowheads="1"/>
          </p:cNvSpPr>
          <p:nvPr/>
        </p:nvSpPr>
        <p:spPr bwMode="auto">
          <a:xfrm>
            <a:off x="7696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00" name="Oval 83"/>
          <p:cNvSpPr>
            <a:spLocks noChangeArrowheads="1"/>
          </p:cNvSpPr>
          <p:nvPr/>
        </p:nvSpPr>
        <p:spPr bwMode="auto">
          <a:xfrm>
            <a:off x="73914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01" name="Oval 84"/>
          <p:cNvSpPr>
            <a:spLocks noChangeArrowheads="1"/>
          </p:cNvSpPr>
          <p:nvPr/>
        </p:nvSpPr>
        <p:spPr bwMode="auto">
          <a:xfrm>
            <a:off x="7924800" y="2590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02" name="Oval 85"/>
          <p:cNvSpPr>
            <a:spLocks noChangeArrowheads="1"/>
          </p:cNvSpPr>
          <p:nvPr/>
        </p:nvSpPr>
        <p:spPr bwMode="auto">
          <a:xfrm>
            <a:off x="71628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03" name="Oval 86"/>
          <p:cNvSpPr>
            <a:spLocks noChangeArrowheads="1"/>
          </p:cNvSpPr>
          <p:nvPr/>
        </p:nvSpPr>
        <p:spPr bwMode="auto">
          <a:xfrm>
            <a:off x="73914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04" name="Oval 87"/>
          <p:cNvSpPr>
            <a:spLocks noChangeArrowheads="1"/>
          </p:cNvSpPr>
          <p:nvPr/>
        </p:nvSpPr>
        <p:spPr bwMode="auto">
          <a:xfrm>
            <a:off x="7620000" y="175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05" name="Oval 88"/>
          <p:cNvSpPr>
            <a:spLocks noChangeArrowheads="1"/>
          </p:cNvSpPr>
          <p:nvPr/>
        </p:nvSpPr>
        <p:spPr bwMode="auto">
          <a:xfrm>
            <a:off x="6934200" y="175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06" name="Oval 89"/>
          <p:cNvSpPr>
            <a:spLocks noChangeArrowheads="1"/>
          </p:cNvSpPr>
          <p:nvPr/>
        </p:nvSpPr>
        <p:spPr bwMode="auto">
          <a:xfrm>
            <a:off x="7086600" y="190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07" name="Oval 90"/>
          <p:cNvSpPr>
            <a:spLocks noChangeArrowheads="1"/>
          </p:cNvSpPr>
          <p:nvPr/>
        </p:nvSpPr>
        <p:spPr bwMode="auto">
          <a:xfrm>
            <a:off x="6858000" y="205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08" name="Oval 91"/>
          <p:cNvSpPr>
            <a:spLocks noChangeArrowheads="1"/>
          </p:cNvSpPr>
          <p:nvPr/>
        </p:nvSpPr>
        <p:spPr bwMode="auto">
          <a:xfrm>
            <a:off x="7086600" y="2133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09" name="Oval 92"/>
          <p:cNvSpPr>
            <a:spLocks noChangeArrowheads="1"/>
          </p:cNvSpPr>
          <p:nvPr/>
        </p:nvSpPr>
        <p:spPr bwMode="auto">
          <a:xfrm>
            <a:off x="7391400" y="1981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10" name="Oval 93"/>
          <p:cNvSpPr>
            <a:spLocks noChangeArrowheads="1"/>
          </p:cNvSpPr>
          <p:nvPr/>
        </p:nvSpPr>
        <p:spPr bwMode="auto">
          <a:xfrm>
            <a:off x="73152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11" name="Oval 94"/>
          <p:cNvSpPr>
            <a:spLocks noChangeArrowheads="1"/>
          </p:cNvSpPr>
          <p:nvPr/>
        </p:nvSpPr>
        <p:spPr bwMode="auto">
          <a:xfrm>
            <a:off x="70104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12" name="Oval 95"/>
          <p:cNvSpPr>
            <a:spLocks noChangeArrowheads="1"/>
          </p:cNvSpPr>
          <p:nvPr/>
        </p:nvSpPr>
        <p:spPr bwMode="auto">
          <a:xfrm>
            <a:off x="7543800" y="2286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13" name="Oval 96"/>
          <p:cNvSpPr>
            <a:spLocks noChangeArrowheads="1"/>
          </p:cNvSpPr>
          <p:nvPr/>
        </p:nvSpPr>
        <p:spPr bwMode="auto">
          <a:xfrm>
            <a:off x="72390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14" name="Oval 97"/>
          <p:cNvSpPr>
            <a:spLocks noChangeArrowheads="1"/>
          </p:cNvSpPr>
          <p:nvPr/>
        </p:nvSpPr>
        <p:spPr bwMode="auto">
          <a:xfrm>
            <a:off x="7239000" y="1752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15" name="Rectangle 98"/>
          <p:cNvSpPr>
            <a:spLocks noChangeArrowheads="1"/>
          </p:cNvSpPr>
          <p:nvPr/>
        </p:nvSpPr>
        <p:spPr bwMode="auto">
          <a:xfrm>
            <a:off x="5791200" y="4419600"/>
            <a:ext cx="335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 Not Guilty 0.99 x 10</a:t>
            </a:r>
            <a:r>
              <a:rPr lang="en-US" baseline="30000"/>
              <a:t>-6</a:t>
            </a:r>
            <a:endParaRPr lang="en-US"/>
          </a:p>
        </p:txBody>
      </p:sp>
      <p:sp>
        <p:nvSpPr>
          <p:cNvPr id="34916" name="Rectangle 99"/>
          <p:cNvSpPr>
            <a:spLocks noChangeArrowheads="1"/>
          </p:cNvSpPr>
          <p:nvPr/>
        </p:nvSpPr>
        <p:spPr bwMode="auto">
          <a:xfrm>
            <a:off x="990600" y="5105400"/>
            <a:ext cx="335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	 Guilty 10</a:t>
            </a:r>
            <a:r>
              <a:rPr lang="en-US" baseline="30000"/>
              <a:t>-2</a:t>
            </a:r>
            <a:endParaRPr lang="en-US"/>
          </a:p>
        </p:txBody>
      </p:sp>
      <p:sp>
        <p:nvSpPr>
          <p:cNvPr id="34917" name="Oval 100"/>
          <p:cNvSpPr>
            <a:spLocks noChangeArrowheads="1"/>
          </p:cNvSpPr>
          <p:nvPr/>
        </p:nvSpPr>
        <p:spPr bwMode="auto">
          <a:xfrm>
            <a:off x="2667000" y="4724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533400" y="2971800"/>
            <a:ext cx="32004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FF0000"/>
                  </a:solidFill>
                </a:ln>
              </a:rPr>
              <a:t>Peter</a:t>
            </a:r>
          </a:p>
          <a:p>
            <a:pPr>
              <a:defRPr/>
            </a:pPr>
            <a:r>
              <a:rPr lang="en-US" dirty="0"/>
              <a:t>Prior 		0.01</a:t>
            </a:r>
          </a:p>
          <a:p>
            <a:pPr>
              <a:defRPr/>
            </a:pPr>
            <a:r>
              <a:rPr lang="en-US" dirty="0"/>
              <a:t>Likelihood	1</a:t>
            </a:r>
          </a:p>
          <a:p>
            <a:pPr>
              <a:defRPr/>
            </a:pPr>
            <a:r>
              <a:rPr lang="en-US" dirty="0"/>
              <a:t>No.		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76600" y="1676400"/>
            <a:ext cx="32004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Database</a:t>
            </a:r>
          </a:p>
          <a:p>
            <a:pPr>
              <a:defRPr/>
            </a:pPr>
            <a:r>
              <a:rPr lang="en-US" dirty="0"/>
              <a:t>Prior 		0.99/7M</a:t>
            </a:r>
          </a:p>
          <a:p>
            <a:pPr>
              <a:defRPr/>
            </a:pPr>
            <a:r>
              <a:rPr lang="en-US" dirty="0"/>
              <a:t>Likelihood	1/1M</a:t>
            </a:r>
          </a:p>
          <a:p>
            <a:pPr>
              <a:defRPr/>
            </a:pPr>
            <a:r>
              <a:rPr lang="en-US" dirty="0"/>
              <a:t>No.		1M</a:t>
            </a:r>
          </a:p>
          <a:p>
            <a:pPr>
              <a:defRPr/>
            </a:pPr>
            <a:r>
              <a:rPr lang="en-US" dirty="0"/>
              <a:t>		</a:t>
            </a:r>
          </a:p>
          <a:p>
            <a:pPr>
              <a:defRPr/>
            </a:pPr>
            <a:r>
              <a:rPr lang="en-US" dirty="0"/>
              <a:t>		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276600" y="3200400"/>
            <a:ext cx="32004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chemeClr val="accent2"/>
                  </a:solidFill>
                </a:ln>
                <a:solidFill>
                  <a:srgbClr val="333399"/>
                </a:solidFill>
              </a:rPr>
              <a:t>Rest of UK</a:t>
            </a:r>
          </a:p>
          <a:p>
            <a:pPr>
              <a:defRPr/>
            </a:pPr>
            <a:r>
              <a:rPr lang="en-US" dirty="0"/>
              <a:t>Prior 		0.99/7M</a:t>
            </a:r>
          </a:p>
          <a:p>
            <a:pPr>
              <a:defRPr/>
            </a:pPr>
            <a:r>
              <a:rPr lang="en-US" dirty="0"/>
              <a:t>Likelihood	1/1M</a:t>
            </a:r>
          </a:p>
          <a:p>
            <a:pPr>
              <a:defRPr/>
            </a:pPr>
            <a:r>
              <a:rPr lang="en-US" dirty="0"/>
              <a:t>No.		6M</a:t>
            </a:r>
          </a:p>
        </p:txBody>
      </p:sp>
      <p:sp>
        <p:nvSpPr>
          <p:cNvPr id="34921" name="Oval 14"/>
          <p:cNvSpPr>
            <a:spLocks noChangeArrowheads="1"/>
          </p:cNvSpPr>
          <p:nvPr/>
        </p:nvSpPr>
        <p:spPr bwMode="auto">
          <a:xfrm>
            <a:off x="67437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22" name="Oval 15"/>
          <p:cNvSpPr>
            <a:spLocks noChangeArrowheads="1"/>
          </p:cNvSpPr>
          <p:nvPr/>
        </p:nvSpPr>
        <p:spPr bwMode="auto">
          <a:xfrm>
            <a:off x="6972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23" name="Oval 18"/>
          <p:cNvSpPr>
            <a:spLocks noChangeArrowheads="1"/>
          </p:cNvSpPr>
          <p:nvPr/>
        </p:nvSpPr>
        <p:spPr bwMode="auto">
          <a:xfrm>
            <a:off x="68961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24" name="Oval 19"/>
          <p:cNvSpPr>
            <a:spLocks noChangeArrowheads="1"/>
          </p:cNvSpPr>
          <p:nvPr/>
        </p:nvSpPr>
        <p:spPr bwMode="auto">
          <a:xfrm>
            <a:off x="74295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25" name="Oval 20"/>
          <p:cNvSpPr>
            <a:spLocks noChangeArrowheads="1"/>
          </p:cNvSpPr>
          <p:nvPr/>
        </p:nvSpPr>
        <p:spPr bwMode="auto">
          <a:xfrm>
            <a:off x="66675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26" name="Oval 21"/>
          <p:cNvSpPr>
            <a:spLocks noChangeArrowheads="1"/>
          </p:cNvSpPr>
          <p:nvPr/>
        </p:nvSpPr>
        <p:spPr bwMode="auto">
          <a:xfrm>
            <a:off x="71247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27" name="Oval 25"/>
          <p:cNvSpPr>
            <a:spLocks noChangeArrowheads="1"/>
          </p:cNvSpPr>
          <p:nvPr/>
        </p:nvSpPr>
        <p:spPr bwMode="auto">
          <a:xfrm>
            <a:off x="68961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28" name="Oval 26"/>
          <p:cNvSpPr>
            <a:spLocks noChangeArrowheads="1"/>
          </p:cNvSpPr>
          <p:nvPr/>
        </p:nvSpPr>
        <p:spPr bwMode="auto">
          <a:xfrm>
            <a:off x="71247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29" name="Oval 28"/>
          <p:cNvSpPr>
            <a:spLocks noChangeArrowheads="1"/>
          </p:cNvSpPr>
          <p:nvPr/>
        </p:nvSpPr>
        <p:spPr bwMode="auto">
          <a:xfrm>
            <a:off x="7353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30" name="Oval 29"/>
          <p:cNvSpPr>
            <a:spLocks noChangeArrowheads="1"/>
          </p:cNvSpPr>
          <p:nvPr/>
        </p:nvSpPr>
        <p:spPr bwMode="auto">
          <a:xfrm>
            <a:off x="7048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31" name="Oval 30"/>
          <p:cNvSpPr>
            <a:spLocks noChangeArrowheads="1"/>
          </p:cNvSpPr>
          <p:nvPr/>
        </p:nvSpPr>
        <p:spPr bwMode="auto">
          <a:xfrm>
            <a:off x="75819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32" name="Oval 31"/>
          <p:cNvSpPr>
            <a:spLocks noChangeArrowheads="1"/>
          </p:cNvSpPr>
          <p:nvPr/>
        </p:nvSpPr>
        <p:spPr bwMode="auto">
          <a:xfrm>
            <a:off x="68199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33" name="Oval 32"/>
          <p:cNvSpPr>
            <a:spLocks noChangeArrowheads="1"/>
          </p:cNvSpPr>
          <p:nvPr/>
        </p:nvSpPr>
        <p:spPr bwMode="auto">
          <a:xfrm>
            <a:off x="72771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34" name="Oval 36"/>
          <p:cNvSpPr>
            <a:spLocks noChangeArrowheads="1"/>
          </p:cNvSpPr>
          <p:nvPr/>
        </p:nvSpPr>
        <p:spPr bwMode="auto">
          <a:xfrm>
            <a:off x="70485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35" name="Oval 37"/>
          <p:cNvSpPr>
            <a:spLocks noChangeArrowheads="1"/>
          </p:cNvSpPr>
          <p:nvPr/>
        </p:nvSpPr>
        <p:spPr bwMode="auto">
          <a:xfrm>
            <a:off x="72771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36" name="Oval 38"/>
          <p:cNvSpPr>
            <a:spLocks noChangeArrowheads="1"/>
          </p:cNvSpPr>
          <p:nvPr/>
        </p:nvSpPr>
        <p:spPr bwMode="auto">
          <a:xfrm>
            <a:off x="75819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37" name="Oval 39"/>
          <p:cNvSpPr>
            <a:spLocks noChangeArrowheads="1"/>
          </p:cNvSpPr>
          <p:nvPr/>
        </p:nvSpPr>
        <p:spPr bwMode="auto">
          <a:xfrm>
            <a:off x="7505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38" name="Oval 40"/>
          <p:cNvSpPr>
            <a:spLocks noChangeArrowheads="1"/>
          </p:cNvSpPr>
          <p:nvPr/>
        </p:nvSpPr>
        <p:spPr bwMode="auto">
          <a:xfrm>
            <a:off x="72009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39" name="Oval 41"/>
          <p:cNvSpPr>
            <a:spLocks noChangeArrowheads="1"/>
          </p:cNvSpPr>
          <p:nvPr/>
        </p:nvSpPr>
        <p:spPr bwMode="auto">
          <a:xfrm>
            <a:off x="77343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40" name="Oval 42"/>
          <p:cNvSpPr>
            <a:spLocks noChangeArrowheads="1"/>
          </p:cNvSpPr>
          <p:nvPr/>
        </p:nvSpPr>
        <p:spPr bwMode="auto">
          <a:xfrm>
            <a:off x="6972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41" name="Oval 43"/>
          <p:cNvSpPr>
            <a:spLocks noChangeArrowheads="1"/>
          </p:cNvSpPr>
          <p:nvPr/>
        </p:nvSpPr>
        <p:spPr bwMode="auto">
          <a:xfrm>
            <a:off x="7429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42" name="Oval 46"/>
          <p:cNvSpPr>
            <a:spLocks noChangeArrowheads="1"/>
          </p:cNvSpPr>
          <p:nvPr/>
        </p:nvSpPr>
        <p:spPr bwMode="auto">
          <a:xfrm>
            <a:off x="74295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43" name="Oval 47"/>
          <p:cNvSpPr>
            <a:spLocks noChangeArrowheads="1"/>
          </p:cNvSpPr>
          <p:nvPr/>
        </p:nvSpPr>
        <p:spPr bwMode="auto">
          <a:xfrm>
            <a:off x="7200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44" name="Oval 48"/>
          <p:cNvSpPr>
            <a:spLocks noChangeArrowheads="1"/>
          </p:cNvSpPr>
          <p:nvPr/>
        </p:nvSpPr>
        <p:spPr bwMode="auto">
          <a:xfrm>
            <a:off x="74295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45" name="Oval 49"/>
          <p:cNvSpPr>
            <a:spLocks noChangeArrowheads="1"/>
          </p:cNvSpPr>
          <p:nvPr/>
        </p:nvSpPr>
        <p:spPr bwMode="auto">
          <a:xfrm>
            <a:off x="77343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46" name="Oval 50"/>
          <p:cNvSpPr>
            <a:spLocks noChangeArrowheads="1"/>
          </p:cNvSpPr>
          <p:nvPr/>
        </p:nvSpPr>
        <p:spPr bwMode="auto">
          <a:xfrm>
            <a:off x="7658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47" name="Oval 51"/>
          <p:cNvSpPr>
            <a:spLocks noChangeArrowheads="1"/>
          </p:cNvSpPr>
          <p:nvPr/>
        </p:nvSpPr>
        <p:spPr bwMode="auto">
          <a:xfrm>
            <a:off x="7353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48" name="Oval 52"/>
          <p:cNvSpPr>
            <a:spLocks noChangeArrowheads="1"/>
          </p:cNvSpPr>
          <p:nvPr/>
        </p:nvSpPr>
        <p:spPr bwMode="auto">
          <a:xfrm>
            <a:off x="78867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49" name="Oval 53"/>
          <p:cNvSpPr>
            <a:spLocks noChangeArrowheads="1"/>
          </p:cNvSpPr>
          <p:nvPr/>
        </p:nvSpPr>
        <p:spPr bwMode="auto">
          <a:xfrm>
            <a:off x="71247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50" name="Oval 54"/>
          <p:cNvSpPr>
            <a:spLocks noChangeArrowheads="1"/>
          </p:cNvSpPr>
          <p:nvPr/>
        </p:nvSpPr>
        <p:spPr bwMode="auto">
          <a:xfrm>
            <a:off x="7581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51" name="Oval 56"/>
          <p:cNvSpPr>
            <a:spLocks noChangeArrowheads="1"/>
          </p:cNvSpPr>
          <p:nvPr/>
        </p:nvSpPr>
        <p:spPr bwMode="auto">
          <a:xfrm>
            <a:off x="74295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52" name="Oval 57"/>
          <p:cNvSpPr>
            <a:spLocks noChangeArrowheads="1"/>
          </p:cNvSpPr>
          <p:nvPr/>
        </p:nvSpPr>
        <p:spPr bwMode="auto">
          <a:xfrm>
            <a:off x="7581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53" name="Oval 58"/>
          <p:cNvSpPr>
            <a:spLocks noChangeArrowheads="1"/>
          </p:cNvSpPr>
          <p:nvPr/>
        </p:nvSpPr>
        <p:spPr bwMode="auto">
          <a:xfrm>
            <a:off x="7353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54" name="Oval 59"/>
          <p:cNvSpPr>
            <a:spLocks noChangeArrowheads="1"/>
          </p:cNvSpPr>
          <p:nvPr/>
        </p:nvSpPr>
        <p:spPr bwMode="auto">
          <a:xfrm>
            <a:off x="75819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55" name="Oval 60"/>
          <p:cNvSpPr>
            <a:spLocks noChangeArrowheads="1"/>
          </p:cNvSpPr>
          <p:nvPr/>
        </p:nvSpPr>
        <p:spPr bwMode="auto">
          <a:xfrm>
            <a:off x="78867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56" name="Oval 61"/>
          <p:cNvSpPr>
            <a:spLocks noChangeArrowheads="1"/>
          </p:cNvSpPr>
          <p:nvPr/>
        </p:nvSpPr>
        <p:spPr bwMode="auto">
          <a:xfrm>
            <a:off x="7810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57" name="Oval 62"/>
          <p:cNvSpPr>
            <a:spLocks noChangeArrowheads="1"/>
          </p:cNvSpPr>
          <p:nvPr/>
        </p:nvSpPr>
        <p:spPr bwMode="auto">
          <a:xfrm>
            <a:off x="7505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58" name="Oval 63"/>
          <p:cNvSpPr>
            <a:spLocks noChangeArrowheads="1"/>
          </p:cNvSpPr>
          <p:nvPr/>
        </p:nvSpPr>
        <p:spPr bwMode="auto">
          <a:xfrm>
            <a:off x="80391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59" name="Oval 64"/>
          <p:cNvSpPr>
            <a:spLocks noChangeArrowheads="1"/>
          </p:cNvSpPr>
          <p:nvPr/>
        </p:nvSpPr>
        <p:spPr bwMode="auto">
          <a:xfrm>
            <a:off x="7277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60" name="Oval 65"/>
          <p:cNvSpPr>
            <a:spLocks noChangeArrowheads="1"/>
          </p:cNvSpPr>
          <p:nvPr/>
        </p:nvSpPr>
        <p:spPr bwMode="auto">
          <a:xfrm>
            <a:off x="7734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61" name="Oval 66"/>
          <p:cNvSpPr>
            <a:spLocks noChangeArrowheads="1"/>
          </p:cNvSpPr>
          <p:nvPr/>
        </p:nvSpPr>
        <p:spPr bwMode="auto">
          <a:xfrm>
            <a:off x="7734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62" name="Oval 67"/>
          <p:cNvSpPr>
            <a:spLocks noChangeArrowheads="1"/>
          </p:cNvSpPr>
          <p:nvPr/>
        </p:nvSpPr>
        <p:spPr bwMode="auto">
          <a:xfrm>
            <a:off x="7581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63" name="Oval 68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64" name="Oval 69"/>
          <p:cNvSpPr>
            <a:spLocks noChangeArrowheads="1"/>
          </p:cNvSpPr>
          <p:nvPr/>
        </p:nvSpPr>
        <p:spPr bwMode="auto">
          <a:xfrm>
            <a:off x="7505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65" name="Oval 70"/>
          <p:cNvSpPr>
            <a:spLocks noChangeArrowheads="1"/>
          </p:cNvSpPr>
          <p:nvPr/>
        </p:nvSpPr>
        <p:spPr bwMode="auto">
          <a:xfrm>
            <a:off x="77343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66" name="Oval 71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67" name="Oval 72"/>
          <p:cNvSpPr>
            <a:spLocks noChangeArrowheads="1"/>
          </p:cNvSpPr>
          <p:nvPr/>
        </p:nvSpPr>
        <p:spPr bwMode="auto">
          <a:xfrm>
            <a:off x="7962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68" name="Oval 73"/>
          <p:cNvSpPr>
            <a:spLocks noChangeArrowheads="1"/>
          </p:cNvSpPr>
          <p:nvPr/>
        </p:nvSpPr>
        <p:spPr bwMode="auto">
          <a:xfrm>
            <a:off x="7658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69" name="Oval 74"/>
          <p:cNvSpPr>
            <a:spLocks noChangeArrowheads="1"/>
          </p:cNvSpPr>
          <p:nvPr/>
        </p:nvSpPr>
        <p:spPr bwMode="auto">
          <a:xfrm>
            <a:off x="8191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70" name="Oval 75"/>
          <p:cNvSpPr>
            <a:spLocks noChangeArrowheads="1"/>
          </p:cNvSpPr>
          <p:nvPr/>
        </p:nvSpPr>
        <p:spPr bwMode="auto">
          <a:xfrm>
            <a:off x="7429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71" name="Oval 76"/>
          <p:cNvSpPr>
            <a:spLocks noChangeArrowheads="1"/>
          </p:cNvSpPr>
          <p:nvPr/>
        </p:nvSpPr>
        <p:spPr bwMode="auto">
          <a:xfrm>
            <a:off x="7886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72" name="Oval 77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73" name="Oval 78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74" name="Oval 79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75" name="Oval 80"/>
          <p:cNvSpPr>
            <a:spLocks noChangeArrowheads="1"/>
          </p:cNvSpPr>
          <p:nvPr/>
        </p:nvSpPr>
        <p:spPr bwMode="auto">
          <a:xfrm>
            <a:off x="7658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76" name="Oval 81"/>
          <p:cNvSpPr>
            <a:spLocks noChangeArrowheads="1"/>
          </p:cNvSpPr>
          <p:nvPr/>
        </p:nvSpPr>
        <p:spPr bwMode="auto">
          <a:xfrm>
            <a:off x="7886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77" name="Oval 82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78" name="Oval 83"/>
          <p:cNvSpPr>
            <a:spLocks noChangeArrowheads="1"/>
          </p:cNvSpPr>
          <p:nvPr/>
        </p:nvSpPr>
        <p:spPr bwMode="auto">
          <a:xfrm>
            <a:off x="8115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79" name="Oval 84"/>
          <p:cNvSpPr>
            <a:spLocks noChangeArrowheads="1"/>
          </p:cNvSpPr>
          <p:nvPr/>
        </p:nvSpPr>
        <p:spPr bwMode="auto">
          <a:xfrm>
            <a:off x="7810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80" name="Oval 85"/>
          <p:cNvSpPr>
            <a:spLocks noChangeArrowheads="1"/>
          </p:cNvSpPr>
          <p:nvPr/>
        </p:nvSpPr>
        <p:spPr bwMode="auto">
          <a:xfrm>
            <a:off x="8343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81" name="Oval 86"/>
          <p:cNvSpPr>
            <a:spLocks noChangeArrowheads="1"/>
          </p:cNvSpPr>
          <p:nvPr/>
        </p:nvSpPr>
        <p:spPr bwMode="auto">
          <a:xfrm>
            <a:off x="7581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82" name="Oval 87"/>
          <p:cNvSpPr>
            <a:spLocks noChangeArrowheads="1"/>
          </p:cNvSpPr>
          <p:nvPr/>
        </p:nvSpPr>
        <p:spPr bwMode="auto">
          <a:xfrm>
            <a:off x="8039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83" name="Oval 88"/>
          <p:cNvSpPr>
            <a:spLocks noChangeArrowheads="1"/>
          </p:cNvSpPr>
          <p:nvPr/>
        </p:nvSpPr>
        <p:spPr bwMode="auto">
          <a:xfrm>
            <a:off x="8039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84" name="Oval 89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85" name="Oval 90"/>
          <p:cNvSpPr>
            <a:spLocks noChangeArrowheads="1"/>
          </p:cNvSpPr>
          <p:nvPr/>
        </p:nvSpPr>
        <p:spPr bwMode="auto">
          <a:xfrm>
            <a:off x="8039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86" name="Oval 91"/>
          <p:cNvSpPr>
            <a:spLocks noChangeArrowheads="1"/>
          </p:cNvSpPr>
          <p:nvPr/>
        </p:nvSpPr>
        <p:spPr bwMode="auto">
          <a:xfrm>
            <a:off x="7810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87" name="Oval 92"/>
          <p:cNvSpPr>
            <a:spLocks noChangeArrowheads="1"/>
          </p:cNvSpPr>
          <p:nvPr/>
        </p:nvSpPr>
        <p:spPr bwMode="auto">
          <a:xfrm>
            <a:off x="8039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88" name="Oval 93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89" name="Oval 94"/>
          <p:cNvSpPr>
            <a:spLocks noChangeArrowheads="1"/>
          </p:cNvSpPr>
          <p:nvPr/>
        </p:nvSpPr>
        <p:spPr bwMode="auto">
          <a:xfrm>
            <a:off x="8267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90" name="Oval 95"/>
          <p:cNvSpPr>
            <a:spLocks noChangeArrowheads="1"/>
          </p:cNvSpPr>
          <p:nvPr/>
        </p:nvSpPr>
        <p:spPr bwMode="auto">
          <a:xfrm>
            <a:off x="7962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91" name="Oval 96"/>
          <p:cNvSpPr>
            <a:spLocks noChangeArrowheads="1"/>
          </p:cNvSpPr>
          <p:nvPr/>
        </p:nvSpPr>
        <p:spPr bwMode="auto">
          <a:xfrm>
            <a:off x="8496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92" name="Oval 97"/>
          <p:cNvSpPr>
            <a:spLocks noChangeArrowheads="1"/>
          </p:cNvSpPr>
          <p:nvPr/>
        </p:nvSpPr>
        <p:spPr bwMode="auto">
          <a:xfrm>
            <a:off x="7734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93" name="Oval 99"/>
          <p:cNvSpPr>
            <a:spLocks noChangeArrowheads="1"/>
          </p:cNvSpPr>
          <p:nvPr/>
        </p:nvSpPr>
        <p:spPr bwMode="auto">
          <a:xfrm>
            <a:off x="8191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94" name="Oval 100"/>
          <p:cNvSpPr>
            <a:spLocks noChangeArrowheads="1"/>
          </p:cNvSpPr>
          <p:nvPr/>
        </p:nvSpPr>
        <p:spPr bwMode="auto">
          <a:xfrm>
            <a:off x="66675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95" name="Oval 101"/>
          <p:cNvSpPr>
            <a:spLocks noChangeArrowheads="1"/>
          </p:cNvSpPr>
          <p:nvPr/>
        </p:nvSpPr>
        <p:spPr bwMode="auto">
          <a:xfrm>
            <a:off x="68199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96" name="Oval 102"/>
          <p:cNvSpPr>
            <a:spLocks noChangeArrowheads="1"/>
          </p:cNvSpPr>
          <p:nvPr/>
        </p:nvSpPr>
        <p:spPr bwMode="auto">
          <a:xfrm>
            <a:off x="65913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97" name="Oval 103"/>
          <p:cNvSpPr>
            <a:spLocks noChangeArrowheads="1"/>
          </p:cNvSpPr>
          <p:nvPr/>
        </p:nvSpPr>
        <p:spPr bwMode="auto">
          <a:xfrm>
            <a:off x="6819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98" name="Oval 104"/>
          <p:cNvSpPr>
            <a:spLocks noChangeArrowheads="1"/>
          </p:cNvSpPr>
          <p:nvPr/>
        </p:nvSpPr>
        <p:spPr bwMode="auto">
          <a:xfrm>
            <a:off x="71247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99" name="Oval 105"/>
          <p:cNvSpPr>
            <a:spLocks noChangeArrowheads="1"/>
          </p:cNvSpPr>
          <p:nvPr/>
        </p:nvSpPr>
        <p:spPr bwMode="auto">
          <a:xfrm>
            <a:off x="7048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00" name="Oval 106"/>
          <p:cNvSpPr>
            <a:spLocks noChangeArrowheads="1"/>
          </p:cNvSpPr>
          <p:nvPr/>
        </p:nvSpPr>
        <p:spPr bwMode="auto">
          <a:xfrm>
            <a:off x="6743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01" name="Oval 107"/>
          <p:cNvSpPr>
            <a:spLocks noChangeArrowheads="1"/>
          </p:cNvSpPr>
          <p:nvPr/>
        </p:nvSpPr>
        <p:spPr bwMode="auto">
          <a:xfrm>
            <a:off x="7277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02" name="Oval 108"/>
          <p:cNvSpPr>
            <a:spLocks noChangeArrowheads="1"/>
          </p:cNvSpPr>
          <p:nvPr/>
        </p:nvSpPr>
        <p:spPr bwMode="auto">
          <a:xfrm>
            <a:off x="6515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03" name="Oval 109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04" name="Oval 110"/>
          <p:cNvSpPr>
            <a:spLocks noChangeArrowheads="1"/>
          </p:cNvSpPr>
          <p:nvPr/>
        </p:nvSpPr>
        <p:spPr bwMode="auto">
          <a:xfrm>
            <a:off x="6972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05" name="Oval 111"/>
          <p:cNvSpPr>
            <a:spLocks noChangeArrowheads="1"/>
          </p:cNvSpPr>
          <p:nvPr/>
        </p:nvSpPr>
        <p:spPr bwMode="auto">
          <a:xfrm>
            <a:off x="8039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06" name="Oval 112"/>
          <p:cNvSpPr>
            <a:spLocks noChangeArrowheads="1"/>
          </p:cNvSpPr>
          <p:nvPr/>
        </p:nvSpPr>
        <p:spPr bwMode="auto">
          <a:xfrm>
            <a:off x="8191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07" name="Oval 113"/>
          <p:cNvSpPr>
            <a:spLocks noChangeArrowheads="1"/>
          </p:cNvSpPr>
          <p:nvPr/>
        </p:nvSpPr>
        <p:spPr bwMode="auto">
          <a:xfrm>
            <a:off x="79629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08" name="Oval 114"/>
          <p:cNvSpPr>
            <a:spLocks noChangeArrowheads="1"/>
          </p:cNvSpPr>
          <p:nvPr/>
        </p:nvSpPr>
        <p:spPr bwMode="auto">
          <a:xfrm>
            <a:off x="81915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09" name="Oval 115"/>
          <p:cNvSpPr>
            <a:spLocks noChangeArrowheads="1"/>
          </p:cNvSpPr>
          <p:nvPr/>
        </p:nvSpPr>
        <p:spPr bwMode="auto">
          <a:xfrm>
            <a:off x="8496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10" name="Oval 116"/>
          <p:cNvSpPr>
            <a:spLocks noChangeArrowheads="1"/>
          </p:cNvSpPr>
          <p:nvPr/>
        </p:nvSpPr>
        <p:spPr bwMode="auto">
          <a:xfrm>
            <a:off x="8420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11" name="Oval 121"/>
          <p:cNvSpPr>
            <a:spLocks noChangeArrowheads="1"/>
          </p:cNvSpPr>
          <p:nvPr/>
        </p:nvSpPr>
        <p:spPr bwMode="auto">
          <a:xfrm>
            <a:off x="8343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12" name="Oval 122"/>
          <p:cNvSpPr>
            <a:spLocks noChangeArrowheads="1"/>
          </p:cNvSpPr>
          <p:nvPr/>
        </p:nvSpPr>
        <p:spPr bwMode="auto">
          <a:xfrm>
            <a:off x="6667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13" name="Oval 123"/>
          <p:cNvSpPr>
            <a:spLocks noChangeArrowheads="1"/>
          </p:cNvSpPr>
          <p:nvPr/>
        </p:nvSpPr>
        <p:spPr bwMode="auto">
          <a:xfrm>
            <a:off x="6819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14" name="Oval 124"/>
          <p:cNvSpPr>
            <a:spLocks noChangeArrowheads="1"/>
          </p:cNvSpPr>
          <p:nvPr/>
        </p:nvSpPr>
        <p:spPr bwMode="auto">
          <a:xfrm>
            <a:off x="6591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15" name="Oval 125"/>
          <p:cNvSpPr>
            <a:spLocks noChangeArrowheads="1"/>
          </p:cNvSpPr>
          <p:nvPr/>
        </p:nvSpPr>
        <p:spPr bwMode="auto">
          <a:xfrm>
            <a:off x="6819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16" name="Oval 126"/>
          <p:cNvSpPr>
            <a:spLocks noChangeArrowheads="1"/>
          </p:cNvSpPr>
          <p:nvPr/>
        </p:nvSpPr>
        <p:spPr bwMode="auto">
          <a:xfrm>
            <a:off x="7124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17" name="Oval 127"/>
          <p:cNvSpPr>
            <a:spLocks noChangeArrowheads="1"/>
          </p:cNvSpPr>
          <p:nvPr/>
        </p:nvSpPr>
        <p:spPr bwMode="auto">
          <a:xfrm>
            <a:off x="7048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18" name="Oval 128"/>
          <p:cNvSpPr>
            <a:spLocks noChangeArrowheads="1"/>
          </p:cNvSpPr>
          <p:nvPr/>
        </p:nvSpPr>
        <p:spPr bwMode="auto">
          <a:xfrm>
            <a:off x="6743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19" name="Oval 129"/>
          <p:cNvSpPr>
            <a:spLocks noChangeArrowheads="1"/>
          </p:cNvSpPr>
          <p:nvPr/>
        </p:nvSpPr>
        <p:spPr bwMode="auto">
          <a:xfrm>
            <a:off x="7277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0" name="Oval 130"/>
          <p:cNvSpPr>
            <a:spLocks noChangeArrowheads="1"/>
          </p:cNvSpPr>
          <p:nvPr/>
        </p:nvSpPr>
        <p:spPr bwMode="auto">
          <a:xfrm>
            <a:off x="6515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1" name="Oval 131"/>
          <p:cNvSpPr>
            <a:spLocks noChangeArrowheads="1"/>
          </p:cNvSpPr>
          <p:nvPr/>
        </p:nvSpPr>
        <p:spPr bwMode="auto">
          <a:xfrm>
            <a:off x="69723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2" name="Oval 132"/>
          <p:cNvSpPr>
            <a:spLocks noChangeArrowheads="1"/>
          </p:cNvSpPr>
          <p:nvPr/>
        </p:nvSpPr>
        <p:spPr bwMode="auto">
          <a:xfrm>
            <a:off x="6972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3" name="Oval 146"/>
          <p:cNvSpPr>
            <a:spLocks noChangeArrowheads="1"/>
          </p:cNvSpPr>
          <p:nvPr/>
        </p:nvSpPr>
        <p:spPr bwMode="auto">
          <a:xfrm>
            <a:off x="70485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4" name="Oval 150"/>
          <p:cNvSpPr>
            <a:spLocks noChangeArrowheads="1"/>
          </p:cNvSpPr>
          <p:nvPr/>
        </p:nvSpPr>
        <p:spPr bwMode="auto">
          <a:xfrm>
            <a:off x="72009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5" name="Oval 151"/>
          <p:cNvSpPr>
            <a:spLocks noChangeArrowheads="1"/>
          </p:cNvSpPr>
          <p:nvPr/>
        </p:nvSpPr>
        <p:spPr bwMode="auto">
          <a:xfrm>
            <a:off x="77343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6" name="Oval 152"/>
          <p:cNvSpPr>
            <a:spLocks noChangeArrowheads="1"/>
          </p:cNvSpPr>
          <p:nvPr/>
        </p:nvSpPr>
        <p:spPr bwMode="auto">
          <a:xfrm>
            <a:off x="69723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7" name="Oval 153"/>
          <p:cNvSpPr>
            <a:spLocks noChangeArrowheads="1"/>
          </p:cNvSpPr>
          <p:nvPr/>
        </p:nvSpPr>
        <p:spPr bwMode="auto">
          <a:xfrm>
            <a:off x="74295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8" name="Oval 155"/>
          <p:cNvSpPr>
            <a:spLocks noChangeArrowheads="1"/>
          </p:cNvSpPr>
          <p:nvPr/>
        </p:nvSpPr>
        <p:spPr bwMode="auto">
          <a:xfrm>
            <a:off x="7048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29" name="Oval 156"/>
          <p:cNvSpPr>
            <a:spLocks noChangeArrowheads="1"/>
          </p:cNvSpPr>
          <p:nvPr/>
        </p:nvSpPr>
        <p:spPr bwMode="auto">
          <a:xfrm>
            <a:off x="7200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30" name="Oval 157"/>
          <p:cNvSpPr>
            <a:spLocks noChangeArrowheads="1"/>
          </p:cNvSpPr>
          <p:nvPr/>
        </p:nvSpPr>
        <p:spPr bwMode="auto">
          <a:xfrm>
            <a:off x="6972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31" name="Oval 158"/>
          <p:cNvSpPr>
            <a:spLocks noChangeArrowheads="1"/>
          </p:cNvSpPr>
          <p:nvPr/>
        </p:nvSpPr>
        <p:spPr bwMode="auto">
          <a:xfrm>
            <a:off x="7200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32" name="Oval 159"/>
          <p:cNvSpPr>
            <a:spLocks noChangeArrowheads="1"/>
          </p:cNvSpPr>
          <p:nvPr/>
        </p:nvSpPr>
        <p:spPr bwMode="auto">
          <a:xfrm>
            <a:off x="7505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33" name="Oval 165"/>
          <p:cNvSpPr>
            <a:spLocks noChangeArrowheads="1"/>
          </p:cNvSpPr>
          <p:nvPr/>
        </p:nvSpPr>
        <p:spPr bwMode="auto">
          <a:xfrm>
            <a:off x="7353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34" name="Oval 166"/>
          <p:cNvSpPr>
            <a:spLocks noChangeArrowheads="1"/>
          </p:cNvSpPr>
          <p:nvPr/>
        </p:nvSpPr>
        <p:spPr bwMode="auto">
          <a:xfrm>
            <a:off x="7200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35" name="Oval 167"/>
          <p:cNvSpPr>
            <a:spLocks noChangeArrowheads="1"/>
          </p:cNvSpPr>
          <p:nvPr/>
        </p:nvSpPr>
        <p:spPr bwMode="auto">
          <a:xfrm>
            <a:off x="7353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36" name="Oval 170"/>
          <p:cNvSpPr>
            <a:spLocks noChangeArrowheads="1"/>
          </p:cNvSpPr>
          <p:nvPr/>
        </p:nvSpPr>
        <p:spPr bwMode="auto">
          <a:xfrm>
            <a:off x="7658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37" name="Oval 176"/>
          <p:cNvSpPr>
            <a:spLocks noChangeArrowheads="1"/>
          </p:cNvSpPr>
          <p:nvPr/>
        </p:nvSpPr>
        <p:spPr bwMode="auto">
          <a:xfrm>
            <a:off x="7505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38" name="Oval 199"/>
          <p:cNvSpPr>
            <a:spLocks noChangeArrowheads="1"/>
          </p:cNvSpPr>
          <p:nvPr/>
        </p:nvSpPr>
        <p:spPr bwMode="auto">
          <a:xfrm>
            <a:off x="65151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39" name="Oval 200"/>
          <p:cNvSpPr>
            <a:spLocks noChangeArrowheads="1"/>
          </p:cNvSpPr>
          <p:nvPr/>
        </p:nvSpPr>
        <p:spPr bwMode="auto">
          <a:xfrm>
            <a:off x="6667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40" name="Oval 201"/>
          <p:cNvSpPr>
            <a:spLocks noChangeArrowheads="1"/>
          </p:cNvSpPr>
          <p:nvPr/>
        </p:nvSpPr>
        <p:spPr bwMode="auto">
          <a:xfrm>
            <a:off x="6438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41" name="Oval 202"/>
          <p:cNvSpPr>
            <a:spLocks noChangeArrowheads="1"/>
          </p:cNvSpPr>
          <p:nvPr/>
        </p:nvSpPr>
        <p:spPr bwMode="auto">
          <a:xfrm>
            <a:off x="6667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42" name="Oval 203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43" name="Oval 204"/>
          <p:cNvSpPr>
            <a:spLocks noChangeArrowheads="1"/>
          </p:cNvSpPr>
          <p:nvPr/>
        </p:nvSpPr>
        <p:spPr bwMode="auto">
          <a:xfrm>
            <a:off x="6896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44" name="Oval 206"/>
          <p:cNvSpPr>
            <a:spLocks noChangeArrowheads="1"/>
          </p:cNvSpPr>
          <p:nvPr/>
        </p:nvSpPr>
        <p:spPr bwMode="auto">
          <a:xfrm>
            <a:off x="7124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45" name="Oval 209"/>
          <p:cNvSpPr>
            <a:spLocks noChangeArrowheads="1"/>
          </p:cNvSpPr>
          <p:nvPr/>
        </p:nvSpPr>
        <p:spPr bwMode="auto">
          <a:xfrm>
            <a:off x="6819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46" name="Oval 210"/>
          <p:cNvSpPr>
            <a:spLocks noChangeArrowheads="1"/>
          </p:cNvSpPr>
          <p:nvPr/>
        </p:nvSpPr>
        <p:spPr bwMode="auto">
          <a:xfrm>
            <a:off x="6667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47" name="Oval 211"/>
          <p:cNvSpPr>
            <a:spLocks noChangeArrowheads="1"/>
          </p:cNvSpPr>
          <p:nvPr/>
        </p:nvSpPr>
        <p:spPr bwMode="auto">
          <a:xfrm>
            <a:off x="6819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48" name="Oval 212"/>
          <p:cNvSpPr>
            <a:spLocks noChangeArrowheads="1"/>
          </p:cNvSpPr>
          <p:nvPr/>
        </p:nvSpPr>
        <p:spPr bwMode="auto">
          <a:xfrm>
            <a:off x="6591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49" name="Oval 213"/>
          <p:cNvSpPr>
            <a:spLocks noChangeArrowheads="1"/>
          </p:cNvSpPr>
          <p:nvPr/>
        </p:nvSpPr>
        <p:spPr bwMode="auto">
          <a:xfrm>
            <a:off x="6819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50" name="Oval 214"/>
          <p:cNvSpPr>
            <a:spLocks noChangeArrowheads="1"/>
          </p:cNvSpPr>
          <p:nvPr/>
        </p:nvSpPr>
        <p:spPr bwMode="auto">
          <a:xfrm>
            <a:off x="7124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51" name="Oval 220"/>
          <p:cNvSpPr>
            <a:spLocks noChangeArrowheads="1"/>
          </p:cNvSpPr>
          <p:nvPr/>
        </p:nvSpPr>
        <p:spPr bwMode="auto">
          <a:xfrm>
            <a:off x="6972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52" name="Oval 221"/>
          <p:cNvSpPr>
            <a:spLocks noChangeArrowheads="1"/>
          </p:cNvSpPr>
          <p:nvPr/>
        </p:nvSpPr>
        <p:spPr bwMode="auto">
          <a:xfrm>
            <a:off x="6819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53" name="Oval 222"/>
          <p:cNvSpPr>
            <a:spLocks noChangeArrowheads="1"/>
          </p:cNvSpPr>
          <p:nvPr/>
        </p:nvSpPr>
        <p:spPr bwMode="auto">
          <a:xfrm>
            <a:off x="6972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54" name="Oval 225"/>
          <p:cNvSpPr>
            <a:spLocks noChangeArrowheads="1"/>
          </p:cNvSpPr>
          <p:nvPr/>
        </p:nvSpPr>
        <p:spPr bwMode="auto">
          <a:xfrm>
            <a:off x="7277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55" name="Oval 231"/>
          <p:cNvSpPr>
            <a:spLocks noChangeArrowheads="1"/>
          </p:cNvSpPr>
          <p:nvPr/>
        </p:nvSpPr>
        <p:spPr bwMode="auto">
          <a:xfrm>
            <a:off x="7124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56" name="Oval 232"/>
          <p:cNvSpPr>
            <a:spLocks noChangeArrowheads="1"/>
          </p:cNvSpPr>
          <p:nvPr/>
        </p:nvSpPr>
        <p:spPr bwMode="auto">
          <a:xfrm>
            <a:off x="69723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57" name="Oval 233"/>
          <p:cNvSpPr>
            <a:spLocks noChangeArrowheads="1"/>
          </p:cNvSpPr>
          <p:nvPr/>
        </p:nvSpPr>
        <p:spPr bwMode="auto">
          <a:xfrm>
            <a:off x="71247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58" name="Oval 234"/>
          <p:cNvSpPr>
            <a:spLocks noChangeArrowheads="1"/>
          </p:cNvSpPr>
          <p:nvPr/>
        </p:nvSpPr>
        <p:spPr bwMode="auto">
          <a:xfrm>
            <a:off x="68961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59" name="Oval 235"/>
          <p:cNvSpPr>
            <a:spLocks noChangeArrowheads="1"/>
          </p:cNvSpPr>
          <p:nvPr/>
        </p:nvSpPr>
        <p:spPr bwMode="auto">
          <a:xfrm>
            <a:off x="71247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60" name="Oval 236"/>
          <p:cNvSpPr>
            <a:spLocks noChangeArrowheads="1"/>
          </p:cNvSpPr>
          <p:nvPr/>
        </p:nvSpPr>
        <p:spPr bwMode="auto">
          <a:xfrm>
            <a:off x="7429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61" name="Oval 237"/>
          <p:cNvSpPr>
            <a:spLocks noChangeArrowheads="1"/>
          </p:cNvSpPr>
          <p:nvPr/>
        </p:nvSpPr>
        <p:spPr bwMode="auto">
          <a:xfrm>
            <a:off x="73533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62" name="Oval 238"/>
          <p:cNvSpPr>
            <a:spLocks noChangeArrowheads="1"/>
          </p:cNvSpPr>
          <p:nvPr/>
        </p:nvSpPr>
        <p:spPr bwMode="auto">
          <a:xfrm>
            <a:off x="7048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63" name="Oval 239"/>
          <p:cNvSpPr>
            <a:spLocks noChangeArrowheads="1"/>
          </p:cNvSpPr>
          <p:nvPr/>
        </p:nvSpPr>
        <p:spPr bwMode="auto">
          <a:xfrm>
            <a:off x="7581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64" name="Oval 240"/>
          <p:cNvSpPr>
            <a:spLocks noChangeArrowheads="1"/>
          </p:cNvSpPr>
          <p:nvPr/>
        </p:nvSpPr>
        <p:spPr bwMode="auto">
          <a:xfrm>
            <a:off x="6819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65" name="Oval 241"/>
          <p:cNvSpPr>
            <a:spLocks noChangeArrowheads="1"/>
          </p:cNvSpPr>
          <p:nvPr/>
        </p:nvSpPr>
        <p:spPr bwMode="auto">
          <a:xfrm>
            <a:off x="7277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66" name="Oval 242"/>
          <p:cNvSpPr>
            <a:spLocks noChangeArrowheads="1"/>
          </p:cNvSpPr>
          <p:nvPr/>
        </p:nvSpPr>
        <p:spPr bwMode="auto">
          <a:xfrm>
            <a:off x="72771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67" name="Oval 243"/>
          <p:cNvSpPr>
            <a:spLocks noChangeArrowheads="1"/>
          </p:cNvSpPr>
          <p:nvPr/>
        </p:nvSpPr>
        <p:spPr bwMode="auto">
          <a:xfrm>
            <a:off x="6972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68" name="Oval 253"/>
          <p:cNvSpPr>
            <a:spLocks noChangeArrowheads="1"/>
          </p:cNvSpPr>
          <p:nvPr/>
        </p:nvSpPr>
        <p:spPr bwMode="auto">
          <a:xfrm>
            <a:off x="7277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69" name="Oval 265"/>
          <p:cNvSpPr>
            <a:spLocks noChangeArrowheads="1"/>
          </p:cNvSpPr>
          <p:nvPr/>
        </p:nvSpPr>
        <p:spPr bwMode="auto">
          <a:xfrm>
            <a:off x="7048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70" name="Oval 266"/>
          <p:cNvSpPr>
            <a:spLocks noChangeArrowheads="1"/>
          </p:cNvSpPr>
          <p:nvPr/>
        </p:nvSpPr>
        <p:spPr bwMode="auto">
          <a:xfrm>
            <a:off x="7200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71" name="Oval 267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72" name="Oval 268"/>
          <p:cNvSpPr>
            <a:spLocks noChangeArrowheads="1"/>
          </p:cNvSpPr>
          <p:nvPr/>
        </p:nvSpPr>
        <p:spPr bwMode="auto">
          <a:xfrm>
            <a:off x="7200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73" name="Oval 269"/>
          <p:cNvSpPr>
            <a:spLocks noChangeArrowheads="1"/>
          </p:cNvSpPr>
          <p:nvPr/>
        </p:nvSpPr>
        <p:spPr bwMode="auto">
          <a:xfrm>
            <a:off x="7505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74" name="Oval 270"/>
          <p:cNvSpPr>
            <a:spLocks noChangeArrowheads="1"/>
          </p:cNvSpPr>
          <p:nvPr/>
        </p:nvSpPr>
        <p:spPr bwMode="auto">
          <a:xfrm>
            <a:off x="7429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75" name="Oval 271"/>
          <p:cNvSpPr>
            <a:spLocks noChangeArrowheads="1"/>
          </p:cNvSpPr>
          <p:nvPr/>
        </p:nvSpPr>
        <p:spPr bwMode="auto">
          <a:xfrm>
            <a:off x="7124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76" name="Oval 272"/>
          <p:cNvSpPr>
            <a:spLocks noChangeArrowheads="1"/>
          </p:cNvSpPr>
          <p:nvPr/>
        </p:nvSpPr>
        <p:spPr bwMode="auto">
          <a:xfrm>
            <a:off x="7658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77" name="Oval 273"/>
          <p:cNvSpPr>
            <a:spLocks noChangeArrowheads="1"/>
          </p:cNvSpPr>
          <p:nvPr/>
        </p:nvSpPr>
        <p:spPr bwMode="auto">
          <a:xfrm>
            <a:off x="6896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78" name="Oval 275"/>
          <p:cNvSpPr>
            <a:spLocks noChangeArrowheads="1"/>
          </p:cNvSpPr>
          <p:nvPr/>
        </p:nvSpPr>
        <p:spPr bwMode="auto">
          <a:xfrm>
            <a:off x="7353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79" name="Oval 299"/>
          <p:cNvSpPr>
            <a:spLocks noChangeArrowheads="1"/>
          </p:cNvSpPr>
          <p:nvPr/>
        </p:nvSpPr>
        <p:spPr bwMode="auto">
          <a:xfrm>
            <a:off x="72771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80" name="Oval 300"/>
          <p:cNvSpPr>
            <a:spLocks noChangeArrowheads="1"/>
          </p:cNvSpPr>
          <p:nvPr/>
        </p:nvSpPr>
        <p:spPr bwMode="auto">
          <a:xfrm>
            <a:off x="7505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81" name="Oval 301"/>
          <p:cNvSpPr>
            <a:spLocks noChangeArrowheads="1"/>
          </p:cNvSpPr>
          <p:nvPr/>
        </p:nvSpPr>
        <p:spPr bwMode="auto">
          <a:xfrm>
            <a:off x="72009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82" name="Oval 303"/>
          <p:cNvSpPr>
            <a:spLocks noChangeArrowheads="1"/>
          </p:cNvSpPr>
          <p:nvPr/>
        </p:nvSpPr>
        <p:spPr bwMode="auto">
          <a:xfrm>
            <a:off x="72009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83" name="Oval 304"/>
          <p:cNvSpPr>
            <a:spLocks noChangeArrowheads="1"/>
          </p:cNvSpPr>
          <p:nvPr/>
        </p:nvSpPr>
        <p:spPr bwMode="auto">
          <a:xfrm>
            <a:off x="7200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84" name="Oval 305"/>
          <p:cNvSpPr>
            <a:spLocks noChangeArrowheads="1"/>
          </p:cNvSpPr>
          <p:nvPr/>
        </p:nvSpPr>
        <p:spPr bwMode="auto">
          <a:xfrm>
            <a:off x="75057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85" name="Oval 306"/>
          <p:cNvSpPr>
            <a:spLocks noChangeArrowheads="1"/>
          </p:cNvSpPr>
          <p:nvPr/>
        </p:nvSpPr>
        <p:spPr bwMode="auto">
          <a:xfrm>
            <a:off x="74295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86" name="Oval 307"/>
          <p:cNvSpPr>
            <a:spLocks noChangeArrowheads="1"/>
          </p:cNvSpPr>
          <p:nvPr/>
        </p:nvSpPr>
        <p:spPr bwMode="auto">
          <a:xfrm>
            <a:off x="7658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87" name="Oval 308"/>
          <p:cNvSpPr>
            <a:spLocks noChangeArrowheads="1"/>
          </p:cNvSpPr>
          <p:nvPr/>
        </p:nvSpPr>
        <p:spPr bwMode="auto">
          <a:xfrm>
            <a:off x="7353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88" name="Oval 310"/>
          <p:cNvSpPr>
            <a:spLocks noChangeArrowheads="1"/>
          </p:cNvSpPr>
          <p:nvPr/>
        </p:nvSpPr>
        <p:spPr bwMode="auto">
          <a:xfrm>
            <a:off x="72009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89" name="Oval 311"/>
          <p:cNvSpPr>
            <a:spLocks noChangeArrowheads="1"/>
          </p:cNvSpPr>
          <p:nvPr/>
        </p:nvSpPr>
        <p:spPr bwMode="auto">
          <a:xfrm>
            <a:off x="73533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90" name="Oval 312"/>
          <p:cNvSpPr>
            <a:spLocks noChangeArrowheads="1"/>
          </p:cNvSpPr>
          <p:nvPr/>
        </p:nvSpPr>
        <p:spPr bwMode="auto">
          <a:xfrm>
            <a:off x="7353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91" name="Oval 313"/>
          <p:cNvSpPr>
            <a:spLocks noChangeArrowheads="1"/>
          </p:cNvSpPr>
          <p:nvPr/>
        </p:nvSpPr>
        <p:spPr bwMode="auto">
          <a:xfrm>
            <a:off x="76581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92" name="Oval 314"/>
          <p:cNvSpPr>
            <a:spLocks noChangeArrowheads="1"/>
          </p:cNvSpPr>
          <p:nvPr/>
        </p:nvSpPr>
        <p:spPr bwMode="auto">
          <a:xfrm>
            <a:off x="75819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93" name="Oval 315"/>
          <p:cNvSpPr>
            <a:spLocks noChangeArrowheads="1"/>
          </p:cNvSpPr>
          <p:nvPr/>
        </p:nvSpPr>
        <p:spPr bwMode="auto">
          <a:xfrm>
            <a:off x="7277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94" name="Oval 316"/>
          <p:cNvSpPr>
            <a:spLocks noChangeArrowheads="1"/>
          </p:cNvSpPr>
          <p:nvPr/>
        </p:nvSpPr>
        <p:spPr bwMode="auto">
          <a:xfrm>
            <a:off x="7810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95" name="Oval 317"/>
          <p:cNvSpPr>
            <a:spLocks noChangeArrowheads="1"/>
          </p:cNvSpPr>
          <p:nvPr/>
        </p:nvSpPr>
        <p:spPr bwMode="auto">
          <a:xfrm>
            <a:off x="75057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96" name="Oval 318"/>
          <p:cNvSpPr>
            <a:spLocks noChangeArrowheads="1"/>
          </p:cNvSpPr>
          <p:nvPr/>
        </p:nvSpPr>
        <p:spPr bwMode="auto">
          <a:xfrm>
            <a:off x="75057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97" name="Oval 319"/>
          <p:cNvSpPr>
            <a:spLocks noChangeArrowheads="1"/>
          </p:cNvSpPr>
          <p:nvPr/>
        </p:nvSpPr>
        <p:spPr bwMode="auto">
          <a:xfrm>
            <a:off x="73533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98" name="Oval 320"/>
          <p:cNvSpPr>
            <a:spLocks noChangeArrowheads="1"/>
          </p:cNvSpPr>
          <p:nvPr/>
        </p:nvSpPr>
        <p:spPr bwMode="auto">
          <a:xfrm>
            <a:off x="75057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99" name="Oval 321"/>
          <p:cNvSpPr>
            <a:spLocks noChangeArrowheads="1"/>
          </p:cNvSpPr>
          <p:nvPr/>
        </p:nvSpPr>
        <p:spPr bwMode="auto">
          <a:xfrm>
            <a:off x="7277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00" name="Oval 322"/>
          <p:cNvSpPr>
            <a:spLocks noChangeArrowheads="1"/>
          </p:cNvSpPr>
          <p:nvPr/>
        </p:nvSpPr>
        <p:spPr bwMode="auto">
          <a:xfrm>
            <a:off x="7505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01" name="Oval 323"/>
          <p:cNvSpPr>
            <a:spLocks noChangeArrowheads="1"/>
          </p:cNvSpPr>
          <p:nvPr/>
        </p:nvSpPr>
        <p:spPr bwMode="auto">
          <a:xfrm>
            <a:off x="78105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02" name="Oval 324"/>
          <p:cNvSpPr>
            <a:spLocks noChangeArrowheads="1"/>
          </p:cNvSpPr>
          <p:nvPr/>
        </p:nvSpPr>
        <p:spPr bwMode="auto">
          <a:xfrm>
            <a:off x="77343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03" name="Oval 325"/>
          <p:cNvSpPr>
            <a:spLocks noChangeArrowheads="1"/>
          </p:cNvSpPr>
          <p:nvPr/>
        </p:nvSpPr>
        <p:spPr bwMode="auto">
          <a:xfrm>
            <a:off x="7429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04" name="Oval 326"/>
          <p:cNvSpPr>
            <a:spLocks noChangeArrowheads="1"/>
          </p:cNvSpPr>
          <p:nvPr/>
        </p:nvSpPr>
        <p:spPr bwMode="auto">
          <a:xfrm>
            <a:off x="7962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05" name="Oval 327"/>
          <p:cNvSpPr>
            <a:spLocks noChangeArrowheads="1"/>
          </p:cNvSpPr>
          <p:nvPr/>
        </p:nvSpPr>
        <p:spPr bwMode="auto">
          <a:xfrm>
            <a:off x="7200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06" name="Oval 328"/>
          <p:cNvSpPr>
            <a:spLocks noChangeArrowheads="1"/>
          </p:cNvSpPr>
          <p:nvPr/>
        </p:nvSpPr>
        <p:spPr bwMode="auto">
          <a:xfrm>
            <a:off x="76581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07" name="Oval 329"/>
          <p:cNvSpPr>
            <a:spLocks noChangeArrowheads="1"/>
          </p:cNvSpPr>
          <p:nvPr/>
        </p:nvSpPr>
        <p:spPr bwMode="auto">
          <a:xfrm>
            <a:off x="76581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08" name="Oval 330"/>
          <p:cNvSpPr>
            <a:spLocks noChangeArrowheads="1"/>
          </p:cNvSpPr>
          <p:nvPr/>
        </p:nvSpPr>
        <p:spPr bwMode="auto">
          <a:xfrm>
            <a:off x="75057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09" name="Oval 331"/>
          <p:cNvSpPr>
            <a:spLocks noChangeArrowheads="1"/>
          </p:cNvSpPr>
          <p:nvPr/>
        </p:nvSpPr>
        <p:spPr bwMode="auto">
          <a:xfrm>
            <a:off x="7658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10" name="Oval 332"/>
          <p:cNvSpPr>
            <a:spLocks noChangeArrowheads="1"/>
          </p:cNvSpPr>
          <p:nvPr/>
        </p:nvSpPr>
        <p:spPr bwMode="auto">
          <a:xfrm>
            <a:off x="7429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11" name="Oval 333"/>
          <p:cNvSpPr>
            <a:spLocks noChangeArrowheads="1"/>
          </p:cNvSpPr>
          <p:nvPr/>
        </p:nvSpPr>
        <p:spPr bwMode="auto">
          <a:xfrm>
            <a:off x="7658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12" name="Oval 334"/>
          <p:cNvSpPr>
            <a:spLocks noChangeArrowheads="1"/>
          </p:cNvSpPr>
          <p:nvPr/>
        </p:nvSpPr>
        <p:spPr bwMode="auto">
          <a:xfrm>
            <a:off x="79629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13" name="Oval 335"/>
          <p:cNvSpPr>
            <a:spLocks noChangeArrowheads="1"/>
          </p:cNvSpPr>
          <p:nvPr/>
        </p:nvSpPr>
        <p:spPr bwMode="auto">
          <a:xfrm>
            <a:off x="78867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14" name="Oval 336"/>
          <p:cNvSpPr>
            <a:spLocks noChangeArrowheads="1"/>
          </p:cNvSpPr>
          <p:nvPr/>
        </p:nvSpPr>
        <p:spPr bwMode="auto">
          <a:xfrm>
            <a:off x="7353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15" name="Oval 337"/>
          <p:cNvSpPr>
            <a:spLocks noChangeArrowheads="1"/>
          </p:cNvSpPr>
          <p:nvPr/>
        </p:nvSpPr>
        <p:spPr bwMode="auto">
          <a:xfrm>
            <a:off x="78105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16" name="Oval 338"/>
          <p:cNvSpPr>
            <a:spLocks noChangeArrowheads="1"/>
          </p:cNvSpPr>
          <p:nvPr/>
        </p:nvSpPr>
        <p:spPr bwMode="auto">
          <a:xfrm>
            <a:off x="7658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17" name="Oval 339"/>
          <p:cNvSpPr>
            <a:spLocks noChangeArrowheads="1"/>
          </p:cNvSpPr>
          <p:nvPr/>
        </p:nvSpPr>
        <p:spPr bwMode="auto">
          <a:xfrm>
            <a:off x="7810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18" name="Oval 340"/>
          <p:cNvSpPr>
            <a:spLocks noChangeArrowheads="1"/>
          </p:cNvSpPr>
          <p:nvPr/>
        </p:nvSpPr>
        <p:spPr bwMode="auto">
          <a:xfrm>
            <a:off x="7581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19" name="Oval 341"/>
          <p:cNvSpPr>
            <a:spLocks noChangeArrowheads="1"/>
          </p:cNvSpPr>
          <p:nvPr/>
        </p:nvSpPr>
        <p:spPr bwMode="auto">
          <a:xfrm>
            <a:off x="7810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0" name="Oval 342"/>
          <p:cNvSpPr>
            <a:spLocks noChangeArrowheads="1"/>
          </p:cNvSpPr>
          <p:nvPr/>
        </p:nvSpPr>
        <p:spPr bwMode="auto">
          <a:xfrm>
            <a:off x="79629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1" name="Oval 343"/>
          <p:cNvSpPr>
            <a:spLocks noChangeArrowheads="1"/>
          </p:cNvSpPr>
          <p:nvPr/>
        </p:nvSpPr>
        <p:spPr bwMode="auto">
          <a:xfrm>
            <a:off x="7810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2" name="Oval 344"/>
          <p:cNvSpPr>
            <a:spLocks noChangeArrowheads="1"/>
          </p:cNvSpPr>
          <p:nvPr/>
        </p:nvSpPr>
        <p:spPr bwMode="auto">
          <a:xfrm>
            <a:off x="7962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3" name="Oval 345"/>
          <p:cNvSpPr>
            <a:spLocks noChangeArrowheads="1"/>
          </p:cNvSpPr>
          <p:nvPr/>
        </p:nvSpPr>
        <p:spPr bwMode="auto">
          <a:xfrm>
            <a:off x="7962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4" name="Oval 346"/>
          <p:cNvSpPr>
            <a:spLocks noChangeArrowheads="1"/>
          </p:cNvSpPr>
          <p:nvPr/>
        </p:nvSpPr>
        <p:spPr bwMode="auto">
          <a:xfrm>
            <a:off x="7200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5" name="Oval 347"/>
          <p:cNvSpPr>
            <a:spLocks noChangeArrowheads="1"/>
          </p:cNvSpPr>
          <p:nvPr/>
        </p:nvSpPr>
        <p:spPr bwMode="auto">
          <a:xfrm>
            <a:off x="7200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6" name="Oval 350"/>
          <p:cNvSpPr>
            <a:spLocks noChangeArrowheads="1"/>
          </p:cNvSpPr>
          <p:nvPr/>
        </p:nvSpPr>
        <p:spPr bwMode="auto">
          <a:xfrm>
            <a:off x="7353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7" name="Oval 352"/>
          <p:cNvSpPr>
            <a:spLocks noChangeArrowheads="1"/>
          </p:cNvSpPr>
          <p:nvPr/>
        </p:nvSpPr>
        <p:spPr bwMode="auto">
          <a:xfrm>
            <a:off x="75819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8" name="Oval 353"/>
          <p:cNvSpPr>
            <a:spLocks noChangeArrowheads="1"/>
          </p:cNvSpPr>
          <p:nvPr/>
        </p:nvSpPr>
        <p:spPr bwMode="auto">
          <a:xfrm>
            <a:off x="72771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29" name="Oval 354"/>
          <p:cNvSpPr>
            <a:spLocks noChangeArrowheads="1"/>
          </p:cNvSpPr>
          <p:nvPr/>
        </p:nvSpPr>
        <p:spPr bwMode="auto">
          <a:xfrm>
            <a:off x="78105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30" name="Oval 355"/>
          <p:cNvSpPr>
            <a:spLocks noChangeArrowheads="1"/>
          </p:cNvSpPr>
          <p:nvPr/>
        </p:nvSpPr>
        <p:spPr bwMode="auto">
          <a:xfrm>
            <a:off x="75057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31" name="Oval 357"/>
          <p:cNvSpPr>
            <a:spLocks noChangeArrowheads="1"/>
          </p:cNvSpPr>
          <p:nvPr/>
        </p:nvSpPr>
        <p:spPr bwMode="auto">
          <a:xfrm>
            <a:off x="7200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32" name="Oval 358"/>
          <p:cNvSpPr>
            <a:spLocks noChangeArrowheads="1"/>
          </p:cNvSpPr>
          <p:nvPr/>
        </p:nvSpPr>
        <p:spPr bwMode="auto">
          <a:xfrm>
            <a:off x="7200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33" name="Oval 359"/>
          <p:cNvSpPr>
            <a:spLocks noChangeArrowheads="1"/>
          </p:cNvSpPr>
          <p:nvPr/>
        </p:nvSpPr>
        <p:spPr bwMode="auto">
          <a:xfrm>
            <a:off x="75057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34" name="Oval 360"/>
          <p:cNvSpPr>
            <a:spLocks noChangeArrowheads="1"/>
          </p:cNvSpPr>
          <p:nvPr/>
        </p:nvSpPr>
        <p:spPr bwMode="auto">
          <a:xfrm>
            <a:off x="73533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35" name="Oval 361"/>
          <p:cNvSpPr>
            <a:spLocks noChangeArrowheads="1"/>
          </p:cNvSpPr>
          <p:nvPr/>
        </p:nvSpPr>
        <p:spPr bwMode="auto">
          <a:xfrm>
            <a:off x="7429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36" name="Oval 362"/>
          <p:cNvSpPr>
            <a:spLocks noChangeArrowheads="1"/>
          </p:cNvSpPr>
          <p:nvPr/>
        </p:nvSpPr>
        <p:spPr bwMode="auto">
          <a:xfrm>
            <a:off x="77343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37" name="Oval 363"/>
          <p:cNvSpPr>
            <a:spLocks noChangeArrowheads="1"/>
          </p:cNvSpPr>
          <p:nvPr/>
        </p:nvSpPr>
        <p:spPr bwMode="auto">
          <a:xfrm>
            <a:off x="7658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38" name="Oval 364"/>
          <p:cNvSpPr>
            <a:spLocks noChangeArrowheads="1"/>
          </p:cNvSpPr>
          <p:nvPr/>
        </p:nvSpPr>
        <p:spPr bwMode="auto">
          <a:xfrm>
            <a:off x="78867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39" name="Oval 365"/>
          <p:cNvSpPr>
            <a:spLocks noChangeArrowheads="1"/>
          </p:cNvSpPr>
          <p:nvPr/>
        </p:nvSpPr>
        <p:spPr bwMode="auto">
          <a:xfrm>
            <a:off x="7581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40" name="Oval 367"/>
          <p:cNvSpPr>
            <a:spLocks noChangeArrowheads="1"/>
          </p:cNvSpPr>
          <p:nvPr/>
        </p:nvSpPr>
        <p:spPr bwMode="auto">
          <a:xfrm>
            <a:off x="7581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41" name="Oval 368"/>
          <p:cNvSpPr>
            <a:spLocks noChangeArrowheads="1"/>
          </p:cNvSpPr>
          <p:nvPr/>
        </p:nvSpPr>
        <p:spPr bwMode="auto">
          <a:xfrm>
            <a:off x="75819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42" name="Oval 369"/>
          <p:cNvSpPr>
            <a:spLocks noChangeArrowheads="1"/>
          </p:cNvSpPr>
          <p:nvPr/>
        </p:nvSpPr>
        <p:spPr bwMode="auto">
          <a:xfrm>
            <a:off x="78867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43" name="Oval 370"/>
          <p:cNvSpPr>
            <a:spLocks noChangeArrowheads="1"/>
          </p:cNvSpPr>
          <p:nvPr/>
        </p:nvSpPr>
        <p:spPr bwMode="auto">
          <a:xfrm>
            <a:off x="7810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44" name="Oval 371"/>
          <p:cNvSpPr>
            <a:spLocks noChangeArrowheads="1"/>
          </p:cNvSpPr>
          <p:nvPr/>
        </p:nvSpPr>
        <p:spPr bwMode="auto">
          <a:xfrm>
            <a:off x="8039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45" name="Oval 372"/>
          <p:cNvSpPr>
            <a:spLocks noChangeArrowheads="1"/>
          </p:cNvSpPr>
          <p:nvPr/>
        </p:nvSpPr>
        <p:spPr bwMode="auto">
          <a:xfrm>
            <a:off x="7734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46" name="Oval 373"/>
          <p:cNvSpPr>
            <a:spLocks noChangeArrowheads="1"/>
          </p:cNvSpPr>
          <p:nvPr/>
        </p:nvSpPr>
        <p:spPr bwMode="auto">
          <a:xfrm>
            <a:off x="7734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47" name="Oval 374"/>
          <p:cNvSpPr>
            <a:spLocks noChangeArrowheads="1"/>
          </p:cNvSpPr>
          <p:nvPr/>
        </p:nvSpPr>
        <p:spPr bwMode="auto">
          <a:xfrm>
            <a:off x="7581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48" name="Oval 375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49" name="Oval 376"/>
          <p:cNvSpPr>
            <a:spLocks noChangeArrowheads="1"/>
          </p:cNvSpPr>
          <p:nvPr/>
        </p:nvSpPr>
        <p:spPr bwMode="auto">
          <a:xfrm>
            <a:off x="77343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50" name="Oval 377"/>
          <p:cNvSpPr>
            <a:spLocks noChangeArrowheads="1"/>
          </p:cNvSpPr>
          <p:nvPr/>
        </p:nvSpPr>
        <p:spPr bwMode="auto">
          <a:xfrm>
            <a:off x="8039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51" name="Oval 378"/>
          <p:cNvSpPr>
            <a:spLocks noChangeArrowheads="1"/>
          </p:cNvSpPr>
          <p:nvPr/>
        </p:nvSpPr>
        <p:spPr bwMode="auto">
          <a:xfrm>
            <a:off x="7962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52" name="Oval 379"/>
          <p:cNvSpPr>
            <a:spLocks noChangeArrowheads="1"/>
          </p:cNvSpPr>
          <p:nvPr/>
        </p:nvSpPr>
        <p:spPr bwMode="auto">
          <a:xfrm>
            <a:off x="76581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53" name="Oval 380"/>
          <p:cNvSpPr>
            <a:spLocks noChangeArrowheads="1"/>
          </p:cNvSpPr>
          <p:nvPr/>
        </p:nvSpPr>
        <p:spPr bwMode="auto">
          <a:xfrm>
            <a:off x="8191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54" name="Oval 381"/>
          <p:cNvSpPr>
            <a:spLocks noChangeArrowheads="1"/>
          </p:cNvSpPr>
          <p:nvPr/>
        </p:nvSpPr>
        <p:spPr bwMode="auto">
          <a:xfrm>
            <a:off x="7886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55" name="Oval 382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56" name="Oval 383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57" name="Oval 384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58" name="Oval 385"/>
          <p:cNvSpPr>
            <a:spLocks noChangeArrowheads="1"/>
          </p:cNvSpPr>
          <p:nvPr/>
        </p:nvSpPr>
        <p:spPr bwMode="auto">
          <a:xfrm>
            <a:off x="7658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59" name="Oval 386"/>
          <p:cNvSpPr>
            <a:spLocks noChangeArrowheads="1"/>
          </p:cNvSpPr>
          <p:nvPr/>
        </p:nvSpPr>
        <p:spPr bwMode="auto">
          <a:xfrm>
            <a:off x="78867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60" name="Oval 387"/>
          <p:cNvSpPr>
            <a:spLocks noChangeArrowheads="1"/>
          </p:cNvSpPr>
          <p:nvPr/>
        </p:nvSpPr>
        <p:spPr bwMode="auto">
          <a:xfrm>
            <a:off x="8191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61" name="Oval 388"/>
          <p:cNvSpPr>
            <a:spLocks noChangeArrowheads="1"/>
          </p:cNvSpPr>
          <p:nvPr/>
        </p:nvSpPr>
        <p:spPr bwMode="auto">
          <a:xfrm>
            <a:off x="8115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62" name="Oval 389"/>
          <p:cNvSpPr>
            <a:spLocks noChangeArrowheads="1"/>
          </p:cNvSpPr>
          <p:nvPr/>
        </p:nvSpPr>
        <p:spPr bwMode="auto">
          <a:xfrm>
            <a:off x="7810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63" name="Oval 390"/>
          <p:cNvSpPr>
            <a:spLocks noChangeArrowheads="1"/>
          </p:cNvSpPr>
          <p:nvPr/>
        </p:nvSpPr>
        <p:spPr bwMode="auto">
          <a:xfrm>
            <a:off x="8343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64" name="Oval 391"/>
          <p:cNvSpPr>
            <a:spLocks noChangeArrowheads="1"/>
          </p:cNvSpPr>
          <p:nvPr/>
        </p:nvSpPr>
        <p:spPr bwMode="auto">
          <a:xfrm>
            <a:off x="7581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65" name="Oval 392"/>
          <p:cNvSpPr>
            <a:spLocks noChangeArrowheads="1"/>
          </p:cNvSpPr>
          <p:nvPr/>
        </p:nvSpPr>
        <p:spPr bwMode="auto">
          <a:xfrm>
            <a:off x="8039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66" name="Oval 393"/>
          <p:cNvSpPr>
            <a:spLocks noChangeArrowheads="1"/>
          </p:cNvSpPr>
          <p:nvPr/>
        </p:nvSpPr>
        <p:spPr bwMode="auto">
          <a:xfrm>
            <a:off x="8039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67" name="Oval 394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68" name="Oval 395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69" name="Oval 396"/>
          <p:cNvSpPr>
            <a:spLocks noChangeArrowheads="1"/>
          </p:cNvSpPr>
          <p:nvPr/>
        </p:nvSpPr>
        <p:spPr bwMode="auto">
          <a:xfrm>
            <a:off x="7810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70" name="Oval 397"/>
          <p:cNvSpPr>
            <a:spLocks noChangeArrowheads="1"/>
          </p:cNvSpPr>
          <p:nvPr/>
        </p:nvSpPr>
        <p:spPr bwMode="auto">
          <a:xfrm>
            <a:off x="8039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71" name="Oval 398"/>
          <p:cNvSpPr>
            <a:spLocks noChangeArrowheads="1"/>
          </p:cNvSpPr>
          <p:nvPr/>
        </p:nvSpPr>
        <p:spPr bwMode="auto">
          <a:xfrm>
            <a:off x="8343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72" name="Oval 399"/>
          <p:cNvSpPr>
            <a:spLocks noChangeArrowheads="1"/>
          </p:cNvSpPr>
          <p:nvPr/>
        </p:nvSpPr>
        <p:spPr bwMode="auto">
          <a:xfrm>
            <a:off x="8267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73" name="Oval 400"/>
          <p:cNvSpPr>
            <a:spLocks noChangeArrowheads="1"/>
          </p:cNvSpPr>
          <p:nvPr/>
        </p:nvSpPr>
        <p:spPr bwMode="auto">
          <a:xfrm>
            <a:off x="7734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74" name="Oval 401"/>
          <p:cNvSpPr>
            <a:spLocks noChangeArrowheads="1"/>
          </p:cNvSpPr>
          <p:nvPr/>
        </p:nvSpPr>
        <p:spPr bwMode="auto">
          <a:xfrm>
            <a:off x="8191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75" name="Oval 402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76" name="Oval 403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77" name="Oval 404"/>
          <p:cNvSpPr>
            <a:spLocks noChangeArrowheads="1"/>
          </p:cNvSpPr>
          <p:nvPr/>
        </p:nvSpPr>
        <p:spPr bwMode="auto">
          <a:xfrm>
            <a:off x="7962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78" name="Oval 405"/>
          <p:cNvSpPr>
            <a:spLocks noChangeArrowheads="1"/>
          </p:cNvSpPr>
          <p:nvPr/>
        </p:nvSpPr>
        <p:spPr bwMode="auto">
          <a:xfrm>
            <a:off x="8191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79" name="Oval 406"/>
          <p:cNvSpPr>
            <a:spLocks noChangeArrowheads="1"/>
          </p:cNvSpPr>
          <p:nvPr/>
        </p:nvSpPr>
        <p:spPr bwMode="auto">
          <a:xfrm>
            <a:off x="8343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80" name="Oval 407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81" name="Oval 408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82" name="Oval 409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83" name="Oval 410"/>
          <p:cNvSpPr>
            <a:spLocks noChangeArrowheads="1"/>
          </p:cNvSpPr>
          <p:nvPr/>
        </p:nvSpPr>
        <p:spPr bwMode="auto">
          <a:xfrm>
            <a:off x="7581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84" name="Oval 411"/>
          <p:cNvSpPr>
            <a:spLocks noChangeArrowheads="1"/>
          </p:cNvSpPr>
          <p:nvPr/>
        </p:nvSpPr>
        <p:spPr bwMode="auto">
          <a:xfrm>
            <a:off x="7581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85" name="Oval 413"/>
          <p:cNvSpPr>
            <a:spLocks noChangeArrowheads="1"/>
          </p:cNvSpPr>
          <p:nvPr/>
        </p:nvSpPr>
        <p:spPr bwMode="auto">
          <a:xfrm>
            <a:off x="7734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86" name="Oval 414"/>
          <p:cNvSpPr>
            <a:spLocks noChangeArrowheads="1"/>
          </p:cNvSpPr>
          <p:nvPr/>
        </p:nvSpPr>
        <p:spPr bwMode="auto">
          <a:xfrm>
            <a:off x="77343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87" name="Oval 415"/>
          <p:cNvSpPr>
            <a:spLocks noChangeArrowheads="1"/>
          </p:cNvSpPr>
          <p:nvPr/>
        </p:nvSpPr>
        <p:spPr bwMode="auto">
          <a:xfrm>
            <a:off x="80391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88" name="Oval 416"/>
          <p:cNvSpPr>
            <a:spLocks noChangeArrowheads="1"/>
          </p:cNvSpPr>
          <p:nvPr/>
        </p:nvSpPr>
        <p:spPr bwMode="auto">
          <a:xfrm>
            <a:off x="79629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89" name="Oval 417"/>
          <p:cNvSpPr>
            <a:spLocks noChangeArrowheads="1"/>
          </p:cNvSpPr>
          <p:nvPr/>
        </p:nvSpPr>
        <p:spPr bwMode="auto">
          <a:xfrm>
            <a:off x="76581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90" name="Oval 418"/>
          <p:cNvSpPr>
            <a:spLocks noChangeArrowheads="1"/>
          </p:cNvSpPr>
          <p:nvPr/>
        </p:nvSpPr>
        <p:spPr bwMode="auto">
          <a:xfrm>
            <a:off x="8191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91" name="Oval 419"/>
          <p:cNvSpPr>
            <a:spLocks noChangeArrowheads="1"/>
          </p:cNvSpPr>
          <p:nvPr/>
        </p:nvSpPr>
        <p:spPr bwMode="auto">
          <a:xfrm>
            <a:off x="78867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92" name="Oval 421"/>
          <p:cNvSpPr>
            <a:spLocks noChangeArrowheads="1"/>
          </p:cNvSpPr>
          <p:nvPr/>
        </p:nvSpPr>
        <p:spPr bwMode="auto">
          <a:xfrm>
            <a:off x="7581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93" name="Oval 422"/>
          <p:cNvSpPr>
            <a:spLocks noChangeArrowheads="1"/>
          </p:cNvSpPr>
          <p:nvPr/>
        </p:nvSpPr>
        <p:spPr bwMode="auto">
          <a:xfrm>
            <a:off x="75819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94" name="Oval 423"/>
          <p:cNvSpPr>
            <a:spLocks noChangeArrowheads="1"/>
          </p:cNvSpPr>
          <p:nvPr/>
        </p:nvSpPr>
        <p:spPr bwMode="auto">
          <a:xfrm>
            <a:off x="7886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95" name="Oval 424"/>
          <p:cNvSpPr>
            <a:spLocks noChangeArrowheads="1"/>
          </p:cNvSpPr>
          <p:nvPr/>
        </p:nvSpPr>
        <p:spPr bwMode="auto">
          <a:xfrm>
            <a:off x="77343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96" name="Oval 425"/>
          <p:cNvSpPr>
            <a:spLocks noChangeArrowheads="1"/>
          </p:cNvSpPr>
          <p:nvPr/>
        </p:nvSpPr>
        <p:spPr bwMode="auto">
          <a:xfrm>
            <a:off x="7810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97" name="Oval 426"/>
          <p:cNvSpPr>
            <a:spLocks noChangeArrowheads="1"/>
          </p:cNvSpPr>
          <p:nvPr/>
        </p:nvSpPr>
        <p:spPr bwMode="auto">
          <a:xfrm>
            <a:off x="78867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98" name="Oval 427"/>
          <p:cNvSpPr>
            <a:spLocks noChangeArrowheads="1"/>
          </p:cNvSpPr>
          <p:nvPr/>
        </p:nvSpPr>
        <p:spPr bwMode="auto">
          <a:xfrm>
            <a:off x="7810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99" name="Oval 428"/>
          <p:cNvSpPr>
            <a:spLocks noChangeArrowheads="1"/>
          </p:cNvSpPr>
          <p:nvPr/>
        </p:nvSpPr>
        <p:spPr bwMode="auto">
          <a:xfrm>
            <a:off x="8039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00" name="Oval 429"/>
          <p:cNvSpPr>
            <a:spLocks noChangeArrowheads="1"/>
          </p:cNvSpPr>
          <p:nvPr/>
        </p:nvSpPr>
        <p:spPr bwMode="auto">
          <a:xfrm>
            <a:off x="7734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01" name="Oval 430"/>
          <p:cNvSpPr>
            <a:spLocks noChangeArrowheads="1"/>
          </p:cNvSpPr>
          <p:nvPr/>
        </p:nvSpPr>
        <p:spPr bwMode="auto">
          <a:xfrm>
            <a:off x="7734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02" name="Oval 431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03" name="Oval 432"/>
          <p:cNvSpPr>
            <a:spLocks noChangeArrowheads="1"/>
          </p:cNvSpPr>
          <p:nvPr/>
        </p:nvSpPr>
        <p:spPr bwMode="auto">
          <a:xfrm>
            <a:off x="77343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04" name="Oval 433"/>
          <p:cNvSpPr>
            <a:spLocks noChangeArrowheads="1"/>
          </p:cNvSpPr>
          <p:nvPr/>
        </p:nvSpPr>
        <p:spPr bwMode="auto">
          <a:xfrm>
            <a:off x="8039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05" name="Oval 434"/>
          <p:cNvSpPr>
            <a:spLocks noChangeArrowheads="1"/>
          </p:cNvSpPr>
          <p:nvPr/>
        </p:nvSpPr>
        <p:spPr bwMode="auto">
          <a:xfrm>
            <a:off x="7962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06" name="Oval 435"/>
          <p:cNvSpPr>
            <a:spLocks noChangeArrowheads="1"/>
          </p:cNvSpPr>
          <p:nvPr/>
        </p:nvSpPr>
        <p:spPr bwMode="auto">
          <a:xfrm>
            <a:off x="8191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07" name="Oval 436"/>
          <p:cNvSpPr>
            <a:spLocks noChangeArrowheads="1"/>
          </p:cNvSpPr>
          <p:nvPr/>
        </p:nvSpPr>
        <p:spPr bwMode="auto">
          <a:xfrm>
            <a:off x="7886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08" name="Oval 437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09" name="Oval 438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10" name="Oval 439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11" name="Oval 440"/>
          <p:cNvSpPr>
            <a:spLocks noChangeArrowheads="1"/>
          </p:cNvSpPr>
          <p:nvPr/>
        </p:nvSpPr>
        <p:spPr bwMode="auto">
          <a:xfrm>
            <a:off x="78867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12" name="Oval 441"/>
          <p:cNvSpPr>
            <a:spLocks noChangeArrowheads="1"/>
          </p:cNvSpPr>
          <p:nvPr/>
        </p:nvSpPr>
        <p:spPr bwMode="auto">
          <a:xfrm>
            <a:off x="8191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13" name="Oval 442"/>
          <p:cNvSpPr>
            <a:spLocks noChangeArrowheads="1"/>
          </p:cNvSpPr>
          <p:nvPr/>
        </p:nvSpPr>
        <p:spPr bwMode="auto">
          <a:xfrm>
            <a:off x="8115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14" name="Oval 443"/>
          <p:cNvSpPr>
            <a:spLocks noChangeArrowheads="1"/>
          </p:cNvSpPr>
          <p:nvPr/>
        </p:nvSpPr>
        <p:spPr bwMode="auto">
          <a:xfrm>
            <a:off x="7810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15" name="Oval 444"/>
          <p:cNvSpPr>
            <a:spLocks noChangeArrowheads="1"/>
          </p:cNvSpPr>
          <p:nvPr/>
        </p:nvSpPr>
        <p:spPr bwMode="auto">
          <a:xfrm>
            <a:off x="8343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16" name="Oval 445"/>
          <p:cNvSpPr>
            <a:spLocks noChangeArrowheads="1"/>
          </p:cNvSpPr>
          <p:nvPr/>
        </p:nvSpPr>
        <p:spPr bwMode="auto">
          <a:xfrm>
            <a:off x="8039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17" name="Oval 446"/>
          <p:cNvSpPr>
            <a:spLocks noChangeArrowheads="1"/>
          </p:cNvSpPr>
          <p:nvPr/>
        </p:nvSpPr>
        <p:spPr bwMode="auto">
          <a:xfrm>
            <a:off x="8039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18" name="Oval 447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19" name="Oval 448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0" name="Oval 449"/>
          <p:cNvSpPr>
            <a:spLocks noChangeArrowheads="1"/>
          </p:cNvSpPr>
          <p:nvPr/>
        </p:nvSpPr>
        <p:spPr bwMode="auto">
          <a:xfrm>
            <a:off x="7810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1" name="Oval 450"/>
          <p:cNvSpPr>
            <a:spLocks noChangeArrowheads="1"/>
          </p:cNvSpPr>
          <p:nvPr/>
        </p:nvSpPr>
        <p:spPr bwMode="auto">
          <a:xfrm>
            <a:off x="8039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2" name="Oval 451"/>
          <p:cNvSpPr>
            <a:spLocks noChangeArrowheads="1"/>
          </p:cNvSpPr>
          <p:nvPr/>
        </p:nvSpPr>
        <p:spPr bwMode="auto">
          <a:xfrm>
            <a:off x="8343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3" name="Oval 452"/>
          <p:cNvSpPr>
            <a:spLocks noChangeArrowheads="1"/>
          </p:cNvSpPr>
          <p:nvPr/>
        </p:nvSpPr>
        <p:spPr bwMode="auto">
          <a:xfrm>
            <a:off x="8267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4" name="Oval 453"/>
          <p:cNvSpPr>
            <a:spLocks noChangeArrowheads="1"/>
          </p:cNvSpPr>
          <p:nvPr/>
        </p:nvSpPr>
        <p:spPr bwMode="auto">
          <a:xfrm>
            <a:off x="7962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5" name="Oval 454"/>
          <p:cNvSpPr>
            <a:spLocks noChangeArrowheads="1"/>
          </p:cNvSpPr>
          <p:nvPr/>
        </p:nvSpPr>
        <p:spPr bwMode="auto">
          <a:xfrm>
            <a:off x="8496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6" name="Oval 455"/>
          <p:cNvSpPr>
            <a:spLocks noChangeArrowheads="1"/>
          </p:cNvSpPr>
          <p:nvPr/>
        </p:nvSpPr>
        <p:spPr bwMode="auto">
          <a:xfrm>
            <a:off x="7734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7" name="Oval 456"/>
          <p:cNvSpPr>
            <a:spLocks noChangeArrowheads="1"/>
          </p:cNvSpPr>
          <p:nvPr/>
        </p:nvSpPr>
        <p:spPr bwMode="auto">
          <a:xfrm>
            <a:off x="8191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8" name="Oval 457"/>
          <p:cNvSpPr>
            <a:spLocks noChangeArrowheads="1"/>
          </p:cNvSpPr>
          <p:nvPr/>
        </p:nvSpPr>
        <p:spPr bwMode="auto">
          <a:xfrm>
            <a:off x="8191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29" name="Oval 458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30" name="Oval 459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31" name="Oval 460"/>
          <p:cNvSpPr>
            <a:spLocks noChangeArrowheads="1"/>
          </p:cNvSpPr>
          <p:nvPr/>
        </p:nvSpPr>
        <p:spPr bwMode="auto">
          <a:xfrm>
            <a:off x="7962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32" name="Oval 461"/>
          <p:cNvSpPr>
            <a:spLocks noChangeArrowheads="1"/>
          </p:cNvSpPr>
          <p:nvPr/>
        </p:nvSpPr>
        <p:spPr bwMode="auto">
          <a:xfrm>
            <a:off x="8191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33" name="Oval 462"/>
          <p:cNvSpPr>
            <a:spLocks noChangeArrowheads="1"/>
          </p:cNvSpPr>
          <p:nvPr/>
        </p:nvSpPr>
        <p:spPr bwMode="auto">
          <a:xfrm>
            <a:off x="84963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34" name="Oval 463"/>
          <p:cNvSpPr>
            <a:spLocks noChangeArrowheads="1"/>
          </p:cNvSpPr>
          <p:nvPr/>
        </p:nvSpPr>
        <p:spPr bwMode="auto">
          <a:xfrm>
            <a:off x="8420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35" name="Oval 464"/>
          <p:cNvSpPr>
            <a:spLocks noChangeArrowheads="1"/>
          </p:cNvSpPr>
          <p:nvPr/>
        </p:nvSpPr>
        <p:spPr bwMode="auto">
          <a:xfrm>
            <a:off x="7886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36" name="Oval 465"/>
          <p:cNvSpPr>
            <a:spLocks noChangeArrowheads="1"/>
          </p:cNvSpPr>
          <p:nvPr/>
        </p:nvSpPr>
        <p:spPr bwMode="auto">
          <a:xfrm>
            <a:off x="8343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37" name="Oval 466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38" name="Oval 467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39" name="Oval 468"/>
          <p:cNvSpPr>
            <a:spLocks noChangeArrowheads="1"/>
          </p:cNvSpPr>
          <p:nvPr/>
        </p:nvSpPr>
        <p:spPr bwMode="auto">
          <a:xfrm>
            <a:off x="8115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40" name="Oval 469"/>
          <p:cNvSpPr>
            <a:spLocks noChangeArrowheads="1"/>
          </p:cNvSpPr>
          <p:nvPr/>
        </p:nvSpPr>
        <p:spPr bwMode="auto">
          <a:xfrm>
            <a:off x="83439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41" name="Oval 470"/>
          <p:cNvSpPr>
            <a:spLocks noChangeArrowheads="1"/>
          </p:cNvSpPr>
          <p:nvPr/>
        </p:nvSpPr>
        <p:spPr bwMode="auto">
          <a:xfrm>
            <a:off x="8496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42" name="Oval 471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43" name="Oval 472"/>
          <p:cNvSpPr>
            <a:spLocks noChangeArrowheads="1"/>
          </p:cNvSpPr>
          <p:nvPr/>
        </p:nvSpPr>
        <p:spPr bwMode="auto">
          <a:xfrm>
            <a:off x="8496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44" name="Oval 473"/>
          <p:cNvSpPr>
            <a:spLocks noChangeArrowheads="1"/>
          </p:cNvSpPr>
          <p:nvPr/>
        </p:nvSpPr>
        <p:spPr bwMode="auto">
          <a:xfrm>
            <a:off x="8496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45" name="Oval 474"/>
          <p:cNvSpPr>
            <a:spLocks noChangeArrowheads="1"/>
          </p:cNvSpPr>
          <p:nvPr/>
        </p:nvSpPr>
        <p:spPr bwMode="auto">
          <a:xfrm>
            <a:off x="7734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46" name="Oval 475"/>
          <p:cNvSpPr>
            <a:spLocks noChangeArrowheads="1"/>
          </p:cNvSpPr>
          <p:nvPr/>
        </p:nvSpPr>
        <p:spPr bwMode="auto">
          <a:xfrm>
            <a:off x="7734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47" name="Oval 476"/>
          <p:cNvSpPr>
            <a:spLocks noChangeArrowheads="1"/>
          </p:cNvSpPr>
          <p:nvPr/>
        </p:nvSpPr>
        <p:spPr bwMode="auto">
          <a:xfrm>
            <a:off x="7734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48" name="Oval 477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49" name="Oval 478"/>
          <p:cNvSpPr>
            <a:spLocks noChangeArrowheads="1"/>
          </p:cNvSpPr>
          <p:nvPr/>
        </p:nvSpPr>
        <p:spPr bwMode="auto">
          <a:xfrm>
            <a:off x="78867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50" name="Oval 479"/>
          <p:cNvSpPr>
            <a:spLocks noChangeArrowheads="1"/>
          </p:cNvSpPr>
          <p:nvPr/>
        </p:nvSpPr>
        <p:spPr bwMode="auto">
          <a:xfrm>
            <a:off x="81915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51" name="Oval 480"/>
          <p:cNvSpPr>
            <a:spLocks noChangeArrowheads="1"/>
          </p:cNvSpPr>
          <p:nvPr/>
        </p:nvSpPr>
        <p:spPr bwMode="auto">
          <a:xfrm>
            <a:off x="8115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52" name="Oval 481"/>
          <p:cNvSpPr>
            <a:spLocks noChangeArrowheads="1"/>
          </p:cNvSpPr>
          <p:nvPr/>
        </p:nvSpPr>
        <p:spPr bwMode="auto">
          <a:xfrm>
            <a:off x="78105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53" name="Oval 482"/>
          <p:cNvSpPr>
            <a:spLocks noChangeArrowheads="1"/>
          </p:cNvSpPr>
          <p:nvPr/>
        </p:nvSpPr>
        <p:spPr bwMode="auto">
          <a:xfrm>
            <a:off x="8343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54" name="Oval 483"/>
          <p:cNvSpPr>
            <a:spLocks noChangeArrowheads="1"/>
          </p:cNvSpPr>
          <p:nvPr/>
        </p:nvSpPr>
        <p:spPr bwMode="auto">
          <a:xfrm>
            <a:off x="80391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55" name="Oval 484"/>
          <p:cNvSpPr>
            <a:spLocks noChangeArrowheads="1"/>
          </p:cNvSpPr>
          <p:nvPr/>
        </p:nvSpPr>
        <p:spPr bwMode="auto">
          <a:xfrm>
            <a:off x="80391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56" name="Oval 485"/>
          <p:cNvSpPr>
            <a:spLocks noChangeArrowheads="1"/>
          </p:cNvSpPr>
          <p:nvPr/>
        </p:nvSpPr>
        <p:spPr bwMode="auto">
          <a:xfrm>
            <a:off x="7734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57" name="Oval 486"/>
          <p:cNvSpPr>
            <a:spLocks noChangeArrowheads="1"/>
          </p:cNvSpPr>
          <p:nvPr/>
        </p:nvSpPr>
        <p:spPr bwMode="auto">
          <a:xfrm>
            <a:off x="77343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58" name="Oval 487"/>
          <p:cNvSpPr>
            <a:spLocks noChangeArrowheads="1"/>
          </p:cNvSpPr>
          <p:nvPr/>
        </p:nvSpPr>
        <p:spPr bwMode="auto">
          <a:xfrm>
            <a:off x="8039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59" name="Oval 488"/>
          <p:cNvSpPr>
            <a:spLocks noChangeArrowheads="1"/>
          </p:cNvSpPr>
          <p:nvPr/>
        </p:nvSpPr>
        <p:spPr bwMode="auto">
          <a:xfrm>
            <a:off x="78867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60" name="Oval 489"/>
          <p:cNvSpPr>
            <a:spLocks noChangeArrowheads="1"/>
          </p:cNvSpPr>
          <p:nvPr/>
        </p:nvSpPr>
        <p:spPr bwMode="auto">
          <a:xfrm>
            <a:off x="7962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61" name="Oval 490"/>
          <p:cNvSpPr>
            <a:spLocks noChangeArrowheads="1"/>
          </p:cNvSpPr>
          <p:nvPr/>
        </p:nvSpPr>
        <p:spPr bwMode="auto">
          <a:xfrm>
            <a:off x="8039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62" name="Oval 491"/>
          <p:cNvSpPr>
            <a:spLocks noChangeArrowheads="1"/>
          </p:cNvSpPr>
          <p:nvPr/>
        </p:nvSpPr>
        <p:spPr bwMode="auto">
          <a:xfrm>
            <a:off x="7962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63" name="Oval 492"/>
          <p:cNvSpPr>
            <a:spLocks noChangeArrowheads="1"/>
          </p:cNvSpPr>
          <p:nvPr/>
        </p:nvSpPr>
        <p:spPr bwMode="auto">
          <a:xfrm>
            <a:off x="8191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64" name="Oval 493"/>
          <p:cNvSpPr>
            <a:spLocks noChangeArrowheads="1"/>
          </p:cNvSpPr>
          <p:nvPr/>
        </p:nvSpPr>
        <p:spPr bwMode="auto">
          <a:xfrm>
            <a:off x="7886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65" name="Oval 494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66" name="Oval 495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67" name="Oval 496"/>
          <p:cNvSpPr>
            <a:spLocks noChangeArrowheads="1"/>
          </p:cNvSpPr>
          <p:nvPr/>
        </p:nvSpPr>
        <p:spPr bwMode="auto">
          <a:xfrm>
            <a:off x="78867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68" name="Oval 497"/>
          <p:cNvSpPr>
            <a:spLocks noChangeArrowheads="1"/>
          </p:cNvSpPr>
          <p:nvPr/>
        </p:nvSpPr>
        <p:spPr bwMode="auto">
          <a:xfrm>
            <a:off x="8191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69" name="Oval 498"/>
          <p:cNvSpPr>
            <a:spLocks noChangeArrowheads="1"/>
          </p:cNvSpPr>
          <p:nvPr/>
        </p:nvSpPr>
        <p:spPr bwMode="auto">
          <a:xfrm>
            <a:off x="8115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70" name="Oval 499"/>
          <p:cNvSpPr>
            <a:spLocks noChangeArrowheads="1"/>
          </p:cNvSpPr>
          <p:nvPr/>
        </p:nvSpPr>
        <p:spPr bwMode="auto">
          <a:xfrm>
            <a:off x="8343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71" name="Oval 500"/>
          <p:cNvSpPr>
            <a:spLocks noChangeArrowheads="1"/>
          </p:cNvSpPr>
          <p:nvPr/>
        </p:nvSpPr>
        <p:spPr bwMode="auto">
          <a:xfrm>
            <a:off x="8039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72" name="Oval 501"/>
          <p:cNvSpPr>
            <a:spLocks noChangeArrowheads="1"/>
          </p:cNvSpPr>
          <p:nvPr/>
        </p:nvSpPr>
        <p:spPr bwMode="auto">
          <a:xfrm>
            <a:off x="8039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73" name="Oval 502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74" name="Oval 503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75" name="Oval 504"/>
          <p:cNvSpPr>
            <a:spLocks noChangeArrowheads="1"/>
          </p:cNvSpPr>
          <p:nvPr/>
        </p:nvSpPr>
        <p:spPr bwMode="auto">
          <a:xfrm>
            <a:off x="8039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76" name="Oval 505"/>
          <p:cNvSpPr>
            <a:spLocks noChangeArrowheads="1"/>
          </p:cNvSpPr>
          <p:nvPr/>
        </p:nvSpPr>
        <p:spPr bwMode="auto">
          <a:xfrm>
            <a:off x="8343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77" name="Oval 506"/>
          <p:cNvSpPr>
            <a:spLocks noChangeArrowheads="1"/>
          </p:cNvSpPr>
          <p:nvPr/>
        </p:nvSpPr>
        <p:spPr bwMode="auto">
          <a:xfrm>
            <a:off x="8267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78" name="Oval 507"/>
          <p:cNvSpPr>
            <a:spLocks noChangeArrowheads="1"/>
          </p:cNvSpPr>
          <p:nvPr/>
        </p:nvSpPr>
        <p:spPr bwMode="auto">
          <a:xfrm>
            <a:off x="7962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79" name="Oval 508"/>
          <p:cNvSpPr>
            <a:spLocks noChangeArrowheads="1"/>
          </p:cNvSpPr>
          <p:nvPr/>
        </p:nvSpPr>
        <p:spPr bwMode="auto">
          <a:xfrm>
            <a:off x="8496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80" name="Oval 509"/>
          <p:cNvSpPr>
            <a:spLocks noChangeArrowheads="1"/>
          </p:cNvSpPr>
          <p:nvPr/>
        </p:nvSpPr>
        <p:spPr bwMode="auto">
          <a:xfrm>
            <a:off x="8191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81" name="Oval 510"/>
          <p:cNvSpPr>
            <a:spLocks noChangeArrowheads="1"/>
          </p:cNvSpPr>
          <p:nvPr/>
        </p:nvSpPr>
        <p:spPr bwMode="auto">
          <a:xfrm>
            <a:off x="8191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82" name="Oval 511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83" name="Oval 512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84" name="Oval 513"/>
          <p:cNvSpPr>
            <a:spLocks noChangeArrowheads="1"/>
          </p:cNvSpPr>
          <p:nvPr/>
        </p:nvSpPr>
        <p:spPr bwMode="auto">
          <a:xfrm>
            <a:off x="7962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85" name="Oval 514"/>
          <p:cNvSpPr>
            <a:spLocks noChangeArrowheads="1"/>
          </p:cNvSpPr>
          <p:nvPr/>
        </p:nvSpPr>
        <p:spPr bwMode="auto">
          <a:xfrm>
            <a:off x="8191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86" name="Oval 515"/>
          <p:cNvSpPr>
            <a:spLocks noChangeArrowheads="1"/>
          </p:cNvSpPr>
          <p:nvPr/>
        </p:nvSpPr>
        <p:spPr bwMode="auto">
          <a:xfrm>
            <a:off x="84963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87" name="Oval 516"/>
          <p:cNvSpPr>
            <a:spLocks noChangeArrowheads="1"/>
          </p:cNvSpPr>
          <p:nvPr/>
        </p:nvSpPr>
        <p:spPr bwMode="auto">
          <a:xfrm>
            <a:off x="8420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88" name="Oval 517"/>
          <p:cNvSpPr>
            <a:spLocks noChangeArrowheads="1"/>
          </p:cNvSpPr>
          <p:nvPr/>
        </p:nvSpPr>
        <p:spPr bwMode="auto">
          <a:xfrm>
            <a:off x="8115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89" name="Oval 518"/>
          <p:cNvSpPr>
            <a:spLocks noChangeArrowheads="1"/>
          </p:cNvSpPr>
          <p:nvPr/>
        </p:nvSpPr>
        <p:spPr bwMode="auto">
          <a:xfrm>
            <a:off x="8648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90" name="Oval 519"/>
          <p:cNvSpPr>
            <a:spLocks noChangeArrowheads="1"/>
          </p:cNvSpPr>
          <p:nvPr/>
        </p:nvSpPr>
        <p:spPr bwMode="auto">
          <a:xfrm>
            <a:off x="7886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91" name="Oval 520"/>
          <p:cNvSpPr>
            <a:spLocks noChangeArrowheads="1"/>
          </p:cNvSpPr>
          <p:nvPr/>
        </p:nvSpPr>
        <p:spPr bwMode="auto">
          <a:xfrm>
            <a:off x="8343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92" name="Oval 521"/>
          <p:cNvSpPr>
            <a:spLocks noChangeArrowheads="1"/>
          </p:cNvSpPr>
          <p:nvPr/>
        </p:nvSpPr>
        <p:spPr bwMode="auto">
          <a:xfrm>
            <a:off x="8343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93" name="Oval 522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94" name="Oval 523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95" name="Oval 524"/>
          <p:cNvSpPr>
            <a:spLocks noChangeArrowheads="1"/>
          </p:cNvSpPr>
          <p:nvPr/>
        </p:nvSpPr>
        <p:spPr bwMode="auto">
          <a:xfrm>
            <a:off x="8115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96" name="Oval 525"/>
          <p:cNvSpPr>
            <a:spLocks noChangeArrowheads="1"/>
          </p:cNvSpPr>
          <p:nvPr/>
        </p:nvSpPr>
        <p:spPr bwMode="auto">
          <a:xfrm>
            <a:off x="83439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97" name="Oval 526"/>
          <p:cNvSpPr>
            <a:spLocks noChangeArrowheads="1"/>
          </p:cNvSpPr>
          <p:nvPr/>
        </p:nvSpPr>
        <p:spPr bwMode="auto">
          <a:xfrm>
            <a:off x="86487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98" name="Oval 527"/>
          <p:cNvSpPr>
            <a:spLocks noChangeArrowheads="1"/>
          </p:cNvSpPr>
          <p:nvPr/>
        </p:nvSpPr>
        <p:spPr bwMode="auto">
          <a:xfrm>
            <a:off x="85725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99" name="Oval 528"/>
          <p:cNvSpPr>
            <a:spLocks noChangeArrowheads="1"/>
          </p:cNvSpPr>
          <p:nvPr/>
        </p:nvSpPr>
        <p:spPr bwMode="auto">
          <a:xfrm>
            <a:off x="8039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00" name="Oval 529"/>
          <p:cNvSpPr>
            <a:spLocks noChangeArrowheads="1"/>
          </p:cNvSpPr>
          <p:nvPr/>
        </p:nvSpPr>
        <p:spPr bwMode="auto">
          <a:xfrm>
            <a:off x="8496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01" name="Oval 530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02" name="Oval 531"/>
          <p:cNvSpPr>
            <a:spLocks noChangeArrowheads="1"/>
          </p:cNvSpPr>
          <p:nvPr/>
        </p:nvSpPr>
        <p:spPr bwMode="auto">
          <a:xfrm>
            <a:off x="8496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03" name="Oval 532"/>
          <p:cNvSpPr>
            <a:spLocks noChangeArrowheads="1"/>
          </p:cNvSpPr>
          <p:nvPr/>
        </p:nvSpPr>
        <p:spPr bwMode="auto">
          <a:xfrm>
            <a:off x="82677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04" name="Oval 533"/>
          <p:cNvSpPr>
            <a:spLocks noChangeArrowheads="1"/>
          </p:cNvSpPr>
          <p:nvPr/>
        </p:nvSpPr>
        <p:spPr bwMode="auto">
          <a:xfrm>
            <a:off x="84963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05" name="Oval 534"/>
          <p:cNvSpPr>
            <a:spLocks noChangeArrowheads="1"/>
          </p:cNvSpPr>
          <p:nvPr/>
        </p:nvSpPr>
        <p:spPr bwMode="auto">
          <a:xfrm>
            <a:off x="8648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06" name="Oval 535"/>
          <p:cNvSpPr>
            <a:spLocks noChangeArrowheads="1"/>
          </p:cNvSpPr>
          <p:nvPr/>
        </p:nvSpPr>
        <p:spPr bwMode="auto">
          <a:xfrm>
            <a:off x="8496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07" name="Oval 536"/>
          <p:cNvSpPr>
            <a:spLocks noChangeArrowheads="1"/>
          </p:cNvSpPr>
          <p:nvPr/>
        </p:nvSpPr>
        <p:spPr bwMode="auto">
          <a:xfrm>
            <a:off x="86487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08" name="Oval 537"/>
          <p:cNvSpPr>
            <a:spLocks noChangeArrowheads="1"/>
          </p:cNvSpPr>
          <p:nvPr/>
        </p:nvSpPr>
        <p:spPr bwMode="auto">
          <a:xfrm>
            <a:off x="86487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09" name="Oval 538"/>
          <p:cNvSpPr>
            <a:spLocks noChangeArrowheads="1"/>
          </p:cNvSpPr>
          <p:nvPr/>
        </p:nvSpPr>
        <p:spPr bwMode="auto">
          <a:xfrm>
            <a:off x="7886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10" name="Oval 539"/>
          <p:cNvSpPr>
            <a:spLocks noChangeArrowheads="1"/>
          </p:cNvSpPr>
          <p:nvPr/>
        </p:nvSpPr>
        <p:spPr bwMode="auto">
          <a:xfrm>
            <a:off x="78867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11" name="Oval 540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12" name="Oval 541"/>
          <p:cNvSpPr>
            <a:spLocks noChangeArrowheads="1"/>
          </p:cNvSpPr>
          <p:nvPr/>
        </p:nvSpPr>
        <p:spPr bwMode="auto">
          <a:xfrm>
            <a:off x="8039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13" name="Oval 542"/>
          <p:cNvSpPr>
            <a:spLocks noChangeArrowheads="1"/>
          </p:cNvSpPr>
          <p:nvPr/>
        </p:nvSpPr>
        <p:spPr bwMode="auto">
          <a:xfrm>
            <a:off x="8039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14" name="Oval 543"/>
          <p:cNvSpPr>
            <a:spLocks noChangeArrowheads="1"/>
          </p:cNvSpPr>
          <p:nvPr/>
        </p:nvSpPr>
        <p:spPr bwMode="auto">
          <a:xfrm>
            <a:off x="83439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15" name="Oval 544"/>
          <p:cNvSpPr>
            <a:spLocks noChangeArrowheads="1"/>
          </p:cNvSpPr>
          <p:nvPr/>
        </p:nvSpPr>
        <p:spPr bwMode="auto">
          <a:xfrm>
            <a:off x="82677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16" name="Oval 545"/>
          <p:cNvSpPr>
            <a:spLocks noChangeArrowheads="1"/>
          </p:cNvSpPr>
          <p:nvPr/>
        </p:nvSpPr>
        <p:spPr bwMode="auto">
          <a:xfrm>
            <a:off x="7962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17" name="Oval 546"/>
          <p:cNvSpPr>
            <a:spLocks noChangeArrowheads="1"/>
          </p:cNvSpPr>
          <p:nvPr/>
        </p:nvSpPr>
        <p:spPr bwMode="auto">
          <a:xfrm>
            <a:off x="8496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18" name="Oval 547"/>
          <p:cNvSpPr>
            <a:spLocks noChangeArrowheads="1"/>
          </p:cNvSpPr>
          <p:nvPr/>
        </p:nvSpPr>
        <p:spPr bwMode="auto">
          <a:xfrm>
            <a:off x="81915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19" name="Oval 548"/>
          <p:cNvSpPr>
            <a:spLocks noChangeArrowheads="1"/>
          </p:cNvSpPr>
          <p:nvPr/>
        </p:nvSpPr>
        <p:spPr bwMode="auto">
          <a:xfrm>
            <a:off x="81915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20" name="Oval 549"/>
          <p:cNvSpPr>
            <a:spLocks noChangeArrowheads="1"/>
          </p:cNvSpPr>
          <p:nvPr/>
        </p:nvSpPr>
        <p:spPr bwMode="auto">
          <a:xfrm>
            <a:off x="7886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21" name="Oval 550"/>
          <p:cNvSpPr>
            <a:spLocks noChangeArrowheads="1"/>
          </p:cNvSpPr>
          <p:nvPr/>
        </p:nvSpPr>
        <p:spPr bwMode="auto">
          <a:xfrm>
            <a:off x="7886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22" name="Oval 551"/>
          <p:cNvSpPr>
            <a:spLocks noChangeArrowheads="1"/>
          </p:cNvSpPr>
          <p:nvPr/>
        </p:nvSpPr>
        <p:spPr bwMode="auto">
          <a:xfrm>
            <a:off x="8191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23" name="Oval 552"/>
          <p:cNvSpPr>
            <a:spLocks noChangeArrowheads="1"/>
          </p:cNvSpPr>
          <p:nvPr/>
        </p:nvSpPr>
        <p:spPr bwMode="auto">
          <a:xfrm>
            <a:off x="80391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24" name="Oval 553"/>
          <p:cNvSpPr>
            <a:spLocks noChangeArrowheads="1"/>
          </p:cNvSpPr>
          <p:nvPr/>
        </p:nvSpPr>
        <p:spPr bwMode="auto">
          <a:xfrm>
            <a:off x="8115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25" name="Oval 554"/>
          <p:cNvSpPr>
            <a:spLocks noChangeArrowheads="1"/>
          </p:cNvSpPr>
          <p:nvPr/>
        </p:nvSpPr>
        <p:spPr bwMode="auto">
          <a:xfrm>
            <a:off x="6819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26" name="Oval 555"/>
          <p:cNvSpPr>
            <a:spLocks noChangeArrowheads="1"/>
          </p:cNvSpPr>
          <p:nvPr/>
        </p:nvSpPr>
        <p:spPr bwMode="auto">
          <a:xfrm>
            <a:off x="6743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27" name="Oval 556"/>
          <p:cNvSpPr>
            <a:spLocks noChangeArrowheads="1"/>
          </p:cNvSpPr>
          <p:nvPr/>
        </p:nvSpPr>
        <p:spPr bwMode="auto">
          <a:xfrm>
            <a:off x="6972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28" name="Oval 557"/>
          <p:cNvSpPr>
            <a:spLocks noChangeArrowheads="1"/>
          </p:cNvSpPr>
          <p:nvPr/>
        </p:nvSpPr>
        <p:spPr bwMode="auto">
          <a:xfrm>
            <a:off x="66675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29" name="Oval 558"/>
          <p:cNvSpPr>
            <a:spLocks noChangeArrowheads="1"/>
          </p:cNvSpPr>
          <p:nvPr/>
        </p:nvSpPr>
        <p:spPr bwMode="auto">
          <a:xfrm>
            <a:off x="6667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30" name="Oval 559"/>
          <p:cNvSpPr>
            <a:spLocks noChangeArrowheads="1"/>
          </p:cNvSpPr>
          <p:nvPr/>
        </p:nvSpPr>
        <p:spPr bwMode="auto">
          <a:xfrm>
            <a:off x="6667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31" name="Oval 560"/>
          <p:cNvSpPr>
            <a:spLocks noChangeArrowheads="1"/>
          </p:cNvSpPr>
          <p:nvPr/>
        </p:nvSpPr>
        <p:spPr bwMode="auto">
          <a:xfrm>
            <a:off x="6667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32" name="Oval 561"/>
          <p:cNvSpPr>
            <a:spLocks noChangeArrowheads="1"/>
          </p:cNvSpPr>
          <p:nvPr/>
        </p:nvSpPr>
        <p:spPr bwMode="auto">
          <a:xfrm>
            <a:off x="6972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33" name="Oval 562"/>
          <p:cNvSpPr>
            <a:spLocks noChangeArrowheads="1"/>
          </p:cNvSpPr>
          <p:nvPr/>
        </p:nvSpPr>
        <p:spPr bwMode="auto">
          <a:xfrm>
            <a:off x="6896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34" name="Oval 563"/>
          <p:cNvSpPr>
            <a:spLocks noChangeArrowheads="1"/>
          </p:cNvSpPr>
          <p:nvPr/>
        </p:nvSpPr>
        <p:spPr bwMode="auto">
          <a:xfrm>
            <a:off x="7124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35" name="Oval 564"/>
          <p:cNvSpPr>
            <a:spLocks noChangeArrowheads="1"/>
          </p:cNvSpPr>
          <p:nvPr/>
        </p:nvSpPr>
        <p:spPr bwMode="auto">
          <a:xfrm>
            <a:off x="68199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36" name="Oval 565"/>
          <p:cNvSpPr>
            <a:spLocks noChangeArrowheads="1"/>
          </p:cNvSpPr>
          <p:nvPr/>
        </p:nvSpPr>
        <p:spPr bwMode="auto">
          <a:xfrm>
            <a:off x="6819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37" name="Oval 566"/>
          <p:cNvSpPr>
            <a:spLocks noChangeArrowheads="1"/>
          </p:cNvSpPr>
          <p:nvPr/>
        </p:nvSpPr>
        <p:spPr bwMode="auto">
          <a:xfrm>
            <a:off x="6667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38" name="Oval 567"/>
          <p:cNvSpPr>
            <a:spLocks noChangeArrowheads="1"/>
          </p:cNvSpPr>
          <p:nvPr/>
        </p:nvSpPr>
        <p:spPr bwMode="auto">
          <a:xfrm>
            <a:off x="6819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39" name="Oval 568"/>
          <p:cNvSpPr>
            <a:spLocks noChangeArrowheads="1"/>
          </p:cNvSpPr>
          <p:nvPr/>
        </p:nvSpPr>
        <p:spPr bwMode="auto">
          <a:xfrm>
            <a:off x="6819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40" name="Oval 569"/>
          <p:cNvSpPr>
            <a:spLocks noChangeArrowheads="1"/>
          </p:cNvSpPr>
          <p:nvPr/>
        </p:nvSpPr>
        <p:spPr bwMode="auto">
          <a:xfrm>
            <a:off x="7124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41" name="Oval 570"/>
          <p:cNvSpPr>
            <a:spLocks noChangeArrowheads="1"/>
          </p:cNvSpPr>
          <p:nvPr/>
        </p:nvSpPr>
        <p:spPr bwMode="auto">
          <a:xfrm>
            <a:off x="7048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42" name="Oval 571"/>
          <p:cNvSpPr>
            <a:spLocks noChangeArrowheads="1"/>
          </p:cNvSpPr>
          <p:nvPr/>
        </p:nvSpPr>
        <p:spPr bwMode="auto">
          <a:xfrm>
            <a:off x="6743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43" name="Oval 572"/>
          <p:cNvSpPr>
            <a:spLocks noChangeArrowheads="1"/>
          </p:cNvSpPr>
          <p:nvPr/>
        </p:nvSpPr>
        <p:spPr bwMode="auto">
          <a:xfrm>
            <a:off x="7277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44" name="Oval 574"/>
          <p:cNvSpPr>
            <a:spLocks noChangeArrowheads="1"/>
          </p:cNvSpPr>
          <p:nvPr/>
        </p:nvSpPr>
        <p:spPr bwMode="auto">
          <a:xfrm>
            <a:off x="6972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45" name="Oval 575"/>
          <p:cNvSpPr>
            <a:spLocks noChangeArrowheads="1"/>
          </p:cNvSpPr>
          <p:nvPr/>
        </p:nvSpPr>
        <p:spPr bwMode="auto">
          <a:xfrm>
            <a:off x="6819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46" name="Oval 576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47" name="Oval 577"/>
          <p:cNvSpPr>
            <a:spLocks noChangeArrowheads="1"/>
          </p:cNvSpPr>
          <p:nvPr/>
        </p:nvSpPr>
        <p:spPr bwMode="auto">
          <a:xfrm>
            <a:off x="6743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48" name="Oval 578"/>
          <p:cNvSpPr>
            <a:spLocks noChangeArrowheads="1"/>
          </p:cNvSpPr>
          <p:nvPr/>
        </p:nvSpPr>
        <p:spPr bwMode="auto">
          <a:xfrm>
            <a:off x="6972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49" name="Oval 579"/>
          <p:cNvSpPr>
            <a:spLocks noChangeArrowheads="1"/>
          </p:cNvSpPr>
          <p:nvPr/>
        </p:nvSpPr>
        <p:spPr bwMode="auto">
          <a:xfrm>
            <a:off x="7277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50" name="Oval 580"/>
          <p:cNvSpPr>
            <a:spLocks noChangeArrowheads="1"/>
          </p:cNvSpPr>
          <p:nvPr/>
        </p:nvSpPr>
        <p:spPr bwMode="auto">
          <a:xfrm>
            <a:off x="7200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51" name="Oval 585"/>
          <p:cNvSpPr>
            <a:spLocks noChangeArrowheads="1"/>
          </p:cNvSpPr>
          <p:nvPr/>
        </p:nvSpPr>
        <p:spPr bwMode="auto">
          <a:xfrm>
            <a:off x="7124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52" name="Oval 586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53" name="Oval 587"/>
          <p:cNvSpPr>
            <a:spLocks noChangeArrowheads="1"/>
          </p:cNvSpPr>
          <p:nvPr/>
        </p:nvSpPr>
        <p:spPr bwMode="auto">
          <a:xfrm>
            <a:off x="7124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54" name="Oval 588"/>
          <p:cNvSpPr>
            <a:spLocks noChangeArrowheads="1"/>
          </p:cNvSpPr>
          <p:nvPr/>
        </p:nvSpPr>
        <p:spPr bwMode="auto">
          <a:xfrm>
            <a:off x="6896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55" name="Oval 590"/>
          <p:cNvSpPr>
            <a:spLocks noChangeArrowheads="1"/>
          </p:cNvSpPr>
          <p:nvPr/>
        </p:nvSpPr>
        <p:spPr bwMode="auto">
          <a:xfrm>
            <a:off x="74295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56" name="Oval 593"/>
          <p:cNvSpPr>
            <a:spLocks noChangeArrowheads="1"/>
          </p:cNvSpPr>
          <p:nvPr/>
        </p:nvSpPr>
        <p:spPr bwMode="auto">
          <a:xfrm>
            <a:off x="7277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57" name="Oval 594"/>
          <p:cNvSpPr>
            <a:spLocks noChangeArrowheads="1"/>
          </p:cNvSpPr>
          <p:nvPr/>
        </p:nvSpPr>
        <p:spPr bwMode="auto">
          <a:xfrm>
            <a:off x="7124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58" name="Oval 595"/>
          <p:cNvSpPr>
            <a:spLocks noChangeArrowheads="1"/>
          </p:cNvSpPr>
          <p:nvPr/>
        </p:nvSpPr>
        <p:spPr bwMode="auto">
          <a:xfrm>
            <a:off x="7277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59" name="Oval 598"/>
          <p:cNvSpPr>
            <a:spLocks noChangeArrowheads="1"/>
          </p:cNvSpPr>
          <p:nvPr/>
        </p:nvSpPr>
        <p:spPr bwMode="auto">
          <a:xfrm>
            <a:off x="7429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60" name="Oval 599"/>
          <p:cNvSpPr>
            <a:spLocks noChangeArrowheads="1"/>
          </p:cNvSpPr>
          <p:nvPr/>
        </p:nvSpPr>
        <p:spPr bwMode="auto">
          <a:xfrm>
            <a:off x="7277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61" name="Oval 602"/>
          <p:cNvSpPr>
            <a:spLocks noChangeArrowheads="1"/>
          </p:cNvSpPr>
          <p:nvPr/>
        </p:nvSpPr>
        <p:spPr bwMode="auto">
          <a:xfrm>
            <a:off x="66675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62" name="Oval 604"/>
          <p:cNvSpPr>
            <a:spLocks noChangeArrowheads="1"/>
          </p:cNvSpPr>
          <p:nvPr/>
        </p:nvSpPr>
        <p:spPr bwMode="auto">
          <a:xfrm>
            <a:off x="6667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63" name="Oval 605"/>
          <p:cNvSpPr>
            <a:spLocks noChangeArrowheads="1"/>
          </p:cNvSpPr>
          <p:nvPr/>
        </p:nvSpPr>
        <p:spPr bwMode="auto">
          <a:xfrm>
            <a:off x="6819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64" name="Oval 606"/>
          <p:cNvSpPr>
            <a:spLocks noChangeArrowheads="1"/>
          </p:cNvSpPr>
          <p:nvPr/>
        </p:nvSpPr>
        <p:spPr bwMode="auto">
          <a:xfrm>
            <a:off x="6819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65" name="Oval 607"/>
          <p:cNvSpPr>
            <a:spLocks noChangeArrowheads="1"/>
          </p:cNvSpPr>
          <p:nvPr/>
        </p:nvSpPr>
        <p:spPr bwMode="auto">
          <a:xfrm>
            <a:off x="71247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66" name="Oval 608"/>
          <p:cNvSpPr>
            <a:spLocks noChangeArrowheads="1"/>
          </p:cNvSpPr>
          <p:nvPr/>
        </p:nvSpPr>
        <p:spPr bwMode="auto">
          <a:xfrm>
            <a:off x="70485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67" name="Oval 609"/>
          <p:cNvSpPr>
            <a:spLocks noChangeArrowheads="1"/>
          </p:cNvSpPr>
          <p:nvPr/>
        </p:nvSpPr>
        <p:spPr bwMode="auto">
          <a:xfrm>
            <a:off x="67437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68" name="Oval 610"/>
          <p:cNvSpPr>
            <a:spLocks noChangeArrowheads="1"/>
          </p:cNvSpPr>
          <p:nvPr/>
        </p:nvSpPr>
        <p:spPr bwMode="auto">
          <a:xfrm>
            <a:off x="72771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69" name="Oval 611"/>
          <p:cNvSpPr>
            <a:spLocks noChangeArrowheads="1"/>
          </p:cNvSpPr>
          <p:nvPr/>
        </p:nvSpPr>
        <p:spPr bwMode="auto">
          <a:xfrm>
            <a:off x="6972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70" name="Oval 612"/>
          <p:cNvSpPr>
            <a:spLocks noChangeArrowheads="1"/>
          </p:cNvSpPr>
          <p:nvPr/>
        </p:nvSpPr>
        <p:spPr bwMode="auto">
          <a:xfrm>
            <a:off x="69723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71" name="Oval 613"/>
          <p:cNvSpPr>
            <a:spLocks noChangeArrowheads="1"/>
          </p:cNvSpPr>
          <p:nvPr/>
        </p:nvSpPr>
        <p:spPr bwMode="auto">
          <a:xfrm>
            <a:off x="66675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72" name="Oval 616"/>
          <p:cNvSpPr>
            <a:spLocks noChangeArrowheads="1"/>
          </p:cNvSpPr>
          <p:nvPr/>
        </p:nvSpPr>
        <p:spPr bwMode="auto">
          <a:xfrm>
            <a:off x="68199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73" name="Oval 618"/>
          <p:cNvSpPr>
            <a:spLocks noChangeArrowheads="1"/>
          </p:cNvSpPr>
          <p:nvPr/>
        </p:nvSpPr>
        <p:spPr bwMode="auto">
          <a:xfrm>
            <a:off x="7048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74" name="Oval 619"/>
          <p:cNvSpPr>
            <a:spLocks noChangeArrowheads="1"/>
          </p:cNvSpPr>
          <p:nvPr/>
        </p:nvSpPr>
        <p:spPr bwMode="auto">
          <a:xfrm>
            <a:off x="6972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75" name="Oval 620"/>
          <p:cNvSpPr>
            <a:spLocks noChangeArrowheads="1"/>
          </p:cNvSpPr>
          <p:nvPr/>
        </p:nvSpPr>
        <p:spPr bwMode="auto">
          <a:xfrm>
            <a:off x="7200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76" name="Oval 621"/>
          <p:cNvSpPr>
            <a:spLocks noChangeArrowheads="1"/>
          </p:cNvSpPr>
          <p:nvPr/>
        </p:nvSpPr>
        <p:spPr bwMode="auto">
          <a:xfrm>
            <a:off x="68961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77" name="Oval 622"/>
          <p:cNvSpPr>
            <a:spLocks noChangeArrowheads="1"/>
          </p:cNvSpPr>
          <p:nvPr/>
        </p:nvSpPr>
        <p:spPr bwMode="auto">
          <a:xfrm>
            <a:off x="68961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78" name="Oval 623"/>
          <p:cNvSpPr>
            <a:spLocks noChangeArrowheads="1"/>
          </p:cNvSpPr>
          <p:nvPr/>
        </p:nvSpPr>
        <p:spPr bwMode="auto">
          <a:xfrm>
            <a:off x="6896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79" name="Oval 624"/>
          <p:cNvSpPr>
            <a:spLocks noChangeArrowheads="1"/>
          </p:cNvSpPr>
          <p:nvPr/>
        </p:nvSpPr>
        <p:spPr bwMode="auto">
          <a:xfrm>
            <a:off x="68961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80" name="Oval 625"/>
          <p:cNvSpPr>
            <a:spLocks noChangeArrowheads="1"/>
          </p:cNvSpPr>
          <p:nvPr/>
        </p:nvSpPr>
        <p:spPr bwMode="auto">
          <a:xfrm>
            <a:off x="7200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81" name="Oval 626"/>
          <p:cNvSpPr>
            <a:spLocks noChangeArrowheads="1"/>
          </p:cNvSpPr>
          <p:nvPr/>
        </p:nvSpPr>
        <p:spPr bwMode="auto">
          <a:xfrm>
            <a:off x="7124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82" name="Oval 627"/>
          <p:cNvSpPr>
            <a:spLocks noChangeArrowheads="1"/>
          </p:cNvSpPr>
          <p:nvPr/>
        </p:nvSpPr>
        <p:spPr bwMode="auto">
          <a:xfrm>
            <a:off x="7353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83" name="Oval 628"/>
          <p:cNvSpPr>
            <a:spLocks noChangeArrowheads="1"/>
          </p:cNvSpPr>
          <p:nvPr/>
        </p:nvSpPr>
        <p:spPr bwMode="auto">
          <a:xfrm>
            <a:off x="70485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84" name="Oval 629"/>
          <p:cNvSpPr>
            <a:spLocks noChangeArrowheads="1"/>
          </p:cNvSpPr>
          <p:nvPr/>
        </p:nvSpPr>
        <p:spPr bwMode="auto">
          <a:xfrm>
            <a:off x="7048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85" name="Oval 630"/>
          <p:cNvSpPr>
            <a:spLocks noChangeArrowheads="1"/>
          </p:cNvSpPr>
          <p:nvPr/>
        </p:nvSpPr>
        <p:spPr bwMode="auto">
          <a:xfrm>
            <a:off x="6896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86" name="Oval 631"/>
          <p:cNvSpPr>
            <a:spLocks noChangeArrowheads="1"/>
          </p:cNvSpPr>
          <p:nvPr/>
        </p:nvSpPr>
        <p:spPr bwMode="auto">
          <a:xfrm>
            <a:off x="7048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87" name="Oval 632"/>
          <p:cNvSpPr>
            <a:spLocks noChangeArrowheads="1"/>
          </p:cNvSpPr>
          <p:nvPr/>
        </p:nvSpPr>
        <p:spPr bwMode="auto">
          <a:xfrm>
            <a:off x="7048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88" name="Oval 633"/>
          <p:cNvSpPr>
            <a:spLocks noChangeArrowheads="1"/>
          </p:cNvSpPr>
          <p:nvPr/>
        </p:nvSpPr>
        <p:spPr bwMode="auto">
          <a:xfrm>
            <a:off x="7353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89" name="Oval 634"/>
          <p:cNvSpPr>
            <a:spLocks noChangeArrowheads="1"/>
          </p:cNvSpPr>
          <p:nvPr/>
        </p:nvSpPr>
        <p:spPr bwMode="auto">
          <a:xfrm>
            <a:off x="7277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90" name="Oval 635"/>
          <p:cNvSpPr>
            <a:spLocks noChangeArrowheads="1"/>
          </p:cNvSpPr>
          <p:nvPr/>
        </p:nvSpPr>
        <p:spPr bwMode="auto">
          <a:xfrm>
            <a:off x="69723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91" name="Oval 636"/>
          <p:cNvSpPr>
            <a:spLocks noChangeArrowheads="1"/>
          </p:cNvSpPr>
          <p:nvPr/>
        </p:nvSpPr>
        <p:spPr bwMode="auto">
          <a:xfrm>
            <a:off x="7505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92" name="Oval 637"/>
          <p:cNvSpPr>
            <a:spLocks noChangeArrowheads="1"/>
          </p:cNvSpPr>
          <p:nvPr/>
        </p:nvSpPr>
        <p:spPr bwMode="auto">
          <a:xfrm>
            <a:off x="72009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93" name="Oval 638"/>
          <p:cNvSpPr>
            <a:spLocks noChangeArrowheads="1"/>
          </p:cNvSpPr>
          <p:nvPr/>
        </p:nvSpPr>
        <p:spPr bwMode="auto">
          <a:xfrm>
            <a:off x="7200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94" name="Oval 639"/>
          <p:cNvSpPr>
            <a:spLocks noChangeArrowheads="1"/>
          </p:cNvSpPr>
          <p:nvPr/>
        </p:nvSpPr>
        <p:spPr bwMode="auto">
          <a:xfrm>
            <a:off x="7048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95" name="Oval 640"/>
          <p:cNvSpPr>
            <a:spLocks noChangeArrowheads="1"/>
          </p:cNvSpPr>
          <p:nvPr/>
        </p:nvSpPr>
        <p:spPr bwMode="auto">
          <a:xfrm>
            <a:off x="7200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96" name="Oval 641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97" name="Oval 642"/>
          <p:cNvSpPr>
            <a:spLocks noChangeArrowheads="1"/>
          </p:cNvSpPr>
          <p:nvPr/>
        </p:nvSpPr>
        <p:spPr bwMode="auto">
          <a:xfrm>
            <a:off x="7200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98" name="Oval 643"/>
          <p:cNvSpPr>
            <a:spLocks noChangeArrowheads="1"/>
          </p:cNvSpPr>
          <p:nvPr/>
        </p:nvSpPr>
        <p:spPr bwMode="auto">
          <a:xfrm>
            <a:off x="7505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99" name="Oval 644"/>
          <p:cNvSpPr>
            <a:spLocks noChangeArrowheads="1"/>
          </p:cNvSpPr>
          <p:nvPr/>
        </p:nvSpPr>
        <p:spPr bwMode="auto">
          <a:xfrm>
            <a:off x="7429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00" name="Oval 645"/>
          <p:cNvSpPr>
            <a:spLocks noChangeArrowheads="1"/>
          </p:cNvSpPr>
          <p:nvPr/>
        </p:nvSpPr>
        <p:spPr bwMode="auto">
          <a:xfrm>
            <a:off x="7124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01" name="Oval 646"/>
          <p:cNvSpPr>
            <a:spLocks noChangeArrowheads="1"/>
          </p:cNvSpPr>
          <p:nvPr/>
        </p:nvSpPr>
        <p:spPr bwMode="auto">
          <a:xfrm>
            <a:off x="7658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02" name="Oval 647"/>
          <p:cNvSpPr>
            <a:spLocks noChangeArrowheads="1"/>
          </p:cNvSpPr>
          <p:nvPr/>
        </p:nvSpPr>
        <p:spPr bwMode="auto">
          <a:xfrm>
            <a:off x="6896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03" name="Oval 649"/>
          <p:cNvSpPr>
            <a:spLocks noChangeArrowheads="1"/>
          </p:cNvSpPr>
          <p:nvPr/>
        </p:nvSpPr>
        <p:spPr bwMode="auto">
          <a:xfrm>
            <a:off x="7353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04" name="Oval 650"/>
          <p:cNvSpPr>
            <a:spLocks noChangeArrowheads="1"/>
          </p:cNvSpPr>
          <p:nvPr/>
        </p:nvSpPr>
        <p:spPr bwMode="auto">
          <a:xfrm>
            <a:off x="7200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05" name="Oval 651"/>
          <p:cNvSpPr>
            <a:spLocks noChangeArrowheads="1"/>
          </p:cNvSpPr>
          <p:nvPr/>
        </p:nvSpPr>
        <p:spPr bwMode="auto">
          <a:xfrm>
            <a:off x="7353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06" name="Oval 652"/>
          <p:cNvSpPr>
            <a:spLocks noChangeArrowheads="1"/>
          </p:cNvSpPr>
          <p:nvPr/>
        </p:nvSpPr>
        <p:spPr bwMode="auto">
          <a:xfrm>
            <a:off x="7124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07" name="Oval 653"/>
          <p:cNvSpPr>
            <a:spLocks noChangeArrowheads="1"/>
          </p:cNvSpPr>
          <p:nvPr/>
        </p:nvSpPr>
        <p:spPr bwMode="auto">
          <a:xfrm>
            <a:off x="7353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08" name="Oval 654"/>
          <p:cNvSpPr>
            <a:spLocks noChangeArrowheads="1"/>
          </p:cNvSpPr>
          <p:nvPr/>
        </p:nvSpPr>
        <p:spPr bwMode="auto">
          <a:xfrm>
            <a:off x="7658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09" name="Oval 655"/>
          <p:cNvSpPr>
            <a:spLocks noChangeArrowheads="1"/>
          </p:cNvSpPr>
          <p:nvPr/>
        </p:nvSpPr>
        <p:spPr bwMode="auto">
          <a:xfrm>
            <a:off x="7581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10" name="Oval 657"/>
          <p:cNvSpPr>
            <a:spLocks noChangeArrowheads="1"/>
          </p:cNvSpPr>
          <p:nvPr/>
        </p:nvSpPr>
        <p:spPr bwMode="auto">
          <a:xfrm>
            <a:off x="7505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11" name="Oval 658"/>
          <p:cNvSpPr>
            <a:spLocks noChangeArrowheads="1"/>
          </p:cNvSpPr>
          <p:nvPr/>
        </p:nvSpPr>
        <p:spPr bwMode="auto">
          <a:xfrm>
            <a:off x="7353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12" name="Oval 659"/>
          <p:cNvSpPr>
            <a:spLocks noChangeArrowheads="1"/>
          </p:cNvSpPr>
          <p:nvPr/>
        </p:nvSpPr>
        <p:spPr bwMode="auto">
          <a:xfrm>
            <a:off x="7505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13" name="Oval 660"/>
          <p:cNvSpPr>
            <a:spLocks noChangeArrowheads="1"/>
          </p:cNvSpPr>
          <p:nvPr/>
        </p:nvSpPr>
        <p:spPr bwMode="auto">
          <a:xfrm>
            <a:off x="7277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14" name="Oval 662"/>
          <p:cNvSpPr>
            <a:spLocks noChangeArrowheads="1"/>
          </p:cNvSpPr>
          <p:nvPr/>
        </p:nvSpPr>
        <p:spPr bwMode="auto">
          <a:xfrm>
            <a:off x="7658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15" name="Oval 663"/>
          <p:cNvSpPr>
            <a:spLocks noChangeArrowheads="1"/>
          </p:cNvSpPr>
          <p:nvPr/>
        </p:nvSpPr>
        <p:spPr bwMode="auto">
          <a:xfrm>
            <a:off x="7505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16" name="Oval 664"/>
          <p:cNvSpPr>
            <a:spLocks noChangeArrowheads="1"/>
          </p:cNvSpPr>
          <p:nvPr/>
        </p:nvSpPr>
        <p:spPr bwMode="auto">
          <a:xfrm>
            <a:off x="7658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17" name="Oval 665"/>
          <p:cNvSpPr>
            <a:spLocks noChangeArrowheads="1"/>
          </p:cNvSpPr>
          <p:nvPr/>
        </p:nvSpPr>
        <p:spPr bwMode="auto">
          <a:xfrm>
            <a:off x="7658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18" name="Oval 666"/>
          <p:cNvSpPr>
            <a:spLocks noChangeArrowheads="1"/>
          </p:cNvSpPr>
          <p:nvPr/>
        </p:nvSpPr>
        <p:spPr bwMode="auto">
          <a:xfrm>
            <a:off x="68961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19" name="Oval 667"/>
          <p:cNvSpPr>
            <a:spLocks noChangeArrowheads="1"/>
          </p:cNvSpPr>
          <p:nvPr/>
        </p:nvSpPr>
        <p:spPr bwMode="auto">
          <a:xfrm>
            <a:off x="6896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20" name="Oval 668"/>
          <p:cNvSpPr>
            <a:spLocks noChangeArrowheads="1"/>
          </p:cNvSpPr>
          <p:nvPr/>
        </p:nvSpPr>
        <p:spPr bwMode="auto">
          <a:xfrm>
            <a:off x="68961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21" name="Oval 669"/>
          <p:cNvSpPr>
            <a:spLocks noChangeArrowheads="1"/>
          </p:cNvSpPr>
          <p:nvPr/>
        </p:nvSpPr>
        <p:spPr bwMode="auto">
          <a:xfrm>
            <a:off x="7048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22" name="Oval 670"/>
          <p:cNvSpPr>
            <a:spLocks noChangeArrowheads="1"/>
          </p:cNvSpPr>
          <p:nvPr/>
        </p:nvSpPr>
        <p:spPr bwMode="auto">
          <a:xfrm>
            <a:off x="70485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23" name="Oval 671"/>
          <p:cNvSpPr>
            <a:spLocks noChangeArrowheads="1"/>
          </p:cNvSpPr>
          <p:nvPr/>
        </p:nvSpPr>
        <p:spPr bwMode="auto">
          <a:xfrm>
            <a:off x="7353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24" name="Oval 672"/>
          <p:cNvSpPr>
            <a:spLocks noChangeArrowheads="1"/>
          </p:cNvSpPr>
          <p:nvPr/>
        </p:nvSpPr>
        <p:spPr bwMode="auto">
          <a:xfrm>
            <a:off x="72771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25" name="Oval 673"/>
          <p:cNvSpPr>
            <a:spLocks noChangeArrowheads="1"/>
          </p:cNvSpPr>
          <p:nvPr/>
        </p:nvSpPr>
        <p:spPr bwMode="auto">
          <a:xfrm>
            <a:off x="69723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26" name="Oval 674"/>
          <p:cNvSpPr>
            <a:spLocks noChangeArrowheads="1"/>
          </p:cNvSpPr>
          <p:nvPr/>
        </p:nvSpPr>
        <p:spPr bwMode="auto">
          <a:xfrm>
            <a:off x="75057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27" name="Oval 675"/>
          <p:cNvSpPr>
            <a:spLocks noChangeArrowheads="1"/>
          </p:cNvSpPr>
          <p:nvPr/>
        </p:nvSpPr>
        <p:spPr bwMode="auto">
          <a:xfrm>
            <a:off x="7200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28" name="Oval 676"/>
          <p:cNvSpPr>
            <a:spLocks noChangeArrowheads="1"/>
          </p:cNvSpPr>
          <p:nvPr/>
        </p:nvSpPr>
        <p:spPr bwMode="auto">
          <a:xfrm>
            <a:off x="72009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29" name="Oval 677"/>
          <p:cNvSpPr>
            <a:spLocks noChangeArrowheads="1"/>
          </p:cNvSpPr>
          <p:nvPr/>
        </p:nvSpPr>
        <p:spPr bwMode="auto">
          <a:xfrm>
            <a:off x="68961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0" name="Oval 679"/>
          <p:cNvSpPr>
            <a:spLocks noChangeArrowheads="1"/>
          </p:cNvSpPr>
          <p:nvPr/>
        </p:nvSpPr>
        <p:spPr bwMode="auto">
          <a:xfrm>
            <a:off x="72009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1" name="Oval 680"/>
          <p:cNvSpPr>
            <a:spLocks noChangeArrowheads="1"/>
          </p:cNvSpPr>
          <p:nvPr/>
        </p:nvSpPr>
        <p:spPr bwMode="auto">
          <a:xfrm>
            <a:off x="7048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2" name="Oval 681"/>
          <p:cNvSpPr>
            <a:spLocks noChangeArrowheads="1"/>
          </p:cNvSpPr>
          <p:nvPr/>
        </p:nvSpPr>
        <p:spPr bwMode="auto">
          <a:xfrm>
            <a:off x="7124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3" name="Oval 682"/>
          <p:cNvSpPr>
            <a:spLocks noChangeArrowheads="1"/>
          </p:cNvSpPr>
          <p:nvPr/>
        </p:nvSpPr>
        <p:spPr bwMode="auto">
          <a:xfrm>
            <a:off x="78105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4" name="Oval 686"/>
          <p:cNvSpPr>
            <a:spLocks noChangeArrowheads="1"/>
          </p:cNvSpPr>
          <p:nvPr/>
        </p:nvSpPr>
        <p:spPr bwMode="auto">
          <a:xfrm>
            <a:off x="7658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5" name="Oval 687"/>
          <p:cNvSpPr>
            <a:spLocks noChangeArrowheads="1"/>
          </p:cNvSpPr>
          <p:nvPr/>
        </p:nvSpPr>
        <p:spPr bwMode="auto">
          <a:xfrm>
            <a:off x="7658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6" name="Oval 693"/>
          <p:cNvSpPr>
            <a:spLocks noChangeArrowheads="1"/>
          </p:cNvSpPr>
          <p:nvPr/>
        </p:nvSpPr>
        <p:spPr bwMode="auto">
          <a:xfrm>
            <a:off x="7810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7" name="Oval 694"/>
          <p:cNvSpPr>
            <a:spLocks noChangeArrowheads="1"/>
          </p:cNvSpPr>
          <p:nvPr/>
        </p:nvSpPr>
        <p:spPr bwMode="auto">
          <a:xfrm>
            <a:off x="7658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8" name="Oval 702"/>
          <p:cNvSpPr>
            <a:spLocks noChangeArrowheads="1"/>
          </p:cNvSpPr>
          <p:nvPr/>
        </p:nvSpPr>
        <p:spPr bwMode="auto">
          <a:xfrm>
            <a:off x="7962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39" name="Oval 732"/>
          <p:cNvSpPr>
            <a:spLocks noChangeArrowheads="1"/>
          </p:cNvSpPr>
          <p:nvPr/>
        </p:nvSpPr>
        <p:spPr bwMode="auto">
          <a:xfrm>
            <a:off x="7658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40" name="Oval 733"/>
          <p:cNvSpPr>
            <a:spLocks noChangeArrowheads="1"/>
          </p:cNvSpPr>
          <p:nvPr/>
        </p:nvSpPr>
        <p:spPr bwMode="auto">
          <a:xfrm>
            <a:off x="7810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41" name="Oval 735"/>
          <p:cNvSpPr>
            <a:spLocks noChangeArrowheads="1"/>
          </p:cNvSpPr>
          <p:nvPr/>
        </p:nvSpPr>
        <p:spPr bwMode="auto">
          <a:xfrm>
            <a:off x="8115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42" name="Oval 740"/>
          <p:cNvSpPr>
            <a:spLocks noChangeArrowheads="1"/>
          </p:cNvSpPr>
          <p:nvPr/>
        </p:nvSpPr>
        <p:spPr bwMode="auto">
          <a:xfrm>
            <a:off x="79629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43" name="Oval 750"/>
          <p:cNvSpPr>
            <a:spLocks noChangeArrowheads="1"/>
          </p:cNvSpPr>
          <p:nvPr/>
        </p:nvSpPr>
        <p:spPr bwMode="auto">
          <a:xfrm>
            <a:off x="7810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44" name="Oval 757"/>
          <p:cNvSpPr>
            <a:spLocks noChangeArrowheads="1"/>
          </p:cNvSpPr>
          <p:nvPr/>
        </p:nvSpPr>
        <p:spPr bwMode="auto">
          <a:xfrm>
            <a:off x="7962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45" name="Oval 796"/>
          <p:cNvSpPr>
            <a:spLocks noChangeArrowheads="1"/>
          </p:cNvSpPr>
          <p:nvPr/>
        </p:nvSpPr>
        <p:spPr bwMode="auto">
          <a:xfrm>
            <a:off x="7810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46" name="Oval 797"/>
          <p:cNvSpPr>
            <a:spLocks noChangeArrowheads="1"/>
          </p:cNvSpPr>
          <p:nvPr/>
        </p:nvSpPr>
        <p:spPr bwMode="auto">
          <a:xfrm>
            <a:off x="7962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47" name="Oval 804"/>
          <p:cNvSpPr>
            <a:spLocks noChangeArrowheads="1"/>
          </p:cNvSpPr>
          <p:nvPr/>
        </p:nvSpPr>
        <p:spPr bwMode="auto">
          <a:xfrm>
            <a:off x="81153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3" name="TextBox 632"/>
          <p:cNvSpPr txBox="1">
            <a:spLocks noChangeArrowheads="1"/>
          </p:cNvSpPr>
          <p:nvPr/>
        </p:nvSpPr>
        <p:spPr bwMode="auto">
          <a:xfrm>
            <a:off x="4419600" y="5867400"/>
            <a:ext cx="1382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10101: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3" grpId="1"/>
      <p:bldP spid="6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3"/>
          <p:cNvGrpSpPr>
            <a:grpSpLocks/>
          </p:cNvGrpSpPr>
          <p:nvPr/>
        </p:nvGrpSpPr>
        <p:grpSpPr bwMode="auto">
          <a:xfrm>
            <a:off x="6858000" y="1600200"/>
            <a:ext cx="1524000" cy="1219200"/>
            <a:chOff x="6858000" y="1524000"/>
            <a:chExt cx="1524000" cy="1219200"/>
          </a:xfrm>
        </p:grpSpPr>
        <p:sp>
          <p:nvSpPr>
            <p:cNvPr id="36377" name="Oval 1"/>
            <p:cNvSpPr>
              <a:spLocks noChangeArrowheads="1"/>
            </p:cNvSpPr>
            <p:nvPr/>
          </p:nvSpPr>
          <p:spPr bwMode="auto">
            <a:xfrm>
              <a:off x="7467600" y="1524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78" name="Oval 2"/>
            <p:cNvSpPr>
              <a:spLocks noChangeArrowheads="1"/>
            </p:cNvSpPr>
            <p:nvPr/>
          </p:nvSpPr>
          <p:spPr bwMode="auto">
            <a:xfrm>
              <a:off x="7620000" y="167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79" name="Oval 3"/>
            <p:cNvSpPr>
              <a:spLocks noChangeArrowheads="1"/>
            </p:cNvSpPr>
            <p:nvPr/>
          </p:nvSpPr>
          <p:spPr bwMode="auto">
            <a:xfrm>
              <a:off x="73914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80" name="Oval 4"/>
            <p:cNvSpPr>
              <a:spLocks noChangeArrowheads="1"/>
            </p:cNvSpPr>
            <p:nvPr/>
          </p:nvSpPr>
          <p:spPr bwMode="auto">
            <a:xfrm>
              <a:off x="7620000" y="1905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81" name="Oval 5"/>
            <p:cNvSpPr>
              <a:spLocks noChangeArrowheads="1"/>
            </p:cNvSpPr>
            <p:nvPr/>
          </p:nvSpPr>
          <p:spPr bwMode="auto">
            <a:xfrm>
              <a:off x="7924800" y="1752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82" name="Oval 6"/>
            <p:cNvSpPr>
              <a:spLocks noChangeArrowheads="1"/>
            </p:cNvSpPr>
            <p:nvPr/>
          </p:nvSpPr>
          <p:spPr bwMode="auto">
            <a:xfrm>
              <a:off x="7848600" y="198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83" name="Oval 7"/>
            <p:cNvSpPr>
              <a:spLocks noChangeArrowheads="1"/>
            </p:cNvSpPr>
            <p:nvPr/>
          </p:nvSpPr>
          <p:spPr bwMode="auto">
            <a:xfrm>
              <a:off x="7543800" y="2133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84" name="Oval 8"/>
            <p:cNvSpPr>
              <a:spLocks noChangeArrowheads="1"/>
            </p:cNvSpPr>
            <p:nvPr/>
          </p:nvSpPr>
          <p:spPr bwMode="auto">
            <a:xfrm>
              <a:off x="8077200" y="205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85" name="Oval 9"/>
            <p:cNvSpPr>
              <a:spLocks noChangeArrowheads="1"/>
            </p:cNvSpPr>
            <p:nvPr/>
          </p:nvSpPr>
          <p:spPr bwMode="auto">
            <a:xfrm>
              <a:off x="7315200" y="205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86" name="Oval 10"/>
            <p:cNvSpPr>
              <a:spLocks noChangeArrowheads="1"/>
            </p:cNvSpPr>
            <p:nvPr/>
          </p:nvSpPr>
          <p:spPr bwMode="auto">
            <a:xfrm>
              <a:off x="77724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87" name="Oval 11"/>
            <p:cNvSpPr>
              <a:spLocks noChangeArrowheads="1"/>
            </p:cNvSpPr>
            <p:nvPr/>
          </p:nvSpPr>
          <p:spPr bwMode="auto">
            <a:xfrm>
              <a:off x="7772400" y="1524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88" name="Oval 12"/>
            <p:cNvSpPr>
              <a:spLocks noChangeArrowheads="1"/>
            </p:cNvSpPr>
            <p:nvPr/>
          </p:nvSpPr>
          <p:spPr bwMode="auto">
            <a:xfrm>
              <a:off x="7620000" y="167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89" name="Oval 13"/>
            <p:cNvSpPr>
              <a:spLocks noChangeArrowheads="1"/>
            </p:cNvSpPr>
            <p:nvPr/>
          </p:nvSpPr>
          <p:spPr bwMode="auto">
            <a:xfrm>
              <a:off x="77724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90" name="Oval 14"/>
            <p:cNvSpPr>
              <a:spLocks noChangeArrowheads="1"/>
            </p:cNvSpPr>
            <p:nvPr/>
          </p:nvSpPr>
          <p:spPr bwMode="auto">
            <a:xfrm>
              <a:off x="7543800" y="198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91" name="Oval 15"/>
            <p:cNvSpPr>
              <a:spLocks noChangeArrowheads="1"/>
            </p:cNvSpPr>
            <p:nvPr/>
          </p:nvSpPr>
          <p:spPr bwMode="auto">
            <a:xfrm>
              <a:off x="7772400" y="205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92" name="Oval 16"/>
            <p:cNvSpPr>
              <a:spLocks noChangeArrowheads="1"/>
            </p:cNvSpPr>
            <p:nvPr/>
          </p:nvSpPr>
          <p:spPr bwMode="auto">
            <a:xfrm>
              <a:off x="8077200" y="1905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93" name="Oval 17"/>
            <p:cNvSpPr>
              <a:spLocks noChangeArrowheads="1"/>
            </p:cNvSpPr>
            <p:nvPr/>
          </p:nvSpPr>
          <p:spPr bwMode="auto">
            <a:xfrm>
              <a:off x="80010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94" name="Oval 18"/>
            <p:cNvSpPr>
              <a:spLocks noChangeArrowheads="1"/>
            </p:cNvSpPr>
            <p:nvPr/>
          </p:nvSpPr>
          <p:spPr bwMode="auto">
            <a:xfrm>
              <a:off x="76962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95" name="Oval 19"/>
            <p:cNvSpPr>
              <a:spLocks noChangeArrowheads="1"/>
            </p:cNvSpPr>
            <p:nvPr/>
          </p:nvSpPr>
          <p:spPr bwMode="auto">
            <a:xfrm>
              <a:off x="82296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96" name="Oval 20"/>
            <p:cNvSpPr>
              <a:spLocks noChangeArrowheads="1"/>
            </p:cNvSpPr>
            <p:nvPr/>
          </p:nvSpPr>
          <p:spPr bwMode="auto">
            <a:xfrm>
              <a:off x="74676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97" name="Oval 21"/>
            <p:cNvSpPr>
              <a:spLocks noChangeArrowheads="1"/>
            </p:cNvSpPr>
            <p:nvPr/>
          </p:nvSpPr>
          <p:spPr bwMode="auto">
            <a:xfrm>
              <a:off x="7924800" y="2362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98" name="Oval 22"/>
            <p:cNvSpPr>
              <a:spLocks noChangeArrowheads="1"/>
            </p:cNvSpPr>
            <p:nvPr/>
          </p:nvSpPr>
          <p:spPr bwMode="auto">
            <a:xfrm>
              <a:off x="7924800" y="167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99" name="Oval 23"/>
            <p:cNvSpPr>
              <a:spLocks noChangeArrowheads="1"/>
            </p:cNvSpPr>
            <p:nvPr/>
          </p:nvSpPr>
          <p:spPr bwMode="auto">
            <a:xfrm>
              <a:off x="7239000" y="167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00" name="Oval 24"/>
            <p:cNvSpPr>
              <a:spLocks noChangeArrowheads="1"/>
            </p:cNvSpPr>
            <p:nvPr/>
          </p:nvSpPr>
          <p:spPr bwMode="auto">
            <a:xfrm>
              <a:off x="73914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01" name="Oval 25"/>
            <p:cNvSpPr>
              <a:spLocks noChangeArrowheads="1"/>
            </p:cNvSpPr>
            <p:nvPr/>
          </p:nvSpPr>
          <p:spPr bwMode="auto">
            <a:xfrm>
              <a:off x="7162800" y="198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02" name="Oval 26"/>
            <p:cNvSpPr>
              <a:spLocks noChangeArrowheads="1"/>
            </p:cNvSpPr>
            <p:nvPr/>
          </p:nvSpPr>
          <p:spPr bwMode="auto">
            <a:xfrm>
              <a:off x="7391400" y="205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03" name="Oval 27"/>
            <p:cNvSpPr>
              <a:spLocks noChangeArrowheads="1"/>
            </p:cNvSpPr>
            <p:nvPr/>
          </p:nvSpPr>
          <p:spPr bwMode="auto">
            <a:xfrm>
              <a:off x="7696200" y="1905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04" name="Oval 28"/>
            <p:cNvSpPr>
              <a:spLocks noChangeArrowheads="1"/>
            </p:cNvSpPr>
            <p:nvPr/>
          </p:nvSpPr>
          <p:spPr bwMode="auto">
            <a:xfrm>
              <a:off x="7620000" y="2133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05" name="Oval 29"/>
            <p:cNvSpPr>
              <a:spLocks noChangeArrowheads="1"/>
            </p:cNvSpPr>
            <p:nvPr/>
          </p:nvSpPr>
          <p:spPr bwMode="auto">
            <a:xfrm>
              <a:off x="73152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06" name="Oval 30"/>
            <p:cNvSpPr>
              <a:spLocks noChangeArrowheads="1"/>
            </p:cNvSpPr>
            <p:nvPr/>
          </p:nvSpPr>
          <p:spPr bwMode="auto">
            <a:xfrm>
              <a:off x="78486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07" name="Oval 31"/>
            <p:cNvSpPr>
              <a:spLocks noChangeArrowheads="1"/>
            </p:cNvSpPr>
            <p:nvPr/>
          </p:nvSpPr>
          <p:spPr bwMode="auto">
            <a:xfrm>
              <a:off x="70866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08" name="Oval 32"/>
            <p:cNvSpPr>
              <a:spLocks noChangeArrowheads="1"/>
            </p:cNvSpPr>
            <p:nvPr/>
          </p:nvSpPr>
          <p:spPr bwMode="auto">
            <a:xfrm>
              <a:off x="7543800" y="2362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09" name="Oval 33"/>
            <p:cNvSpPr>
              <a:spLocks noChangeArrowheads="1"/>
            </p:cNvSpPr>
            <p:nvPr/>
          </p:nvSpPr>
          <p:spPr bwMode="auto">
            <a:xfrm>
              <a:off x="7543800" y="167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10" name="Oval 34"/>
            <p:cNvSpPr>
              <a:spLocks noChangeArrowheads="1"/>
            </p:cNvSpPr>
            <p:nvPr/>
          </p:nvSpPr>
          <p:spPr bwMode="auto">
            <a:xfrm>
              <a:off x="7239000" y="167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11" name="Oval 35"/>
            <p:cNvSpPr>
              <a:spLocks noChangeArrowheads="1"/>
            </p:cNvSpPr>
            <p:nvPr/>
          </p:nvSpPr>
          <p:spPr bwMode="auto">
            <a:xfrm>
              <a:off x="73914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12" name="Oval 36"/>
            <p:cNvSpPr>
              <a:spLocks noChangeArrowheads="1"/>
            </p:cNvSpPr>
            <p:nvPr/>
          </p:nvSpPr>
          <p:spPr bwMode="auto">
            <a:xfrm>
              <a:off x="7162800" y="198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13" name="Oval 37"/>
            <p:cNvSpPr>
              <a:spLocks noChangeArrowheads="1"/>
            </p:cNvSpPr>
            <p:nvPr/>
          </p:nvSpPr>
          <p:spPr bwMode="auto">
            <a:xfrm>
              <a:off x="7391400" y="205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14" name="Oval 38"/>
            <p:cNvSpPr>
              <a:spLocks noChangeArrowheads="1"/>
            </p:cNvSpPr>
            <p:nvPr/>
          </p:nvSpPr>
          <p:spPr bwMode="auto">
            <a:xfrm>
              <a:off x="7696200" y="1905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15" name="Oval 39"/>
            <p:cNvSpPr>
              <a:spLocks noChangeArrowheads="1"/>
            </p:cNvSpPr>
            <p:nvPr/>
          </p:nvSpPr>
          <p:spPr bwMode="auto">
            <a:xfrm>
              <a:off x="7620000" y="2133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16" name="Oval 40"/>
            <p:cNvSpPr>
              <a:spLocks noChangeArrowheads="1"/>
            </p:cNvSpPr>
            <p:nvPr/>
          </p:nvSpPr>
          <p:spPr bwMode="auto">
            <a:xfrm>
              <a:off x="73152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17" name="Oval 41"/>
            <p:cNvSpPr>
              <a:spLocks noChangeArrowheads="1"/>
            </p:cNvSpPr>
            <p:nvPr/>
          </p:nvSpPr>
          <p:spPr bwMode="auto">
            <a:xfrm>
              <a:off x="78486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18" name="Oval 42"/>
            <p:cNvSpPr>
              <a:spLocks noChangeArrowheads="1"/>
            </p:cNvSpPr>
            <p:nvPr/>
          </p:nvSpPr>
          <p:spPr bwMode="auto">
            <a:xfrm>
              <a:off x="70866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19" name="Oval 43"/>
            <p:cNvSpPr>
              <a:spLocks noChangeArrowheads="1"/>
            </p:cNvSpPr>
            <p:nvPr/>
          </p:nvSpPr>
          <p:spPr bwMode="auto">
            <a:xfrm>
              <a:off x="7543800" y="2362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20" name="Oval 44"/>
            <p:cNvSpPr>
              <a:spLocks noChangeArrowheads="1"/>
            </p:cNvSpPr>
            <p:nvPr/>
          </p:nvSpPr>
          <p:spPr bwMode="auto">
            <a:xfrm>
              <a:off x="7543800" y="1676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21" name="Oval 45"/>
            <p:cNvSpPr>
              <a:spLocks noChangeArrowheads="1"/>
            </p:cNvSpPr>
            <p:nvPr/>
          </p:nvSpPr>
          <p:spPr bwMode="auto">
            <a:xfrm>
              <a:off x="73914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22" name="Oval 46"/>
            <p:cNvSpPr>
              <a:spLocks noChangeArrowheads="1"/>
            </p:cNvSpPr>
            <p:nvPr/>
          </p:nvSpPr>
          <p:spPr bwMode="auto">
            <a:xfrm>
              <a:off x="7543800" y="198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23" name="Oval 47"/>
            <p:cNvSpPr>
              <a:spLocks noChangeArrowheads="1"/>
            </p:cNvSpPr>
            <p:nvPr/>
          </p:nvSpPr>
          <p:spPr bwMode="auto">
            <a:xfrm>
              <a:off x="7315200" y="2133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24" name="Oval 48"/>
            <p:cNvSpPr>
              <a:spLocks noChangeArrowheads="1"/>
            </p:cNvSpPr>
            <p:nvPr/>
          </p:nvSpPr>
          <p:spPr bwMode="auto">
            <a:xfrm>
              <a:off x="75438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25" name="Oval 49"/>
            <p:cNvSpPr>
              <a:spLocks noChangeArrowheads="1"/>
            </p:cNvSpPr>
            <p:nvPr/>
          </p:nvSpPr>
          <p:spPr bwMode="auto">
            <a:xfrm>
              <a:off x="7848600" y="205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26" name="Oval 50"/>
            <p:cNvSpPr>
              <a:spLocks noChangeArrowheads="1"/>
            </p:cNvSpPr>
            <p:nvPr/>
          </p:nvSpPr>
          <p:spPr bwMode="auto">
            <a:xfrm>
              <a:off x="7772400" y="243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27" name="Oval 51"/>
            <p:cNvSpPr>
              <a:spLocks noChangeArrowheads="1"/>
            </p:cNvSpPr>
            <p:nvPr/>
          </p:nvSpPr>
          <p:spPr bwMode="auto">
            <a:xfrm>
              <a:off x="7467600" y="243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28" name="Oval 52"/>
            <p:cNvSpPr>
              <a:spLocks noChangeArrowheads="1"/>
            </p:cNvSpPr>
            <p:nvPr/>
          </p:nvSpPr>
          <p:spPr bwMode="auto">
            <a:xfrm>
              <a:off x="8001000" y="243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29" name="Oval 53"/>
            <p:cNvSpPr>
              <a:spLocks noChangeArrowheads="1"/>
            </p:cNvSpPr>
            <p:nvPr/>
          </p:nvSpPr>
          <p:spPr bwMode="auto">
            <a:xfrm>
              <a:off x="7239000" y="2362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30" name="Oval 54"/>
            <p:cNvSpPr>
              <a:spLocks noChangeArrowheads="1"/>
            </p:cNvSpPr>
            <p:nvPr/>
          </p:nvSpPr>
          <p:spPr bwMode="auto">
            <a:xfrm>
              <a:off x="7620000" y="243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31" name="Oval 55"/>
            <p:cNvSpPr>
              <a:spLocks noChangeArrowheads="1"/>
            </p:cNvSpPr>
            <p:nvPr/>
          </p:nvSpPr>
          <p:spPr bwMode="auto">
            <a:xfrm>
              <a:off x="76962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32" name="Oval 56"/>
            <p:cNvSpPr>
              <a:spLocks noChangeArrowheads="1"/>
            </p:cNvSpPr>
            <p:nvPr/>
          </p:nvSpPr>
          <p:spPr bwMode="auto">
            <a:xfrm>
              <a:off x="70104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33" name="Oval 57"/>
            <p:cNvSpPr>
              <a:spLocks noChangeArrowheads="1"/>
            </p:cNvSpPr>
            <p:nvPr/>
          </p:nvSpPr>
          <p:spPr bwMode="auto">
            <a:xfrm>
              <a:off x="7162800" y="198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34" name="Oval 58"/>
            <p:cNvSpPr>
              <a:spLocks noChangeArrowheads="1"/>
            </p:cNvSpPr>
            <p:nvPr/>
          </p:nvSpPr>
          <p:spPr bwMode="auto">
            <a:xfrm>
              <a:off x="6934200" y="2133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35" name="Oval 59"/>
            <p:cNvSpPr>
              <a:spLocks noChangeArrowheads="1"/>
            </p:cNvSpPr>
            <p:nvPr/>
          </p:nvSpPr>
          <p:spPr bwMode="auto">
            <a:xfrm>
              <a:off x="71628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36" name="Oval 60"/>
            <p:cNvSpPr>
              <a:spLocks noChangeArrowheads="1"/>
            </p:cNvSpPr>
            <p:nvPr/>
          </p:nvSpPr>
          <p:spPr bwMode="auto">
            <a:xfrm>
              <a:off x="7467600" y="205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37" name="Oval 61"/>
            <p:cNvSpPr>
              <a:spLocks noChangeArrowheads="1"/>
            </p:cNvSpPr>
            <p:nvPr/>
          </p:nvSpPr>
          <p:spPr bwMode="auto">
            <a:xfrm>
              <a:off x="73914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38" name="Oval 62"/>
            <p:cNvSpPr>
              <a:spLocks noChangeArrowheads="1"/>
            </p:cNvSpPr>
            <p:nvPr/>
          </p:nvSpPr>
          <p:spPr bwMode="auto">
            <a:xfrm>
              <a:off x="7086600" y="243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39" name="Oval 63"/>
            <p:cNvSpPr>
              <a:spLocks noChangeArrowheads="1"/>
            </p:cNvSpPr>
            <p:nvPr/>
          </p:nvSpPr>
          <p:spPr bwMode="auto">
            <a:xfrm>
              <a:off x="7620000" y="2362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0" name="Oval 65"/>
            <p:cNvSpPr>
              <a:spLocks noChangeArrowheads="1"/>
            </p:cNvSpPr>
            <p:nvPr/>
          </p:nvSpPr>
          <p:spPr bwMode="auto">
            <a:xfrm>
              <a:off x="73152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1" name="Oval 66"/>
            <p:cNvSpPr>
              <a:spLocks noChangeArrowheads="1"/>
            </p:cNvSpPr>
            <p:nvPr/>
          </p:nvSpPr>
          <p:spPr bwMode="auto">
            <a:xfrm>
              <a:off x="7162800" y="160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2" name="Oval 67"/>
            <p:cNvSpPr>
              <a:spLocks noChangeArrowheads="1"/>
            </p:cNvSpPr>
            <p:nvPr/>
          </p:nvSpPr>
          <p:spPr bwMode="auto">
            <a:xfrm>
              <a:off x="7315200" y="1752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3" name="Oval 68"/>
            <p:cNvSpPr>
              <a:spLocks noChangeArrowheads="1"/>
            </p:cNvSpPr>
            <p:nvPr/>
          </p:nvSpPr>
          <p:spPr bwMode="auto">
            <a:xfrm>
              <a:off x="7086600" y="1905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4" name="Oval 69"/>
            <p:cNvSpPr>
              <a:spLocks noChangeArrowheads="1"/>
            </p:cNvSpPr>
            <p:nvPr/>
          </p:nvSpPr>
          <p:spPr bwMode="auto">
            <a:xfrm>
              <a:off x="7315200" y="198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5" name="Oval 70"/>
            <p:cNvSpPr>
              <a:spLocks noChangeArrowheads="1"/>
            </p:cNvSpPr>
            <p:nvPr/>
          </p:nvSpPr>
          <p:spPr bwMode="auto">
            <a:xfrm>
              <a:off x="7620000" y="1828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6" name="Oval 71"/>
            <p:cNvSpPr>
              <a:spLocks noChangeArrowheads="1"/>
            </p:cNvSpPr>
            <p:nvPr/>
          </p:nvSpPr>
          <p:spPr bwMode="auto">
            <a:xfrm>
              <a:off x="7543800" y="205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7" name="Oval 72"/>
            <p:cNvSpPr>
              <a:spLocks noChangeArrowheads="1"/>
            </p:cNvSpPr>
            <p:nvPr/>
          </p:nvSpPr>
          <p:spPr bwMode="auto">
            <a:xfrm>
              <a:off x="72390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8" name="Oval 73"/>
            <p:cNvSpPr>
              <a:spLocks noChangeArrowheads="1"/>
            </p:cNvSpPr>
            <p:nvPr/>
          </p:nvSpPr>
          <p:spPr bwMode="auto">
            <a:xfrm>
              <a:off x="7772400" y="2133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49" name="Oval 74"/>
            <p:cNvSpPr>
              <a:spLocks noChangeArrowheads="1"/>
            </p:cNvSpPr>
            <p:nvPr/>
          </p:nvSpPr>
          <p:spPr bwMode="auto">
            <a:xfrm>
              <a:off x="7010400" y="2133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50" name="Oval 75"/>
            <p:cNvSpPr>
              <a:spLocks noChangeArrowheads="1"/>
            </p:cNvSpPr>
            <p:nvPr/>
          </p:nvSpPr>
          <p:spPr bwMode="auto">
            <a:xfrm>
              <a:off x="74676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51" name="Oval 76"/>
            <p:cNvSpPr>
              <a:spLocks noChangeArrowheads="1"/>
            </p:cNvSpPr>
            <p:nvPr/>
          </p:nvSpPr>
          <p:spPr bwMode="auto">
            <a:xfrm>
              <a:off x="7467600" y="1600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52" name="Oval 77"/>
            <p:cNvSpPr>
              <a:spLocks noChangeArrowheads="1"/>
            </p:cNvSpPr>
            <p:nvPr/>
          </p:nvSpPr>
          <p:spPr bwMode="auto">
            <a:xfrm>
              <a:off x="7315200" y="1752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53" name="Oval 78"/>
            <p:cNvSpPr>
              <a:spLocks noChangeArrowheads="1"/>
            </p:cNvSpPr>
            <p:nvPr/>
          </p:nvSpPr>
          <p:spPr bwMode="auto">
            <a:xfrm>
              <a:off x="7467600" y="1905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54" name="Oval 79"/>
            <p:cNvSpPr>
              <a:spLocks noChangeArrowheads="1"/>
            </p:cNvSpPr>
            <p:nvPr/>
          </p:nvSpPr>
          <p:spPr bwMode="auto">
            <a:xfrm>
              <a:off x="7239000" y="205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55" name="Oval 80"/>
            <p:cNvSpPr>
              <a:spLocks noChangeArrowheads="1"/>
            </p:cNvSpPr>
            <p:nvPr/>
          </p:nvSpPr>
          <p:spPr bwMode="auto">
            <a:xfrm>
              <a:off x="7467600" y="2133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56" name="Oval 81"/>
            <p:cNvSpPr>
              <a:spLocks noChangeArrowheads="1"/>
            </p:cNvSpPr>
            <p:nvPr/>
          </p:nvSpPr>
          <p:spPr bwMode="auto">
            <a:xfrm>
              <a:off x="7772400" y="198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57" name="Oval 82"/>
            <p:cNvSpPr>
              <a:spLocks noChangeArrowheads="1"/>
            </p:cNvSpPr>
            <p:nvPr/>
          </p:nvSpPr>
          <p:spPr bwMode="auto">
            <a:xfrm>
              <a:off x="7696200" y="243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58" name="Oval 83"/>
            <p:cNvSpPr>
              <a:spLocks noChangeArrowheads="1"/>
            </p:cNvSpPr>
            <p:nvPr/>
          </p:nvSpPr>
          <p:spPr bwMode="auto">
            <a:xfrm>
              <a:off x="7391400" y="2362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59" name="Oval 84"/>
            <p:cNvSpPr>
              <a:spLocks noChangeArrowheads="1"/>
            </p:cNvSpPr>
            <p:nvPr/>
          </p:nvSpPr>
          <p:spPr bwMode="auto">
            <a:xfrm>
              <a:off x="7924800" y="2590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60" name="Oval 85"/>
            <p:cNvSpPr>
              <a:spLocks noChangeArrowheads="1"/>
            </p:cNvSpPr>
            <p:nvPr/>
          </p:nvSpPr>
          <p:spPr bwMode="auto">
            <a:xfrm>
              <a:off x="71628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61" name="Oval 86"/>
            <p:cNvSpPr>
              <a:spLocks noChangeArrowheads="1"/>
            </p:cNvSpPr>
            <p:nvPr/>
          </p:nvSpPr>
          <p:spPr bwMode="auto">
            <a:xfrm>
              <a:off x="73914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62" name="Oval 87"/>
            <p:cNvSpPr>
              <a:spLocks noChangeArrowheads="1"/>
            </p:cNvSpPr>
            <p:nvPr/>
          </p:nvSpPr>
          <p:spPr bwMode="auto">
            <a:xfrm>
              <a:off x="7620000" y="1752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63" name="Oval 88"/>
            <p:cNvSpPr>
              <a:spLocks noChangeArrowheads="1"/>
            </p:cNvSpPr>
            <p:nvPr/>
          </p:nvSpPr>
          <p:spPr bwMode="auto">
            <a:xfrm>
              <a:off x="6934200" y="1752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64" name="Oval 89"/>
            <p:cNvSpPr>
              <a:spLocks noChangeArrowheads="1"/>
            </p:cNvSpPr>
            <p:nvPr/>
          </p:nvSpPr>
          <p:spPr bwMode="auto">
            <a:xfrm>
              <a:off x="7086600" y="1905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65" name="Oval 90"/>
            <p:cNvSpPr>
              <a:spLocks noChangeArrowheads="1"/>
            </p:cNvSpPr>
            <p:nvPr/>
          </p:nvSpPr>
          <p:spPr bwMode="auto">
            <a:xfrm>
              <a:off x="6858000" y="205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66" name="Oval 91"/>
            <p:cNvSpPr>
              <a:spLocks noChangeArrowheads="1"/>
            </p:cNvSpPr>
            <p:nvPr/>
          </p:nvSpPr>
          <p:spPr bwMode="auto">
            <a:xfrm>
              <a:off x="7086600" y="2133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67" name="Oval 92"/>
            <p:cNvSpPr>
              <a:spLocks noChangeArrowheads="1"/>
            </p:cNvSpPr>
            <p:nvPr/>
          </p:nvSpPr>
          <p:spPr bwMode="auto">
            <a:xfrm>
              <a:off x="7391400" y="1981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68" name="Oval 93"/>
            <p:cNvSpPr>
              <a:spLocks noChangeArrowheads="1"/>
            </p:cNvSpPr>
            <p:nvPr/>
          </p:nvSpPr>
          <p:spPr bwMode="auto">
            <a:xfrm>
              <a:off x="7315200" y="22098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69" name="Oval 94"/>
            <p:cNvSpPr>
              <a:spLocks noChangeArrowheads="1"/>
            </p:cNvSpPr>
            <p:nvPr/>
          </p:nvSpPr>
          <p:spPr bwMode="auto">
            <a:xfrm>
              <a:off x="7010400" y="23622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70" name="Oval 95"/>
            <p:cNvSpPr>
              <a:spLocks noChangeArrowheads="1"/>
            </p:cNvSpPr>
            <p:nvPr/>
          </p:nvSpPr>
          <p:spPr bwMode="auto">
            <a:xfrm>
              <a:off x="7543800" y="22860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71" name="Oval 96"/>
            <p:cNvSpPr>
              <a:spLocks noChangeArrowheads="1"/>
            </p:cNvSpPr>
            <p:nvPr/>
          </p:nvSpPr>
          <p:spPr bwMode="auto">
            <a:xfrm>
              <a:off x="7239000" y="2438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72" name="Oval 97"/>
            <p:cNvSpPr>
              <a:spLocks noChangeArrowheads="1"/>
            </p:cNvSpPr>
            <p:nvPr/>
          </p:nvSpPr>
          <p:spPr bwMode="auto">
            <a:xfrm>
              <a:off x="7239000" y="17526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843" name="Rectangle 98"/>
          <p:cNvSpPr>
            <a:spLocks noChangeArrowheads="1"/>
          </p:cNvSpPr>
          <p:nvPr/>
        </p:nvSpPr>
        <p:spPr bwMode="auto">
          <a:xfrm>
            <a:off x="5791200" y="4419600"/>
            <a:ext cx="335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      Not Guilty 6/7M</a:t>
            </a:r>
          </a:p>
        </p:txBody>
      </p:sp>
      <p:sp>
        <p:nvSpPr>
          <p:cNvPr id="35844" name="Rectangle 99"/>
          <p:cNvSpPr>
            <a:spLocks noChangeArrowheads="1"/>
          </p:cNvSpPr>
          <p:nvPr/>
        </p:nvSpPr>
        <p:spPr bwMode="auto">
          <a:xfrm>
            <a:off x="0" y="3276600"/>
            <a:ext cx="3352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/>
              <a:t>	 Guilty 1/7M </a:t>
            </a:r>
          </a:p>
        </p:txBody>
      </p:sp>
      <p:sp>
        <p:nvSpPr>
          <p:cNvPr id="35845" name="Oval 100"/>
          <p:cNvSpPr>
            <a:spLocks noChangeArrowheads="1"/>
          </p:cNvSpPr>
          <p:nvPr/>
        </p:nvSpPr>
        <p:spPr bwMode="auto">
          <a:xfrm>
            <a:off x="1447800" y="3048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533400" y="1295400"/>
            <a:ext cx="32004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FF0000"/>
                  </a:solidFill>
                </a:ln>
              </a:rPr>
              <a:t>Random Joe</a:t>
            </a:r>
          </a:p>
          <a:p>
            <a:pPr>
              <a:defRPr/>
            </a:pPr>
            <a:r>
              <a:rPr lang="en-US" dirty="0"/>
              <a:t>Prior 		1/7M</a:t>
            </a:r>
          </a:p>
          <a:p>
            <a:pPr>
              <a:defRPr/>
            </a:pPr>
            <a:r>
              <a:rPr lang="en-US" dirty="0"/>
              <a:t>Likelihood	1</a:t>
            </a:r>
          </a:p>
          <a:p>
            <a:pPr>
              <a:defRPr/>
            </a:pPr>
            <a:r>
              <a:rPr lang="en-US" dirty="0"/>
              <a:t>No.		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76600" y="1676400"/>
            <a:ext cx="32004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Database</a:t>
            </a:r>
          </a:p>
          <a:p>
            <a:pPr>
              <a:defRPr/>
            </a:pPr>
            <a:r>
              <a:rPr lang="en-US" dirty="0"/>
              <a:t>Prior 		1/7M</a:t>
            </a:r>
          </a:p>
          <a:p>
            <a:pPr>
              <a:defRPr/>
            </a:pPr>
            <a:r>
              <a:rPr lang="en-US" dirty="0"/>
              <a:t>Likelihood	0</a:t>
            </a:r>
          </a:p>
          <a:p>
            <a:pPr>
              <a:defRPr/>
            </a:pPr>
            <a:r>
              <a:rPr lang="en-US" dirty="0"/>
              <a:t>No.		1M-1</a:t>
            </a:r>
          </a:p>
          <a:p>
            <a:pPr>
              <a:defRPr/>
            </a:pPr>
            <a:r>
              <a:rPr lang="en-US" dirty="0"/>
              <a:t>		</a:t>
            </a:r>
          </a:p>
          <a:p>
            <a:pPr>
              <a:defRPr/>
            </a:pPr>
            <a:r>
              <a:rPr lang="en-US" dirty="0"/>
              <a:t>		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276600" y="3200400"/>
            <a:ext cx="32004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chemeClr val="accent2"/>
                  </a:solidFill>
                </a:ln>
                <a:solidFill>
                  <a:srgbClr val="333399"/>
                </a:solidFill>
              </a:rPr>
              <a:t>Rest of UK</a:t>
            </a:r>
          </a:p>
          <a:p>
            <a:pPr>
              <a:defRPr/>
            </a:pPr>
            <a:r>
              <a:rPr lang="en-US" dirty="0"/>
              <a:t>Prior 		1/7M</a:t>
            </a:r>
          </a:p>
          <a:p>
            <a:pPr>
              <a:defRPr/>
            </a:pPr>
            <a:r>
              <a:rPr lang="en-US" dirty="0"/>
              <a:t>Likelihood	1/1M</a:t>
            </a:r>
          </a:p>
          <a:p>
            <a:pPr>
              <a:defRPr/>
            </a:pPr>
            <a:r>
              <a:rPr lang="en-US" dirty="0"/>
              <a:t>No.		6M</a:t>
            </a:r>
          </a:p>
        </p:txBody>
      </p:sp>
      <p:sp>
        <p:nvSpPr>
          <p:cNvPr id="35849" name="Oval 14"/>
          <p:cNvSpPr>
            <a:spLocks noChangeArrowheads="1"/>
          </p:cNvSpPr>
          <p:nvPr/>
        </p:nvSpPr>
        <p:spPr bwMode="auto">
          <a:xfrm>
            <a:off x="67437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0" name="Oval 15"/>
          <p:cNvSpPr>
            <a:spLocks noChangeArrowheads="1"/>
          </p:cNvSpPr>
          <p:nvPr/>
        </p:nvSpPr>
        <p:spPr bwMode="auto">
          <a:xfrm>
            <a:off x="6972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1" name="Oval 18"/>
          <p:cNvSpPr>
            <a:spLocks noChangeArrowheads="1"/>
          </p:cNvSpPr>
          <p:nvPr/>
        </p:nvSpPr>
        <p:spPr bwMode="auto">
          <a:xfrm>
            <a:off x="68961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2" name="Oval 19"/>
          <p:cNvSpPr>
            <a:spLocks noChangeArrowheads="1"/>
          </p:cNvSpPr>
          <p:nvPr/>
        </p:nvSpPr>
        <p:spPr bwMode="auto">
          <a:xfrm>
            <a:off x="74295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3" name="Oval 20"/>
          <p:cNvSpPr>
            <a:spLocks noChangeArrowheads="1"/>
          </p:cNvSpPr>
          <p:nvPr/>
        </p:nvSpPr>
        <p:spPr bwMode="auto">
          <a:xfrm>
            <a:off x="66675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4" name="Oval 21"/>
          <p:cNvSpPr>
            <a:spLocks noChangeArrowheads="1"/>
          </p:cNvSpPr>
          <p:nvPr/>
        </p:nvSpPr>
        <p:spPr bwMode="auto">
          <a:xfrm>
            <a:off x="71247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5" name="Oval 25"/>
          <p:cNvSpPr>
            <a:spLocks noChangeArrowheads="1"/>
          </p:cNvSpPr>
          <p:nvPr/>
        </p:nvSpPr>
        <p:spPr bwMode="auto">
          <a:xfrm>
            <a:off x="68961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6" name="Oval 26"/>
          <p:cNvSpPr>
            <a:spLocks noChangeArrowheads="1"/>
          </p:cNvSpPr>
          <p:nvPr/>
        </p:nvSpPr>
        <p:spPr bwMode="auto">
          <a:xfrm>
            <a:off x="71247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7" name="Oval 28"/>
          <p:cNvSpPr>
            <a:spLocks noChangeArrowheads="1"/>
          </p:cNvSpPr>
          <p:nvPr/>
        </p:nvSpPr>
        <p:spPr bwMode="auto">
          <a:xfrm>
            <a:off x="7353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8" name="Oval 29"/>
          <p:cNvSpPr>
            <a:spLocks noChangeArrowheads="1"/>
          </p:cNvSpPr>
          <p:nvPr/>
        </p:nvSpPr>
        <p:spPr bwMode="auto">
          <a:xfrm>
            <a:off x="7048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59" name="Oval 30"/>
          <p:cNvSpPr>
            <a:spLocks noChangeArrowheads="1"/>
          </p:cNvSpPr>
          <p:nvPr/>
        </p:nvSpPr>
        <p:spPr bwMode="auto">
          <a:xfrm>
            <a:off x="75819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0" name="Oval 31"/>
          <p:cNvSpPr>
            <a:spLocks noChangeArrowheads="1"/>
          </p:cNvSpPr>
          <p:nvPr/>
        </p:nvSpPr>
        <p:spPr bwMode="auto">
          <a:xfrm>
            <a:off x="68199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1" name="Oval 32"/>
          <p:cNvSpPr>
            <a:spLocks noChangeArrowheads="1"/>
          </p:cNvSpPr>
          <p:nvPr/>
        </p:nvSpPr>
        <p:spPr bwMode="auto">
          <a:xfrm>
            <a:off x="72771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2" name="Oval 36"/>
          <p:cNvSpPr>
            <a:spLocks noChangeArrowheads="1"/>
          </p:cNvSpPr>
          <p:nvPr/>
        </p:nvSpPr>
        <p:spPr bwMode="auto">
          <a:xfrm>
            <a:off x="70485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3" name="Oval 37"/>
          <p:cNvSpPr>
            <a:spLocks noChangeArrowheads="1"/>
          </p:cNvSpPr>
          <p:nvPr/>
        </p:nvSpPr>
        <p:spPr bwMode="auto">
          <a:xfrm>
            <a:off x="72771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4" name="Oval 38"/>
          <p:cNvSpPr>
            <a:spLocks noChangeArrowheads="1"/>
          </p:cNvSpPr>
          <p:nvPr/>
        </p:nvSpPr>
        <p:spPr bwMode="auto">
          <a:xfrm>
            <a:off x="75819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5" name="Oval 39"/>
          <p:cNvSpPr>
            <a:spLocks noChangeArrowheads="1"/>
          </p:cNvSpPr>
          <p:nvPr/>
        </p:nvSpPr>
        <p:spPr bwMode="auto">
          <a:xfrm>
            <a:off x="7505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6" name="Oval 40"/>
          <p:cNvSpPr>
            <a:spLocks noChangeArrowheads="1"/>
          </p:cNvSpPr>
          <p:nvPr/>
        </p:nvSpPr>
        <p:spPr bwMode="auto">
          <a:xfrm>
            <a:off x="72009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7" name="Oval 41"/>
          <p:cNvSpPr>
            <a:spLocks noChangeArrowheads="1"/>
          </p:cNvSpPr>
          <p:nvPr/>
        </p:nvSpPr>
        <p:spPr bwMode="auto">
          <a:xfrm>
            <a:off x="77343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8" name="Oval 42"/>
          <p:cNvSpPr>
            <a:spLocks noChangeArrowheads="1"/>
          </p:cNvSpPr>
          <p:nvPr/>
        </p:nvSpPr>
        <p:spPr bwMode="auto">
          <a:xfrm>
            <a:off x="6972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69" name="Oval 43"/>
          <p:cNvSpPr>
            <a:spLocks noChangeArrowheads="1"/>
          </p:cNvSpPr>
          <p:nvPr/>
        </p:nvSpPr>
        <p:spPr bwMode="auto">
          <a:xfrm>
            <a:off x="7429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0" name="Oval 46"/>
          <p:cNvSpPr>
            <a:spLocks noChangeArrowheads="1"/>
          </p:cNvSpPr>
          <p:nvPr/>
        </p:nvSpPr>
        <p:spPr bwMode="auto">
          <a:xfrm>
            <a:off x="74295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1" name="Oval 47"/>
          <p:cNvSpPr>
            <a:spLocks noChangeArrowheads="1"/>
          </p:cNvSpPr>
          <p:nvPr/>
        </p:nvSpPr>
        <p:spPr bwMode="auto">
          <a:xfrm>
            <a:off x="7200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2" name="Oval 48"/>
          <p:cNvSpPr>
            <a:spLocks noChangeArrowheads="1"/>
          </p:cNvSpPr>
          <p:nvPr/>
        </p:nvSpPr>
        <p:spPr bwMode="auto">
          <a:xfrm>
            <a:off x="74295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3" name="Oval 49"/>
          <p:cNvSpPr>
            <a:spLocks noChangeArrowheads="1"/>
          </p:cNvSpPr>
          <p:nvPr/>
        </p:nvSpPr>
        <p:spPr bwMode="auto">
          <a:xfrm>
            <a:off x="77343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4" name="Oval 50"/>
          <p:cNvSpPr>
            <a:spLocks noChangeArrowheads="1"/>
          </p:cNvSpPr>
          <p:nvPr/>
        </p:nvSpPr>
        <p:spPr bwMode="auto">
          <a:xfrm>
            <a:off x="7658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5" name="Oval 51"/>
          <p:cNvSpPr>
            <a:spLocks noChangeArrowheads="1"/>
          </p:cNvSpPr>
          <p:nvPr/>
        </p:nvSpPr>
        <p:spPr bwMode="auto">
          <a:xfrm>
            <a:off x="7353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6" name="Oval 52"/>
          <p:cNvSpPr>
            <a:spLocks noChangeArrowheads="1"/>
          </p:cNvSpPr>
          <p:nvPr/>
        </p:nvSpPr>
        <p:spPr bwMode="auto">
          <a:xfrm>
            <a:off x="78867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7" name="Oval 53"/>
          <p:cNvSpPr>
            <a:spLocks noChangeArrowheads="1"/>
          </p:cNvSpPr>
          <p:nvPr/>
        </p:nvSpPr>
        <p:spPr bwMode="auto">
          <a:xfrm>
            <a:off x="71247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8" name="Oval 54"/>
          <p:cNvSpPr>
            <a:spLocks noChangeArrowheads="1"/>
          </p:cNvSpPr>
          <p:nvPr/>
        </p:nvSpPr>
        <p:spPr bwMode="auto">
          <a:xfrm>
            <a:off x="7581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79" name="Oval 56"/>
          <p:cNvSpPr>
            <a:spLocks noChangeArrowheads="1"/>
          </p:cNvSpPr>
          <p:nvPr/>
        </p:nvSpPr>
        <p:spPr bwMode="auto">
          <a:xfrm>
            <a:off x="74295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0" name="Oval 57"/>
          <p:cNvSpPr>
            <a:spLocks noChangeArrowheads="1"/>
          </p:cNvSpPr>
          <p:nvPr/>
        </p:nvSpPr>
        <p:spPr bwMode="auto">
          <a:xfrm>
            <a:off x="7581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1" name="Oval 58"/>
          <p:cNvSpPr>
            <a:spLocks noChangeArrowheads="1"/>
          </p:cNvSpPr>
          <p:nvPr/>
        </p:nvSpPr>
        <p:spPr bwMode="auto">
          <a:xfrm>
            <a:off x="7353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2" name="Oval 59"/>
          <p:cNvSpPr>
            <a:spLocks noChangeArrowheads="1"/>
          </p:cNvSpPr>
          <p:nvPr/>
        </p:nvSpPr>
        <p:spPr bwMode="auto">
          <a:xfrm>
            <a:off x="75819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3" name="Oval 60"/>
          <p:cNvSpPr>
            <a:spLocks noChangeArrowheads="1"/>
          </p:cNvSpPr>
          <p:nvPr/>
        </p:nvSpPr>
        <p:spPr bwMode="auto">
          <a:xfrm>
            <a:off x="78867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4" name="Oval 61"/>
          <p:cNvSpPr>
            <a:spLocks noChangeArrowheads="1"/>
          </p:cNvSpPr>
          <p:nvPr/>
        </p:nvSpPr>
        <p:spPr bwMode="auto">
          <a:xfrm>
            <a:off x="7810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5" name="Oval 62"/>
          <p:cNvSpPr>
            <a:spLocks noChangeArrowheads="1"/>
          </p:cNvSpPr>
          <p:nvPr/>
        </p:nvSpPr>
        <p:spPr bwMode="auto">
          <a:xfrm>
            <a:off x="7505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6" name="Oval 63"/>
          <p:cNvSpPr>
            <a:spLocks noChangeArrowheads="1"/>
          </p:cNvSpPr>
          <p:nvPr/>
        </p:nvSpPr>
        <p:spPr bwMode="auto">
          <a:xfrm>
            <a:off x="80391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7" name="Oval 64"/>
          <p:cNvSpPr>
            <a:spLocks noChangeArrowheads="1"/>
          </p:cNvSpPr>
          <p:nvPr/>
        </p:nvSpPr>
        <p:spPr bwMode="auto">
          <a:xfrm>
            <a:off x="7277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8" name="Oval 65"/>
          <p:cNvSpPr>
            <a:spLocks noChangeArrowheads="1"/>
          </p:cNvSpPr>
          <p:nvPr/>
        </p:nvSpPr>
        <p:spPr bwMode="auto">
          <a:xfrm>
            <a:off x="7734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89" name="Oval 66"/>
          <p:cNvSpPr>
            <a:spLocks noChangeArrowheads="1"/>
          </p:cNvSpPr>
          <p:nvPr/>
        </p:nvSpPr>
        <p:spPr bwMode="auto">
          <a:xfrm>
            <a:off x="7734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0" name="Oval 67"/>
          <p:cNvSpPr>
            <a:spLocks noChangeArrowheads="1"/>
          </p:cNvSpPr>
          <p:nvPr/>
        </p:nvSpPr>
        <p:spPr bwMode="auto">
          <a:xfrm>
            <a:off x="7581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1" name="Oval 68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2" name="Oval 69"/>
          <p:cNvSpPr>
            <a:spLocks noChangeArrowheads="1"/>
          </p:cNvSpPr>
          <p:nvPr/>
        </p:nvSpPr>
        <p:spPr bwMode="auto">
          <a:xfrm>
            <a:off x="7505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3" name="Oval 70"/>
          <p:cNvSpPr>
            <a:spLocks noChangeArrowheads="1"/>
          </p:cNvSpPr>
          <p:nvPr/>
        </p:nvSpPr>
        <p:spPr bwMode="auto">
          <a:xfrm>
            <a:off x="77343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4" name="Oval 71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5" name="Oval 72"/>
          <p:cNvSpPr>
            <a:spLocks noChangeArrowheads="1"/>
          </p:cNvSpPr>
          <p:nvPr/>
        </p:nvSpPr>
        <p:spPr bwMode="auto">
          <a:xfrm>
            <a:off x="7962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6" name="Oval 73"/>
          <p:cNvSpPr>
            <a:spLocks noChangeArrowheads="1"/>
          </p:cNvSpPr>
          <p:nvPr/>
        </p:nvSpPr>
        <p:spPr bwMode="auto">
          <a:xfrm>
            <a:off x="7658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7" name="Oval 74"/>
          <p:cNvSpPr>
            <a:spLocks noChangeArrowheads="1"/>
          </p:cNvSpPr>
          <p:nvPr/>
        </p:nvSpPr>
        <p:spPr bwMode="auto">
          <a:xfrm>
            <a:off x="8191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8" name="Oval 75"/>
          <p:cNvSpPr>
            <a:spLocks noChangeArrowheads="1"/>
          </p:cNvSpPr>
          <p:nvPr/>
        </p:nvSpPr>
        <p:spPr bwMode="auto">
          <a:xfrm>
            <a:off x="7429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99" name="Oval 76"/>
          <p:cNvSpPr>
            <a:spLocks noChangeArrowheads="1"/>
          </p:cNvSpPr>
          <p:nvPr/>
        </p:nvSpPr>
        <p:spPr bwMode="auto">
          <a:xfrm>
            <a:off x="7886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0" name="Oval 77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1" name="Oval 78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2" name="Oval 79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3" name="Oval 80"/>
          <p:cNvSpPr>
            <a:spLocks noChangeArrowheads="1"/>
          </p:cNvSpPr>
          <p:nvPr/>
        </p:nvSpPr>
        <p:spPr bwMode="auto">
          <a:xfrm>
            <a:off x="7658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4" name="Oval 81"/>
          <p:cNvSpPr>
            <a:spLocks noChangeArrowheads="1"/>
          </p:cNvSpPr>
          <p:nvPr/>
        </p:nvSpPr>
        <p:spPr bwMode="auto">
          <a:xfrm>
            <a:off x="7886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5" name="Oval 82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6" name="Oval 83"/>
          <p:cNvSpPr>
            <a:spLocks noChangeArrowheads="1"/>
          </p:cNvSpPr>
          <p:nvPr/>
        </p:nvSpPr>
        <p:spPr bwMode="auto">
          <a:xfrm>
            <a:off x="8115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7" name="Oval 84"/>
          <p:cNvSpPr>
            <a:spLocks noChangeArrowheads="1"/>
          </p:cNvSpPr>
          <p:nvPr/>
        </p:nvSpPr>
        <p:spPr bwMode="auto">
          <a:xfrm>
            <a:off x="7810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8" name="Oval 85"/>
          <p:cNvSpPr>
            <a:spLocks noChangeArrowheads="1"/>
          </p:cNvSpPr>
          <p:nvPr/>
        </p:nvSpPr>
        <p:spPr bwMode="auto">
          <a:xfrm>
            <a:off x="8343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09" name="Oval 86"/>
          <p:cNvSpPr>
            <a:spLocks noChangeArrowheads="1"/>
          </p:cNvSpPr>
          <p:nvPr/>
        </p:nvSpPr>
        <p:spPr bwMode="auto">
          <a:xfrm>
            <a:off x="7581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0" name="Oval 87"/>
          <p:cNvSpPr>
            <a:spLocks noChangeArrowheads="1"/>
          </p:cNvSpPr>
          <p:nvPr/>
        </p:nvSpPr>
        <p:spPr bwMode="auto">
          <a:xfrm>
            <a:off x="8039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1" name="Oval 88"/>
          <p:cNvSpPr>
            <a:spLocks noChangeArrowheads="1"/>
          </p:cNvSpPr>
          <p:nvPr/>
        </p:nvSpPr>
        <p:spPr bwMode="auto">
          <a:xfrm>
            <a:off x="8039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2" name="Oval 89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3" name="Oval 90"/>
          <p:cNvSpPr>
            <a:spLocks noChangeArrowheads="1"/>
          </p:cNvSpPr>
          <p:nvPr/>
        </p:nvSpPr>
        <p:spPr bwMode="auto">
          <a:xfrm>
            <a:off x="8039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4" name="Oval 91"/>
          <p:cNvSpPr>
            <a:spLocks noChangeArrowheads="1"/>
          </p:cNvSpPr>
          <p:nvPr/>
        </p:nvSpPr>
        <p:spPr bwMode="auto">
          <a:xfrm>
            <a:off x="7810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5" name="Oval 92"/>
          <p:cNvSpPr>
            <a:spLocks noChangeArrowheads="1"/>
          </p:cNvSpPr>
          <p:nvPr/>
        </p:nvSpPr>
        <p:spPr bwMode="auto">
          <a:xfrm>
            <a:off x="8039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6" name="Oval 93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7" name="Oval 94"/>
          <p:cNvSpPr>
            <a:spLocks noChangeArrowheads="1"/>
          </p:cNvSpPr>
          <p:nvPr/>
        </p:nvSpPr>
        <p:spPr bwMode="auto">
          <a:xfrm>
            <a:off x="8267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8" name="Oval 95"/>
          <p:cNvSpPr>
            <a:spLocks noChangeArrowheads="1"/>
          </p:cNvSpPr>
          <p:nvPr/>
        </p:nvSpPr>
        <p:spPr bwMode="auto">
          <a:xfrm>
            <a:off x="7962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19" name="Oval 96"/>
          <p:cNvSpPr>
            <a:spLocks noChangeArrowheads="1"/>
          </p:cNvSpPr>
          <p:nvPr/>
        </p:nvSpPr>
        <p:spPr bwMode="auto">
          <a:xfrm>
            <a:off x="8496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0" name="Oval 97"/>
          <p:cNvSpPr>
            <a:spLocks noChangeArrowheads="1"/>
          </p:cNvSpPr>
          <p:nvPr/>
        </p:nvSpPr>
        <p:spPr bwMode="auto">
          <a:xfrm>
            <a:off x="7734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1" name="Oval 99"/>
          <p:cNvSpPr>
            <a:spLocks noChangeArrowheads="1"/>
          </p:cNvSpPr>
          <p:nvPr/>
        </p:nvSpPr>
        <p:spPr bwMode="auto">
          <a:xfrm>
            <a:off x="8191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2" name="Oval 100"/>
          <p:cNvSpPr>
            <a:spLocks noChangeArrowheads="1"/>
          </p:cNvSpPr>
          <p:nvPr/>
        </p:nvSpPr>
        <p:spPr bwMode="auto">
          <a:xfrm>
            <a:off x="66675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3" name="Oval 101"/>
          <p:cNvSpPr>
            <a:spLocks noChangeArrowheads="1"/>
          </p:cNvSpPr>
          <p:nvPr/>
        </p:nvSpPr>
        <p:spPr bwMode="auto">
          <a:xfrm>
            <a:off x="68199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4" name="Oval 102"/>
          <p:cNvSpPr>
            <a:spLocks noChangeArrowheads="1"/>
          </p:cNvSpPr>
          <p:nvPr/>
        </p:nvSpPr>
        <p:spPr bwMode="auto">
          <a:xfrm>
            <a:off x="65913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5" name="Oval 103"/>
          <p:cNvSpPr>
            <a:spLocks noChangeArrowheads="1"/>
          </p:cNvSpPr>
          <p:nvPr/>
        </p:nvSpPr>
        <p:spPr bwMode="auto">
          <a:xfrm>
            <a:off x="6819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6" name="Oval 104"/>
          <p:cNvSpPr>
            <a:spLocks noChangeArrowheads="1"/>
          </p:cNvSpPr>
          <p:nvPr/>
        </p:nvSpPr>
        <p:spPr bwMode="auto">
          <a:xfrm>
            <a:off x="71247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7" name="Oval 105"/>
          <p:cNvSpPr>
            <a:spLocks noChangeArrowheads="1"/>
          </p:cNvSpPr>
          <p:nvPr/>
        </p:nvSpPr>
        <p:spPr bwMode="auto">
          <a:xfrm>
            <a:off x="7048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8" name="Oval 106"/>
          <p:cNvSpPr>
            <a:spLocks noChangeArrowheads="1"/>
          </p:cNvSpPr>
          <p:nvPr/>
        </p:nvSpPr>
        <p:spPr bwMode="auto">
          <a:xfrm>
            <a:off x="6743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29" name="Oval 107"/>
          <p:cNvSpPr>
            <a:spLocks noChangeArrowheads="1"/>
          </p:cNvSpPr>
          <p:nvPr/>
        </p:nvSpPr>
        <p:spPr bwMode="auto">
          <a:xfrm>
            <a:off x="7277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0" name="Oval 108"/>
          <p:cNvSpPr>
            <a:spLocks noChangeArrowheads="1"/>
          </p:cNvSpPr>
          <p:nvPr/>
        </p:nvSpPr>
        <p:spPr bwMode="auto">
          <a:xfrm>
            <a:off x="6515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1" name="Oval 109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2" name="Oval 110"/>
          <p:cNvSpPr>
            <a:spLocks noChangeArrowheads="1"/>
          </p:cNvSpPr>
          <p:nvPr/>
        </p:nvSpPr>
        <p:spPr bwMode="auto">
          <a:xfrm>
            <a:off x="6972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3" name="Oval 111"/>
          <p:cNvSpPr>
            <a:spLocks noChangeArrowheads="1"/>
          </p:cNvSpPr>
          <p:nvPr/>
        </p:nvSpPr>
        <p:spPr bwMode="auto">
          <a:xfrm>
            <a:off x="8039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4" name="Oval 112"/>
          <p:cNvSpPr>
            <a:spLocks noChangeArrowheads="1"/>
          </p:cNvSpPr>
          <p:nvPr/>
        </p:nvSpPr>
        <p:spPr bwMode="auto">
          <a:xfrm>
            <a:off x="8191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5" name="Oval 113"/>
          <p:cNvSpPr>
            <a:spLocks noChangeArrowheads="1"/>
          </p:cNvSpPr>
          <p:nvPr/>
        </p:nvSpPr>
        <p:spPr bwMode="auto">
          <a:xfrm>
            <a:off x="79629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6" name="Oval 114"/>
          <p:cNvSpPr>
            <a:spLocks noChangeArrowheads="1"/>
          </p:cNvSpPr>
          <p:nvPr/>
        </p:nvSpPr>
        <p:spPr bwMode="auto">
          <a:xfrm>
            <a:off x="81915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7" name="Oval 115"/>
          <p:cNvSpPr>
            <a:spLocks noChangeArrowheads="1"/>
          </p:cNvSpPr>
          <p:nvPr/>
        </p:nvSpPr>
        <p:spPr bwMode="auto">
          <a:xfrm>
            <a:off x="8496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8" name="Oval 116"/>
          <p:cNvSpPr>
            <a:spLocks noChangeArrowheads="1"/>
          </p:cNvSpPr>
          <p:nvPr/>
        </p:nvSpPr>
        <p:spPr bwMode="auto">
          <a:xfrm>
            <a:off x="8420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39" name="Oval 121"/>
          <p:cNvSpPr>
            <a:spLocks noChangeArrowheads="1"/>
          </p:cNvSpPr>
          <p:nvPr/>
        </p:nvSpPr>
        <p:spPr bwMode="auto">
          <a:xfrm>
            <a:off x="8343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0" name="Oval 122"/>
          <p:cNvSpPr>
            <a:spLocks noChangeArrowheads="1"/>
          </p:cNvSpPr>
          <p:nvPr/>
        </p:nvSpPr>
        <p:spPr bwMode="auto">
          <a:xfrm>
            <a:off x="6667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1" name="Oval 123"/>
          <p:cNvSpPr>
            <a:spLocks noChangeArrowheads="1"/>
          </p:cNvSpPr>
          <p:nvPr/>
        </p:nvSpPr>
        <p:spPr bwMode="auto">
          <a:xfrm>
            <a:off x="6819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2" name="Oval 124"/>
          <p:cNvSpPr>
            <a:spLocks noChangeArrowheads="1"/>
          </p:cNvSpPr>
          <p:nvPr/>
        </p:nvSpPr>
        <p:spPr bwMode="auto">
          <a:xfrm>
            <a:off x="6591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3" name="Oval 125"/>
          <p:cNvSpPr>
            <a:spLocks noChangeArrowheads="1"/>
          </p:cNvSpPr>
          <p:nvPr/>
        </p:nvSpPr>
        <p:spPr bwMode="auto">
          <a:xfrm>
            <a:off x="6819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4" name="Oval 126"/>
          <p:cNvSpPr>
            <a:spLocks noChangeArrowheads="1"/>
          </p:cNvSpPr>
          <p:nvPr/>
        </p:nvSpPr>
        <p:spPr bwMode="auto">
          <a:xfrm>
            <a:off x="7124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5" name="Oval 127"/>
          <p:cNvSpPr>
            <a:spLocks noChangeArrowheads="1"/>
          </p:cNvSpPr>
          <p:nvPr/>
        </p:nvSpPr>
        <p:spPr bwMode="auto">
          <a:xfrm>
            <a:off x="7048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6" name="Oval 128"/>
          <p:cNvSpPr>
            <a:spLocks noChangeArrowheads="1"/>
          </p:cNvSpPr>
          <p:nvPr/>
        </p:nvSpPr>
        <p:spPr bwMode="auto">
          <a:xfrm>
            <a:off x="6743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7" name="Oval 129"/>
          <p:cNvSpPr>
            <a:spLocks noChangeArrowheads="1"/>
          </p:cNvSpPr>
          <p:nvPr/>
        </p:nvSpPr>
        <p:spPr bwMode="auto">
          <a:xfrm>
            <a:off x="7277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8" name="Oval 130"/>
          <p:cNvSpPr>
            <a:spLocks noChangeArrowheads="1"/>
          </p:cNvSpPr>
          <p:nvPr/>
        </p:nvSpPr>
        <p:spPr bwMode="auto">
          <a:xfrm>
            <a:off x="6515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9" name="Oval 131"/>
          <p:cNvSpPr>
            <a:spLocks noChangeArrowheads="1"/>
          </p:cNvSpPr>
          <p:nvPr/>
        </p:nvSpPr>
        <p:spPr bwMode="auto">
          <a:xfrm>
            <a:off x="69723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0" name="Oval 132"/>
          <p:cNvSpPr>
            <a:spLocks noChangeArrowheads="1"/>
          </p:cNvSpPr>
          <p:nvPr/>
        </p:nvSpPr>
        <p:spPr bwMode="auto">
          <a:xfrm>
            <a:off x="6972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1" name="Oval 146"/>
          <p:cNvSpPr>
            <a:spLocks noChangeArrowheads="1"/>
          </p:cNvSpPr>
          <p:nvPr/>
        </p:nvSpPr>
        <p:spPr bwMode="auto">
          <a:xfrm>
            <a:off x="70485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2" name="Oval 150"/>
          <p:cNvSpPr>
            <a:spLocks noChangeArrowheads="1"/>
          </p:cNvSpPr>
          <p:nvPr/>
        </p:nvSpPr>
        <p:spPr bwMode="auto">
          <a:xfrm>
            <a:off x="72009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3" name="Oval 151"/>
          <p:cNvSpPr>
            <a:spLocks noChangeArrowheads="1"/>
          </p:cNvSpPr>
          <p:nvPr/>
        </p:nvSpPr>
        <p:spPr bwMode="auto">
          <a:xfrm>
            <a:off x="77343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4" name="Oval 152"/>
          <p:cNvSpPr>
            <a:spLocks noChangeArrowheads="1"/>
          </p:cNvSpPr>
          <p:nvPr/>
        </p:nvSpPr>
        <p:spPr bwMode="auto">
          <a:xfrm>
            <a:off x="69723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5" name="Oval 153"/>
          <p:cNvSpPr>
            <a:spLocks noChangeArrowheads="1"/>
          </p:cNvSpPr>
          <p:nvPr/>
        </p:nvSpPr>
        <p:spPr bwMode="auto">
          <a:xfrm>
            <a:off x="74295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6" name="Oval 155"/>
          <p:cNvSpPr>
            <a:spLocks noChangeArrowheads="1"/>
          </p:cNvSpPr>
          <p:nvPr/>
        </p:nvSpPr>
        <p:spPr bwMode="auto">
          <a:xfrm>
            <a:off x="7048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7" name="Oval 156"/>
          <p:cNvSpPr>
            <a:spLocks noChangeArrowheads="1"/>
          </p:cNvSpPr>
          <p:nvPr/>
        </p:nvSpPr>
        <p:spPr bwMode="auto">
          <a:xfrm>
            <a:off x="7200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8" name="Oval 157"/>
          <p:cNvSpPr>
            <a:spLocks noChangeArrowheads="1"/>
          </p:cNvSpPr>
          <p:nvPr/>
        </p:nvSpPr>
        <p:spPr bwMode="auto">
          <a:xfrm>
            <a:off x="6972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59" name="Oval 158"/>
          <p:cNvSpPr>
            <a:spLocks noChangeArrowheads="1"/>
          </p:cNvSpPr>
          <p:nvPr/>
        </p:nvSpPr>
        <p:spPr bwMode="auto">
          <a:xfrm>
            <a:off x="7200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0" name="Oval 159"/>
          <p:cNvSpPr>
            <a:spLocks noChangeArrowheads="1"/>
          </p:cNvSpPr>
          <p:nvPr/>
        </p:nvSpPr>
        <p:spPr bwMode="auto">
          <a:xfrm>
            <a:off x="7505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1" name="Oval 165"/>
          <p:cNvSpPr>
            <a:spLocks noChangeArrowheads="1"/>
          </p:cNvSpPr>
          <p:nvPr/>
        </p:nvSpPr>
        <p:spPr bwMode="auto">
          <a:xfrm>
            <a:off x="7353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2" name="Oval 166"/>
          <p:cNvSpPr>
            <a:spLocks noChangeArrowheads="1"/>
          </p:cNvSpPr>
          <p:nvPr/>
        </p:nvSpPr>
        <p:spPr bwMode="auto">
          <a:xfrm>
            <a:off x="7200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3" name="Oval 167"/>
          <p:cNvSpPr>
            <a:spLocks noChangeArrowheads="1"/>
          </p:cNvSpPr>
          <p:nvPr/>
        </p:nvSpPr>
        <p:spPr bwMode="auto">
          <a:xfrm>
            <a:off x="7353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4" name="Oval 170"/>
          <p:cNvSpPr>
            <a:spLocks noChangeArrowheads="1"/>
          </p:cNvSpPr>
          <p:nvPr/>
        </p:nvSpPr>
        <p:spPr bwMode="auto">
          <a:xfrm>
            <a:off x="7658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5" name="Oval 176"/>
          <p:cNvSpPr>
            <a:spLocks noChangeArrowheads="1"/>
          </p:cNvSpPr>
          <p:nvPr/>
        </p:nvSpPr>
        <p:spPr bwMode="auto">
          <a:xfrm>
            <a:off x="7505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6" name="Oval 199"/>
          <p:cNvSpPr>
            <a:spLocks noChangeArrowheads="1"/>
          </p:cNvSpPr>
          <p:nvPr/>
        </p:nvSpPr>
        <p:spPr bwMode="auto">
          <a:xfrm>
            <a:off x="65151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7" name="Oval 200"/>
          <p:cNvSpPr>
            <a:spLocks noChangeArrowheads="1"/>
          </p:cNvSpPr>
          <p:nvPr/>
        </p:nvSpPr>
        <p:spPr bwMode="auto">
          <a:xfrm>
            <a:off x="6667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8" name="Oval 201"/>
          <p:cNvSpPr>
            <a:spLocks noChangeArrowheads="1"/>
          </p:cNvSpPr>
          <p:nvPr/>
        </p:nvSpPr>
        <p:spPr bwMode="auto">
          <a:xfrm>
            <a:off x="6438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69" name="Oval 202"/>
          <p:cNvSpPr>
            <a:spLocks noChangeArrowheads="1"/>
          </p:cNvSpPr>
          <p:nvPr/>
        </p:nvSpPr>
        <p:spPr bwMode="auto">
          <a:xfrm>
            <a:off x="6667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0" name="Oval 203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1" name="Oval 204"/>
          <p:cNvSpPr>
            <a:spLocks noChangeArrowheads="1"/>
          </p:cNvSpPr>
          <p:nvPr/>
        </p:nvSpPr>
        <p:spPr bwMode="auto">
          <a:xfrm>
            <a:off x="6896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2" name="Oval 206"/>
          <p:cNvSpPr>
            <a:spLocks noChangeArrowheads="1"/>
          </p:cNvSpPr>
          <p:nvPr/>
        </p:nvSpPr>
        <p:spPr bwMode="auto">
          <a:xfrm>
            <a:off x="7124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3" name="Oval 209"/>
          <p:cNvSpPr>
            <a:spLocks noChangeArrowheads="1"/>
          </p:cNvSpPr>
          <p:nvPr/>
        </p:nvSpPr>
        <p:spPr bwMode="auto">
          <a:xfrm>
            <a:off x="6819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4" name="Oval 210"/>
          <p:cNvSpPr>
            <a:spLocks noChangeArrowheads="1"/>
          </p:cNvSpPr>
          <p:nvPr/>
        </p:nvSpPr>
        <p:spPr bwMode="auto">
          <a:xfrm>
            <a:off x="6667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5" name="Oval 211"/>
          <p:cNvSpPr>
            <a:spLocks noChangeArrowheads="1"/>
          </p:cNvSpPr>
          <p:nvPr/>
        </p:nvSpPr>
        <p:spPr bwMode="auto">
          <a:xfrm>
            <a:off x="6819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6" name="Oval 212"/>
          <p:cNvSpPr>
            <a:spLocks noChangeArrowheads="1"/>
          </p:cNvSpPr>
          <p:nvPr/>
        </p:nvSpPr>
        <p:spPr bwMode="auto">
          <a:xfrm>
            <a:off x="6591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7" name="Oval 213"/>
          <p:cNvSpPr>
            <a:spLocks noChangeArrowheads="1"/>
          </p:cNvSpPr>
          <p:nvPr/>
        </p:nvSpPr>
        <p:spPr bwMode="auto">
          <a:xfrm>
            <a:off x="6819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8" name="Oval 214"/>
          <p:cNvSpPr>
            <a:spLocks noChangeArrowheads="1"/>
          </p:cNvSpPr>
          <p:nvPr/>
        </p:nvSpPr>
        <p:spPr bwMode="auto">
          <a:xfrm>
            <a:off x="7124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79" name="Oval 220"/>
          <p:cNvSpPr>
            <a:spLocks noChangeArrowheads="1"/>
          </p:cNvSpPr>
          <p:nvPr/>
        </p:nvSpPr>
        <p:spPr bwMode="auto">
          <a:xfrm>
            <a:off x="6972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80" name="Oval 221"/>
          <p:cNvSpPr>
            <a:spLocks noChangeArrowheads="1"/>
          </p:cNvSpPr>
          <p:nvPr/>
        </p:nvSpPr>
        <p:spPr bwMode="auto">
          <a:xfrm>
            <a:off x="6819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81" name="Oval 222"/>
          <p:cNvSpPr>
            <a:spLocks noChangeArrowheads="1"/>
          </p:cNvSpPr>
          <p:nvPr/>
        </p:nvSpPr>
        <p:spPr bwMode="auto">
          <a:xfrm>
            <a:off x="6972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82" name="Oval 225"/>
          <p:cNvSpPr>
            <a:spLocks noChangeArrowheads="1"/>
          </p:cNvSpPr>
          <p:nvPr/>
        </p:nvSpPr>
        <p:spPr bwMode="auto">
          <a:xfrm>
            <a:off x="7277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83" name="Oval 231"/>
          <p:cNvSpPr>
            <a:spLocks noChangeArrowheads="1"/>
          </p:cNvSpPr>
          <p:nvPr/>
        </p:nvSpPr>
        <p:spPr bwMode="auto">
          <a:xfrm>
            <a:off x="7124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84" name="Oval 232"/>
          <p:cNvSpPr>
            <a:spLocks noChangeArrowheads="1"/>
          </p:cNvSpPr>
          <p:nvPr/>
        </p:nvSpPr>
        <p:spPr bwMode="auto">
          <a:xfrm>
            <a:off x="69723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85" name="Oval 233"/>
          <p:cNvSpPr>
            <a:spLocks noChangeArrowheads="1"/>
          </p:cNvSpPr>
          <p:nvPr/>
        </p:nvSpPr>
        <p:spPr bwMode="auto">
          <a:xfrm>
            <a:off x="71247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86" name="Oval 234"/>
          <p:cNvSpPr>
            <a:spLocks noChangeArrowheads="1"/>
          </p:cNvSpPr>
          <p:nvPr/>
        </p:nvSpPr>
        <p:spPr bwMode="auto">
          <a:xfrm>
            <a:off x="68961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87" name="Oval 235"/>
          <p:cNvSpPr>
            <a:spLocks noChangeArrowheads="1"/>
          </p:cNvSpPr>
          <p:nvPr/>
        </p:nvSpPr>
        <p:spPr bwMode="auto">
          <a:xfrm>
            <a:off x="71247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88" name="Oval 236"/>
          <p:cNvSpPr>
            <a:spLocks noChangeArrowheads="1"/>
          </p:cNvSpPr>
          <p:nvPr/>
        </p:nvSpPr>
        <p:spPr bwMode="auto">
          <a:xfrm>
            <a:off x="7429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89" name="Oval 237"/>
          <p:cNvSpPr>
            <a:spLocks noChangeArrowheads="1"/>
          </p:cNvSpPr>
          <p:nvPr/>
        </p:nvSpPr>
        <p:spPr bwMode="auto">
          <a:xfrm>
            <a:off x="73533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90" name="Oval 238"/>
          <p:cNvSpPr>
            <a:spLocks noChangeArrowheads="1"/>
          </p:cNvSpPr>
          <p:nvPr/>
        </p:nvSpPr>
        <p:spPr bwMode="auto">
          <a:xfrm>
            <a:off x="7048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91" name="Oval 239"/>
          <p:cNvSpPr>
            <a:spLocks noChangeArrowheads="1"/>
          </p:cNvSpPr>
          <p:nvPr/>
        </p:nvSpPr>
        <p:spPr bwMode="auto">
          <a:xfrm>
            <a:off x="7581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92" name="Oval 240"/>
          <p:cNvSpPr>
            <a:spLocks noChangeArrowheads="1"/>
          </p:cNvSpPr>
          <p:nvPr/>
        </p:nvSpPr>
        <p:spPr bwMode="auto">
          <a:xfrm>
            <a:off x="6819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93" name="Oval 241"/>
          <p:cNvSpPr>
            <a:spLocks noChangeArrowheads="1"/>
          </p:cNvSpPr>
          <p:nvPr/>
        </p:nvSpPr>
        <p:spPr bwMode="auto">
          <a:xfrm>
            <a:off x="7277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94" name="Oval 242"/>
          <p:cNvSpPr>
            <a:spLocks noChangeArrowheads="1"/>
          </p:cNvSpPr>
          <p:nvPr/>
        </p:nvSpPr>
        <p:spPr bwMode="auto">
          <a:xfrm>
            <a:off x="72771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95" name="Oval 243"/>
          <p:cNvSpPr>
            <a:spLocks noChangeArrowheads="1"/>
          </p:cNvSpPr>
          <p:nvPr/>
        </p:nvSpPr>
        <p:spPr bwMode="auto">
          <a:xfrm>
            <a:off x="6972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96" name="Oval 253"/>
          <p:cNvSpPr>
            <a:spLocks noChangeArrowheads="1"/>
          </p:cNvSpPr>
          <p:nvPr/>
        </p:nvSpPr>
        <p:spPr bwMode="auto">
          <a:xfrm>
            <a:off x="7277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97" name="Oval 265"/>
          <p:cNvSpPr>
            <a:spLocks noChangeArrowheads="1"/>
          </p:cNvSpPr>
          <p:nvPr/>
        </p:nvSpPr>
        <p:spPr bwMode="auto">
          <a:xfrm>
            <a:off x="7048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98" name="Oval 266"/>
          <p:cNvSpPr>
            <a:spLocks noChangeArrowheads="1"/>
          </p:cNvSpPr>
          <p:nvPr/>
        </p:nvSpPr>
        <p:spPr bwMode="auto">
          <a:xfrm>
            <a:off x="7200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99" name="Oval 267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00" name="Oval 268"/>
          <p:cNvSpPr>
            <a:spLocks noChangeArrowheads="1"/>
          </p:cNvSpPr>
          <p:nvPr/>
        </p:nvSpPr>
        <p:spPr bwMode="auto">
          <a:xfrm>
            <a:off x="7200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01" name="Oval 269"/>
          <p:cNvSpPr>
            <a:spLocks noChangeArrowheads="1"/>
          </p:cNvSpPr>
          <p:nvPr/>
        </p:nvSpPr>
        <p:spPr bwMode="auto">
          <a:xfrm>
            <a:off x="7505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02" name="Oval 270"/>
          <p:cNvSpPr>
            <a:spLocks noChangeArrowheads="1"/>
          </p:cNvSpPr>
          <p:nvPr/>
        </p:nvSpPr>
        <p:spPr bwMode="auto">
          <a:xfrm>
            <a:off x="7429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03" name="Oval 271"/>
          <p:cNvSpPr>
            <a:spLocks noChangeArrowheads="1"/>
          </p:cNvSpPr>
          <p:nvPr/>
        </p:nvSpPr>
        <p:spPr bwMode="auto">
          <a:xfrm>
            <a:off x="7124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04" name="Oval 272"/>
          <p:cNvSpPr>
            <a:spLocks noChangeArrowheads="1"/>
          </p:cNvSpPr>
          <p:nvPr/>
        </p:nvSpPr>
        <p:spPr bwMode="auto">
          <a:xfrm>
            <a:off x="7658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05" name="Oval 273"/>
          <p:cNvSpPr>
            <a:spLocks noChangeArrowheads="1"/>
          </p:cNvSpPr>
          <p:nvPr/>
        </p:nvSpPr>
        <p:spPr bwMode="auto">
          <a:xfrm>
            <a:off x="6896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06" name="Oval 275"/>
          <p:cNvSpPr>
            <a:spLocks noChangeArrowheads="1"/>
          </p:cNvSpPr>
          <p:nvPr/>
        </p:nvSpPr>
        <p:spPr bwMode="auto">
          <a:xfrm>
            <a:off x="7353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07" name="Oval 299"/>
          <p:cNvSpPr>
            <a:spLocks noChangeArrowheads="1"/>
          </p:cNvSpPr>
          <p:nvPr/>
        </p:nvSpPr>
        <p:spPr bwMode="auto">
          <a:xfrm>
            <a:off x="72771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08" name="Oval 300"/>
          <p:cNvSpPr>
            <a:spLocks noChangeArrowheads="1"/>
          </p:cNvSpPr>
          <p:nvPr/>
        </p:nvSpPr>
        <p:spPr bwMode="auto">
          <a:xfrm>
            <a:off x="7505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09" name="Oval 301"/>
          <p:cNvSpPr>
            <a:spLocks noChangeArrowheads="1"/>
          </p:cNvSpPr>
          <p:nvPr/>
        </p:nvSpPr>
        <p:spPr bwMode="auto">
          <a:xfrm>
            <a:off x="72009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10" name="Oval 303"/>
          <p:cNvSpPr>
            <a:spLocks noChangeArrowheads="1"/>
          </p:cNvSpPr>
          <p:nvPr/>
        </p:nvSpPr>
        <p:spPr bwMode="auto">
          <a:xfrm>
            <a:off x="72009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11" name="Oval 304"/>
          <p:cNvSpPr>
            <a:spLocks noChangeArrowheads="1"/>
          </p:cNvSpPr>
          <p:nvPr/>
        </p:nvSpPr>
        <p:spPr bwMode="auto">
          <a:xfrm>
            <a:off x="7200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12" name="Oval 305"/>
          <p:cNvSpPr>
            <a:spLocks noChangeArrowheads="1"/>
          </p:cNvSpPr>
          <p:nvPr/>
        </p:nvSpPr>
        <p:spPr bwMode="auto">
          <a:xfrm>
            <a:off x="75057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13" name="Oval 306"/>
          <p:cNvSpPr>
            <a:spLocks noChangeArrowheads="1"/>
          </p:cNvSpPr>
          <p:nvPr/>
        </p:nvSpPr>
        <p:spPr bwMode="auto">
          <a:xfrm>
            <a:off x="74295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14" name="Oval 307"/>
          <p:cNvSpPr>
            <a:spLocks noChangeArrowheads="1"/>
          </p:cNvSpPr>
          <p:nvPr/>
        </p:nvSpPr>
        <p:spPr bwMode="auto">
          <a:xfrm>
            <a:off x="7658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15" name="Oval 308"/>
          <p:cNvSpPr>
            <a:spLocks noChangeArrowheads="1"/>
          </p:cNvSpPr>
          <p:nvPr/>
        </p:nvSpPr>
        <p:spPr bwMode="auto">
          <a:xfrm>
            <a:off x="7353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16" name="Oval 310"/>
          <p:cNvSpPr>
            <a:spLocks noChangeArrowheads="1"/>
          </p:cNvSpPr>
          <p:nvPr/>
        </p:nvSpPr>
        <p:spPr bwMode="auto">
          <a:xfrm>
            <a:off x="72009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17" name="Oval 311"/>
          <p:cNvSpPr>
            <a:spLocks noChangeArrowheads="1"/>
          </p:cNvSpPr>
          <p:nvPr/>
        </p:nvSpPr>
        <p:spPr bwMode="auto">
          <a:xfrm>
            <a:off x="73533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18" name="Oval 312"/>
          <p:cNvSpPr>
            <a:spLocks noChangeArrowheads="1"/>
          </p:cNvSpPr>
          <p:nvPr/>
        </p:nvSpPr>
        <p:spPr bwMode="auto">
          <a:xfrm>
            <a:off x="7353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19" name="Oval 313"/>
          <p:cNvSpPr>
            <a:spLocks noChangeArrowheads="1"/>
          </p:cNvSpPr>
          <p:nvPr/>
        </p:nvSpPr>
        <p:spPr bwMode="auto">
          <a:xfrm>
            <a:off x="76581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20" name="Oval 314"/>
          <p:cNvSpPr>
            <a:spLocks noChangeArrowheads="1"/>
          </p:cNvSpPr>
          <p:nvPr/>
        </p:nvSpPr>
        <p:spPr bwMode="auto">
          <a:xfrm>
            <a:off x="75819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21" name="Oval 315"/>
          <p:cNvSpPr>
            <a:spLocks noChangeArrowheads="1"/>
          </p:cNvSpPr>
          <p:nvPr/>
        </p:nvSpPr>
        <p:spPr bwMode="auto">
          <a:xfrm>
            <a:off x="7277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22" name="Oval 316"/>
          <p:cNvSpPr>
            <a:spLocks noChangeArrowheads="1"/>
          </p:cNvSpPr>
          <p:nvPr/>
        </p:nvSpPr>
        <p:spPr bwMode="auto">
          <a:xfrm>
            <a:off x="7810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23" name="Oval 317"/>
          <p:cNvSpPr>
            <a:spLocks noChangeArrowheads="1"/>
          </p:cNvSpPr>
          <p:nvPr/>
        </p:nvSpPr>
        <p:spPr bwMode="auto">
          <a:xfrm>
            <a:off x="75057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24" name="Oval 318"/>
          <p:cNvSpPr>
            <a:spLocks noChangeArrowheads="1"/>
          </p:cNvSpPr>
          <p:nvPr/>
        </p:nvSpPr>
        <p:spPr bwMode="auto">
          <a:xfrm>
            <a:off x="7505700" y="2667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25" name="Oval 319"/>
          <p:cNvSpPr>
            <a:spLocks noChangeArrowheads="1"/>
          </p:cNvSpPr>
          <p:nvPr/>
        </p:nvSpPr>
        <p:spPr bwMode="auto">
          <a:xfrm>
            <a:off x="73533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26" name="Oval 320"/>
          <p:cNvSpPr>
            <a:spLocks noChangeArrowheads="1"/>
          </p:cNvSpPr>
          <p:nvPr/>
        </p:nvSpPr>
        <p:spPr bwMode="auto">
          <a:xfrm>
            <a:off x="75057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27" name="Oval 321"/>
          <p:cNvSpPr>
            <a:spLocks noChangeArrowheads="1"/>
          </p:cNvSpPr>
          <p:nvPr/>
        </p:nvSpPr>
        <p:spPr bwMode="auto">
          <a:xfrm>
            <a:off x="7277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28" name="Oval 322"/>
          <p:cNvSpPr>
            <a:spLocks noChangeArrowheads="1"/>
          </p:cNvSpPr>
          <p:nvPr/>
        </p:nvSpPr>
        <p:spPr bwMode="auto">
          <a:xfrm>
            <a:off x="7505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29" name="Oval 323"/>
          <p:cNvSpPr>
            <a:spLocks noChangeArrowheads="1"/>
          </p:cNvSpPr>
          <p:nvPr/>
        </p:nvSpPr>
        <p:spPr bwMode="auto">
          <a:xfrm>
            <a:off x="78105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30" name="Oval 324"/>
          <p:cNvSpPr>
            <a:spLocks noChangeArrowheads="1"/>
          </p:cNvSpPr>
          <p:nvPr/>
        </p:nvSpPr>
        <p:spPr bwMode="auto">
          <a:xfrm>
            <a:off x="77343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31" name="Oval 325"/>
          <p:cNvSpPr>
            <a:spLocks noChangeArrowheads="1"/>
          </p:cNvSpPr>
          <p:nvPr/>
        </p:nvSpPr>
        <p:spPr bwMode="auto">
          <a:xfrm>
            <a:off x="7429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32" name="Oval 326"/>
          <p:cNvSpPr>
            <a:spLocks noChangeArrowheads="1"/>
          </p:cNvSpPr>
          <p:nvPr/>
        </p:nvSpPr>
        <p:spPr bwMode="auto">
          <a:xfrm>
            <a:off x="7962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33" name="Oval 327"/>
          <p:cNvSpPr>
            <a:spLocks noChangeArrowheads="1"/>
          </p:cNvSpPr>
          <p:nvPr/>
        </p:nvSpPr>
        <p:spPr bwMode="auto">
          <a:xfrm>
            <a:off x="7200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34" name="Oval 328"/>
          <p:cNvSpPr>
            <a:spLocks noChangeArrowheads="1"/>
          </p:cNvSpPr>
          <p:nvPr/>
        </p:nvSpPr>
        <p:spPr bwMode="auto">
          <a:xfrm>
            <a:off x="76581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35" name="Oval 329"/>
          <p:cNvSpPr>
            <a:spLocks noChangeArrowheads="1"/>
          </p:cNvSpPr>
          <p:nvPr/>
        </p:nvSpPr>
        <p:spPr bwMode="auto">
          <a:xfrm>
            <a:off x="76581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36" name="Oval 330"/>
          <p:cNvSpPr>
            <a:spLocks noChangeArrowheads="1"/>
          </p:cNvSpPr>
          <p:nvPr/>
        </p:nvSpPr>
        <p:spPr bwMode="auto">
          <a:xfrm>
            <a:off x="75057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37" name="Oval 331"/>
          <p:cNvSpPr>
            <a:spLocks noChangeArrowheads="1"/>
          </p:cNvSpPr>
          <p:nvPr/>
        </p:nvSpPr>
        <p:spPr bwMode="auto">
          <a:xfrm>
            <a:off x="7658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38" name="Oval 332"/>
          <p:cNvSpPr>
            <a:spLocks noChangeArrowheads="1"/>
          </p:cNvSpPr>
          <p:nvPr/>
        </p:nvSpPr>
        <p:spPr bwMode="auto">
          <a:xfrm>
            <a:off x="7429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39" name="Oval 333"/>
          <p:cNvSpPr>
            <a:spLocks noChangeArrowheads="1"/>
          </p:cNvSpPr>
          <p:nvPr/>
        </p:nvSpPr>
        <p:spPr bwMode="auto">
          <a:xfrm>
            <a:off x="7658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40" name="Oval 334"/>
          <p:cNvSpPr>
            <a:spLocks noChangeArrowheads="1"/>
          </p:cNvSpPr>
          <p:nvPr/>
        </p:nvSpPr>
        <p:spPr bwMode="auto">
          <a:xfrm>
            <a:off x="79629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41" name="Oval 335"/>
          <p:cNvSpPr>
            <a:spLocks noChangeArrowheads="1"/>
          </p:cNvSpPr>
          <p:nvPr/>
        </p:nvSpPr>
        <p:spPr bwMode="auto">
          <a:xfrm>
            <a:off x="78867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42" name="Oval 336"/>
          <p:cNvSpPr>
            <a:spLocks noChangeArrowheads="1"/>
          </p:cNvSpPr>
          <p:nvPr/>
        </p:nvSpPr>
        <p:spPr bwMode="auto">
          <a:xfrm>
            <a:off x="7353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43" name="Oval 337"/>
          <p:cNvSpPr>
            <a:spLocks noChangeArrowheads="1"/>
          </p:cNvSpPr>
          <p:nvPr/>
        </p:nvSpPr>
        <p:spPr bwMode="auto">
          <a:xfrm>
            <a:off x="78105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44" name="Oval 338"/>
          <p:cNvSpPr>
            <a:spLocks noChangeArrowheads="1"/>
          </p:cNvSpPr>
          <p:nvPr/>
        </p:nvSpPr>
        <p:spPr bwMode="auto">
          <a:xfrm>
            <a:off x="7658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45" name="Oval 339"/>
          <p:cNvSpPr>
            <a:spLocks noChangeArrowheads="1"/>
          </p:cNvSpPr>
          <p:nvPr/>
        </p:nvSpPr>
        <p:spPr bwMode="auto">
          <a:xfrm>
            <a:off x="7810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46" name="Oval 340"/>
          <p:cNvSpPr>
            <a:spLocks noChangeArrowheads="1"/>
          </p:cNvSpPr>
          <p:nvPr/>
        </p:nvSpPr>
        <p:spPr bwMode="auto">
          <a:xfrm>
            <a:off x="7581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47" name="Oval 341"/>
          <p:cNvSpPr>
            <a:spLocks noChangeArrowheads="1"/>
          </p:cNvSpPr>
          <p:nvPr/>
        </p:nvSpPr>
        <p:spPr bwMode="auto">
          <a:xfrm>
            <a:off x="7810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48" name="Oval 342"/>
          <p:cNvSpPr>
            <a:spLocks noChangeArrowheads="1"/>
          </p:cNvSpPr>
          <p:nvPr/>
        </p:nvSpPr>
        <p:spPr bwMode="auto">
          <a:xfrm>
            <a:off x="79629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49" name="Oval 343"/>
          <p:cNvSpPr>
            <a:spLocks noChangeArrowheads="1"/>
          </p:cNvSpPr>
          <p:nvPr/>
        </p:nvSpPr>
        <p:spPr bwMode="auto">
          <a:xfrm>
            <a:off x="7810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50" name="Oval 344"/>
          <p:cNvSpPr>
            <a:spLocks noChangeArrowheads="1"/>
          </p:cNvSpPr>
          <p:nvPr/>
        </p:nvSpPr>
        <p:spPr bwMode="auto">
          <a:xfrm>
            <a:off x="7962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51" name="Oval 345"/>
          <p:cNvSpPr>
            <a:spLocks noChangeArrowheads="1"/>
          </p:cNvSpPr>
          <p:nvPr/>
        </p:nvSpPr>
        <p:spPr bwMode="auto">
          <a:xfrm>
            <a:off x="7962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52" name="Oval 346"/>
          <p:cNvSpPr>
            <a:spLocks noChangeArrowheads="1"/>
          </p:cNvSpPr>
          <p:nvPr/>
        </p:nvSpPr>
        <p:spPr bwMode="auto">
          <a:xfrm>
            <a:off x="7200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53" name="Oval 347"/>
          <p:cNvSpPr>
            <a:spLocks noChangeArrowheads="1"/>
          </p:cNvSpPr>
          <p:nvPr/>
        </p:nvSpPr>
        <p:spPr bwMode="auto">
          <a:xfrm>
            <a:off x="7200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54" name="Oval 350"/>
          <p:cNvSpPr>
            <a:spLocks noChangeArrowheads="1"/>
          </p:cNvSpPr>
          <p:nvPr/>
        </p:nvSpPr>
        <p:spPr bwMode="auto">
          <a:xfrm>
            <a:off x="7353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55" name="Oval 352"/>
          <p:cNvSpPr>
            <a:spLocks noChangeArrowheads="1"/>
          </p:cNvSpPr>
          <p:nvPr/>
        </p:nvSpPr>
        <p:spPr bwMode="auto">
          <a:xfrm>
            <a:off x="75819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56" name="Oval 353"/>
          <p:cNvSpPr>
            <a:spLocks noChangeArrowheads="1"/>
          </p:cNvSpPr>
          <p:nvPr/>
        </p:nvSpPr>
        <p:spPr bwMode="auto">
          <a:xfrm>
            <a:off x="72771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57" name="Oval 354"/>
          <p:cNvSpPr>
            <a:spLocks noChangeArrowheads="1"/>
          </p:cNvSpPr>
          <p:nvPr/>
        </p:nvSpPr>
        <p:spPr bwMode="auto">
          <a:xfrm>
            <a:off x="78105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58" name="Oval 355"/>
          <p:cNvSpPr>
            <a:spLocks noChangeArrowheads="1"/>
          </p:cNvSpPr>
          <p:nvPr/>
        </p:nvSpPr>
        <p:spPr bwMode="auto">
          <a:xfrm>
            <a:off x="75057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59" name="Oval 357"/>
          <p:cNvSpPr>
            <a:spLocks noChangeArrowheads="1"/>
          </p:cNvSpPr>
          <p:nvPr/>
        </p:nvSpPr>
        <p:spPr bwMode="auto">
          <a:xfrm>
            <a:off x="7200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60" name="Oval 358"/>
          <p:cNvSpPr>
            <a:spLocks noChangeArrowheads="1"/>
          </p:cNvSpPr>
          <p:nvPr/>
        </p:nvSpPr>
        <p:spPr bwMode="auto">
          <a:xfrm>
            <a:off x="7200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61" name="Oval 359"/>
          <p:cNvSpPr>
            <a:spLocks noChangeArrowheads="1"/>
          </p:cNvSpPr>
          <p:nvPr/>
        </p:nvSpPr>
        <p:spPr bwMode="auto">
          <a:xfrm>
            <a:off x="75057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62" name="Oval 360"/>
          <p:cNvSpPr>
            <a:spLocks noChangeArrowheads="1"/>
          </p:cNvSpPr>
          <p:nvPr/>
        </p:nvSpPr>
        <p:spPr bwMode="auto">
          <a:xfrm>
            <a:off x="73533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63" name="Oval 361"/>
          <p:cNvSpPr>
            <a:spLocks noChangeArrowheads="1"/>
          </p:cNvSpPr>
          <p:nvPr/>
        </p:nvSpPr>
        <p:spPr bwMode="auto">
          <a:xfrm>
            <a:off x="7429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64" name="Oval 362"/>
          <p:cNvSpPr>
            <a:spLocks noChangeArrowheads="1"/>
          </p:cNvSpPr>
          <p:nvPr/>
        </p:nvSpPr>
        <p:spPr bwMode="auto">
          <a:xfrm>
            <a:off x="77343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65" name="Oval 363"/>
          <p:cNvSpPr>
            <a:spLocks noChangeArrowheads="1"/>
          </p:cNvSpPr>
          <p:nvPr/>
        </p:nvSpPr>
        <p:spPr bwMode="auto">
          <a:xfrm>
            <a:off x="7658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66" name="Oval 364"/>
          <p:cNvSpPr>
            <a:spLocks noChangeArrowheads="1"/>
          </p:cNvSpPr>
          <p:nvPr/>
        </p:nvSpPr>
        <p:spPr bwMode="auto">
          <a:xfrm>
            <a:off x="78867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67" name="Oval 365"/>
          <p:cNvSpPr>
            <a:spLocks noChangeArrowheads="1"/>
          </p:cNvSpPr>
          <p:nvPr/>
        </p:nvSpPr>
        <p:spPr bwMode="auto">
          <a:xfrm>
            <a:off x="7581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68" name="Oval 367"/>
          <p:cNvSpPr>
            <a:spLocks noChangeArrowheads="1"/>
          </p:cNvSpPr>
          <p:nvPr/>
        </p:nvSpPr>
        <p:spPr bwMode="auto">
          <a:xfrm>
            <a:off x="7581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69" name="Oval 368"/>
          <p:cNvSpPr>
            <a:spLocks noChangeArrowheads="1"/>
          </p:cNvSpPr>
          <p:nvPr/>
        </p:nvSpPr>
        <p:spPr bwMode="auto">
          <a:xfrm>
            <a:off x="75819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70" name="Oval 369"/>
          <p:cNvSpPr>
            <a:spLocks noChangeArrowheads="1"/>
          </p:cNvSpPr>
          <p:nvPr/>
        </p:nvSpPr>
        <p:spPr bwMode="auto">
          <a:xfrm>
            <a:off x="78867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71" name="Oval 370"/>
          <p:cNvSpPr>
            <a:spLocks noChangeArrowheads="1"/>
          </p:cNvSpPr>
          <p:nvPr/>
        </p:nvSpPr>
        <p:spPr bwMode="auto">
          <a:xfrm>
            <a:off x="7810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72" name="Oval 371"/>
          <p:cNvSpPr>
            <a:spLocks noChangeArrowheads="1"/>
          </p:cNvSpPr>
          <p:nvPr/>
        </p:nvSpPr>
        <p:spPr bwMode="auto">
          <a:xfrm>
            <a:off x="8039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73" name="Oval 372"/>
          <p:cNvSpPr>
            <a:spLocks noChangeArrowheads="1"/>
          </p:cNvSpPr>
          <p:nvPr/>
        </p:nvSpPr>
        <p:spPr bwMode="auto">
          <a:xfrm>
            <a:off x="7734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74" name="Oval 373"/>
          <p:cNvSpPr>
            <a:spLocks noChangeArrowheads="1"/>
          </p:cNvSpPr>
          <p:nvPr/>
        </p:nvSpPr>
        <p:spPr bwMode="auto">
          <a:xfrm>
            <a:off x="7734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75" name="Oval 374"/>
          <p:cNvSpPr>
            <a:spLocks noChangeArrowheads="1"/>
          </p:cNvSpPr>
          <p:nvPr/>
        </p:nvSpPr>
        <p:spPr bwMode="auto">
          <a:xfrm>
            <a:off x="75819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76" name="Oval 375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77" name="Oval 376"/>
          <p:cNvSpPr>
            <a:spLocks noChangeArrowheads="1"/>
          </p:cNvSpPr>
          <p:nvPr/>
        </p:nvSpPr>
        <p:spPr bwMode="auto">
          <a:xfrm>
            <a:off x="77343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78" name="Oval 377"/>
          <p:cNvSpPr>
            <a:spLocks noChangeArrowheads="1"/>
          </p:cNvSpPr>
          <p:nvPr/>
        </p:nvSpPr>
        <p:spPr bwMode="auto">
          <a:xfrm>
            <a:off x="8039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79" name="Oval 378"/>
          <p:cNvSpPr>
            <a:spLocks noChangeArrowheads="1"/>
          </p:cNvSpPr>
          <p:nvPr/>
        </p:nvSpPr>
        <p:spPr bwMode="auto">
          <a:xfrm>
            <a:off x="7962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80" name="Oval 379"/>
          <p:cNvSpPr>
            <a:spLocks noChangeArrowheads="1"/>
          </p:cNvSpPr>
          <p:nvPr/>
        </p:nvSpPr>
        <p:spPr bwMode="auto">
          <a:xfrm>
            <a:off x="76581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81" name="Oval 380"/>
          <p:cNvSpPr>
            <a:spLocks noChangeArrowheads="1"/>
          </p:cNvSpPr>
          <p:nvPr/>
        </p:nvSpPr>
        <p:spPr bwMode="auto">
          <a:xfrm>
            <a:off x="8191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82" name="Oval 381"/>
          <p:cNvSpPr>
            <a:spLocks noChangeArrowheads="1"/>
          </p:cNvSpPr>
          <p:nvPr/>
        </p:nvSpPr>
        <p:spPr bwMode="auto">
          <a:xfrm>
            <a:off x="7886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83" name="Oval 382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84" name="Oval 383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85" name="Oval 384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86" name="Oval 385"/>
          <p:cNvSpPr>
            <a:spLocks noChangeArrowheads="1"/>
          </p:cNvSpPr>
          <p:nvPr/>
        </p:nvSpPr>
        <p:spPr bwMode="auto">
          <a:xfrm>
            <a:off x="7658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87" name="Oval 386"/>
          <p:cNvSpPr>
            <a:spLocks noChangeArrowheads="1"/>
          </p:cNvSpPr>
          <p:nvPr/>
        </p:nvSpPr>
        <p:spPr bwMode="auto">
          <a:xfrm>
            <a:off x="78867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88" name="Oval 387"/>
          <p:cNvSpPr>
            <a:spLocks noChangeArrowheads="1"/>
          </p:cNvSpPr>
          <p:nvPr/>
        </p:nvSpPr>
        <p:spPr bwMode="auto">
          <a:xfrm>
            <a:off x="8191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89" name="Oval 388"/>
          <p:cNvSpPr>
            <a:spLocks noChangeArrowheads="1"/>
          </p:cNvSpPr>
          <p:nvPr/>
        </p:nvSpPr>
        <p:spPr bwMode="auto">
          <a:xfrm>
            <a:off x="8115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90" name="Oval 389"/>
          <p:cNvSpPr>
            <a:spLocks noChangeArrowheads="1"/>
          </p:cNvSpPr>
          <p:nvPr/>
        </p:nvSpPr>
        <p:spPr bwMode="auto">
          <a:xfrm>
            <a:off x="7810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91" name="Oval 390"/>
          <p:cNvSpPr>
            <a:spLocks noChangeArrowheads="1"/>
          </p:cNvSpPr>
          <p:nvPr/>
        </p:nvSpPr>
        <p:spPr bwMode="auto">
          <a:xfrm>
            <a:off x="8343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92" name="Oval 391"/>
          <p:cNvSpPr>
            <a:spLocks noChangeArrowheads="1"/>
          </p:cNvSpPr>
          <p:nvPr/>
        </p:nvSpPr>
        <p:spPr bwMode="auto">
          <a:xfrm>
            <a:off x="7581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93" name="Oval 392"/>
          <p:cNvSpPr>
            <a:spLocks noChangeArrowheads="1"/>
          </p:cNvSpPr>
          <p:nvPr/>
        </p:nvSpPr>
        <p:spPr bwMode="auto">
          <a:xfrm>
            <a:off x="8039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94" name="Oval 393"/>
          <p:cNvSpPr>
            <a:spLocks noChangeArrowheads="1"/>
          </p:cNvSpPr>
          <p:nvPr/>
        </p:nvSpPr>
        <p:spPr bwMode="auto">
          <a:xfrm>
            <a:off x="8039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95" name="Oval 394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96" name="Oval 395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97" name="Oval 396"/>
          <p:cNvSpPr>
            <a:spLocks noChangeArrowheads="1"/>
          </p:cNvSpPr>
          <p:nvPr/>
        </p:nvSpPr>
        <p:spPr bwMode="auto">
          <a:xfrm>
            <a:off x="7810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98" name="Oval 397"/>
          <p:cNvSpPr>
            <a:spLocks noChangeArrowheads="1"/>
          </p:cNvSpPr>
          <p:nvPr/>
        </p:nvSpPr>
        <p:spPr bwMode="auto">
          <a:xfrm>
            <a:off x="8039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99" name="Oval 398"/>
          <p:cNvSpPr>
            <a:spLocks noChangeArrowheads="1"/>
          </p:cNvSpPr>
          <p:nvPr/>
        </p:nvSpPr>
        <p:spPr bwMode="auto">
          <a:xfrm>
            <a:off x="8343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00" name="Oval 399"/>
          <p:cNvSpPr>
            <a:spLocks noChangeArrowheads="1"/>
          </p:cNvSpPr>
          <p:nvPr/>
        </p:nvSpPr>
        <p:spPr bwMode="auto">
          <a:xfrm>
            <a:off x="8267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01" name="Oval 400"/>
          <p:cNvSpPr>
            <a:spLocks noChangeArrowheads="1"/>
          </p:cNvSpPr>
          <p:nvPr/>
        </p:nvSpPr>
        <p:spPr bwMode="auto">
          <a:xfrm>
            <a:off x="7734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02" name="Oval 401"/>
          <p:cNvSpPr>
            <a:spLocks noChangeArrowheads="1"/>
          </p:cNvSpPr>
          <p:nvPr/>
        </p:nvSpPr>
        <p:spPr bwMode="auto">
          <a:xfrm>
            <a:off x="8191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03" name="Oval 402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04" name="Oval 403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05" name="Oval 404"/>
          <p:cNvSpPr>
            <a:spLocks noChangeArrowheads="1"/>
          </p:cNvSpPr>
          <p:nvPr/>
        </p:nvSpPr>
        <p:spPr bwMode="auto">
          <a:xfrm>
            <a:off x="7962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06" name="Oval 405"/>
          <p:cNvSpPr>
            <a:spLocks noChangeArrowheads="1"/>
          </p:cNvSpPr>
          <p:nvPr/>
        </p:nvSpPr>
        <p:spPr bwMode="auto">
          <a:xfrm>
            <a:off x="8191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07" name="Oval 406"/>
          <p:cNvSpPr>
            <a:spLocks noChangeArrowheads="1"/>
          </p:cNvSpPr>
          <p:nvPr/>
        </p:nvSpPr>
        <p:spPr bwMode="auto">
          <a:xfrm>
            <a:off x="8343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08" name="Oval 407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09" name="Oval 408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10" name="Oval 409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11" name="Oval 410"/>
          <p:cNvSpPr>
            <a:spLocks noChangeArrowheads="1"/>
          </p:cNvSpPr>
          <p:nvPr/>
        </p:nvSpPr>
        <p:spPr bwMode="auto">
          <a:xfrm>
            <a:off x="7581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12" name="Oval 411"/>
          <p:cNvSpPr>
            <a:spLocks noChangeArrowheads="1"/>
          </p:cNvSpPr>
          <p:nvPr/>
        </p:nvSpPr>
        <p:spPr bwMode="auto">
          <a:xfrm>
            <a:off x="7581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13" name="Oval 413"/>
          <p:cNvSpPr>
            <a:spLocks noChangeArrowheads="1"/>
          </p:cNvSpPr>
          <p:nvPr/>
        </p:nvSpPr>
        <p:spPr bwMode="auto">
          <a:xfrm>
            <a:off x="7734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14" name="Oval 414"/>
          <p:cNvSpPr>
            <a:spLocks noChangeArrowheads="1"/>
          </p:cNvSpPr>
          <p:nvPr/>
        </p:nvSpPr>
        <p:spPr bwMode="auto">
          <a:xfrm>
            <a:off x="77343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15" name="Oval 415"/>
          <p:cNvSpPr>
            <a:spLocks noChangeArrowheads="1"/>
          </p:cNvSpPr>
          <p:nvPr/>
        </p:nvSpPr>
        <p:spPr bwMode="auto">
          <a:xfrm>
            <a:off x="8039100" y="2819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16" name="Oval 416"/>
          <p:cNvSpPr>
            <a:spLocks noChangeArrowheads="1"/>
          </p:cNvSpPr>
          <p:nvPr/>
        </p:nvSpPr>
        <p:spPr bwMode="auto">
          <a:xfrm>
            <a:off x="79629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17" name="Oval 417"/>
          <p:cNvSpPr>
            <a:spLocks noChangeArrowheads="1"/>
          </p:cNvSpPr>
          <p:nvPr/>
        </p:nvSpPr>
        <p:spPr bwMode="auto">
          <a:xfrm>
            <a:off x="76581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18" name="Oval 418"/>
          <p:cNvSpPr>
            <a:spLocks noChangeArrowheads="1"/>
          </p:cNvSpPr>
          <p:nvPr/>
        </p:nvSpPr>
        <p:spPr bwMode="auto">
          <a:xfrm>
            <a:off x="8191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19" name="Oval 419"/>
          <p:cNvSpPr>
            <a:spLocks noChangeArrowheads="1"/>
          </p:cNvSpPr>
          <p:nvPr/>
        </p:nvSpPr>
        <p:spPr bwMode="auto">
          <a:xfrm>
            <a:off x="78867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20" name="Oval 421"/>
          <p:cNvSpPr>
            <a:spLocks noChangeArrowheads="1"/>
          </p:cNvSpPr>
          <p:nvPr/>
        </p:nvSpPr>
        <p:spPr bwMode="auto">
          <a:xfrm>
            <a:off x="7581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21" name="Oval 422"/>
          <p:cNvSpPr>
            <a:spLocks noChangeArrowheads="1"/>
          </p:cNvSpPr>
          <p:nvPr/>
        </p:nvSpPr>
        <p:spPr bwMode="auto">
          <a:xfrm>
            <a:off x="75819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22" name="Oval 423"/>
          <p:cNvSpPr>
            <a:spLocks noChangeArrowheads="1"/>
          </p:cNvSpPr>
          <p:nvPr/>
        </p:nvSpPr>
        <p:spPr bwMode="auto">
          <a:xfrm>
            <a:off x="7886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23" name="Oval 424"/>
          <p:cNvSpPr>
            <a:spLocks noChangeArrowheads="1"/>
          </p:cNvSpPr>
          <p:nvPr/>
        </p:nvSpPr>
        <p:spPr bwMode="auto">
          <a:xfrm>
            <a:off x="77343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24" name="Oval 425"/>
          <p:cNvSpPr>
            <a:spLocks noChangeArrowheads="1"/>
          </p:cNvSpPr>
          <p:nvPr/>
        </p:nvSpPr>
        <p:spPr bwMode="auto">
          <a:xfrm>
            <a:off x="7810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25" name="Oval 426"/>
          <p:cNvSpPr>
            <a:spLocks noChangeArrowheads="1"/>
          </p:cNvSpPr>
          <p:nvPr/>
        </p:nvSpPr>
        <p:spPr bwMode="auto">
          <a:xfrm>
            <a:off x="78867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26" name="Oval 427"/>
          <p:cNvSpPr>
            <a:spLocks noChangeArrowheads="1"/>
          </p:cNvSpPr>
          <p:nvPr/>
        </p:nvSpPr>
        <p:spPr bwMode="auto">
          <a:xfrm>
            <a:off x="7810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27" name="Oval 428"/>
          <p:cNvSpPr>
            <a:spLocks noChangeArrowheads="1"/>
          </p:cNvSpPr>
          <p:nvPr/>
        </p:nvSpPr>
        <p:spPr bwMode="auto">
          <a:xfrm>
            <a:off x="8039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28" name="Oval 429"/>
          <p:cNvSpPr>
            <a:spLocks noChangeArrowheads="1"/>
          </p:cNvSpPr>
          <p:nvPr/>
        </p:nvSpPr>
        <p:spPr bwMode="auto">
          <a:xfrm>
            <a:off x="7734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29" name="Oval 430"/>
          <p:cNvSpPr>
            <a:spLocks noChangeArrowheads="1"/>
          </p:cNvSpPr>
          <p:nvPr/>
        </p:nvSpPr>
        <p:spPr bwMode="auto">
          <a:xfrm>
            <a:off x="7734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30" name="Oval 431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31" name="Oval 432"/>
          <p:cNvSpPr>
            <a:spLocks noChangeArrowheads="1"/>
          </p:cNvSpPr>
          <p:nvPr/>
        </p:nvSpPr>
        <p:spPr bwMode="auto">
          <a:xfrm>
            <a:off x="77343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32" name="Oval 433"/>
          <p:cNvSpPr>
            <a:spLocks noChangeArrowheads="1"/>
          </p:cNvSpPr>
          <p:nvPr/>
        </p:nvSpPr>
        <p:spPr bwMode="auto">
          <a:xfrm>
            <a:off x="8039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33" name="Oval 434"/>
          <p:cNvSpPr>
            <a:spLocks noChangeArrowheads="1"/>
          </p:cNvSpPr>
          <p:nvPr/>
        </p:nvSpPr>
        <p:spPr bwMode="auto">
          <a:xfrm>
            <a:off x="7962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34" name="Oval 435"/>
          <p:cNvSpPr>
            <a:spLocks noChangeArrowheads="1"/>
          </p:cNvSpPr>
          <p:nvPr/>
        </p:nvSpPr>
        <p:spPr bwMode="auto">
          <a:xfrm>
            <a:off x="8191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35" name="Oval 436"/>
          <p:cNvSpPr>
            <a:spLocks noChangeArrowheads="1"/>
          </p:cNvSpPr>
          <p:nvPr/>
        </p:nvSpPr>
        <p:spPr bwMode="auto">
          <a:xfrm>
            <a:off x="7886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36" name="Oval 437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37" name="Oval 438"/>
          <p:cNvSpPr>
            <a:spLocks noChangeArrowheads="1"/>
          </p:cNvSpPr>
          <p:nvPr/>
        </p:nvSpPr>
        <p:spPr bwMode="auto">
          <a:xfrm>
            <a:off x="77343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38" name="Oval 439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39" name="Oval 440"/>
          <p:cNvSpPr>
            <a:spLocks noChangeArrowheads="1"/>
          </p:cNvSpPr>
          <p:nvPr/>
        </p:nvSpPr>
        <p:spPr bwMode="auto">
          <a:xfrm>
            <a:off x="78867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0" name="Oval 441"/>
          <p:cNvSpPr>
            <a:spLocks noChangeArrowheads="1"/>
          </p:cNvSpPr>
          <p:nvPr/>
        </p:nvSpPr>
        <p:spPr bwMode="auto">
          <a:xfrm>
            <a:off x="8191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1" name="Oval 442"/>
          <p:cNvSpPr>
            <a:spLocks noChangeArrowheads="1"/>
          </p:cNvSpPr>
          <p:nvPr/>
        </p:nvSpPr>
        <p:spPr bwMode="auto">
          <a:xfrm>
            <a:off x="8115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2" name="Oval 443"/>
          <p:cNvSpPr>
            <a:spLocks noChangeArrowheads="1"/>
          </p:cNvSpPr>
          <p:nvPr/>
        </p:nvSpPr>
        <p:spPr bwMode="auto">
          <a:xfrm>
            <a:off x="7810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3" name="Oval 444"/>
          <p:cNvSpPr>
            <a:spLocks noChangeArrowheads="1"/>
          </p:cNvSpPr>
          <p:nvPr/>
        </p:nvSpPr>
        <p:spPr bwMode="auto">
          <a:xfrm>
            <a:off x="8343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4" name="Oval 445"/>
          <p:cNvSpPr>
            <a:spLocks noChangeArrowheads="1"/>
          </p:cNvSpPr>
          <p:nvPr/>
        </p:nvSpPr>
        <p:spPr bwMode="auto">
          <a:xfrm>
            <a:off x="8039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5" name="Oval 446"/>
          <p:cNvSpPr>
            <a:spLocks noChangeArrowheads="1"/>
          </p:cNvSpPr>
          <p:nvPr/>
        </p:nvSpPr>
        <p:spPr bwMode="auto">
          <a:xfrm>
            <a:off x="8039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6" name="Oval 447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7" name="Oval 448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8" name="Oval 449"/>
          <p:cNvSpPr>
            <a:spLocks noChangeArrowheads="1"/>
          </p:cNvSpPr>
          <p:nvPr/>
        </p:nvSpPr>
        <p:spPr bwMode="auto">
          <a:xfrm>
            <a:off x="7810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49" name="Oval 450"/>
          <p:cNvSpPr>
            <a:spLocks noChangeArrowheads="1"/>
          </p:cNvSpPr>
          <p:nvPr/>
        </p:nvSpPr>
        <p:spPr bwMode="auto">
          <a:xfrm>
            <a:off x="8039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50" name="Oval 451"/>
          <p:cNvSpPr>
            <a:spLocks noChangeArrowheads="1"/>
          </p:cNvSpPr>
          <p:nvPr/>
        </p:nvSpPr>
        <p:spPr bwMode="auto">
          <a:xfrm>
            <a:off x="8343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51" name="Oval 452"/>
          <p:cNvSpPr>
            <a:spLocks noChangeArrowheads="1"/>
          </p:cNvSpPr>
          <p:nvPr/>
        </p:nvSpPr>
        <p:spPr bwMode="auto">
          <a:xfrm>
            <a:off x="8267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52" name="Oval 453"/>
          <p:cNvSpPr>
            <a:spLocks noChangeArrowheads="1"/>
          </p:cNvSpPr>
          <p:nvPr/>
        </p:nvSpPr>
        <p:spPr bwMode="auto">
          <a:xfrm>
            <a:off x="7962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53" name="Oval 454"/>
          <p:cNvSpPr>
            <a:spLocks noChangeArrowheads="1"/>
          </p:cNvSpPr>
          <p:nvPr/>
        </p:nvSpPr>
        <p:spPr bwMode="auto">
          <a:xfrm>
            <a:off x="8496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54" name="Oval 455"/>
          <p:cNvSpPr>
            <a:spLocks noChangeArrowheads="1"/>
          </p:cNvSpPr>
          <p:nvPr/>
        </p:nvSpPr>
        <p:spPr bwMode="auto">
          <a:xfrm>
            <a:off x="7734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55" name="Oval 456"/>
          <p:cNvSpPr>
            <a:spLocks noChangeArrowheads="1"/>
          </p:cNvSpPr>
          <p:nvPr/>
        </p:nvSpPr>
        <p:spPr bwMode="auto">
          <a:xfrm>
            <a:off x="8191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56" name="Oval 457"/>
          <p:cNvSpPr>
            <a:spLocks noChangeArrowheads="1"/>
          </p:cNvSpPr>
          <p:nvPr/>
        </p:nvSpPr>
        <p:spPr bwMode="auto">
          <a:xfrm>
            <a:off x="8191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57" name="Oval 458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58" name="Oval 459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59" name="Oval 460"/>
          <p:cNvSpPr>
            <a:spLocks noChangeArrowheads="1"/>
          </p:cNvSpPr>
          <p:nvPr/>
        </p:nvSpPr>
        <p:spPr bwMode="auto">
          <a:xfrm>
            <a:off x="7962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60" name="Oval 461"/>
          <p:cNvSpPr>
            <a:spLocks noChangeArrowheads="1"/>
          </p:cNvSpPr>
          <p:nvPr/>
        </p:nvSpPr>
        <p:spPr bwMode="auto">
          <a:xfrm>
            <a:off x="8191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61" name="Oval 462"/>
          <p:cNvSpPr>
            <a:spLocks noChangeArrowheads="1"/>
          </p:cNvSpPr>
          <p:nvPr/>
        </p:nvSpPr>
        <p:spPr bwMode="auto">
          <a:xfrm>
            <a:off x="84963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62" name="Oval 463"/>
          <p:cNvSpPr>
            <a:spLocks noChangeArrowheads="1"/>
          </p:cNvSpPr>
          <p:nvPr/>
        </p:nvSpPr>
        <p:spPr bwMode="auto">
          <a:xfrm>
            <a:off x="8420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63" name="Oval 464"/>
          <p:cNvSpPr>
            <a:spLocks noChangeArrowheads="1"/>
          </p:cNvSpPr>
          <p:nvPr/>
        </p:nvSpPr>
        <p:spPr bwMode="auto">
          <a:xfrm>
            <a:off x="7886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64" name="Oval 465"/>
          <p:cNvSpPr>
            <a:spLocks noChangeArrowheads="1"/>
          </p:cNvSpPr>
          <p:nvPr/>
        </p:nvSpPr>
        <p:spPr bwMode="auto">
          <a:xfrm>
            <a:off x="8343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65" name="Oval 466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66" name="Oval 467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67" name="Oval 468"/>
          <p:cNvSpPr>
            <a:spLocks noChangeArrowheads="1"/>
          </p:cNvSpPr>
          <p:nvPr/>
        </p:nvSpPr>
        <p:spPr bwMode="auto">
          <a:xfrm>
            <a:off x="8115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68" name="Oval 469"/>
          <p:cNvSpPr>
            <a:spLocks noChangeArrowheads="1"/>
          </p:cNvSpPr>
          <p:nvPr/>
        </p:nvSpPr>
        <p:spPr bwMode="auto">
          <a:xfrm>
            <a:off x="83439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69" name="Oval 470"/>
          <p:cNvSpPr>
            <a:spLocks noChangeArrowheads="1"/>
          </p:cNvSpPr>
          <p:nvPr/>
        </p:nvSpPr>
        <p:spPr bwMode="auto">
          <a:xfrm>
            <a:off x="8496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70" name="Oval 471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71" name="Oval 472"/>
          <p:cNvSpPr>
            <a:spLocks noChangeArrowheads="1"/>
          </p:cNvSpPr>
          <p:nvPr/>
        </p:nvSpPr>
        <p:spPr bwMode="auto">
          <a:xfrm>
            <a:off x="8496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72" name="Oval 473"/>
          <p:cNvSpPr>
            <a:spLocks noChangeArrowheads="1"/>
          </p:cNvSpPr>
          <p:nvPr/>
        </p:nvSpPr>
        <p:spPr bwMode="auto">
          <a:xfrm>
            <a:off x="8496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73" name="Oval 474"/>
          <p:cNvSpPr>
            <a:spLocks noChangeArrowheads="1"/>
          </p:cNvSpPr>
          <p:nvPr/>
        </p:nvSpPr>
        <p:spPr bwMode="auto">
          <a:xfrm>
            <a:off x="7734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74" name="Oval 475"/>
          <p:cNvSpPr>
            <a:spLocks noChangeArrowheads="1"/>
          </p:cNvSpPr>
          <p:nvPr/>
        </p:nvSpPr>
        <p:spPr bwMode="auto">
          <a:xfrm>
            <a:off x="7734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75" name="Oval 476"/>
          <p:cNvSpPr>
            <a:spLocks noChangeArrowheads="1"/>
          </p:cNvSpPr>
          <p:nvPr/>
        </p:nvSpPr>
        <p:spPr bwMode="auto">
          <a:xfrm>
            <a:off x="77343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76" name="Oval 477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77" name="Oval 478"/>
          <p:cNvSpPr>
            <a:spLocks noChangeArrowheads="1"/>
          </p:cNvSpPr>
          <p:nvPr/>
        </p:nvSpPr>
        <p:spPr bwMode="auto">
          <a:xfrm>
            <a:off x="78867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78" name="Oval 479"/>
          <p:cNvSpPr>
            <a:spLocks noChangeArrowheads="1"/>
          </p:cNvSpPr>
          <p:nvPr/>
        </p:nvSpPr>
        <p:spPr bwMode="auto">
          <a:xfrm>
            <a:off x="81915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79" name="Oval 480"/>
          <p:cNvSpPr>
            <a:spLocks noChangeArrowheads="1"/>
          </p:cNvSpPr>
          <p:nvPr/>
        </p:nvSpPr>
        <p:spPr bwMode="auto">
          <a:xfrm>
            <a:off x="8115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80" name="Oval 481"/>
          <p:cNvSpPr>
            <a:spLocks noChangeArrowheads="1"/>
          </p:cNvSpPr>
          <p:nvPr/>
        </p:nvSpPr>
        <p:spPr bwMode="auto">
          <a:xfrm>
            <a:off x="78105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81" name="Oval 482"/>
          <p:cNvSpPr>
            <a:spLocks noChangeArrowheads="1"/>
          </p:cNvSpPr>
          <p:nvPr/>
        </p:nvSpPr>
        <p:spPr bwMode="auto">
          <a:xfrm>
            <a:off x="8343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82" name="Oval 483"/>
          <p:cNvSpPr>
            <a:spLocks noChangeArrowheads="1"/>
          </p:cNvSpPr>
          <p:nvPr/>
        </p:nvSpPr>
        <p:spPr bwMode="auto">
          <a:xfrm>
            <a:off x="80391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83" name="Oval 484"/>
          <p:cNvSpPr>
            <a:spLocks noChangeArrowheads="1"/>
          </p:cNvSpPr>
          <p:nvPr/>
        </p:nvSpPr>
        <p:spPr bwMode="auto">
          <a:xfrm>
            <a:off x="8039100" y="2743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84" name="Oval 485"/>
          <p:cNvSpPr>
            <a:spLocks noChangeArrowheads="1"/>
          </p:cNvSpPr>
          <p:nvPr/>
        </p:nvSpPr>
        <p:spPr bwMode="auto">
          <a:xfrm>
            <a:off x="7734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85" name="Oval 486"/>
          <p:cNvSpPr>
            <a:spLocks noChangeArrowheads="1"/>
          </p:cNvSpPr>
          <p:nvPr/>
        </p:nvSpPr>
        <p:spPr bwMode="auto">
          <a:xfrm>
            <a:off x="77343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86" name="Oval 487"/>
          <p:cNvSpPr>
            <a:spLocks noChangeArrowheads="1"/>
          </p:cNvSpPr>
          <p:nvPr/>
        </p:nvSpPr>
        <p:spPr bwMode="auto">
          <a:xfrm>
            <a:off x="8039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87" name="Oval 488"/>
          <p:cNvSpPr>
            <a:spLocks noChangeArrowheads="1"/>
          </p:cNvSpPr>
          <p:nvPr/>
        </p:nvSpPr>
        <p:spPr bwMode="auto">
          <a:xfrm>
            <a:off x="78867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88" name="Oval 489"/>
          <p:cNvSpPr>
            <a:spLocks noChangeArrowheads="1"/>
          </p:cNvSpPr>
          <p:nvPr/>
        </p:nvSpPr>
        <p:spPr bwMode="auto">
          <a:xfrm>
            <a:off x="7962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89" name="Oval 490"/>
          <p:cNvSpPr>
            <a:spLocks noChangeArrowheads="1"/>
          </p:cNvSpPr>
          <p:nvPr/>
        </p:nvSpPr>
        <p:spPr bwMode="auto">
          <a:xfrm>
            <a:off x="80391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90" name="Oval 491"/>
          <p:cNvSpPr>
            <a:spLocks noChangeArrowheads="1"/>
          </p:cNvSpPr>
          <p:nvPr/>
        </p:nvSpPr>
        <p:spPr bwMode="auto">
          <a:xfrm>
            <a:off x="7962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91" name="Oval 492"/>
          <p:cNvSpPr>
            <a:spLocks noChangeArrowheads="1"/>
          </p:cNvSpPr>
          <p:nvPr/>
        </p:nvSpPr>
        <p:spPr bwMode="auto">
          <a:xfrm>
            <a:off x="8191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92" name="Oval 493"/>
          <p:cNvSpPr>
            <a:spLocks noChangeArrowheads="1"/>
          </p:cNvSpPr>
          <p:nvPr/>
        </p:nvSpPr>
        <p:spPr bwMode="auto">
          <a:xfrm>
            <a:off x="7886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93" name="Oval 494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94" name="Oval 495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95" name="Oval 496"/>
          <p:cNvSpPr>
            <a:spLocks noChangeArrowheads="1"/>
          </p:cNvSpPr>
          <p:nvPr/>
        </p:nvSpPr>
        <p:spPr bwMode="auto">
          <a:xfrm>
            <a:off x="78867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96" name="Oval 497"/>
          <p:cNvSpPr>
            <a:spLocks noChangeArrowheads="1"/>
          </p:cNvSpPr>
          <p:nvPr/>
        </p:nvSpPr>
        <p:spPr bwMode="auto">
          <a:xfrm>
            <a:off x="81915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97" name="Oval 498"/>
          <p:cNvSpPr>
            <a:spLocks noChangeArrowheads="1"/>
          </p:cNvSpPr>
          <p:nvPr/>
        </p:nvSpPr>
        <p:spPr bwMode="auto">
          <a:xfrm>
            <a:off x="8115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98" name="Oval 499"/>
          <p:cNvSpPr>
            <a:spLocks noChangeArrowheads="1"/>
          </p:cNvSpPr>
          <p:nvPr/>
        </p:nvSpPr>
        <p:spPr bwMode="auto">
          <a:xfrm>
            <a:off x="8343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99" name="Oval 500"/>
          <p:cNvSpPr>
            <a:spLocks noChangeArrowheads="1"/>
          </p:cNvSpPr>
          <p:nvPr/>
        </p:nvSpPr>
        <p:spPr bwMode="auto">
          <a:xfrm>
            <a:off x="8039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00" name="Oval 501"/>
          <p:cNvSpPr>
            <a:spLocks noChangeArrowheads="1"/>
          </p:cNvSpPr>
          <p:nvPr/>
        </p:nvSpPr>
        <p:spPr bwMode="auto">
          <a:xfrm>
            <a:off x="8039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01" name="Oval 502"/>
          <p:cNvSpPr>
            <a:spLocks noChangeArrowheads="1"/>
          </p:cNvSpPr>
          <p:nvPr/>
        </p:nvSpPr>
        <p:spPr bwMode="auto">
          <a:xfrm>
            <a:off x="78867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02" name="Oval 503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03" name="Oval 504"/>
          <p:cNvSpPr>
            <a:spLocks noChangeArrowheads="1"/>
          </p:cNvSpPr>
          <p:nvPr/>
        </p:nvSpPr>
        <p:spPr bwMode="auto">
          <a:xfrm>
            <a:off x="80391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04" name="Oval 505"/>
          <p:cNvSpPr>
            <a:spLocks noChangeArrowheads="1"/>
          </p:cNvSpPr>
          <p:nvPr/>
        </p:nvSpPr>
        <p:spPr bwMode="auto">
          <a:xfrm>
            <a:off x="83439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05" name="Oval 506"/>
          <p:cNvSpPr>
            <a:spLocks noChangeArrowheads="1"/>
          </p:cNvSpPr>
          <p:nvPr/>
        </p:nvSpPr>
        <p:spPr bwMode="auto">
          <a:xfrm>
            <a:off x="8267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06" name="Oval 507"/>
          <p:cNvSpPr>
            <a:spLocks noChangeArrowheads="1"/>
          </p:cNvSpPr>
          <p:nvPr/>
        </p:nvSpPr>
        <p:spPr bwMode="auto">
          <a:xfrm>
            <a:off x="7962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07" name="Oval 508"/>
          <p:cNvSpPr>
            <a:spLocks noChangeArrowheads="1"/>
          </p:cNvSpPr>
          <p:nvPr/>
        </p:nvSpPr>
        <p:spPr bwMode="auto">
          <a:xfrm>
            <a:off x="8496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08" name="Oval 509"/>
          <p:cNvSpPr>
            <a:spLocks noChangeArrowheads="1"/>
          </p:cNvSpPr>
          <p:nvPr/>
        </p:nvSpPr>
        <p:spPr bwMode="auto">
          <a:xfrm>
            <a:off x="8191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09" name="Oval 510"/>
          <p:cNvSpPr>
            <a:spLocks noChangeArrowheads="1"/>
          </p:cNvSpPr>
          <p:nvPr/>
        </p:nvSpPr>
        <p:spPr bwMode="auto">
          <a:xfrm>
            <a:off x="8191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10" name="Oval 511"/>
          <p:cNvSpPr>
            <a:spLocks noChangeArrowheads="1"/>
          </p:cNvSpPr>
          <p:nvPr/>
        </p:nvSpPr>
        <p:spPr bwMode="auto">
          <a:xfrm>
            <a:off x="80391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11" name="Oval 512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12" name="Oval 513"/>
          <p:cNvSpPr>
            <a:spLocks noChangeArrowheads="1"/>
          </p:cNvSpPr>
          <p:nvPr/>
        </p:nvSpPr>
        <p:spPr bwMode="auto">
          <a:xfrm>
            <a:off x="7962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13" name="Oval 514"/>
          <p:cNvSpPr>
            <a:spLocks noChangeArrowheads="1"/>
          </p:cNvSpPr>
          <p:nvPr/>
        </p:nvSpPr>
        <p:spPr bwMode="auto">
          <a:xfrm>
            <a:off x="8191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14" name="Oval 515"/>
          <p:cNvSpPr>
            <a:spLocks noChangeArrowheads="1"/>
          </p:cNvSpPr>
          <p:nvPr/>
        </p:nvSpPr>
        <p:spPr bwMode="auto">
          <a:xfrm>
            <a:off x="84963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15" name="Oval 516"/>
          <p:cNvSpPr>
            <a:spLocks noChangeArrowheads="1"/>
          </p:cNvSpPr>
          <p:nvPr/>
        </p:nvSpPr>
        <p:spPr bwMode="auto">
          <a:xfrm>
            <a:off x="8420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16" name="Oval 517"/>
          <p:cNvSpPr>
            <a:spLocks noChangeArrowheads="1"/>
          </p:cNvSpPr>
          <p:nvPr/>
        </p:nvSpPr>
        <p:spPr bwMode="auto">
          <a:xfrm>
            <a:off x="8115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17" name="Oval 518"/>
          <p:cNvSpPr>
            <a:spLocks noChangeArrowheads="1"/>
          </p:cNvSpPr>
          <p:nvPr/>
        </p:nvSpPr>
        <p:spPr bwMode="auto">
          <a:xfrm>
            <a:off x="8648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18" name="Oval 519"/>
          <p:cNvSpPr>
            <a:spLocks noChangeArrowheads="1"/>
          </p:cNvSpPr>
          <p:nvPr/>
        </p:nvSpPr>
        <p:spPr bwMode="auto">
          <a:xfrm>
            <a:off x="7886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19" name="Oval 520"/>
          <p:cNvSpPr>
            <a:spLocks noChangeArrowheads="1"/>
          </p:cNvSpPr>
          <p:nvPr/>
        </p:nvSpPr>
        <p:spPr bwMode="auto">
          <a:xfrm>
            <a:off x="8343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20" name="Oval 521"/>
          <p:cNvSpPr>
            <a:spLocks noChangeArrowheads="1"/>
          </p:cNvSpPr>
          <p:nvPr/>
        </p:nvSpPr>
        <p:spPr bwMode="auto">
          <a:xfrm>
            <a:off x="8343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21" name="Oval 522"/>
          <p:cNvSpPr>
            <a:spLocks noChangeArrowheads="1"/>
          </p:cNvSpPr>
          <p:nvPr/>
        </p:nvSpPr>
        <p:spPr bwMode="auto">
          <a:xfrm>
            <a:off x="81915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22" name="Oval 523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23" name="Oval 524"/>
          <p:cNvSpPr>
            <a:spLocks noChangeArrowheads="1"/>
          </p:cNvSpPr>
          <p:nvPr/>
        </p:nvSpPr>
        <p:spPr bwMode="auto">
          <a:xfrm>
            <a:off x="8115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24" name="Oval 525"/>
          <p:cNvSpPr>
            <a:spLocks noChangeArrowheads="1"/>
          </p:cNvSpPr>
          <p:nvPr/>
        </p:nvSpPr>
        <p:spPr bwMode="auto">
          <a:xfrm>
            <a:off x="83439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25" name="Oval 526"/>
          <p:cNvSpPr>
            <a:spLocks noChangeArrowheads="1"/>
          </p:cNvSpPr>
          <p:nvPr/>
        </p:nvSpPr>
        <p:spPr bwMode="auto">
          <a:xfrm>
            <a:off x="86487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26" name="Oval 527"/>
          <p:cNvSpPr>
            <a:spLocks noChangeArrowheads="1"/>
          </p:cNvSpPr>
          <p:nvPr/>
        </p:nvSpPr>
        <p:spPr bwMode="auto">
          <a:xfrm>
            <a:off x="85725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27" name="Oval 528"/>
          <p:cNvSpPr>
            <a:spLocks noChangeArrowheads="1"/>
          </p:cNvSpPr>
          <p:nvPr/>
        </p:nvSpPr>
        <p:spPr bwMode="auto">
          <a:xfrm>
            <a:off x="8039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28" name="Oval 529"/>
          <p:cNvSpPr>
            <a:spLocks noChangeArrowheads="1"/>
          </p:cNvSpPr>
          <p:nvPr/>
        </p:nvSpPr>
        <p:spPr bwMode="auto">
          <a:xfrm>
            <a:off x="8496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29" name="Oval 530"/>
          <p:cNvSpPr>
            <a:spLocks noChangeArrowheads="1"/>
          </p:cNvSpPr>
          <p:nvPr/>
        </p:nvSpPr>
        <p:spPr bwMode="auto">
          <a:xfrm>
            <a:off x="8343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30" name="Oval 531"/>
          <p:cNvSpPr>
            <a:spLocks noChangeArrowheads="1"/>
          </p:cNvSpPr>
          <p:nvPr/>
        </p:nvSpPr>
        <p:spPr bwMode="auto">
          <a:xfrm>
            <a:off x="8496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31" name="Oval 532"/>
          <p:cNvSpPr>
            <a:spLocks noChangeArrowheads="1"/>
          </p:cNvSpPr>
          <p:nvPr/>
        </p:nvSpPr>
        <p:spPr bwMode="auto">
          <a:xfrm>
            <a:off x="82677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32" name="Oval 533"/>
          <p:cNvSpPr>
            <a:spLocks noChangeArrowheads="1"/>
          </p:cNvSpPr>
          <p:nvPr/>
        </p:nvSpPr>
        <p:spPr bwMode="auto">
          <a:xfrm>
            <a:off x="84963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33" name="Oval 534"/>
          <p:cNvSpPr>
            <a:spLocks noChangeArrowheads="1"/>
          </p:cNvSpPr>
          <p:nvPr/>
        </p:nvSpPr>
        <p:spPr bwMode="auto">
          <a:xfrm>
            <a:off x="8648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34" name="Oval 535"/>
          <p:cNvSpPr>
            <a:spLocks noChangeArrowheads="1"/>
          </p:cNvSpPr>
          <p:nvPr/>
        </p:nvSpPr>
        <p:spPr bwMode="auto">
          <a:xfrm>
            <a:off x="8496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35" name="Oval 536"/>
          <p:cNvSpPr>
            <a:spLocks noChangeArrowheads="1"/>
          </p:cNvSpPr>
          <p:nvPr/>
        </p:nvSpPr>
        <p:spPr bwMode="auto">
          <a:xfrm>
            <a:off x="86487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36" name="Oval 537"/>
          <p:cNvSpPr>
            <a:spLocks noChangeArrowheads="1"/>
          </p:cNvSpPr>
          <p:nvPr/>
        </p:nvSpPr>
        <p:spPr bwMode="auto">
          <a:xfrm>
            <a:off x="86487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37" name="Oval 538"/>
          <p:cNvSpPr>
            <a:spLocks noChangeArrowheads="1"/>
          </p:cNvSpPr>
          <p:nvPr/>
        </p:nvSpPr>
        <p:spPr bwMode="auto">
          <a:xfrm>
            <a:off x="7886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38" name="Oval 539"/>
          <p:cNvSpPr>
            <a:spLocks noChangeArrowheads="1"/>
          </p:cNvSpPr>
          <p:nvPr/>
        </p:nvSpPr>
        <p:spPr bwMode="auto">
          <a:xfrm>
            <a:off x="78867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39" name="Oval 540"/>
          <p:cNvSpPr>
            <a:spLocks noChangeArrowheads="1"/>
          </p:cNvSpPr>
          <p:nvPr/>
        </p:nvSpPr>
        <p:spPr bwMode="auto">
          <a:xfrm>
            <a:off x="78867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40" name="Oval 541"/>
          <p:cNvSpPr>
            <a:spLocks noChangeArrowheads="1"/>
          </p:cNvSpPr>
          <p:nvPr/>
        </p:nvSpPr>
        <p:spPr bwMode="auto">
          <a:xfrm>
            <a:off x="8039100" y="3048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41" name="Oval 542"/>
          <p:cNvSpPr>
            <a:spLocks noChangeArrowheads="1"/>
          </p:cNvSpPr>
          <p:nvPr/>
        </p:nvSpPr>
        <p:spPr bwMode="auto">
          <a:xfrm>
            <a:off x="8039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42" name="Oval 543"/>
          <p:cNvSpPr>
            <a:spLocks noChangeArrowheads="1"/>
          </p:cNvSpPr>
          <p:nvPr/>
        </p:nvSpPr>
        <p:spPr bwMode="auto">
          <a:xfrm>
            <a:off x="83439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43" name="Oval 544"/>
          <p:cNvSpPr>
            <a:spLocks noChangeArrowheads="1"/>
          </p:cNvSpPr>
          <p:nvPr/>
        </p:nvSpPr>
        <p:spPr bwMode="auto">
          <a:xfrm>
            <a:off x="82677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44" name="Oval 545"/>
          <p:cNvSpPr>
            <a:spLocks noChangeArrowheads="1"/>
          </p:cNvSpPr>
          <p:nvPr/>
        </p:nvSpPr>
        <p:spPr bwMode="auto">
          <a:xfrm>
            <a:off x="7962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45" name="Oval 546"/>
          <p:cNvSpPr>
            <a:spLocks noChangeArrowheads="1"/>
          </p:cNvSpPr>
          <p:nvPr/>
        </p:nvSpPr>
        <p:spPr bwMode="auto">
          <a:xfrm>
            <a:off x="8496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46" name="Oval 547"/>
          <p:cNvSpPr>
            <a:spLocks noChangeArrowheads="1"/>
          </p:cNvSpPr>
          <p:nvPr/>
        </p:nvSpPr>
        <p:spPr bwMode="auto">
          <a:xfrm>
            <a:off x="81915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47" name="Oval 548"/>
          <p:cNvSpPr>
            <a:spLocks noChangeArrowheads="1"/>
          </p:cNvSpPr>
          <p:nvPr/>
        </p:nvSpPr>
        <p:spPr bwMode="auto">
          <a:xfrm>
            <a:off x="8191500" y="2895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48" name="Oval 549"/>
          <p:cNvSpPr>
            <a:spLocks noChangeArrowheads="1"/>
          </p:cNvSpPr>
          <p:nvPr/>
        </p:nvSpPr>
        <p:spPr bwMode="auto">
          <a:xfrm>
            <a:off x="7886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49" name="Oval 550"/>
          <p:cNvSpPr>
            <a:spLocks noChangeArrowheads="1"/>
          </p:cNvSpPr>
          <p:nvPr/>
        </p:nvSpPr>
        <p:spPr bwMode="auto">
          <a:xfrm>
            <a:off x="7886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0" name="Oval 551"/>
          <p:cNvSpPr>
            <a:spLocks noChangeArrowheads="1"/>
          </p:cNvSpPr>
          <p:nvPr/>
        </p:nvSpPr>
        <p:spPr bwMode="auto">
          <a:xfrm>
            <a:off x="8191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1" name="Oval 552"/>
          <p:cNvSpPr>
            <a:spLocks noChangeArrowheads="1"/>
          </p:cNvSpPr>
          <p:nvPr/>
        </p:nvSpPr>
        <p:spPr bwMode="auto">
          <a:xfrm>
            <a:off x="80391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2" name="Oval 553"/>
          <p:cNvSpPr>
            <a:spLocks noChangeArrowheads="1"/>
          </p:cNvSpPr>
          <p:nvPr/>
        </p:nvSpPr>
        <p:spPr bwMode="auto">
          <a:xfrm>
            <a:off x="8115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3" name="Oval 554"/>
          <p:cNvSpPr>
            <a:spLocks noChangeArrowheads="1"/>
          </p:cNvSpPr>
          <p:nvPr/>
        </p:nvSpPr>
        <p:spPr bwMode="auto">
          <a:xfrm>
            <a:off x="6819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4" name="Oval 555"/>
          <p:cNvSpPr>
            <a:spLocks noChangeArrowheads="1"/>
          </p:cNvSpPr>
          <p:nvPr/>
        </p:nvSpPr>
        <p:spPr bwMode="auto">
          <a:xfrm>
            <a:off x="6743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5" name="Oval 556"/>
          <p:cNvSpPr>
            <a:spLocks noChangeArrowheads="1"/>
          </p:cNvSpPr>
          <p:nvPr/>
        </p:nvSpPr>
        <p:spPr bwMode="auto">
          <a:xfrm>
            <a:off x="6972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6" name="Oval 557"/>
          <p:cNvSpPr>
            <a:spLocks noChangeArrowheads="1"/>
          </p:cNvSpPr>
          <p:nvPr/>
        </p:nvSpPr>
        <p:spPr bwMode="auto">
          <a:xfrm>
            <a:off x="66675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7" name="Oval 558"/>
          <p:cNvSpPr>
            <a:spLocks noChangeArrowheads="1"/>
          </p:cNvSpPr>
          <p:nvPr/>
        </p:nvSpPr>
        <p:spPr bwMode="auto">
          <a:xfrm>
            <a:off x="6667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8" name="Oval 559"/>
          <p:cNvSpPr>
            <a:spLocks noChangeArrowheads="1"/>
          </p:cNvSpPr>
          <p:nvPr/>
        </p:nvSpPr>
        <p:spPr bwMode="auto">
          <a:xfrm>
            <a:off x="6667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59" name="Oval 560"/>
          <p:cNvSpPr>
            <a:spLocks noChangeArrowheads="1"/>
          </p:cNvSpPr>
          <p:nvPr/>
        </p:nvSpPr>
        <p:spPr bwMode="auto">
          <a:xfrm>
            <a:off x="6667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60" name="Oval 561"/>
          <p:cNvSpPr>
            <a:spLocks noChangeArrowheads="1"/>
          </p:cNvSpPr>
          <p:nvPr/>
        </p:nvSpPr>
        <p:spPr bwMode="auto">
          <a:xfrm>
            <a:off x="6972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61" name="Oval 562"/>
          <p:cNvSpPr>
            <a:spLocks noChangeArrowheads="1"/>
          </p:cNvSpPr>
          <p:nvPr/>
        </p:nvSpPr>
        <p:spPr bwMode="auto">
          <a:xfrm>
            <a:off x="6896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62" name="Oval 563"/>
          <p:cNvSpPr>
            <a:spLocks noChangeArrowheads="1"/>
          </p:cNvSpPr>
          <p:nvPr/>
        </p:nvSpPr>
        <p:spPr bwMode="auto">
          <a:xfrm>
            <a:off x="7124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63" name="Oval 564"/>
          <p:cNvSpPr>
            <a:spLocks noChangeArrowheads="1"/>
          </p:cNvSpPr>
          <p:nvPr/>
        </p:nvSpPr>
        <p:spPr bwMode="auto">
          <a:xfrm>
            <a:off x="68199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64" name="Oval 565"/>
          <p:cNvSpPr>
            <a:spLocks noChangeArrowheads="1"/>
          </p:cNvSpPr>
          <p:nvPr/>
        </p:nvSpPr>
        <p:spPr bwMode="auto">
          <a:xfrm>
            <a:off x="6819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65" name="Oval 566"/>
          <p:cNvSpPr>
            <a:spLocks noChangeArrowheads="1"/>
          </p:cNvSpPr>
          <p:nvPr/>
        </p:nvSpPr>
        <p:spPr bwMode="auto">
          <a:xfrm>
            <a:off x="6667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66" name="Oval 567"/>
          <p:cNvSpPr>
            <a:spLocks noChangeArrowheads="1"/>
          </p:cNvSpPr>
          <p:nvPr/>
        </p:nvSpPr>
        <p:spPr bwMode="auto">
          <a:xfrm>
            <a:off x="6819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67" name="Oval 568"/>
          <p:cNvSpPr>
            <a:spLocks noChangeArrowheads="1"/>
          </p:cNvSpPr>
          <p:nvPr/>
        </p:nvSpPr>
        <p:spPr bwMode="auto">
          <a:xfrm>
            <a:off x="6819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68" name="Oval 569"/>
          <p:cNvSpPr>
            <a:spLocks noChangeArrowheads="1"/>
          </p:cNvSpPr>
          <p:nvPr/>
        </p:nvSpPr>
        <p:spPr bwMode="auto">
          <a:xfrm>
            <a:off x="7124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69" name="Oval 570"/>
          <p:cNvSpPr>
            <a:spLocks noChangeArrowheads="1"/>
          </p:cNvSpPr>
          <p:nvPr/>
        </p:nvSpPr>
        <p:spPr bwMode="auto">
          <a:xfrm>
            <a:off x="7048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70" name="Oval 571"/>
          <p:cNvSpPr>
            <a:spLocks noChangeArrowheads="1"/>
          </p:cNvSpPr>
          <p:nvPr/>
        </p:nvSpPr>
        <p:spPr bwMode="auto">
          <a:xfrm>
            <a:off x="6743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71" name="Oval 572"/>
          <p:cNvSpPr>
            <a:spLocks noChangeArrowheads="1"/>
          </p:cNvSpPr>
          <p:nvPr/>
        </p:nvSpPr>
        <p:spPr bwMode="auto">
          <a:xfrm>
            <a:off x="7277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72" name="Oval 574"/>
          <p:cNvSpPr>
            <a:spLocks noChangeArrowheads="1"/>
          </p:cNvSpPr>
          <p:nvPr/>
        </p:nvSpPr>
        <p:spPr bwMode="auto">
          <a:xfrm>
            <a:off x="6972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73" name="Oval 575"/>
          <p:cNvSpPr>
            <a:spLocks noChangeArrowheads="1"/>
          </p:cNvSpPr>
          <p:nvPr/>
        </p:nvSpPr>
        <p:spPr bwMode="auto">
          <a:xfrm>
            <a:off x="6819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74" name="Oval 576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75" name="Oval 577"/>
          <p:cNvSpPr>
            <a:spLocks noChangeArrowheads="1"/>
          </p:cNvSpPr>
          <p:nvPr/>
        </p:nvSpPr>
        <p:spPr bwMode="auto">
          <a:xfrm>
            <a:off x="6743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76" name="Oval 578"/>
          <p:cNvSpPr>
            <a:spLocks noChangeArrowheads="1"/>
          </p:cNvSpPr>
          <p:nvPr/>
        </p:nvSpPr>
        <p:spPr bwMode="auto">
          <a:xfrm>
            <a:off x="6972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77" name="Oval 579"/>
          <p:cNvSpPr>
            <a:spLocks noChangeArrowheads="1"/>
          </p:cNvSpPr>
          <p:nvPr/>
        </p:nvSpPr>
        <p:spPr bwMode="auto">
          <a:xfrm>
            <a:off x="7277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78" name="Oval 580"/>
          <p:cNvSpPr>
            <a:spLocks noChangeArrowheads="1"/>
          </p:cNvSpPr>
          <p:nvPr/>
        </p:nvSpPr>
        <p:spPr bwMode="auto">
          <a:xfrm>
            <a:off x="7200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79" name="Oval 585"/>
          <p:cNvSpPr>
            <a:spLocks noChangeArrowheads="1"/>
          </p:cNvSpPr>
          <p:nvPr/>
        </p:nvSpPr>
        <p:spPr bwMode="auto">
          <a:xfrm>
            <a:off x="7124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80" name="Oval 586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81" name="Oval 587"/>
          <p:cNvSpPr>
            <a:spLocks noChangeArrowheads="1"/>
          </p:cNvSpPr>
          <p:nvPr/>
        </p:nvSpPr>
        <p:spPr bwMode="auto">
          <a:xfrm>
            <a:off x="7124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82" name="Oval 588"/>
          <p:cNvSpPr>
            <a:spLocks noChangeArrowheads="1"/>
          </p:cNvSpPr>
          <p:nvPr/>
        </p:nvSpPr>
        <p:spPr bwMode="auto">
          <a:xfrm>
            <a:off x="6896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83" name="Oval 590"/>
          <p:cNvSpPr>
            <a:spLocks noChangeArrowheads="1"/>
          </p:cNvSpPr>
          <p:nvPr/>
        </p:nvSpPr>
        <p:spPr bwMode="auto">
          <a:xfrm>
            <a:off x="74295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84" name="Oval 593"/>
          <p:cNvSpPr>
            <a:spLocks noChangeArrowheads="1"/>
          </p:cNvSpPr>
          <p:nvPr/>
        </p:nvSpPr>
        <p:spPr bwMode="auto">
          <a:xfrm>
            <a:off x="7277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85" name="Oval 594"/>
          <p:cNvSpPr>
            <a:spLocks noChangeArrowheads="1"/>
          </p:cNvSpPr>
          <p:nvPr/>
        </p:nvSpPr>
        <p:spPr bwMode="auto">
          <a:xfrm>
            <a:off x="7124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86" name="Oval 595"/>
          <p:cNvSpPr>
            <a:spLocks noChangeArrowheads="1"/>
          </p:cNvSpPr>
          <p:nvPr/>
        </p:nvSpPr>
        <p:spPr bwMode="auto">
          <a:xfrm>
            <a:off x="7277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87" name="Oval 598"/>
          <p:cNvSpPr>
            <a:spLocks noChangeArrowheads="1"/>
          </p:cNvSpPr>
          <p:nvPr/>
        </p:nvSpPr>
        <p:spPr bwMode="auto">
          <a:xfrm>
            <a:off x="7429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88" name="Oval 599"/>
          <p:cNvSpPr>
            <a:spLocks noChangeArrowheads="1"/>
          </p:cNvSpPr>
          <p:nvPr/>
        </p:nvSpPr>
        <p:spPr bwMode="auto">
          <a:xfrm>
            <a:off x="7277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89" name="Oval 602"/>
          <p:cNvSpPr>
            <a:spLocks noChangeArrowheads="1"/>
          </p:cNvSpPr>
          <p:nvPr/>
        </p:nvSpPr>
        <p:spPr bwMode="auto">
          <a:xfrm>
            <a:off x="66675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90" name="Oval 604"/>
          <p:cNvSpPr>
            <a:spLocks noChangeArrowheads="1"/>
          </p:cNvSpPr>
          <p:nvPr/>
        </p:nvSpPr>
        <p:spPr bwMode="auto">
          <a:xfrm>
            <a:off x="6667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91" name="Oval 605"/>
          <p:cNvSpPr>
            <a:spLocks noChangeArrowheads="1"/>
          </p:cNvSpPr>
          <p:nvPr/>
        </p:nvSpPr>
        <p:spPr bwMode="auto">
          <a:xfrm>
            <a:off x="6819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92" name="Oval 606"/>
          <p:cNvSpPr>
            <a:spLocks noChangeArrowheads="1"/>
          </p:cNvSpPr>
          <p:nvPr/>
        </p:nvSpPr>
        <p:spPr bwMode="auto">
          <a:xfrm>
            <a:off x="6819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93" name="Oval 607"/>
          <p:cNvSpPr>
            <a:spLocks noChangeArrowheads="1"/>
          </p:cNvSpPr>
          <p:nvPr/>
        </p:nvSpPr>
        <p:spPr bwMode="auto">
          <a:xfrm>
            <a:off x="71247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94" name="Oval 608"/>
          <p:cNvSpPr>
            <a:spLocks noChangeArrowheads="1"/>
          </p:cNvSpPr>
          <p:nvPr/>
        </p:nvSpPr>
        <p:spPr bwMode="auto">
          <a:xfrm>
            <a:off x="70485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95" name="Oval 609"/>
          <p:cNvSpPr>
            <a:spLocks noChangeArrowheads="1"/>
          </p:cNvSpPr>
          <p:nvPr/>
        </p:nvSpPr>
        <p:spPr bwMode="auto">
          <a:xfrm>
            <a:off x="67437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96" name="Oval 610"/>
          <p:cNvSpPr>
            <a:spLocks noChangeArrowheads="1"/>
          </p:cNvSpPr>
          <p:nvPr/>
        </p:nvSpPr>
        <p:spPr bwMode="auto">
          <a:xfrm>
            <a:off x="72771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97" name="Oval 611"/>
          <p:cNvSpPr>
            <a:spLocks noChangeArrowheads="1"/>
          </p:cNvSpPr>
          <p:nvPr/>
        </p:nvSpPr>
        <p:spPr bwMode="auto">
          <a:xfrm>
            <a:off x="69723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98" name="Oval 612"/>
          <p:cNvSpPr>
            <a:spLocks noChangeArrowheads="1"/>
          </p:cNvSpPr>
          <p:nvPr/>
        </p:nvSpPr>
        <p:spPr bwMode="auto">
          <a:xfrm>
            <a:off x="69723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99" name="Oval 613"/>
          <p:cNvSpPr>
            <a:spLocks noChangeArrowheads="1"/>
          </p:cNvSpPr>
          <p:nvPr/>
        </p:nvSpPr>
        <p:spPr bwMode="auto">
          <a:xfrm>
            <a:off x="66675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00" name="Oval 616"/>
          <p:cNvSpPr>
            <a:spLocks noChangeArrowheads="1"/>
          </p:cNvSpPr>
          <p:nvPr/>
        </p:nvSpPr>
        <p:spPr bwMode="auto">
          <a:xfrm>
            <a:off x="68199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01" name="Oval 618"/>
          <p:cNvSpPr>
            <a:spLocks noChangeArrowheads="1"/>
          </p:cNvSpPr>
          <p:nvPr/>
        </p:nvSpPr>
        <p:spPr bwMode="auto">
          <a:xfrm>
            <a:off x="70485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02" name="Oval 619"/>
          <p:cNvSpPr>
            <a:spLocks noChangeArrowheads="1"/>
          </p:cNvSpPr>
          <p:nvPr/>
        </p:nvSpPr>
        <p:spPr bwMode="auto">
          <a:xfrm>
            <a:off x="6972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03" name="Oval 620"/>
          <p:cNvSpPr>
            <a:spLocks noChangeArrowheads="1"/>
          </p:cNvSpPr>
          <p:nvPr/>
        </p:nvSpPr>
        <p:spPr bwMode="auto">
          <a:xfrm>
            <a:off x="72009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04" name="Oval 621"/>
          <p:cNvSpPr>
            <a:spLocks noChangeArrowheads="1"/>
          </p:cNvSpPr>
          <p:nvPr/>
        </p:nvSpPr>
        <p:spPr bwMode="auto">
          <a:xfrm>
            <a:off x="68961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05" name="Oval 622"/>
          <p:cNvSpPr>
            <a:spLocks noChangeArrowheads="1"/>
          </p:cNvSpPr>
          <p:nvPr/>
        </p:nvSpPr>
        <p:spPr bwMode="auto">
          <a:xfrm>
            <a:off x="68961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06" name="Oval 623"/>
          <p:cNvSpPr>
            <a:spLocks noChangeArrowheads="1"/>
          </p:cNvSpPr>
          <p:nvPr/>
        </p:nvSpPr>
        <p:spPr bwMode="auto">
          <a:xfrm>
            <a:off x="6896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07" name="Oval 624"/>
          <p:cNvSpPr>
            <a:spLocks noChangeArrowheads="1"/>
          </p:cNvSpPr>
          <p:nvPr/>
        </p:nvSpPr>
        <p:spPr bwMode="auto">
          <a:xfrm>
            <a:off x="68961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08" name="Oval 625"/>
          <p:cNvSpPr>
            <a:spLocks noChangeArrowheads="1"/>
          </p:cNvSpPr>
          <p:nvPr/>
        </p:nvSpPr>
        <p:spPr bwMode="auto">
          <a:xfrm>
            <a:off x="72009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09" name="Oval 626"/>
          <p:cNvSpPr>
            <a:spLocks noChangeArrowheads="1"/>
          </p:cNvSpPr>
          <p:nvPr/>
        </p:nvSpPr>
        <p:spPr bwMode="auto">
          <a:xfrm>
            <a:off x="7124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10" name="Oval 627"/>
          <p:cNvSpPr>
            <a:spLocks noChangeArrowheads="1"/>
          </p:cNvSpPr>
          <p:nvPr/>
        </p:nvSpPr>
        <p:spPr bwMode="auto">
          <a:xfrm>
            <a:off x="73533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11" name="Oval 628"/>
          <p:cNvSpPr>
            <a:spLocks noChangeArrowheads="1"/>
          </p:cNvSpPr>
          <p:nvPr/>
        </p:nvSpPr>
        <p:spPr bwMode="auto">
          <a:xfrm>
            <a:off x="70485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12" name="Oval 629"/>
          <p:cNvSpPr>
            <a:spLocks noChangeArrowheads="1"/>
          </p:cNvSpPr>
          <p:nvPr/>
        </p:nvSpPr>
        <p:spPr bwMode="auto">
          <a:xfrm>
            <a:off x="7048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13" name="Oval 630"/>
          <p:cNvSpPr>
            <a:spLocks noChangeArrowheads="1"/>
          </p:cNvSpPr>
          <p:nvPr/>
        </p:nvSpPr>
        <p:spPr bwMode="auto">
          <a:xfrm>
            <a:off x="68961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14" name="Oval 631"/>
          <p:cNvSpPr>
            <a:spLocks noChangeArrowheads="1"/>
          </p:cNvSpPr>
          <p:nvPr/>
        </p:nvSpPr>
        <p:spPr bwMode="auto">
          <a:xfrm>
            <a:off x="7048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15" name="Oval 632"/>
          <p:cNvSpPr>
            <a:spLocks noChangeArrowheads="1"/>
          </p:cNvSpPr>
          <p:nvPr/>
        </p:nvSpPr>
        <p:spPr bwMode="auto">
          <a:xfrm>
            <a:off x="70485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16" name="Oval 633"/>
          <p:cNvSpPr>
            <a:spLocks noChangeArrowheads="1"/>
          </p:cNvSpPr>
          <p:nvPr/>
        </p:nvSpPr>
        <p:spPr bwMode="auto">
          <a:xfrm>
            <a:off x="73533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17" name="Oval 634"/>
          <p:cNvSpPr>
            <a:spLocks noChangeArrowheads="1"/>
          </p:cNvSpPr>
          <p:nvPr/>
        </p:nvSpPr>
        <p:spPr bwMode="auto">
          <a:xfrm>
            <a:off x="7277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18" name="Oval 635"/>
          <p:cNvSpPr>
            <a:spLocks noChangeArrowheads="1"/>
          </p:cNvSpPr>
          <p:nvPr/>
        </p:nvSpPr>
        <p:spPr bwMode="auto">
          <a:xfrm>
            <a:off x="69723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19" name="Oval 636"/>
          <p:cNvSpPr>
            <a:spLocks noChangeArrowheads="1"/>
          </p:cNvSpPr>
          <p:nvPr/>
        </p:nvSpPr>
        <p:spPr bwMode="auto">
          <a:xfrm>
            <a:off x="75057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20" name="Oval 637"/>
          <p:cNvSpPr>
            <a:spLocks noChangeArrowheads="1"/>
          </p:cNvSpPr>
          <p:nvPr/>
        </p:nvSpPr>
        <p:spPr bwMode="auto">
          <a:xfrm>
            <a:off x="72009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21" name="Oval 638"/>
          <p:cNvSpPr>
            <a:spLocks noChangeArrowheads="1"/>
          </p:cNvSpPr>
          <p:nvPr/>
        </p:nvSpPr>
        <p:spPr bwMode="auto">
          <a:xfrm>
            <a:off x="7200900" y="3276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22" name="Oval 639"/>
          <p:cNvSpPr>
            <a:spLocks noChangeArrowheads="1"/>
          </p:cNvSpPr>
          <p:nvPr/>
        </p:nvSpPr>
        <p:spPr bwMode="auto">
          <a:xfrm>
            <a:off x="70485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23" name="Oval 640"/>
          <p:cNvSpPr>
            <a:spLocks noChangeArrowheads="1"/>
          </p:cNvSpPr>
          <p:nvPr/>
        </p:nvSpPr>
        <p:spPr bwMode="auto">
          <a:xfrm>
            <a:off x="7200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24" name="Oval 641"/>
          <p:cNvSpPr>
            <a:spLocks noChangeArrowheads="1"/>
          </p:cNvSpPr>
          <p:nvPr/>
        </p:nvSpPr>
        <p:spPr bwMode="auto">
          <a:xfrm>
            <a:off x="6972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25" name="Oval 642"/>
          <p:cNvSpPr>
            <a:spLocks noChangeArrowheads="1"/>
          </p:cNvSpPr>
          <p:nvPr/>
        </p:nvSpPr>
        <p:spPr bwMode="auto">
          <a:xfrm>
            <a:off x="72009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26" name="Oval 643"/>
          <p:cNvSpPr>
            <a:spLocks noChangeArrowheads="1"/>
          </p:cNvSpPr>
          <p:nvPr/>
        </p:nvSpPr>
        <p:spPr bwMode="auto">
          <a:xfrm>
            <a:off x="75057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27" name="Oval 644"/>
          <p:cNvSpPr>
            <a:spLocks noChangeArrowheads="1"/>
          </p:cNvSpPr>
          <p:nvPr/>
        </p:nvSpPr>
        <p:spPr bwMode="auto">
          <a:xfrm>
            <a:off x="7429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28" name="Oval 645"/>
          <p:cNvSpPr>
            <a:spLocks noChangeArrowheads="1"/>
          </p:cNvSpPr>
          <p:nvPr/>
        </p:nvSpPr>
        <p:spPr bwMode="auto">
          <a:xfrm>
            <a:off x="7124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29" name="Oval 646"/>
          <p:cNvSpPr>
            <a:spLocks noChangeArrowheads="1"/>
          </p:cNvSpPr>
          <p:nvPr/>
        </p:nvSpPr>
        <p:spPr bwMode="auto">
          <a:xfrm>
            <a:off x="7658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30" name="Oval 647"/>
          <p:cNvSpPr>
            <a:spLocks noChangeArrowheads="1"/>
          </p:cNvSpPr>
          <p:nvPr/>
        </p:nvSpPr>
        <p:spPr bwMode="auto">
          <a:xfrm>
            <a:off x="68961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31" name="Oval 649"/>
          <p:cNvSpPr>
            <a:spLocks noChangeArrowheads="1"/>
          </p:cNvSpPr>
          <p:nvPr/>
        </p:nvSpPr>
        <p:spPr bwMode="auto">
          <a:xfrm>
            <a:off x="73533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32" name="Oval 650"/>
          <p:cNvSpPr>
            <a:spLocks noChangeArrowheads="1"/>
          </p:cNvSpPr>
          <p:nvPr/>
        </p:nvSpPr>
        <p:spPr bwMode="auto">
          <a:xfrm>
            <a:off x="72009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33" name="Oval 651"/>
          <p:cNvSpPr>
            <a:spLocks noChangeArrowheads="1"/>
          </p:cNvSpPr>
          <p:nvPr/>
        </p:nvSpPr>
        <p:spPr bwMode="auto">
          <a:xfrm>
            <a:off x="7353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34" name="Oval 652"/>
          <p:cNvSpPr>
            <a:spLocks noChangeArrowheads="1"/>
          </p:cNvSpPr>
          <p:nvPr/>
        </p:nvSpPr>
        <p:spPr bwMode="auto">
          <a:xfrm>
            <a:off x="7124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35" name="Oval 653"/>
          <p:cNvSpPr>
            <a:spLocks noChangeArrowheads="1"/>
          </p:cNvSpPr>
          <p:nvPr/>
        </p:nvSpPr>
        <p:spPr bwMode="auto">
          <a:xfrm>
            <a:off x="7353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36" name="Oval 654"/>
          <p:cNvSpPr>
            <a:spLocks noChangeArrowheads="1"/>
          </p:cNvSpPr>
          <p:nvPr/>
        </p:nvSpPr>
        <p:spPr bwMode="auto">
          <a:xfrm>
            <a:off x="7658100" y="3810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37" name="Oval 655"/>
          <p:cNvSpPr>
            <a:spLocks noChangeArrowheads="1"/>
          </p:cNvSpPr>
          <p:nvPr/>
        </p:nvSpPr>
        <p:spPr bwMode="auto">
          <a:xfrm>
            <a:off x="7581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38" name="Oval 657"/>
          <p:cNvSpPr>
            <a:spLocks noChangeArrowheads="1"/>
          </p:cNvSpPr>
          <p:nvPr/>
        </p:nvSpPr>
        <p:spPr bwMode="auto">
          <a:xfrm>
            <a:off x="75057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39" name="Oval 658"/>
          <p:cNvSpPr>
            <a:spLocks noChangeArrowheads="1"/>
          </p:cNvSpPr>
          <p:nvPr/>
        </p:nvSpPr>
        <p:spPr bwMode="auto">
          <a:xfrm>
            <a:off x="73533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40" name="Oval 659"/>
          <p:cNvSpPr>
            <a:spLocks noChangeArrowheads="1"/>
          </p:cNvSpPr>
          <p:nvPr/>
        </p:nvSpPr>
        <p:spPr bwMode="auto">
          <a:xfrm>
            <a:off x="7505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41" name="Oval 660"/>
          <p:cNvSpPr>
            <a:spLocks noChangeArrowheads="1"/>
          </p:cNvSpPr>
          <p:nvPr/>
        </p:nvSpPr>
        <p:spPr bwMode="auto">
          <a:xfrm>
            <a:off x="7277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42" name="Oval 662"/>
          <p:cNvSpPr>
            <a:spLocks noChangeArrowheads="1"/>
          </p:cNvSpPr>
          <p:nvPr/>
        </p:nvSpPr>
        <p:spPr bwMode="auto">
          <a:xfrm>
            <a:off x="7658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43" name="Oval 663"/>
          <p:cNvSpPr>
            <a:spLocks noChangeArrowheads="1"/>
          </p:cNvSpPr>
          <p:nvPr/>
        </p:nvSpPr>
        <p:spPr bwMode="auto">
          <a:xfrm>
            <a:off x="75057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44" name="Oval 664"/>
          <p:cNvSpPr>
            <a:spLocks noChangeArrowheads="1"/>
          </p:cNvSpPr>
          <p:nvPr/>
        </p:nvSpPr>
        <p:spPr bwMode="auto">
          <a:xfrm>
            <a:off x="7658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45" name="Oval 665"/>
          <p:cNvSpPr>
            <a:spLocks noChangeArrowheads="1"/>
          </p:cNvSpPr>
          <p:nvPr/>
        </p:nvSpPr>
        <p:spPr bwMode="auto">
          <a:xfrm>
            <a:off x="7658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46" name="Oval 666"/>
          <p:cNvSpPr>
            <a:spLocks noChangeArrowheads="1"/>
          </p:cNvSpPr>
          <p:nvPr/>
        </p:nvSpPr>
        <p:spPr bwMode="auto">
          <a:xfrm>
            <a:off x="68961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47" name="Oval 667"/>
          <p:cNvSpPr>
            <a:spLocks noChangeArrowheads="1"/>
          </p:cNvSpPr>
          <p:nvPr/>
        </p:nvSpPr>
        <p:spPr bwMode="auto">
          <a:xfrm>
            <a:off x="6896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48" name="Oval 668"/>
          <p:cNvSpPr>
            <a:spLocks noChangeArrowheads="1"/>
          </p:cNvSpPr>
          <p:nvPr/>
        </p:nvSpPr>
        <p:spPr bwMode="auto">
          <a:xfrm>
            <a:off x="68961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49" name="Oval 669"/>
          <p:cNvSpPr>
            <a:spLocks noChangeArrowheads="1"/>
          </p:cNvSpPr>
          <p:nvPr/>
        </p:nvSpPr>
        <p:spPr bwMode="auto">
          <a:xfrm>
            <a:off x="7048500" y="3124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0" name="Oval 670"/>
          <p:cNvSpPr>
            <a:spLocks noChangeArrowheads="1"/>
          </p:cNvSpPr>
          <p:nvPr/>
        </p:nvSpPr>
        <p:spPr bwMode="auto">
          <a:xfrm>
            <a:off x="7048500" y="3352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1" name="Oval 671"/>
          <p:cNvSpPr>
            <a:spLocks noChangeArrowheads="1"/>
          </p:cNvSpPr>
          <p:nvPr/>
        </p:nvSpPr>
        <p:spPr bwMode="auto">
          <a:xfrm>
            <a:off x="7353300" y="3200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2" name="Oval 672"/>
          <p:cNvSpPr>
            <a:spLocks noChangeArrowheads="1"/>
          </p:cNvSpPr>
          <p:nvPr/>
        </p:nvSpPr>
        <p:spPr bwMode="auto">
          <a:xfrm>
            <a:off x="7277100" y="34290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3" name="Oval 673"/>
          <p:cNvSpPr>
            <a:spLocks noChangeArrowheads="1"/>
          </p:cNvSpPr>
          <p:nvPr/>
        </p:nvSpPr>
        <p:spPr bwMode="auto">
          <a:xfrm>
            <a:off x="6972300" y="3581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4" name="Oval 674"/>
          <p:cNvSpPr>
            <a:spLocks noChangeArrowheads="1"/>
          </p:cNvSpPr>
          <p:nvPr/>
        </p:nvSpPr>
        <p:spPr bwMode="auto">
          <a:xfrm>
            <a:off x="7505700" y="3505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5" name="Oval 675"/>
          <p:cNvSpPr>
            <a:spLocks noChangeArrowheads="1"/>
          </p:cNvSpPr>
          <p:nvPr/>
        </p:nvSpPr>
        <p:spPr bwMode="auto">
          <a:xfrm>
            <a:off x="7200900" y="3657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6" name="Oval 676"/>
          <p:cNvSpPr>
            <a:spLocks noChangeArrowheads="1"/>
          </p:cNvSpPr>
          <p:nvPr/>
        </p:nvSpPr>
        <p:spPr bwMode="auto">
          <a:xfrm>
            <a:off x="7200900" y="2971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7" name="Oval 677"/>
          <p:cNvSpPr>
            <a:spLocks noChangeArrowheads="1"/>
          </p:cNvSpPr>
          <p:nvPr/>
        </p:nvSpPr>
        <p:spPr bwMode="auto">
          <a:xfrm>
            <a:off x="68961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8" name="Oval 679"/>
          <p:cNvSpPr>
            <a:spLocks noChangeArrowheads="1"/>
          </p:cNvSpPr>
          <p:nvPr/>
        </p:nvSpPr>
        <p:spPr bwMode="auto">
          <a:xfrm>
            <a:off x="72009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59" name="Oval 680"/>
          <p:cNvSpPr>
            <a:spLocks noChangeArrowheads="1"/>
          </p:cNvSpPr>
          <p:nvPr/>
        </p:nvSpPr>
        <p:spPr bwMode="auto">
          <a:xfrm>
            <a:off x="70485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60" name="Oval 681"/>
          <p:cNvSpPr>
            <a:spLocks noChangeArrowheads="1"/>
          </p:cNvSpPr>
          <p:nvPr/>
        </p:nvSpPr>
        <p:spPr bwMode="auto">
          <a:xfrm>
            <a:off x="71247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61" name="Oval 682"/>
          <p:cNvSpPr>
            <a:spLocks noChangeArrowheads="1"/>
          </p:cNvSpPr>
          <p:nvPr/>
        </p:nvSpPr>
        <p:spPr bwMode="auto">
          <a:xfrm>
            <a:off x="78105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62" name="Oval 686"/>
          <p:cNvSpPr>
            <a:spLocks noChangeArrowheads="1"/>
          </p:cNvSpPr>
          <p:nvPr/>
        </p:nvSpPr>
        <p:spPr bwMode="auto">
          <a:xfrm>
            <a:off x="7658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63" name="Oval 687"/>
          <p:cNvSpPr>
            <a:spLocks noChangeArrowheads="1"/>
          </p:cNvSpPr>
          <p:nvPr/>
        </p:nvSpPr>
        <p:spPr bwMode="auto">
          <a:xfrm>
            <a:off x="7658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64" name="Oval 693"/>
          <p:cNvSpPr>
            <a:spLocks noChangeArrowheads="1"/>
          </p:cNvSpPr>
          <p:nvPr/>
        </p:nvSpPr>
        <p:spPr bwMode="auto">
          <a:xfrm>
            <a:off x="7810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65" name="Oval 694"/>
          <p:cNvSpPr>
            <a:spLocks noChangeArrowheads="1"/>
          </p:cNvSpPr>
          <p:nvPr/>
        </p:nvSpPr>
        <p:spPr bwMode="auto">
          <a:xfrm>
            <a:off x="76581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66" name="Oval 702"/>
          <p:cNvSpPr>
            <a:spLocks noChangeArrowheads="1"/>
          </p:cNvSpPr>
          <p:nvPr/>
        </p:nvSpPr>
        <p:spPr bwMode="auto">
          <a:xfrm>
            <a:off x="7962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67" name="Oval 732"/>
          <p:cNvSpPr>
            <a:spLocks noChangeArrowheads="1"/>
          </p:cNvSpPr>
          <p:nvPr/>
        </p:nvSpPr>
        <p:spPr bwMode="auto">
          <a:xfrm>
            <a:off x="76581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68" name="Oval 733"/>
          <p:cNvSpPr>
            <a:spLocks noChangeArrowheads="1"/>
          </p:cNvSpPr>
          <p:nvPr/>
        </p:nvSpPr>
        <p:spPr bwMode="auto">
          <a:xfrm>
            <a:off x="7810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69" name="Oval 735"/>
          <p:cNvSpPr>
            <a:spLocks noChangeArrowheads="1"/>
          </p:cNvSpPr>
          <p:nvPr/>
        </p:nvSpPr>
        <p:spPr bwMode="auto">
          <a:xfrm>
            <a:off x="8115300" y="39624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70" name="Oval 740"/>
          <p:cNvSpPr>
            <a:spLocks noChangeArrowheads="1"/>
          </p:cNvSpPr>
          <p:nvPr/>
        </p:nvSpPr>
        <p:spPr bwMode="auto">
          <a:xfrm>
            <a:off x="7962900" y="37338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71" name="Oval 750"/>
          <p:cNvSpPr>
            <a:spLocks noChangeArrowheads="1"/>
          </p:cNvSpPr>
          <p:nvPr/>
        </p:nvSpPr>
        <p:spPr bwMode="auto">
          <a:xfrm>
            <a:off x="7810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72" name="Oval 757"/>
          <p:cNvSpPr>
            <a:spLocks noChangeArrowheads="1"/>
          </p:cNvSpPr>
          <p:nvPr/>
        </p:nvSpPr>
        <p:spPr bwMode="auto">
          <a:xfrm>
            <a:off x="7962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73" name="Oval 796"/>
          <p:cNvSpPr>
            <a:spLocks noChangeArrowheads="1"/>
          </p:cNvSpPr>
          <p:nvPr/>
        </p:nvSpPr>
        <p:spPr bwMode="auto">
          <a:xfrm>
            <a:off x="78105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74" name="Oval 797"/>
          <p:cNvSpPr>
            <a:spLocks noChangeArrowheads="1"/>
          </p:cNvSpPr>
          <p:nvPr/>
        </p:nvSpPr>
        <p:spPr bwMode="auto">
          <a:xfrm>
            <a:off x="7962900" y="40386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75" name="Oval 804"/>
          <p:cNvSpPr>
            <a:spLocks noChangeArrowheads="1"/>
          </p:cNvSpPr>
          <p:nvPr/>
        </p:nvSpPr>
        <p:spPr bwMode="auto">
          <a:xfrm>
            <a:off x="8115300" y="388620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3" name="TextBox 632"/>
          <p:cNvSpPr txBox="1">
            <a:spLocks noChangeArrowheads="1"/>
          </p:cNvSpPr>
          <p:nvPr/>
        </p:nvSpPr>
        <p:spPr bwMode="auto">
          <a:xfrm>
            <a:off x="3787775" y="5029200"/>
            <a:ext cx="784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 :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3" grpId="1"/>
      <p:bldP spid="6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09600" y="193675"/>
            <a:ext cx="7696200" cy="637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Case 1</a:t>
            </a:r>
          </a:p>
          <a:p>
            <a:pPr>
              <a:spcBef>
                <a:spcPct val="50000"/>
              </a:spcBef>
            </a:pPr>
            <a:r>
              <a:rPr lang="en-US"/>
              <a:t>You obtain a partial DNA profile from an crime scene.  The match.  The local police officer suggests a suspect, and you find a match.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Case 2</a:t>
            </a:r>
          </a:p>
          <a:p>
            <a:pPr>
              <a:spcBef>
                <a:spcPct val="50000"/>
              </a:spcBef>
            </a:pPr>
            <a:r>
              <a:rPr lang="en-US"/>
              <a:t>Is the same, except the local police officer could not suggest a suspect.  The police search a database of a million criminals and find one match.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In which case is the evidence stronger?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How much stronger?</a:t>
            </a: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4700" y="812800"/>
            <a:ext cx="5054600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2209800" y="228600"/>
            <a:ext cx="4700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Frequentists vs Bayesians (xkcd)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1900" y="1466850"/>
            <a:ext cx="66802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48200" y="1219200"/>
            <a:ext cx="3124200" cy="426720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5988" y="2743200"/>
            <a:ext cx="1371600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5" name="Rectangle 1"/>
          <p:cNvSpPr>
            <a:spLocks noChangeArrowheads="1"/>
          </p:cNvSpPr>
          <p:nvPr/>
        </p:nvSpPr>
        <p:spPr bwMode="auto">
          <a:xfrm>
            <a:off x="1600200" y="2286000"/>
            <a:ext cx="14478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29000" y="2286000"/>
            <a:ext cx="14478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5486400" y="2286000"/>
            <a:ext cx="14478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Multiply 4"/>
          <p:cNvSpPr/>
          <p:nvPr/>
        </p:nvSpPr>
        <p:spPr bwMode="auto">
          <a:xfrm>
            <a:off x="5943600" y="3124200"/>
            <a:ext cx="5334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33400" y="152400"/>
            <a:ext cx="6705600" cy="1828800"/>
            <a:chOff x="533400" y="152400"/>
            <a:chExt cx="6705600" cy="1828800"/>
          </a:xfrm>
        </p:grpSpPr>
        <p:pic>
          <p:nvPicPr>
            <p:cNvPr id="38922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400" y="228600"/>
              <a:ext cx="951111" cy="1012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3" name="TextBox 9"/>
            <p:cNvSpPr txBox="1">
              <a:spLocks noChangeArrowheads="1"/>
            </p:cNvSpPr>
            <p:nvPr/>
          </p:nvSpPr>
          <p:spPr bwMode="auto">
            <a:xfrm>
              <a:off x="1828800" y="685800"/>
              <a:ext cx="1676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Two goats</a:t>
              </a:r>
            </a:p>
          </p:txBody>
        </p:sp>
        <p:pic>
          <p:nvPicPr>
            <p:cNvPr id="38924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10000" y="152400"/>
              <a:ext cx="1371600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5" name="TextBox 13"/>
            <p:cNvSpPr txBox="1">
              <a:spLocks noChangeArrowheads="1"/>
            </p:cNvSpPr>
            <p:nvPr/>
          </p:nvSpPr>
          <p:spPr bwMode="auto">
            <a:xfrm>
              <a:off x="5562600" y="762000"/>
              <a:ext cx="16764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One car</a:t>
              </a:r>
            </a:p>
          </p:txBody>
        </p:sp>
        <p:sp>
          <p:nvSpPr>
            <p:cNvPr id="38926" name="TextBox 14"/>
            <p:cNvSpPr txBox="1">
              <a:spLocks noChangeArrowheads="1"/>
            </p:cNvSpPr>
            <p:nvPr/>
          </p:nvSpPr>
          <p:spPr bwMode="auto">
            <a:xfrm>
              <a:off x="1828800" y="1519535"/>
              <a:ext cx="18951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Three Doors</a:t>
              </a:r>
            </a:p>
          </p:txBody>
        </p:sp>
      </p:grpSp>
      <p:sp>
        <p:nvSpPr>
          <p:cNvPr id="38920" name="TextBox 15"/>
          <p:cNvSpPr txBox="1">
            <a:spLocks noChangeArrowheads="1"/>
          </p:cNvSpPr>
          <p:nvPr/>
        </p:nvSpPr>
        <p:spPr bwMode="auto">
          <a:xfrm>
            <a:off x="2362200" y="5105400"/>
            <a:ext cx="36909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u="sng">
                <a:solidFill>
                  <a:srgbClr val="FF0000"/>
                </a:solidFill>
              </a:rPr>
              <a:t>The Monty Hall Problem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00113" y="5715000"/>
            <a:ext cx="80152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He offers the chance switch to the other unopened door</a:t>
            </a:r>
          </a:p>
          <a:p>
            <a:r>
              <a:rPr lang="en-US"/>
              <a:t>		Do you accept?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400" y="1993900"/>
            <a:ext cx="78232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/>
          <p:cNvSpPr txBox="1">
            <a:spLocks noChangeArrowheads="1"/>
          </p:cNvSpPr>
          <p:nvPr/>
        </p:nvSpPr>
        <p:spPr bwMode="auto">
          <a:xfrm>
            <a:off x="685800" y="914400"/>
            <a:ext cx="8153400" cy="637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Homework: </a:t>
            </a:r>
          </a:p>
          <a:p>
            <a:endParaRPr lang="en-US"/>
          </a:p>
          <a:p>
            <a:r>
              <a:rPr lang="en-US"/>
              <a:t>What is the prior on H1 (car is behind your 1</a:t>
            </a:r>
            <a:r>
              <a:rPr lang="en-US" baseline="30000"/>
              <a:t>st</a:t>
            </a:r>
            <a:r>
              <a:rPr lang="en-US"/>
              <a:t> choice)</a:t>
            </a:r>
          </a:p>
          <a:p>
            <a:r>
              <a:rPr lang="en-US"/>
              <a:t>			H2 (car is behind the middle door)</a:t>
            </a:r>
          </a:p>
          <a:p>
            <a:r>
              <a:rPr lang="en-US"/>
              <a:t>			H3 (car is behind the other door)</a:t>
            </a:r>
          </a:p>
          <a:p>
            <a:r>
              <a:rPr lang="en-US"/>
              <a:t>What are the likelihoods </a:t>
            </a:r>
          </a:p>
          <a:p>
            <a:r>
              <a:rPr lang="en-US"/>
              <a:t>  … probability of the evidence</a:t>
            </a:r>
          </a:p>
          <a:p>
            <a:r>
              <a:rPr lang="en-US"/>
              <a:t>	– that he reveals a goat behind mid door</a:t>
            </a:r>
          </a:p>
          <a:p>
            <a:r>
              <a:rPr lang="en-US"/>
              <a:t>       given H1, H2 and H3</a:t>
            </a:r>
          </a:p>
          <a:p>
            <a:endParaRPr lang="en-US"/>
          </a:p>
          <a:p>
            <a:r>
              <a:rPr lang="en-US"/>
              <a:t>What are the posterior odds?</a:t>
            </a:r>
          </a:p>
          <a:p>
            <a:endParaRPr lang="en-US"/>
          </a:p>
          <a:p>
            <a:r>
              <a:rPr lang="en-US"/>
              <a:t>Does anything change if you believe that the host does not know where the car is and just opens a door at random?</a:t>
            </a:r>
          </a:p>
          <a:p>
            <a:endParaRPr lang="en-US"/>
          </a:p>
          <a:p>
            <a:r>
              <a:rPr lang="en-US"/>
              <a:t>What if you are unsure if the host knows?</a:t>
            </a:r>
          </a:p>
          <a:p>
            <a:r>
              <a:rPr lang="en-US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2"/>
          <p:cNvSpPr txBox="1">
            <a:spLocks noChangeArrowheads="1"/>
          </p:cNvSpPr>
          <p:nvPr/>
        </p:nvSpPr>
        <p:spPr bwMode="auto">
          <a:xfrm>
            <a:off x="1295400" y="381000"/>
            <a:ext cx="4445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Example of the use of P-values</a:t>
            </a:r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3962400"/>
            <a:ext cx="15748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19800" y="2286000"/>
            <a:ext cx="3217863" cy="1443038"/>
            <a:chOff x="6231116" y="2286000"/>
            <a:chExt cx="3217684" cy="1443754"/>
          </a:xfrm>
        </p:grpSpPr>
        <p:sp>
          <p:nvSpPr>
            <p:cNvPr id="41996" name="TextBox 3"/>
            <p:cNvSpPr txBox="1">
              <a:spLocks noChangeArrowheads="1"/>
            </p:cNvSpPr>
            <p:nvPr/>
          </p:nvSpPr>
          <p:spPr bwMode="auto">
            <a:xfrm>
              <a:off x="6934200" y="2286000"/>
              <a:ext cx="25146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are boiled down to a statistic </a:t>
              </a:r>
            </a:p>
          </p:txBody>
        </p:sp>
        <p:sp>
          <p:nvSpPr>
            <p:cNvPr id="41997" name="Right Arrow 5"/>
            <p:cNvSpPr>
              <a:spLocks noChangeArrowheads="1"/>
            </p:cNvSpPr>
            <p:nvPr/>
          </p:nvSpPr>
          <p:spPr bwMode="auto">
            <a:xfrm rot="2641377">
              <a:off x="6231116" y="3159737"/>
              <a:ext cx="990600" cy="570017"/>
            </a:xfrm>
            <a:prstGeom prst="rightArrow">
              <a:avLst>
                <a:gd name="adj1" fmla="val 50000"/>
                <a:gd name="adj2" fmla="val 5000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286000" y="3733800"/>
            <a:ext cx="5310188" cy="2290763"/>
            <a:chOff x="2286000" y="3733800"/>
            <a:chExt cx="5310827" cy="2290465"/>
          </a:xfrm>
        </p:grpSpPr>
        <p:pic>
          <p:nvPicPr>
            <p:cNvPr id="41993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0" y="3733800"/>
              <a:ext cx="2590800" cy="1908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4" name="Right Arrow 6"/>
            <p:cNvSpPr>
              <a:spLocks noChangeArrowheads="1"/>
            </p:cNvSpPr>
            <p:nvPr/>
          </p:nvSpPr>
          <p:spPr bwMode="auto">
            <a:xfrm rot="9634488" flipV="1">
              <a:off x="4587831" y="4635320"/>
              <a:ext cx="1825286" cy="407621"/>
            </a:xfrm>
            <a:prstGeom prst="rightArrow">
              <a:avLst>
                <a:gd name="adj1" fmla="val 50000"/>
                <a:gd name="adj2" fmla="val 5000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5" name="TextBox 9"/>
            <p:cNvSpPr txBox="1">
              <a:spLocks noChangeArrowheads="1"/>
            </p:cNvSpPr>
            <p:nvPr/>
          </p:nvSpPr>
          <p:spPr bwMode="auto">
            <a:xfrm>
              <a:off x="2895600" y="5562600"/>
              <a:ext cx="47012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Which has an associated p-value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371600" y="1066800"/>
            <a:ext cx="5864225" cy="2590800"/>
            <a:chOff x="1371600" y="1066800"/>
            <a:chExt cx="5863984" cy="2590800"/>
          </a:xfrm>
        </p:grpSpPr>
        <p:pic>
          <p:nvPicPr>
            <p:cNvPr id="41991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71600" y="1066800"/>
              <a:ext cx="4722471" cy="259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2" name="TextBox 10"/>
            <p:cNvSpPr txBox="1">
              <a:spLocks noChangeArrowheads="1"/>
            </p:cNvSpPr>
            <p:nvPr/>
          </p:nvSpPr>
          <p:spPr bwMode="auto">
            <a:xfrm>
              <a:off x="6400800" y="1524000"/>
              <a:ext cx="83478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Data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85800"/>
            <a:ext cx="8382000" cy="415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P-values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True or False</a:t>
            </a:r>
          </a:p>
          <a:p>
            <a:pPr>
              <a:defRPr/>
            </a:pPr>
            <a:endParaRPr lang="en-US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It is the probability that the null hypothesis is true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It is the probability that the alternative hypothesis is false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It is the probability of the observed value of the statistic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It assumes the null hypothesis is true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A small P-value shows there is a large difference between means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066800" y="2339975"/>
            <a:ext cx="1622425" cy="1774825"/>
            <a:chOff x="1066800" y="2339513"/>
            <a:chExt cx="1622612" cy="1775287"/>
          </a:xfrm>
        </p:grpSpPr>
        <p:pic>
          <p:nvPicPr>
            <p:cNvPr id="4405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6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6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6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44064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65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66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67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3962400" y="3429000"/>
            <a:ext cx="1622425" cy="1774825"/>
            <a:chOff x="1066800" y="2339513"/>
            <a:chExt cx="1622612" cy="1775287"/>
          </a:xfrm>
        </p:grpSpPr>
        <p:pic>
          <p:nvPicPr>
            <p:cNvPr id="44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5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5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5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44055" name="Straight Connector 41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6" name="Straight Connector 42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7" name="Straight Connector 43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58" name="Straight Connector 44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6096000" y="1066800"/>
            <a:ext cx="1622425" cy="1774825"/>
            <a:chOff x="1066800" y="2339513"/>
            <a:chExt cx="1622612" cy="1775287"/>
          </a:xfrm>
        </p:grpSpPr>
        <p:pic>
          <p:nvPicPr>
            <p:cNvPr id="4404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4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4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4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44046" name="Straight Connector 51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47" name="Straight Connector 52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48" name="Straight Connector 53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49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44037" name="TextBox 55"/>
          <p:cNvSpPr txBox="1">
            <a:spLocks noChangeArrowheads="1"/>
          </p:cNvSpPr>
          <p:nvPr/>
        </p:nvSpPr>
        <p:spPr bwMode="auto">
          <a:xfrm>
            <a:off x="1600200" y="4191000"/>
            <a:ext cx="1062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Tree 1</a:t>
            </a:r>
          </a:p>
        </p:txBody>
      </p:sp>
      <p:sp>
        <p:nvSpPr>
          <p:cNvPr id="44038" name="TextBox 56"/>
          <p:cNvSpPr txBox="1">
            <a:spLocks noChangeArrowheads="1"/>
          </p:cNvSpPr>
          <p:nvPr/>
        </p:nvSpPr>
        <p:spPr bwMode="auto">
          <a:xfrm>
            <a:off x="4572000" y="5257800"/>
            <a:ext cx="1062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Tree 2</a:t>
            </a:r>
          </a:p>
        </p:txBody>
      </p:sp>
      <p:sp>
        <p:nvSpPr>
          <p:cNvPr id="44039" name="TextBox 58"/>
          <p:cNvSpPr txBox="1">
            <a:spLocks noChangeArrowheads="1"/>
          </p:cNvSpPr>
          <p:nvPr/>
        </p:nvSpPr>
        <p:spPr bwMode="auto">
          <a:xfrm>
            <a:off x="6710363" y="2971800"/>
            <a:ext cx="10620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Tree 3</a:t>
            </a:r>
          </a:p>
        </p:txBody>
      </p:sp>
      <p:sp>
        <p:nvSpPr>
          <p:cNvPr id="44040" name="TextBox 59"/>
          <p:cNvSpPr txBox="1">
            <a:spLocks noChangeArrowheads="1"/>
          </p:cNvSpPr>
          <p:nvPr/>
        </p:nvSpPr>
        <p:spPr bwMode="auto">
          <a:xfrm>
            <a:off x="914400" y="381000"/>
            <a:ext cx="5454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Three trees, four apples sampled each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" y="781050"/>
            <a:ext cx="91313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1"/>
          <p:cNvSpPr txBox="1">
            <a:spLocks noChangeArrowheads="1"/>
          </p:cNvSpPr>
          <p:nvPr/>
        </p:nvSpPr>
        <p:spPr bwMode="auto">
          <a:xfrm>
            <a:off x="2217738" y="1447800"/>
            <a:ext cx="69262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&gt; Model1&lt;- lm(appleWT~treeID)</a:t>
            </a:r>
          </a:p>
          <a:p>
            <a:r>
              <a:rPr lang="en-US"/>
              <a:t>&gt;summary(Model1)</a:t>
            </a:r>
          </a:p>
          <a:p>
            <a:endParaRPr lang="en-US"/>
          </a:p>
          <a:p>
            <a:r>
              <a:rPr lang="en-US">
                <a:solidFill>
                  <a:srgbClr val="333399"/>
                </a:solidFill>
              </a:rPr>
              <a:t>Coefficients:</a:t>
            </a:r>
          </a:p>
          <a:p>
            <a:r>
              <a:rPr lang="en-US">
                <a:solidFill>
                  <a:srgbClr val="333399"/>
                </a:solidFill>
              </a:rPr>
              <a:t>            Estimate Std. Error t value Pr(&gt;|t|)    </a:t>
            </a:r>
          </a:p>
          <a:p>
            <a:r>
              <a:rPr lang="en-US">
                <a:solidFill>
                  <a:srgbClr val="333399"/>
                </a:solidFill>
              </a:rPr>
              <a:t>(Intercept)   92.165      1.419  64.955 2.45e-13 ***</a:t>
            </a:r>
          </a:p>
          <a:p>
            <a:r>
              <a:rPr lang="en-US">
                <a:solidFill>
                  <a:srgbClr val="333399"/>
                </a:solidFill>
              </a:rPr>
              <a:t>treeID2        5.667      2.007   2.824  0.01991 *  </a:t>
            </a:r>
          </a:p>
          <a:p>
            <a:r>
              <a:rPr lang="en-US">
                <a:solidFill>
                  <a:srgbClr val="333399"/>
                </a:solidFill>
              </a:rPr>
              <a:t>treeID3        8.002      2.007   3.988  0.00317 ** </a:t>
            </a:r>
          </a:p>
          <a:p>
            <a:endParaRPr lang="en-US">
              <a:solidFill>
                <a:srgbClr val="333399"/>
              </a:solidFill>
            </a:endParaRPr>
          </a:p>
          <a:p>
            <a:r>
              <a:rPr lang="en-US"/>
              <a:t>&gt; abline(v=92.165,col='red')</a:t>
            </a:r>
          </a:p>
          <a:p>
            <a:r>
              <a:rPr lang="en-US"/>
              <a:t>&gt; abline(v=92.165+5.667,col='green')</a:t>
            </a:r>
          </a:p>
          <a:p>
            <a:r>
              <a:rPr lang="en-US"/>
              <a:t>&gt; abline(v=92.165+8.002,col='blue')</a:t>
            </a:r>
          </a:p>
        </p:txBody>
      </p:sp>
      <p:pic>
        <p:nvPicPr>
          <p:cNvPr id="4608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33400"/>
            <a:ext cx="1651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85800" y="838200"/>
            <a:ext cx="80010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What if the database had been 40 million people in a country of 60 million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What if everyone was on the database?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Our initial intuition may have failed us: to progress we need some basic rules of probability</a:t>
            </a:r>
            <a:endParaRPr lang="en-US"/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541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" y="736600"/>
            <a:ext cx="913130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" y="774700"/>
            <a:ext cx="9131300" cy="530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TextBox 2"/>
          <p:cNvSpPr txBox="1">
            <a:spLocks noChangeArrowheads="1"/>
          </p:cNvSpPr>
          <p:nvPr/>
        </p:nvSpPr>
        <p:spPr bwMode="auto">
          <a:xfrm>
            <a:off x="1295400" y="0"/>
            <a:ext cx="7467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Actually our estimate of the mean is best represented</a:t>
            </a:r>
          </a:p>
          <a:p>
            <a:r>
              <a:rPr lang="en-US"/>
              <a:t>by a 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838200"/>
            <a:ext cx="9093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"/>
          <p:cNvSpPr txBox="1">
            <a:spLocks noChangeArrowheads="1"/>
          </p:cNvSpPr>
          <p:nvPr/>
        </p:nvSpPr>
        <p:spPr bwMode="auto">
          <a:xfrm>
            <a:off x="1371600" y="2133600"/>
            <a:ext cx="7269163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Posterior odds = P(hypothesis) P(Data | hypothesis)</a:t>
            </a:r>
          </a:p>
          <a:p>
            <a:endParaRPr lang="en-US"/>
          </a:p>
          <a:p>
            <a:r>
              <a:rPr lang="en-US"/>
              <a:t>Hypothesis: mean = 100</a:t>
            </a:r>
          </a:p>
          <a:p>
            <a:endParaRPr lang="en-US"/>
          </a:p>
          <a:p>
            <a:r>
              <a:rPr lang="en-US"/>
              <a:t>What is</a:t>
            </a:r>
          </a:p>
          <a:p>
            <a:endParaRPr lang="en-US"/>
          </a:p>
          <a:p>
            <a:r>
              <a:rPr lang="en-US"/>
              <a:t>	P(Data | mean=100)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00" y="762000"/>
            <a:ext cx="91313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" y="784225"/>
            <a:ext cx="91313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"/>
          <p:cNvSpPr txBox="1">
            <a:spLocks noChangeArrowheads="1"/>
          </p:cNvSpPr>
          <p:nvPr/>
        </p:nvSpPr>
        <p:spPr bwMode="auto">
          <a:xfrm>
            <a:off x="1371600" y="2133600"/>
            <a:ext cx="7269163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Posterior odds = P(hypothesis) P(Data | hypothesis)</a:t>
            </a:r>
          </a:p>
          <a:p>
            <a:endParaRPr lang="en-US"/>
          </a:p>
          <a:p>
            <a:r>
              <a:rPr lang="en-US"/>
              <a:t>Hypothesis: mean = 100</a:t>
            </a:r>
          </a:p>
          <a:p>
            <a:endParaRPr lang="en-US"/>
          </a:p>
          <a:p>
            <a:r>
              <a:rPr lang="en-US"/>
              <a:t>What is</a:t>
            </a:r>
          </a:p>
          <a:p>
            <a:endParaRPr lang="en-US"/>
          </a:p>
          <a:p>
            <a:r>
              <a:rPr lang="en-US"/>
              <a:t>	P(Data | mean=100) = h1 x h2 x h3 x h4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" y="784225"/>
            <a:ext cx="91313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19150"/>
            <a:ext cx="91440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350" y="762000"/>
            <a:ext cx="91567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TextBox 2"/>
          <p:cNvSpPr txBox="1">
            <a:spLocks noChangeArrowheads="1"/>
          </p:cNvSpPr>
          <p:nvPr/>
        </p:nvSpPr>
        <p:spPr bwMode="auto">
          <a:xfrm>
            <a:off x="914400" y="0"/>
            <a:ext cx="7924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Remember the difference between normal curve for apple weights and posterior curve estimating the mean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37338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85800" y="4038600"/>
            <a:ext cx="79787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One die: what is the chance of throwing a 3?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Two dice: what is the chance of throwing 3 on each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1050"/>
            <a:ext cx="9144000" cy="529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4450" y="800100"/>
            <a:ext cx="92329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1" name="TextBox 2"/>
          <p:cNvSpPr txBox="1">
            <a:spLocks noChangeArrowheads="1"/>
          </p:cNvSpPr>
          <p:nvPr/>
        </p:nvSpPr>
        <p:spPr bwMode="auto">
          <a:xfrm>
            <a:off x="1038225" y="0"/>
            <a:ext cx="81057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Sharing information: </a:t>
            </a:r>
          </a:p>
          <a:p>
            <a:r>
              <a:rPr lang="en-US"/>
              <a:t>assume all trees have same variance in apple weights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673100"/>
            <a:ext cx="9093200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650875"/>
            <a:ext cx="9093200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628650"/>
            <a:ext cx="9093200" cy="557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685800"/>
            <a:ext cx="9131300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"/>
          <p:cNvSpPr txBox="1">
            <a:spLocks noChangeArrowheads="1"/>
          </p:cNvSpPr>
          <p:nvPr/>
        </p:nvSpPr>
        <p:spPr bwMode="auto">
          <a:xfrm>
            <a:off x="990600" y="1295400"/>
            <a:ext cx="7315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Sharing information between trees 2</a:t>
            </a:r>
          </a:p>
          <a:p>
            <a:endParaRPr lang="en-US"/>
          </a:p>
          <a:p>
            <a:r>
              <a:rPr lang="en-US"/>
              <a:t>(remember we already assumed they had the same variance in weight around their means)</a:t>
            </a:r>
          </a:p>
          <a:p>
            <a:endParaRPr lang="en-US"/>
          </a:p>
          <a:p>
            <a:r>
              <a:rPr lang="en-US"/>
              <a:t>Now assume the trees have average weights drawn from the same normal distribution.</a:t>
            </a:r>
          </a:p>
          <a:p>
            <a:endParaRPr lang="en-US"/>
          </a:p>
          <a:p>
            <a:r>
              <a:rPr lang="en-US"/>
              <a:t>We now have two different likelihoods</a:t>
            </a:r>
          </a:p>
          <a:p>
            <a:endParaRPr lang="en-US"/>
          </a:p>
          <a:p>
            <a:r>
              <a:rPr lang="en-US"/>
              <a:t>P(a tree mean | distribution of tree means)</a:t>
            </a:r>
          </a:p>
          <a:p>
            <a:r>
              <a:rPr lang="en-US"/>
              <a:t>P(data   | given the tree mean)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" y="685800"/>
            <a:ext cx="9131300" cy="553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1"/>
          <p:cNvSpPr txBox="1">
            <a:spLocks noChangeArrowheads="1"/>
          </p:cNvSpPr>
          <p:nvPr/>
        </p:nvSpPr>
        <p:spPr bwMode="auto">
          <a:xfrm>
            <a:off x="762000" y="1066800"/>
            <a:ext cx="7696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Note: we only have to estimate </a:t>
            </a:r>
          </a:p>
          <a:p>
            <a:r>
              <a:rPr lang="en-US"/>
              <a:t>	one mean and </a:t>
            </a:r>
          </a:p>
          <a:p>
            <a:r>
              <a:rPr lang="en-US"/>
              <a:t>	one variance (for the trees) </a:t>
            </a:r>
          </a:p>
          <a:p>
            <a:r>
              <a:rPr lang="en-US"/>
              <a:t>	another variance (for the apples on a tree)</a:t>
            </a:r>
          </a:p>
          <a:p>
            <a:endParaRPr lang="en-US"/>
          </a:p>
          <a:p>
            <a:r>
              <a:rPr lang="en-US"/>
              <a:t>not 3 means and 3 variances</a:t>
            </a:r>
          </a:p>
          <a:p>
            <a:endParaRPr lang="en-US"/>
          </a:p>
          <a:p>
            <a:r>
              <a:rPr lang="en-US"/>
              <a:t>Note: the ‘shrinkage of the estimates towards the mean.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Examples of the logic</a:t>
            </a:r>
          </a:p>
          <a:p>
            <a:r>
              <a:rPr lang="en-US"/>
              <a:t>	Sophomore-slump in sport</a:t>
            </a:r>
          </a:p>
          <a:p>
            <a:r>
              <a:rPr lang="en-US"/>
              <a:t>	Accident blackspot crash rates</a:t>
            </a:r>
          </a:p>
          <a:p>
            <a:r>
              <a:rPr lang="en-US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Box 1"/>
          <p:cNvSpPr txBox="1">
            <a:spLocks noChangeArrowheads="1"/>
          </p:cNvSpPr>
          <p:nvPr/>
        </p:nvSpPr>
        <p:spPr bwMode="auto">
          <a:xfrm>
            <a:off x="152400" y="1143000"/>
            <a:ext cx="26130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/>
              <a:t>Freshman year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/>
              <a:t>Sophomore year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4572000" y="1219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64" name="Rectangle 8"/>
          <p:cNvSpPr>
            <a:spLocks noChangeArrowheads="1"/>
          </p:cNvSpPr>
          <p:nvPr/>
        </p:nvSpPr>
        <p:spPr bwMode="auto">
          <a:xfrm>
            <a:off x="5181600" y="1524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008000"/>
              </a:solidFill>
            </a:endParaRPr>
          </a:p>
        </p:txBody>
      </p:sp>
      <p:sp>
        <p:nvSpPr>
          <p:cNvPr id="66565" name="Rectangle 9"/>
          <p:cNvSpPr>
            <a:spLocks noChangeArrowheads="1"/>
          </p:cNvSpPr>
          <p:nvPr/>
        </p:nvSpPr>
        <p:spPr bwMode="auto">
          <a:xfrm>
            <a:off x="3962400" y="1524000"/>
            <a:ext cx="304800" cy="3048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657600" y="609600"/>
            <a:ext cx="2438400" cy="1219200"/>
            <a:chOff x="3657600" y="609600"/>
            <a:chExt cx="2438400" cy="1219200"/>
          </a:xfrm>
        </p:grpSpPr>
        <p:sp>
          <p:nvSpPr>
            <p:cNvPr id="66574" name="Rectangle 2"/>
            <p:cNvSpPr>
              <a:spLocks noChangeArrowheads="1"/>
            </p:cNvSpPr>
            <p:nvPr/>
          </p:nvSpPr>
          <p:spPr bwMode="auto">
            <a:xfrm>
              <a:off x="4267200" y="15240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5" name="Rectangle 3"/>
            <p:cNvSpPr>
              <a:spLocks noChangeArrowheads="1"/>
            </p:cNvSpPr>
            <p:nvPr/>
          </p:nvSpPr>
          <p:spPr bwMode="auto">
            <a:xfrm>
              <a:off x="4572000" y="9144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6" name="Rectangle 5"/>
            <p:cNvSpPr>
              <a:spLocks noChangeArrowheads="1"/>
            </p:cNvSpPr>
            <p:nvPr/>
          </p:nvSpPr>
          <p:spPr bwMode="auto">
            <a:xfrm>
              <a:off x="4876800" y="12192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7" name="Rectangle 6"/>
            <p:cNvSpPr>
              <a:spLocks noChangeArrowheads="1"/>
            </p:cNvSpPr>
            <p:nvPr/>
          </p:nvSpPr>
          <p:spPr bwMode="auto">
            <a:xfrm>
              <a:off x="4572000" y="15240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8" name="Rectangle 7"/>
            <p:cNvSpPr>
              <a:spLocks noChangeArrowheads="1"/>
            </p:cNvSpPr>
            <p:nvPr/>
          </p:nvSpPr>
          <p:spPr bwMode="auto">
            <a:xfrm>
              <a:off x="4876800" y="15240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9" name="Rectangle 10"/>
            <p:cNvSpPr>
              <a:spLocks noChangeArrowheads="1"/>
            </p:cNvSpPr>
            <p:nvPr/>
          </p:nvSpPr>
          <p:spPr bwMode="auto">
            <a:xfrm>
              <a:off x="3962400" y="1219200"/>
              <a:ext cx="304800" cy="3048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0" name="Rectangle 11"/>
            <p:cNvSpPr>
              <a:spLocks noChangeArrowheads="1"/>
            </p:cNvSpPr>
            <p:nvPr/>
          </p:nvSpPr>
          <p:spPr bwMode="auto">
            <a:xfrm>
              <a:off x="3657600" y="1524000"/>
              <a:ext cx="304800" cy="3048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1" name="Rectangle 12"/>
            <p:cNvSpPr>
              <a:spLocks noChangeArrowheads="1"/>
            </p:cNvSpPr>
            <p:nvPr/>
          </p:nvSpPr>
          <p:spPr bwMode="auto">
            <a:xfrm>
              <a:off x="4267200" y="1219200"/>
              <a:ext cx="304800" cy="3048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2" name="Rectangle 13"/>
            <p:cNvSpPr>
              <a:spLocks noChangeArrowheads="1"/>
            </p:cNvSpPr>
            <p:nvPr/>
          </p:nvSpPr>
          <p:spPr bwMode="auto">
            <a:xfrm>
              <a:off x="4876800" y="914400"/>
              <a:ext cx="304800" cy="304800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3" name="Rectangle 14"/>
            <p:cNvSpPr>
              <a:spLocks noChangeArrowheads="1"/>
            </p:cNvSpPr>
            <p:nvPr/>
          </p:nvSpPr>
          <p:spPr bwMode="auto">
            <a:xfrm>
              <a:off x="5486400" y="1524000"/>
              <a:ext cx="304800" cy="3048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4" name="Rectangle 15"/>
            <p:cNvSpPr>
              <a:spLocks noChangeArrowheads="1"/>
            </p:cNvSpPr>
            <p:nvPr/>
          </p:nvSpPr>
          <p:spPr bwMode="auto">
            <a:xfrm>
              <a:off x="5791200" y="1524000"/>
              <a:ext cx="304800" cy="3048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5" name="Rectangle 16"/>
            <p:cNvSpPr>
              <a:spLocks noChangeArrowheads="1"/>
            </p:cNvSpPr>
            <p:nvPr/>
          </p:nvSpPr>
          <p:spPr bwMode="auto">
            <a:xfrm>
              <a:off x="5486400" y="1219200"/>
              <a:ext cx="304800" cy="3048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6" name="Rectangle 17"/>
            <p:cNvSpPr>
              <a:spLocks noChangeArrowheads="1"/>
            </p:cNvSpPr>
            <p:nvPr/>
          </p:nvSpPr>
          <p:spPr bwMode="auto">
            <a:xfrm>
              <a:off x="5181600" y="914400"/>
              <a:ext cx="304800" cy="3048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7" name="Rectangle 18"/>
            <p:cNvSpPr>
              <a:spLocks noChangeArrowheads="1"/>
            </p:cNvSpPr>
            <p:nvPr/>
          </p:nvSpPr>
          <p:spPr bwMode="auto">
            <a:xfrm>
              <a:off x="5181600" y="1219200"/>
              <a:ext cx="304800" cy="3048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8" name="Rectangle 19"/>
            <p:cNvSpPr>
              <a:spLocks noChangeArrowheads="1"/>
            </p:cNvSpPr>
            <p:nvPr/>
          </p:nvSpPr>
          <p:spPr bwMode="auto">
            <a:xfrm>
              <a:off x="4876800" y="609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Up Arrow 20"/>
          <p:cNvSpPr>
            <a:spLocks noChangeArrowheads="1"/>
          </p:cNvSpPr>
          <p:nvPr/>
        </p:nvSpPr>
        <p:spPr bwMode="auto">
          <a:xfrm rot="-3304320">
            <a:off x="6024563" y="1766888"/>
            <a:ext cx="685800" cy="5334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477000" y="2133600"/>
            <a:ext cx="3146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Good lucky performer</a:t>
            </a:r>
          </a:p>
        </p:txBody>
      </p:sp>
      <p:sp>
        <p:nvSpPr>
          <p:cNvPr id="23" name="Up Arrow 22"/>
          <p:cNvSpPr>
            <a:spLocks noChangeArrowheads="1"/>
          </p:cNvSpPr>
          <p:nvPr/>
        </p:nvSpPr>
        <p:spPr bwMode="auto">
          <a:xfrm rot="7094104">
            <a:off x="4397375" y="619125"/>
            <a:ext cx="685800" cy="5334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041650" y="304800"/>
            <a:ext cx="145415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Good but</a:t>
            </a:r>
          </a:p>
          <a:p>
            <a:r>
              <a:rPr lang="en-US"/>
              <a:t>unlucky</a:t>
            </a:r>
          </a:p>
        </p:txBody>
      </p:sp>
      <p:grpSp>
        <p:nvGrpSpPr>
          <p:cNvPr id="3" name="Group 44"/>
          <p:cNvGrpSpPr/>
          <p:nvPr/>
        </p:nvGrpSpPr>
        <p:grpSpPr>
          <a:xfrm>
            <a:off x="3581400" y="3352800"/>
            <a:ext cx="2438400" cy="1219200"/>
            <a:chOff x="3581400" y="3352800"/>
            <a:chExt cx="2438400" cy="1219200"/>
          </a:xfrm>
          <a:solidFill>
            <a:schemeClr val="bg1"/>
          </a:solidFill>
        </p:grpSpPr>
        <p:grpSp>
          <p:nvGrpSpPr>
            <p:cNvPr id="4" name="Group 25"/>
            <p:cNvGrpSpPr/>
            <p:nvPr/>
          </p:nvGrpSpPr>
          <p:grpSpPr>
            <a:xfrm>
              <a:off x="3581400" y="3352800"/>
              <a:ext cx="2438400" cy="1219200"/>
              <a:chOff x="3657600" y="609600"/>
              <a:chExt cx="2438400" cy="1219200"/>
            </a:xfrm>
            <a:grpFill/>
          </p:grpSpPr>
          <p:sp>
            <p:nvSpPr>
              <p:cNvPr id="27" name="Rectangle 26"/>
              <p:cNvSpPr/>
              <p:nvPr/>
            </p:nvSpPr>
            <p:spPr bwMode="auto">
              <a:xfrm>
                <a:off x="4267200" y="15240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4572000" y="9144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4876800" y="12192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4572000" y="15240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4876800" y="15240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3962400" y="12192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3657600" y="15240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4267200" y="12192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4876800" y="9144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486400" y="15240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5791200" y="15240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5486400" y="12192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5181600" y="9144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5181600" y="12192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4876800" y="609600"/>
                <a:ext cx="304800" cy="304800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latin typeface="Arial" pitchFamily="-107" charset="0"/>
                  <a:ea typeface="ＭＳ Ｐゴシック" pitchFamily="-107" charset="-128"/>
                  <a:cs typeface="ＭＳ Ｐゴシック" pitchFamily="-107" charset="-128"/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 bwMode="auto">
            <a:xfrm>
              <a:off x="5105400" y="4267200"/>
              <a:ext cx="3048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008000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886200" y="4267200"/>
              <a:ext cx="3048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008000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495800" y="3962400"/>
              <a:ext cx="304800" cy="3048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solidFill>
                  <a:srgbClr val="008000"/>
                </a:solidFill>
                <a:latin typeface="Arial" pitchFamily="-107" charset="0"/>
                <a:ea typeface="ＭＳ Ｐゴシック" pitchFamily="-107" charset="-128"/>
                <a:cs typeface="ＭＳ Ｐゴシック" pitchFamily="-107" charset="-128"/>
              </a:endParaRPr>
            </a:p>
          </p:txBody>
        </p:sp>
      </p:grpSp>
      <p:sp>
        <p:nvSpPr>
          <p:cNvPr id="46" name="Curved Down Arrow 45"/>
          <p:cNvSpPr>
            <a:spLocks noChangeArrowheads="1"/>
          </p:cNvSpPr>
          <p:nvPr/>
        </p:nvSpPr>
        <p:spPr bwMode="auto">
          <a:xfrm rot="7038695" flipV="1">
            <a:off x="4005263" y="1962150"/>
            <a:ext cx="1981200" cy="787400"/>
          </a:xfrm>
          <a:prstGeom prst="curvedDownArrow">
            <a:avLst>
              <a:gd name="adj1" fmla="val 25033"/>
              <a:gd name="adj2" fmla="val 50055"/>
              <a:gd name="adj3" fmla="val 25000"/>
            </a:avLst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Curved Down Arrow 46"/>
          <p:cNvSpPr>
            <a:spLocks noChangeArrowheads="1"/>
          </p:cNvSpPr>
          <p:nvPr/>
        </p:nvSpPr>
        <p:spPr bwMode="auto">
          <a:xfrm rot="4458177">
            <a:off x="4196557" y="2248694"/>
            <a:ext cx="3516312" cy="774700"/>
          </a:xfrm>
          <a:prstGeom prst="curvedDownArrow">
            <a:avLst>
              <a:gd name="adj1" fmla="val 25006"/>
              <a:gd name="adj2" fmla="val 50012"/>
              <a:gd name="adj3" fmla="val 250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/>
      <p:bldP spid="24" grpId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37338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762000" y="4343400"/>
            <a:ext cx="79787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One die: what is the chance of throwing a 3 or 6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Lesson: when there several (exclusive) ways of getting an outcome we must add them</a:t>
            </a: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09600" y="5105400"/>
            <a:ext cx="81534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1"/>
          <p:cNvSpPr txBox="1">
            <a:spLocks noChangeArrowheads="1"/>
          </p:cNvSpPr>
          <p:nvPr/>
        </p:nvSpPr>
        <p:spPr bwMode="auto">
          <a:xfrm>
            <a:off x="838200" y="1143000"/>
            <a:ext cx="7467600" cy="683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  <a:p>
            <a:r>
              <a:rPr lang="en-US"/>
              <a:t>Model1&lt;-lm(appleWT~treeID)</a:t>
            </a:r>
          </a:p>
          <a:p>
            <a:r>
              <a:rPr lang="en-US"/>
              <a:t>Model2&lt;-lme(appleWT~1,random= ~1|treeID)</a:t>
            </a:r>
          </a:p>
          <a:p>
            <a:endParaRPr lang="en-US"/>
          </a:p>
          <a:p>
            <a:r>
              <a:rPr lang="en-US"/>
              <a:t>Model1</a:t>
            </a:r>
          </a:p>
          <a:p>
            <a:pPr lvl="3"/>
            <a:r>
              <a:rPr lang="en-US" sz="2000">
                <a:solidFill>
                  <a:schemeClr val="accent2"/>
                </a:solidFill>
              </a:rPr>
              <a:t>Coefficients:</a:t>
            </a:r>
          </a:p>
          <a:p>
            <a:pPr lvl="3"/>
            <a:r>
              <a:rPr lang="en-US" sz="2000">
                <a:solidFill>
                  <a:schemeClr val="accent2"/>
                </a:solidFill>
              </a:rPr>
              <a:t>(Intercept)      treeID2      treeID3  </a:t>
            </a:r>
          </a:p>
          <a:p>
            <a:pPr lvl="3"/>
            <a:r>
              <a:rPr lang="en-US" sz="2000">
                <a:solidFill>
                  <a:schemeClr val="accent2"/>
                </a:solidFill>
              </a:rPr>
              <a:t>     92.165        5.667        8.002 </a:t>
            </a: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/>
              <a:t>Model2</a:t>
            </a:r>
          </a:p>
          <a:p>
            <a:pPr lvl="3"/>
            <a:r>
              <a:rPr lang="en-US" sz="1800">
                <a:solidFill>
                  <a:schemeClr val="accent2"/>
                </a:solidFill>
              </a:rPr>
              <a:t>(Intercept) </a:t>
            </a:r>
          </a:p>
          <a:p>
            <a:pPr lvl="3"/>
            <a:r>
              <a:rPr lang="en-US" sz="1800">
                <a:solidFill>
                  <a:schemeClr val="accent2"/>
                </a:solidFill>
              </a:rPr>
              <a:t>   96.72158 </a:t>
            </a:r>
          </a:p>
          <a:p>
            <a:pPr lvl="3"/>
            <a:endParaRPr lang="en-US" sz="1800">
              <a:solidFill>
                <a:schemeClr val="accent2"/>
              </a:solidFill>
            </a:endParaRPr>
          </a:p>
          <a:p>
            <a:pPr lvl="3"/>
            <a:r>
              <a:rPr lang="en-US" sz="1800">
                <a:solidFill>
                  <a:schemeClr val="accent2"/>
                </a:solidFill>
              </a:rPr>
              <a:t>Random effects:</a:t>
            </a:r>
          </a:p>
          <a:p>
            <a:pPr lvl="3"/>
            <a:r>
              <a:rPr lang="en-US" sz="1800">
                <a:solidFill>
                  <a:schemeClr val="accent2"/>
                </a:solidFill>
              </a:rPr>
              <a:t> Formula: ~1 | treeID</a:t>
            </a:r>
          </a:p>
          <a:p>
            <a:pPr lvl="3"/>
            <a:r>
              <a:rPr lang="en-US" sz="1800">
                <a:solidFill>
                  <a:schemeClr val="accent2"/>
                </a:solidFill>
              </a:rPr>
              <a:t>        	(Intercept) 	Residual</a:t>
            </a:r>
          </a:p>
          <a:p>
            <a:pPr lvl="3"/>
            <a:r>
              <a:rPr lang="en-US" sz="1800">
                <a:solidFill>
                  <a:schemeClr val="accent2"/>
                </a:solidFill>
              </a:rPr>
              <a:t>StdDev:    	3.862575 	2.837830</a:t>
            </a:r>
          </a:p>
          <a:p>
            <a:endParaRPr lang="en-US">
              <a:solidFill>
                <a:schemeClr val="accent2"/>
              </a:solidFill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066801" y="2339976"/>
            <a:ext cx="504072" cy="508743"/>
            <a:chOff x="1066800" y="2339513"/>
            <a:chExt cx="1622612" cy="1775287"/>
          </a:xfrm>
        </p:grpSpPr>
        <p:pic>
          <p:nvPicPr>
            <p:cNvPr id="4405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6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6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06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44064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65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66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067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44040" name="TextBox 59"/>
          <p:cNvSpPr txBox="1">
            <a:spLocks noChangeArrowheads="1"/>
          </p:cNvSpPr>
          <p:nvPr/>
        </p:nvSpPr>
        <p:spPr bwMode="auto">
          <a:xfrm>
            <a:off x="3379501" y="11668"/>
            <a:ext cx="2322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grpSp>
        <p:nvGrpSpPr>
          <p:cNvPr id="36" name="Group 34"/>
          <p:cNvGrpSpPr>
            <a:grpSpLocks/>
          </p:cNvGrpSpPr>
          <p:nvPr/>
        </p:nvGrpSpPr>
        <p:grpSpPr bwMode="auto">
          <a:xfrm>
            <a:off x="1141447" y="2971822"/>
            <a:ext cx="504072" cy="508743"/>
            <a:chOff x="1066800" y="2339513"/>
            <a:chExt cx="1622612" cy="1775287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1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42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6" name="Group 34"/>
          <p:cNvGrpSpPr>
            <a:grpSpLocks/>
          </p:cNvGrpSpPr>
          <p:nvPr/>
        </p:nvGrpSpPr>
        <p:grpSpPr bwMode="auto">
          <a:xfrm>
            <a:off x="1180324" y="3593806"/>
            <a:ext cx="504072" cy="508743"/>
            <a:chOff x="1066800" y="2339513"/>
            <a:chExt cx="1622612" cy="1775287"/>
          </a:xfrm>
        </p:grpSpPr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1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52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3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4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5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56" name="Group 34"/>
          <p:cNvGrpSpPr>
            <a:grpSpLocks/>
          </p:cNvGrpSpPr>
          <p:nvPr/>
        </p:nvGrpSpPr>
        <p:grpSpPr bwMode="auto">
          <a:xfrm>
            <a:off x="1254970" y="4225652"/>
            <a:ext cx="504072" cy="508743"/>
            <a:chOff x="1066800" y="2339513"/>
            <a:chExt cx="1622612" cy="1775287"/>
          </a:xfrm>
        </p:grpSpPr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1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62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3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4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5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66" name="Group 34"/>
          <p:cNvGrpSpPr>
            <a:grpSpLocks/>
          </p:cNvGrpSpPr>
          <p:nvPr/>
        </p:nvGrpSpPr>
        <p:grpSpPr bwMode="auto">
          <a:xfrm>
            <a:off x="1219201" y="4745951"/>
            <a:ext cx="504072" cy="508743"/>
            <a:chOff x="1066800" y="2339513"/>
            <a:chExt cx="1622612" cy="1775287"/>
          </a:xfrm>
        </p:grpSpPr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1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72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3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4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5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76" name="Group 34"/>
          <p:cNvGrpSpPr>
            <a:grpSpLocks/>
          </p:cNvGrpSpPr>
          <p:nvPr/>
        </p:nvGrpSpPr>
        <p:grpSpPr bwMode="auto">
          <a:xfrm>
            <a:off x="1293847" y="5377797"/>
            <a:ext cx="504072" cy="508743"/>
            <a:chOff x="1066800" y="2339513"/>
            <a:chExt cx="1622612" cy="1775287"/>
          </a:xfrm>
        </p:grpSpPr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1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82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3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4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5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86" name="Group 34"/>
          <p:cNvGrpSpPr>
            <a:grpSpLocks/>
          </p:cNvGrpSpPr>
          <p:nvPr/>
        </p:nvGrpSpPr>
        <p:grpSpPr bwMode="auto">
          <a:xfrm>
            <a:off x="2009700" y="2375754"/>
            <a:ext cx="504072" cy="508743"/>
            <a:chOff x="1066800" y="2339513"/>
            <a:chExt cx="1622612" cy="1775287"/>
          </a:xfrm>
        </p:grpSpPr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1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92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3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4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5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96" name="TextBox 55"/>
          <p:cNvSpPr txBox="1">
            <a:spLocks noChangeArrowheads="1"/>
          </p:cNvSpPr>
          <p:nvPr/>
        </p:nvSpPr>
        <p:spPr bwMode="auto">
          <a:xfrm>
            <a:off x="1305646" y="5922319"/>
            <a:ext cx="53940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Year 1    Year 2 …					Year 10</a:t>
            </a:r>
            <a:endParaRPr lang="en-US" dirty="0"/>
          </a:p>
        </p:txBody>
      </p:sp>
      <p:grpSp>
        <p:nvGrpSpPr>
          <p:cNvPr id="97" name="Group 34"/>
          <p:cNvGrpSpPr>
            <a:grpSpLocks/>
          </p:cNvGrpSpPr>
          <p:nvPr/>
        </p:nvGrpSpPr>
        <p:grpSpPr bwMode="auto">
          <a:xfrm>
            <a:off x="2084346" y="3007600"/>
            <a:ext cx="504072" cy="508743"/>
            <a:chOff x="1066800" y="2339513"/>
            <a:chExt cx="1622612" cy="1775287"/>
          </a:xfrm>
        </p:grpSpPr>
        <p:pic>
          <p:nvPicPr>
            <p:cNvPr id="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2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103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4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5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6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07" name="Group 34"/>
          <p:cNvGrpSpPr>
            <a:grpSpLocks/>
          </p:cNvGrpSpPr>
          <p:nvPr/>
        </p:nvGrpSpPr>
        <p:grpSpPr bwMode="auto">
          <a:xfrm>
            <a:off x="2123223" y="3629584"/>
            <a:ext cx="504072" cy="508743"/>
            <a:chOff x="1066800" y="2339513"/>
            <a:chExt cx="1622612" cy="1775287"/>
          </a:xfrm>
        </p:grpSpPr>
        <p:pic>
          <p:nvPicPr>
            <p:cNvPr id="10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2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113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14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15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16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17" name="Group 34"/>
          <p:cNvGrpSpPr>
            <a:grpSpLocks/>
          </p:cNvGrpSpPr>
          <p:nvPr/>
        </p:nvGrpSpPr>
        <p:grpSpPr bwMode="auto">
          <a:xfrm>
            <a:off x="2197869" y="4261430"/>
            <a:ext cx="504072" cy="508743"/>
            <a:chOff x="1066800" y="2339513"/>
            <a:chExt cx="1622612" cy="1775287"/>
          </a:xfrm>
        </p:grpSpPr>
        <p:pic>
          <p:nvPicPr>
            <p:cNvPr id="11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2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123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4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5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6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27" name="Group 34"/>
          <p:cNvGrpSpPr>
            <a:grpSpLocks/>
          </p:cNvGrpSpPr>
          <p:nvPr/>
        </p:nvGrpSpPr>
        <p:grpSpPr bwMode="auto">
          <a:xfrm>
            <a:off x="2162100" y="4781729"/>
            <a:ext cx="504072" cy="508743"/>
            <a:chOff x="1066800" y="2339513"/>
            <a:chExt cx="1622612" cy="1775287"/>
          </a:xfrm>
        </p:grpSpPr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32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133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34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35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36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37" name="Group 34"/>
          <p:cNvGrpSpPr>
            <a:grpSpLocks/>
          </p:cNvGrpSpPr>
          <p:nvPr/>
        </p:nvGrpSpPr>
        <p:grpSpPr bwMode="auto">
          <a:xfrm>
            <a:off x="2236746" y="5413575"/>
            <a:ext cx="504072" cy="508743"/>
            <a:chOff x="1066800" y="2339513"/>
            <a:chExt cx="1622612" cy="1775287"/>
          </a:xfrm>
        </p:grpSpPr>
        <p:pic>
          <p:nvPicPr>
            <p:cNvPr id="13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2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143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4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5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6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47" name="Group 34"/>
          <p:cNvGrpSpPr>
            <a:grpSpLocks/>
          </p:cNvGrpSpPr>
          <p:nvPr/>
        </p:nvGrpSpPr>
        <p:grpSpPr bwMode="auto">
          <a:xfrm>
            <a:off x="4685629" y="2252402"/>
            <a:ext cx="504072" cy="508743"/>
            <a:chOff x="1066800" y="2339513"/>
            <a:chExt cx="1622612" cy="1775287"/>
          </a:xfrm>
        </p:grpSpPr>
        <p:pic>
          <p:nvPicPr>
            <p:cNvPr id="14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2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153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54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55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56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57" name="Group 34"/>
          <p:cNvGrpSpPr>
            <a:grpSpLocks/>
          </p:cNvGrpSpPr>
          <p:nvPr/>
        </p:nvGrpSpPr>
        <p:grpSpPr bwMode="auto">
          <a:xfrm>
            <a:off x="4760275" y="2884248"/>
            <a:ext cx="504072" cy="508743"/>
            <a:chOff x="1066800" y="2339513"/>
            <a:chExt cx="1622612" cy="1775287"/>
          </a:xfrm>
        </p:grpSpPr>
        <p:pic>
          <p:nvPicPr>
            <p:cNvPr id="15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2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163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64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65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66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67" name="Group 34"/>
          <p:cNvGrpSpPr>
            <a:grpSpLocks/>
          </p:cNvGrpSpPr>
          <p:nvPr/>
        </p:nvGrpSpPr>
        <p:grpSpPr bwMode="auto">
          <a:xfrm>
            <a:off x="4799152" y="3506232"/>
            <a:ext cx="504072" cy="508743"/>
            <a:chOff x="1066800" y="2339513"/>
            <a:chExt cx="1622612" cy="1775287"/>
          </a:xfrm>
        </p:grpSpPr>
        <p:pic>
          <p:nvPicPr>
            <p:cNvPr id="16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72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173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74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75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76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77" name="Group 34"/>
          <p:cNvGrpSpPr>
            <a:grpSpLocks/>
          </p:cNvGrpSpPr>
          <p:nvPr/>
        </p:nvGrpSpPr>
        <p:grpSpPr bwMode="auto">
          <a:xfrm>
            <a:off x="4873798" y="4138078"/>
            <a:ext cx="504072" cy="508743"/>
            <a:chOff x="1066800" y="2339513"/>
            <a:chExt cx="1622612" cy="1775287"/>
          </a:xfrm>
        </p:grpSpPr>
        <p:pic>
          <p:nvPicPr>
            <p:cNvPr id="17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2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183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84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85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86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87" name="Group 34"/>
          <p:cNvGrpSpPr>
            <a:grpSpLocks/>
          </p:cNvGrpSpPr>
          <p:nvPr/>
        </p:nvGrpSpPr>
        <p:grpSpPr bwMode="auto">
          <a:xfrm>
            <a:off x="4838029" y="4658377"/>
            <a:ext cx="504072" cy="508743"/>
            <a:chOff x="1066800" y="2339513"/>
            <a:chExt cx="1622612" cy="1775287"/>
          </a:xfrm>
        </p:grpSpPr>
        <p:pic>
          <p:nvPicPr>
            <p:cNvPr id="18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2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193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4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5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97" name="Group 34"/>
          <p:cNvGrpSpPr>
            <a:grpSpLocks/>
          </p:cNvGrpSpPr>
          <p:nvPr/>
        </p:nvGrpSpPr>
        <p:grpSpPr bwMode="auto">
          <a:xfrm>
            <a:off x="4912675" y="5290223"/>
            <a:ext cx="504072" cy="508743"/>
            <a:chOff x="1066800" y="2339513"/>
            <a:chExt cx="1622612" cy="1775287"/>
          </a:xfrm>
        </p:grpSpPr>
        <p:pic>
          <p:nvPicPr>
            <p:cNvPr id="1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9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02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203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4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6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8247" y="925547"/>
            <a:ext cx="681873" cy="72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7924" y="935409"/>
            <a:ext cx="862894" cy="913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59042" y="935409"/>
            <a:ext cx="465663" cy="493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0" name="TextBox 209"/>
          <p:cNvSpPr txBox="1"/>
          <p:nvPr/>
        </p:nvSpPr>
        <p:spPr>
          <a:xfrm>
            <a:off x="0" y="566077"/>
            <a:ext cx="575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Fertilizer  </a:t>
            </a:r>
            <a:r>
              <a:rPr lang="en-US" dirty="0"/>
              <a:t>Y</a:t>
            </a:r>
            <a:r>
              <a:rPr lang="en-US" dirty="0" smtClean="0"/>
              <a:t>ear1          Year 2 ….				Year 10</a:t>
            </a:r>
            <a:endParaRPr lang="en-US" dirty="0"/>
          </a:p>
        </p:txBody>
      </p:sp>
      <p:sp>
        <p:nvSpPr>
          <p:cNvPr id="211" name="TextBox 210"/>
          <p:cNvSpPr txBox="1"/>
          <p:nvPr/>
        </p:nvSpPr>
        <p:spPr>
          <a:xfrm>
            <a:off x="87605" y="1742159"/>
            <a:ext cx="575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Unknown </a:t>
            </a:r>
            <a:r>
              <a:rPr lang="en-US" dirty="0" smtClean="0"/>
              <a:t>Year1          Year 2 ….				Year 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1731" y="307736"/>
            <a:ext cx="6194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Analogy for GLUP methods</a:t>
            </a:r>
            <a:endParaRPr lang="en-US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066801" y="2339976"/>
            <a:ext cx="504072" cy="508743"/>
            <a:chOff x="1066800" y="2339513"/>
            <a:chExt cx="1622612" cy="1775287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9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1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3" name="Group 34"/>
          <p:cNvGrpSpPr>
            <a:grpSpLocks/>
          </p:cNvGrpSpPr>
          <p:nvPr/>
        </p:nvGrpSpPr>
        <p:grpSpPr bwMode="auto">
          <a:xfrm>
            <a:off x="1141447" y="2971822"/>
            <a:ext cx="504072" cy="508743"/>
            <a:chOff x="1066800" y="2339513"/>
            <a:chExt cx="1622612" cy="1775287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19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2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23" name="Group 34"/>
          <p:cNvGrpSpPr>
            <a:grpSpLocks/>
          </p:cNvGrpSpPr>
          <p:nvPr/>
        </p:nvGrpSpPr>
        <p:grpSpPr bwMode="auto">
          <a:xfrm>
            <a:off x="1180324" y="3593806"/>
            <a:ext cx="504072" cy="508743"/>
            <a:chOff x="1066800" y="2339513"/>
            <a:chExt cx="1622612" cy="1775287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8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29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0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1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2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2009700" y="2375754"/>
            <a:ext cx="504072" cy="508743"/>
            <a:chOff x="1066800" y="2339513"/>
            <a:chExt cx="1622612" cy="1775287"/>
          </a:xfrm>
        </p:grpSpPr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8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39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0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1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2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43" name="Group 34"/>
          <p:cNvGrpSpPr>
            <a:grpSpLocks/>
          </p:cNvGrpSpPr>
          <p:nvPr/>
        </p:nvGrpSpPr>
        <p:grpSpPr bwMode="auto">
          <a:xfrm>
            <a:off x="2084346" y="3007600"/>
            <a:ext cx="504072" cy="508743"/>
            <a:chOff x="1066800" y="2339513"/>
            <a:chExt cx="1622612" cy="1775287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8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49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0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1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52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53" name="Group 34"/>
          <p:cNvGrpSpPr>
            <a:grpSpLocks/>
          </p:cNvGrpSpPr>
          <p:nvPr/>
        </p:nvGrpSpPr>
        <p:grpSpPr bwMode="auto">
          <a:xfrm>
            <a:off x="2123223" y="3629584"/>
            <a:ext cx="504072" cy="508743"/>
            <a:chOff x="1066800" y="2339513"/>
            <a:chExt cx="1622612" cy="1775287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8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59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2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cxnSp>
        <p:nvCxnSpPr>
          <p:cNvPr id="66" name="Straight Arrow Connector 65"/>
          <p:cNvCxnSpPr/>
          <p:nvPr/>
        </p:nvCxnSpPr>
        <p:spPr>
          <a:xfrm rot="5400000">
            <a:off x="616707" y="3363384"/>
            <a:ext cx="25008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78764" y="906320"/>
            <a:ext cx="2316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two apples from each row:</a:t>
            </a:r>
          </a:p>
          <a:p>
            <a:r>
              <a:rPr lang="en-US" dirty="0" smtClean="0"/>
              <a:t>	2 from left </a:t>
            </a:r>
          </a:p>
          <a:p>
            <a:r>
              <a:rPr lang="en-US" dirty="0"/>
              <a:t>	</a:t>
            </a:r>
            <a:r>
              <a:rPr lang="en-US" dirty="0" smtClean="0"/>
              <a:t>2 from right or	one of each</a:t>
            </a:r>
            <a:endParaRPr lang="en-US" dirty="0"/>
          </a:p>
        </p:txBody>
      </p:sp>
      <p:sp>
        <p:nvSpPr>
          <p:cNvPr id="68" name="Manual Operation 67"/>
          <p:cNvSpPr/>
          <p:nvPr/>
        </p:nvSpPr>
        <p:spPr>
          <a:xfrm>
            <a:off x="5715132" y="4684302"/>
            <a:ext cx="773678" cy="686772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1131015" y="5837531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Weigh the total</a:t>
            </a:r>
          </a:p>
          <a:p>
            <a:r>
              <a:rPr lang="en-US" dirty="0" smtClean="0"/>
              <a:t>Remember what you took</a:t>
            </a:r>
            <a:endParaRPr lang="en-US" dirty="0"/>
          </a:p>
        </p:txBody>
      </p:sp>
      <p:grpSp>
        <p:nvGrpSpPr>
          <p:cNvPr id="70" name="Group 34"/>
          <p:cNvGrpSpPr>
            <a:grpSpLocks/>
          </p:cNvGrpSpPr>
          <p:nvPr/>
        </p:nvGrpSpPr>
        <p:grpSpPr bwMode="auto">
          <a:xfrm>
            <a:off x="5302415" y="2296550"/>
            <a:ext cx="504072" cy="508743"/>
            <a:chOff x="1066800" y="2339513"/>
            <a:chExt cx="1622612" cy="1775287"/>
          </a:xfrm>
        </p:grpSpPr>
        <p:pic>
          <p:nvPicPr>
            <p:cNvPr id="7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5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76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7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8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9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80" name="Group 34"/>
          <p:cNvGrpSpPr>
            <a:grpSpLocks/>
          </p:cNvGrpSpPr>
          <p:nvPr/>
        </p:nvGrpSpPr>
        <p:grpSpPr bwMode="auto">
          <a:xfrm>
            <a:off x="5377061" y="2928396"/>
            <a:ext cx="504072" cy="508743"/>
            <a:chOff x="1066800" y="2339513"/>
            <a:chExt cx="1622612" cy="1775287"/>
          </a:xfrm>
        </p:grpSpPr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5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86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7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8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9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90" name="Group 34"/>
          <p:cNvGrpSpPr>
            <a:grpSpLocks/>
          </p:cNvGrpSpPr>
          <p:nvPr/>
        </p:nvGrpSpPr>
        <p:grpSpPr bwMode="auto">
          <a:xfrm>
            <a:off x="5415938" y="3550380"/>
            <a:ext cx="504072" cy="508743"/>
            <a:chOff x="1066800" y="2339513"/>
            <a:chExt cx="1622612" cy="1775287"/>
          </a:xfrm>
        </p:grpSpPr>
        <p:pic>
          <p:nvPicPr>
            <p:cNvPr id="9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5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96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7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8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99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00" name="Group 34"/>
          <p:cNvGrpSpPr>
            <a:grpSpLocks/>
          </p:cNvGrpSpPr>
          <p:nvPr/>
        </p:nvGrpSpPr>
        <p:grpSpPr bwMode="auto">
          <a:xfrm>
            <a:off x="6245314" y="2332328"/>
            <a:ext cx="504072" cy="508743"/>
            <a:chOff x="1066800" y="2339513"/>
            <a:chExt cx="1622612" cy="1775287"/>
          </a:xfrm>
        </p:grpSpPr>
        <p:pic>
          <p:nvPicPr>
            <p:cNvPr id="10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5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106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7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8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09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10" name="Group 34"/>
          <p:cNvGrpSpPr>
            <a:grpSpLocks/>
          </p:cNvGrpSpPr>
          <p:nvPr/>
        </p:nvGrpSpPr>
        <p:grpSpPr bwMode="auto">
          <a:xfrm>
            <a:off x="6319960" y="2964174"/>
            <a:ext cx="504072" cy="508743"/>
            <a:chOff x="1066800" y="2339513"/>
            <a:chExt cx="1622612" cy="1775287"/>
          </a:xfrm>
        </p:grpSpPr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5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116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17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18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19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20" name="Group 34"/>
          <p:cNvGrpSpPr>
            <a:grpSpLocks/>
          </p:cNvGrpSpPr>
          <p:nvPr/>
        </p:nvGrpSpPr>
        <p:grpSpPr bwMode="auto">
          <a:xfrm>
            <a:off x="6358837" y="3586158"/>
            <a:ext cx="504072" cy="508743"/>
            <a:chOff x="1066800" y="2339513"/>
            <a:chExt cx="1622612" cy="1775287"/>
          </a:xfrm>
        </p:grpSpPr>
        <p:pic>
          <p:nvPicPr>
            <p:cNvPr id="12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23395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86000" y="25681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24000" y="24919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796713"/>
              <a:ext cx="403412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25" name="Group 10"/>
            <p:cNvGrpSpPr>
              <a:grpSpLocks/>
            </p:cNvGrpSpPr>
            <p:nvPr/>
          </p:nvGrpSpPr>
          <p:grpSpPr bwMode="auto">
            <a:xfrm>
              <a:off x="1273505" y="2339513"/>
              <a:ext cx="1156869" cy="1775287"/>
              <a:chOff x="1219200" y="2111707"/>
              <a:chExt cx="1156869" cy="1775287"/>
            </a:xfrm>
          </p:grpSpPr>
          <p:cxnSp>
            <p:nvCxnSpPr>
              <p:cNvPr id="126" name="Straight Connector 2"/>
              <p:cNvCxnSpPr>
                <a:cxnSpLocks noChangeShapeType="1"/>
              </p:cNvCxnSpPr>
              <p:nvPr/>
            </p:nvCxnSpPr>
            <p:spPr bwMode="auto">
              <a:xfrm rot="16200000" flipH="1">
                <a:off x="1204959" y="2959148"/>
                <a:ext cx="1775287" cy="80405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7" name="Straight Connector 3"/>
              <p:cNvCxnSpPr>
                <a:cxnSpLocks noChangeShapeType="1"/>
              </p:cNvCxnSpPr>
              <p:nvPr/>
            </p:nvCxnSpPr>
            <p:spPr bwMode="auto">
              <a:xfrm rot="16200000" flipH="1">
                <a:off x="1332706" y="2629694"/>
                <a:ext cx="1143000" cy="45561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8" name="Straight Connector 4"/>
              <p:cNvCxnSpPr>
                <a:cxnSpLocks noChangeShapeType="1"/>
              </p:cNvCxnSpPr>
              <p:nvPr/>
            </p:nvCxnSpPr>
            <p:spPr bwMode="auto">
              <a:xfrm rot="5400000">
                <a:off x="1836889" y="2585816"/>
                <a:ext cx="781587" cy="296773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9" name="Straight Connector 7"/>
              <p:cNvCxnSpPr>
                <a:cxnSpLocks noChangeShapeType="1"/>
              </p:cNvCxnSpPr>
              <p:nvPr/>
            </p:nvCxnSpPr>
            <p:spPr bwMode="auto">
              <a:xfrm>
                <a:off x="1219200" y="2667000"/>
                <a:ext cx="685800" cy="22860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cxnSp>
        <p:nvCxnSpPr>
          <p:cNvPr id="130" name="Straight Arrow Connector 129"/>
          <p:cNvCxnSpPr/>
          <p:nvPr/>
        </p:nvCxnSpPr>
        <p:spPr>
          <a:xfrm rot="5400000">
            <a:off x="4852321" y="3319958"/>
            <a:ext cx="25008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89596" y="5811615"/>
            <a:ext cx="3946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it again and again in different</a:t>
            </a:r>
          </a:p>
          <a:p>
            <a:r>
              <a:rPr lang="en-US" dirty="0" smtClean="0"/>
              <a:t>Years.  Record fertilizer, weather etc  too</a:t>
            </a:r>
            <a:endParaRPr lang="en-US" dirty="0"/>
          </a:p>
        </p:txBody>
      </p:sp>
      <p:sp>
        <p:nvSpPr>
          <p:cNvPr id="132" name="Manual Operation 131"/>
          <p:cNvSpPr/>
          <p:nvPr/>
        </p:nvSpPr>
        <p:spPr>
          <a:xfrm>
            <a:off x="1464498" y="4684302"/>
            <a:ext cx="773678" cy="686772"/>
          </a:xfrm>
          <a:prstGeom prst="flowChartManualOpe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7478" y="1347628"/>
            <a:ext cx="13736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smtClean="0"/>
              <a:t>1		0	1	</a:t>
            </a:r>
          </a:p>
          <a:p>
            <a:pPr marL="342900" indent="-342900"/>
            <a:r>
              <a:rPr lang="en-US" dirty="0" smtClean="0"/>
              <a:t>0		-1	1	</a:t>
            </a:r>
          </a:p>
          <a:p>
            <a:pPr marL="342900" indent="-342900"/>
            <a:r>
              <a:rPr lang="en-US" dirty="0" smtClean="0"/>
              <a:t>-1 		1	0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dirty="0" smtClean="0"/>
              <a:t>0		1	-1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092" y="1347628"/>
            <a:ext cx="92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27.1</a:t>
            </a:r>
          </a:p>
          <a:p>
            <a:endParaRPr lang="en-US" dirty="0"/>
          </a:p>
          <a:p>
            <a:r>
              <a:rPr lang="en-US" dirty="0" smtClean="0"/>
              <a:t>22.3</a:t>
            </a:r>
          </a:p>
          <a:p>
            <a:endParaRPr lang="en-US" dirty="0" smtClean="0"/>
          </a:p>
          <a:p>
            <a:r>
              <a:rPr lang="en-US" dirty="0" smtClean="0"/>
              <a:t>19.7</a:t>
            </a:r>
          </a:p>
          <a:p>
            <a:endParaRPr lang="en-US" dirty="0" smtClean="0"/>
          </a:p>
          <a:p>
            <a:r>
              <a:rPr lang="en-US" dirty="0" smtClean="0"/>
              <a:t>25.5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-730570" y="2363290"/>
            <a:ext cx="203132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-57512" y="2363290"/>
            <a:ext cx="203132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032609" y="2362497"/>
            <a:ext cx="203132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54976" y="2199599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404646" y="2362496"/>
            <a:ext cx="203132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671133" y="2040481"/>
            <a:ext cx="138570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363987" y="1347628"/>
            <a:ext cx="6121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3.1</a:t>
            </a:r>
          </a:p>
          <a:p>
            <a:endParaRPr lang="en-US" dirty="0" smtClean="0"/>
          </a:p>
          <a:p>
            <a:r>
              <a:rPr lang="en-US" dirty="0" smtClean="0"/>
              <a:t>-2.3</a:t>
            </a:r>
          </a:p>
          <a:p>
            <a:endParaRPr lang="en-US" dirty="0" smtClean="0"/>
          </a:p>
          <a:p>
            <a:r>
              <a:rPr lang="en-US" dirty="0" smtClean="0"/>
              <a:t>1.7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4284091" y="2040481"/>
            <a:ext cx="138570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61700" y="2199599"/>
            <a:ext cx="38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55265" y="1348421"/>
            <a:ext cx="92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23.1</a:t>
            </a:r>
          </a:p>
          <a:p>
            <a:endParaRPr lang="en-US" dirty="0" smtClean="0"/>
          </a:p>
          <a:p>
            <a:r>
              <a:rPr lang="en-US" dirty="0" smtClean="0"/>
              <a:t>23.1</a:t>
            </a:r>
          </a:p>
          <a:p>
            <a:endParaRPr lang="en-US" dirty="0" smtClean="0"/>
          </a:p>
          <a:p>
            <a:r>
              <a:rPr lang="en-US" dirty="0" smtClean="0"/>
              <a:t>23.1</a:t>
            </a:r>
          </a:p>
          <a:p>
            <a:endParaRPr lang="en-US" dirty="0" smtClean="0"/>
          </a:p>
          <a:p>
            <a:r>
              <a:rPr lang="en-US" dirty="0" smtClean="0"/>
              <a:t>23.1</a:t>
            </a:r>
          </a:p>
          <a:p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739603" y="2364083"/>
            <a:ext cx="203132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412661" y="2364083"/>
            <a:ext cx="203132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1324" y="2199599"/>
            <a:ext cx="38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+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177617" y="1347627"/>
            <a:ext cx="92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</a:t>
            </a:r>
          </a:p>
          <a:p>
            <a:endParaRPr lang="en-US" dirty="0" smtClean="0"/>
          </a:p>
          <a:p>
            <a:r>
              <a:rPr lang="en-US" dirty="0" smtClean="0"/>
              <a:t>e2</a:t>
            </a:r>
          </a:p>
          <a:p>
            <a:endParaRPr lang="en-US" dirty="0" smtClean="0"/>
          </a:p>
          <a:p>
            <a:r>
              <a:rPr lang="en-US" dirty="0" smtClean="0"/>
              <a:t>e3</a:t>
            </a:r>
          </a:p>
          <a:p>
            <a:endParaRPr lang="en-US" dirty="0" smtClean="0"/>
          </a:p>
          <a:p>
            <a:r>
              <a:rPr lang="en-US" dirty="0" smtClean="0"/>
              <a:t>e4</a:t>
            </a:r>
          </a:p>
          <a:p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rot="5400000">
            <a:off x="6162748" y="2362496"/>
            <a:ext cx="203132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783106" y="2364084"/>
            <a:ext cx="203132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75334" y="2199599"/>
            <a:ext cx="38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+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3996265" y="3983037"/>
            <a:ext cx="1221122" cy="12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61700" y="4762020"/>
            <a:ext cx="189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 distribution</a:t>
            </a:r>
          </a:p>
          <a:p>
            <a:r>
              <a:rPr lang="en-US" dirty="0" smtClean="0"/>
              <a:t>(infer values)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589187" y="4762020"/>
            <a:ext cx="108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 mean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rot="16200000" flipV="1">
            <a:off x="5633994" y="4065714"/>
            <a:ext cx="1068723" cy="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 flipH="1" flipV="1">
            <a:off x="6878828" y="4066507"/>
            <a:ext cx="1070310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675335" y="4763606"/>
            <a:ext cx="189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Fit distribution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rot="5400000" flipH="1" flipV="1">
            <a:off x="-72775" y="4260033"/>
            <a:ext cx="1221122" cy="12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4298" y="5132938"/>
            <a:ext cx="920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Known trait values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2039499" y="4260032"/>
            <a:ext cx="1221122" cy="129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226519" y="5133732"/>
            <a:ext cx="119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Known genotypes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81000"/>
            <a:ext cx="37338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85800" y="4038600"/>
            <a:ext cx="7978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Two dice: what is the chance of throwing at least one 6?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819400" y="838200"/>
            <a:ext cx="4038600" cy="3581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32125" y="420688"/>
            <a:ext cx="3741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1      2      3      4      5      6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5334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</a:t>
            </a:r>
          </a:p>
          <a:p>
            <a:pPr>
              <a:spcBef>
                <a:spcPct val="50000"/>
              </a:spcBef>
            </a:pPr>
            <a:r>
              <a:rPr lang="en-US"/>
              <a:t>2 </a:t>
            </a:r>
          </a:p>
          <a:p>
            <a:pPr>
              <a:spcBef>
                <a:spcPct val="50000"/>
              </a:spcBef>
            </a:pPr>
            <a:r>
              <a:rPr lang="en-US"/>
              <a:t>3</a:t>
            </a:r>
          </a:p>
          <a:p>
            <a:pPr>
              <a:spcBef>
                <a:spcPct val="50000"/>
              </a:spcBef>
            </a:pPr>
            <a:r>
              <a:rPr lang="en-US"/>
              <a:t>4</a:t>
            </a:r>
          </a:p>
          <a:p>
            <a:pPr>
              <a:spcBef>
                <a:spcPct val="50000"/>
              </a:spcBef>
            </a:pPr>
            <a:r>
              <a:rPr lang="en-US"/>
              <a:t>5</a:t>
            </a:r>
          </a:p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172200" y="838200"/>
            <a:ext cx="685800" cy="3581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819400" y="3810000"/>
            <a:ext cx="4038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762000" y="5181600"/>
            <a:ext cx="6934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Lesson: if events are not exclusive, the chance of joint events must be considered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172200" y="3810000"/>
            <a:ext cx="6858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7" name="Rectangle 5"/>
          <p:cNvSpPr>
            <a:spLocks noChangeArrowheads="1"/>
          </p:cNvSpPr>
          <p:nvPr/>
        </p:nvSpPr>
        <p:spPr bwMode="auto">
          <a:xfrm>
            <a:off x="5486400" y="838200"/>
            <a:ext cx="6858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8" name="Rectangle 5"/>
          <p:cNvSpPr>
            <a:spLocks noChangeArrowheads="1"/>
          </p:cNvSpPr>
          <p:nvPr/>
        </p:nvSpPr>
        <p:spPr bwMode="auto">
          <a:xfrm>
            <a:off x="4800600" y="838200"/>
            <a:ext cx="6858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9" name="Rectangle 5"/>
          <p:cNvSpPr>
            <a:spLocks noChangeArrowheads="1"/>
          </p:cNvSpPr>
          <p:nvPr/>
        </p:nvSpPr>
        <p:spPr bwMode="auto">
          <a:xfrm>
            <a:off x="4114800" y="838200"/>
            <a:ext cx="6858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0" name="Rectangle 5"/>
          <p:cNvSpPr>
            <a:spLocks noChangeArrowheads="1"/>
          </p:cNvSpPr>
          <p:nvPr/>
        </p:nvSpPr>
        <p:spPr bwMode="auto">
          <a:xfrm>
            <a:off x="3429000" y="838200"/>
            <a:ext cx="6858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1" name="Rectangle 6"/>
          <p:cNvSpPr>
            <a:spLocks noChangeArrowheads="1"/>
          </p:cNvSpPr>
          <p:nvPr/>
        </p:nvSpPr>
        <p:spPr bwMode="auto">
          <a:xfrm>
            <a:off x="2819400" y="3200400"/>
            <a:ext cx="4038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2" name="Rectangle 6"/>
          <p:cNvSpPr>
            <a:spLocks noChangeArrowheads="1"/>
          </p:cNvSpPr>
          <p:nvPr/>
        </p:nvSpPr>
        <p:spPr bwMode="auto">
          <a:xfrm>
            <a:off x="2819400" y="2590800"/>
            <a:ext cx="4038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3" name="Rectangle 6"/>
          <p:cNvSpPr>
            <a:spLocks noChangeArrowheads="1"/>
          </p:cNvSpPr>
          <p:nvPr/>
        </p:nvSpPr>
        <p:spPr bwMode="auto">
          <a:xfrm>
            <a:off x="2819400" y="1981200"/>
            <a:ext cx="4038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44" name="Rectangle 6"/>
          <p:cNvSpPr>
            <a:spLocks noChangeArrowheads="1"/>
          </p:cNvSpPr>
          <p:nvPr/>
        </p:nvSpPr>
        <p:spPr bwMode="auto">
          <a:xfrm>
            <a:off x="2819400" y="1371600"/>
            <a:ext cx="4038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0" y="228600"/>
            <a:ext cx="4557713" cy="2162175"/>
            <a:chOff x="0" y="228600"/>
            <a:chExt cx="4556929" cy="2162506"/>
          </a:xfrm>
        </p:grpSpPr>
        <p:pic>
          <p:nvPicPr>
            <p:cNvPr id="225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381000"/>
              <a:ext cx="225051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547" name="Oval 19"/>
            <p:cNvSpPr>
              <a:spLocks noChangeArrowheads="1"/>
            </p:cNvSpPr>
            <p:nvPr/>
          </p:nvSpPr>
          <p:spPr bwMode="auto">
            <a:xfrm>
              <a:off x="0" y="228600"/>
              <a:ext cx="1066800" cy="762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8" name="Oval 20"/>
            <p:cNvSpPr>
              <a:spLocks noChangeArrowheads="1"/>
            </p:cNvSpPr>
            <p:nvPr/>
          </p:nvSpPr>
          <p:spPr bwMode="auto">
            <a:xfrm>
              <a:off x="1066800" y="685800"/>
              <a:ext cx="1066800" cy="762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9" name="Right Arrow 21"/>
            <p:cNvSpPr>
              <a:spLocks noChangeArrowheads="1"/>
            </p:cNvSpPr>
            <p:nvPr/>
          </p:nvSpPr>
          <p:spPr bwMode="auto">
            <a:xfrm rot="1893882">
              <a:off x="1718549" y="2010106"/>
              <a:ext cx="2838380" cy="381000"/>
            </a:xfrm>
            <a:prstGeom prst="rightArrow">
              <a:avLst>
                <a:gd name="adj1" fmla="val 34491"/>
                <a:gd name="adj2" fmla="val 5001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517525" y="496888"/>
            <a:ext cx="7788275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P(A &amp; B) = P(A)P(B)</a:t>
            </a:r>
          </a:p>
          <a:p>
            <a:endParaRPr lang="en-US"/>
          </a:p>
          <a:p>
            <a:r>
              <a:rPr lang="en-US"/>
              <a:t>P(A or B)=P(A)+P(B)-P(A&amp;B)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609600" y="2971800"/>
          <a:ext cx="1371600" cy="904875"/>
        </p:xfrm>
        <a:graphic>
          <a:graphicData uri="http://schemas.openxmlformats.org/presentationml/2006/ole">
            <p:oleObj spid="_x0000_s19458" name="Equation" r:id="rId3" imgW="596900" imgH="393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80010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/>
              <a:t>Conditional probabilities</a:t>
            </a:r>
          </a:p>
          <a:p>
            <a:endParaRPr lang="en-US"/>
          </a:p>
          <a:p>
            <a:r>
              <a:rPr lang="en-US"/>
              <a:t>Suppose  90% of professional basketball players are 			taller than 1.8 metres</a:t>
            </a:r>
          </a:p>
          <a:p>
            <a:endParaRPr lang="en-US"/>
          </a:p>
          <a:p>
            <a:r>
              <a:rPr lang="en-US"/>
              <a:t>Whereas only 10% of spectators are.</a:t>
            </a:r>
          </a:p>
          <a:p>
            <a:endParaRPr lang="en-US"/>
          </a:p>
          <a:p>
            <a:r>
              <a:rPr lang="en-US"/>
              <a:t>A stadium contains 990 spectators and 10 professional basketball players</a:t>
            </a:r>
          </a:p>
          <a:p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If you see someone leaving after the match over 1.8M tall, what is the chance he is one of the basketball players?  (have a guess now)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2003</Words>
  <Application>Microsoft Macintosh PowerPoint</Application>
  <PresentationFormat>On-screen Show (4:3)</PresentationFormat>
  <Paragraphs>345</Paragraphs>
  <Slides>53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Office Theme</vt:lpstr>
      <vt:lpstr>Microsoft 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 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</vt:vector>
  </TitlesOfParts>
  <Company>QMUL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Nichols</dc:creator>
  <cp:lastModifiedBy>Richard Nichols</cp:lastModifiedBy>
  <cp:revision>4</cp:revision>
  <dcterms:created xsi:type="dcterms:W3CDTF">2014-02-11T13:15:31Z</dcterms:created>
  <dcterms:modified xsi:type="dcterms:W3CDTF">2014-02-11T20:03:51Z</dcterms:modified>
</cp:coreProperties>
</file>