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4CCB1-1BBB-AE44-923B-66B9BCF6CFA4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E5C9-F58C-AF49-A36B-33BA193EF0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65467-616B-F543-B289-5C478FB8554E}" type="slidenum">
              <a:rPr lang="en-US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/>
              <a:t>1</a:t>
            </a:fld>
            <a:endParaRPr lang="en-US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5630C-F11F-D64A-949F-BAF846C2E6B7}" type="slidenum">
              <a:rPr lang="en-US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/>
              <a:t>17</a:t>
            </a:fld>
            <a:endParaRPr lang="en-US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0772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Motivation for thinking about probability.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Your intuition can let you down seriously!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What is weighed in the scales of justice?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	This is not the usual</a:t>
            </a:r>
          </a:p>
          <a:p>
            <a:pPr>
              <a:spcBef>
                <a:spcPct val="50000"/>
              </a:spcBef>
            </a:pPr>
            <a:r>
              <a:rPr lang="en-US"/>
              <a:t>		statistical approach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429000"/>
            <a:ext cx="1193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429000"/>
            <a:ext cx="33528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458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990 x 0.1=99</a:t>
            </a:r>
          </a:p>
          <a:p>
            <a:pPr>
              <a:spcBef>
                <a:spcPct val="50000"/>
              </a:spcBef>
            </a:pPr>
            <a:r>
              <a:rPr lang="en-US"/>
              <a:t> is the expected number of people in the audience over 1.8M</a:t>
            </a:r>
          </a:p>
          <a:p>
            <a:pPr>
              <a:spcBef>
                <a:spcPct val="50000"/>
              </a:spcBef>
            </a:pPr>
            <a:r>
              <a:rPr lang="en-US"/>
              <a:t>10 x 0.9 =9</a:t>
            </a:r>
          </a:p>
          <a:p>
            <a:pPr>
              <a:spcBef>
                <a:spcPct val="50000"/>
              </a:spcBef>
            </a:pPr>
            <a:r>
              <a:rPr lang="en-US"/>
              <a:t> is the expected number of players over 1.8M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I.e. the probability of it being a player is 9:99 or 1:11 or 1/12</a:t>
            </a:r>
          </a:p>
          <a:p>
            <a:pPr>
              <a:spcBef>
                <a:spcPct val="50000"/>
              </a:spcBef>
            </a:pPr>
            <a:r>
              <a:rPr lang="en-US"/>
              <a:t>So it is 11 times more likely to be a member of the public.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85344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odds are not quite the same as probabilities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you need to take into account not only the evidence (over 1.8M), but also the prior probability of the two theories (player or public)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38800" y="3048000"/>
            <a:ext cx="2819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3886200"/>
            <a:ext cx="830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9" grpId="0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P(Data | H1) is the</a:t>
            </a:r>
            <a:r>
              <a:rPr lang="en-US">
                <a:solidFill>
                  <a:srgbClr val="FF0000"/>
                </a:solidFill>
              </a:rPr>
              <a:t> 	likelihood </a:t>
            </a:r>
          </a:p>
          <a:p>
            <a:pPr>
              <a:spcBef>
                <a:spcPct val="50000"/>
              </a:spcBef>
            </a:pPr>
            <a:r>
              <a:rPr lang="en-US"/>
              <a:t>P(H1) is the</a:t>
            </a:r>
            <a:r>
              <a:rPr lang="en-US">
                <a:solidFill>
                  <a:srgbClr val="FF0000"/>
                </a:solidFill>
              </a:rPr>
              <a:t> 		prior probability</a:t>
            </a:r>
          </a:p>
          <a:p>
            <a:pPr>
              <a:spcBef>
                <a:spcPct val="50000"/>
              </a:spcBef>
            </a:pPr>
            <a:r>
              <a:rPr lang="en-US"/>
              <a:t>P(H1 | Data)</a:t>
            </a:r>
            <a:r>
              <a:rPr lang="en-US">
                <a:solidFill>
                  <a:srgbClr val="FF0000"/>
                </a:solidFill>
              </a:rPr>
              <a:t> 		is the posterior probability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/>
              <a:t>In odds form -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Prior(H1) x Likelihood(H1) :       Sum </a:t>
            </a:r>
            <a:r>
              <a:rPr lang="en-US" sz="1800" baseline="-25000">
                <a:solidFill>
                  <a:srgbClr val="FF0000"/>
                </a:solidFill>
              </a:rPr>
              <a:t>i≠1</a:t>
            </a:r>
            <a:r>
              <a:rPr lang="en-US" sz="1800">
                <a:solidFill>
                  <a:srgbClr val="FF0000"/>
                </a:solidFill>
              </a:rPr>
              <a:t> Prior(Hi)xLikelihood(Hi)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98900"/>
            <a:ext cx="33528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3058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You reinvented Bayes theorum!</a:t>
            </a:r>
          </a:p>
          <a:p>
            <a:pPr>
              <a:spcBef>
                <a:spcPct val="50000"/>
              </a:spcBef>
            </a:pPr>
            <a:r>
              <a:rPr lang="en-US"/>
              <a:t>Lets use	B - for the hypothesis he’s a basketball player</a:t>
            </a:r>
          </a:p>
          <a:p>
            <a:pPr>
              <a:spcBef>
                <a:spcPct val="50000"/>
              </a:spcBef>
            </a:pPr>
            <a:r>
              <a:rPr lang="en-US"/>
              <a:t>		S- for the hypothesis he’s spectator</a:t>
            </a:r>
          </a:p>
          <a:p>
            <a:pPr>
              <a:spcBef>
                <a:spcPct val="50000"/>
              </a:spcBef>
            </a:pPr>
            <a:r>
              <a:rPr lang="en-US"/>
              <a:t>Posterior odds: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		P(Evidence|B) P(B) : P(Evidence |S) P(s)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In probabilty form:</a:t>
            </a: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 P(B|Evidence) = 	     P(Evidence|B)P(B)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		P(Evidence|B)P(B)+P(Evidence|S)P(S)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276600" y="5029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1"/>
          <p:cNvSpPr>
            <a:spLocks noChangeArrowheads="1"/>
          </p:cNvSpPr>
          <p:nvPr/>
        </p:nvSpPr>
        <p:spPr bwMode="auto">
          <a:xfrm>
            <a:off x="1066800" y="121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Oval 2"/>
          <p:cNvSpPr>
            <a:spLocks noChangeArrowheads="1"/>
          </p:cNvSpPr>
          <p:nvPr/>
        </p:nvSpPr>
        <p:spPr bwMode="auto">
          <a:xfrm>
            <a:off x="1219200" y="137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990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12192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524000" y="144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11430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16764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9144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1371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1371600" y="121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5791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5943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57150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Oval 15"/>
          <p:cNvSpPr>
            <a:spLocks noChangeArrowheads="1"/>
          </p:cNvSpPr>
          <p:nvPr/>
        </p:nvSpPr>
        <p:spPr bwMode="auto">
          <a:xfrm>
            <a:off x="5943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62484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6172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5867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64008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Oval 20"/>
          <p:cNvSpPr>
            <a:spLocks noChangeArrowheads="1"/>
          </p:cNvSpPr>
          <p:nvPr/>
        </p:nvSpPr>
        <p:spPr bwMode="auto">
          <a:xfrm>
            <a:off x="56388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Oval 21"/>
          <p:cNvSpPr>
            <a:spLocks noChangeArrowheads="1"/>
          </p:cNvSpPr>
          <p:nvPr/>
        </p:nvSpPr>
        <p:spPr bwMode="auto">
          <a:xfrm>
            <a:off x="60960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5" name="Oval 22"/>
          <p:cNvSpPr>
            <a:spLocks noChangeArrowheads="1"/>
          </p:cNvSpPr>
          <p:nvPr/>
        </p:nvSpPr>
        <p:spPr bwMode="auto">
          <a:xfrm>
            <a:off x="60960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6" name="Oval 23"/>
          <p:cNvSpPr>
            <a:spLocks noChangeArrowheads="1"/>
          </p:cNvSpPr>
          <p:nvPr/>
        </p:nvSpPr>
        <p:spPr bwMode="auto">
          <a:xfrm>
            <a:off x="5943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7" name="Oval 24"/>
          <p:cNvSpPr>
            <a:spLocks noChangeArrowheads="1"/>
          </p:cNvSpPr>
          <p:nvPr/>
        </p:nvSpPr>
        <p:spPr bwMode="auto">
          <a:xfrm>
            <a:off x="60960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8" name="Oval 25"/>
          <p:cNvSpPr>
            <a:spLocks noChangeArrowheads="1"/>
          </p:cNvSpPr>
          <p:nvPr/>
        </p:nvSpPr>
        <p:spPr bwMode="auto">
          <a:xfrm>
            <a:off x="5867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Oval 26"/>
          <p:cNvSpPr>
            <a:spLocks noChangeArrowheads="1"/>
          </p:cNvSpPr>
          <p:nvPr/>
        </p:nvSpPr>
        <p:spPr bwMode="auto">
          <a:xfrm>
            <a:off x="60960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64008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1" name="Oval 28"/>
          <p:cNvSpPr>
            <a:spLocks noChangeArrowheads="1"/>
          </p:cNvSpPr>
          <p:nvPr/>
        </p:nvSpPr>
        <p:spPr bwMode="auto">
          <a:xfrm>
            <a:off x="6324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2" name="Oval 29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65532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4" name="Oval 31"/>
          <p:cNvSpPr>
            <a:spLocks noChangeArrowheads="1"/>
          </p:cNvSpPr>
          <p:nvPr/>
        </p:nvSpPr>
        <p:spPr bwMode="auto">
          <a:xfrm>
            <a:off x="5791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5" name="Oval 32"/>
          <p:cNvSpPr>
            <a:spLocks noChangeArrowheads="1"/>
          </p:cNvSpPr>
          <p:nvPr/>
        </p:nvSpPr>
        <p:spPr bwMode="auto">
          <a:xfrm>
            <a:off x="6248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6" name="Oval 33"/>
          <p:cNvSpPr>
            <a:spLocks noChangeArrowheads="1"/>
          </p:cNvSpPr>
          <p:nvPr/>
        </p:nvSpPr>
        <p:spPr bwMode="auto">
          <a:xfrm>
            <a:off x="6248400" y="762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7" name="Oval 34"/>
          <p:cNvSpPr>
            <a:spLocks noChangeArrowheads="1"/>
          </p:cNvSpPr>
          <p:nvPr/>
        </p:nvSpPr>
        <p:spPr bwMode="auto">
          <a:xfrm>
            <a:off x="60960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8" name="Oval 35"/>
          <p:cNvSpPr>
            <a:spLocks noChangeArrowheads="1"/>
          </p:cNvSpPr>
          <p:nvPr/>
        </p:nvSpPr>
        <p:spPr bwMode="auto">
          <a:xfrm>
            <a:off x="62484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9" name="Oval 36"/>
          <p:cNvSpPr>
            <a:spLocks noChangeArrowheads="1"/>
          </p:cNvSpPr>
          <p:nvPr/>
        </p:nvSpPr>
        <p:spPr bwMode="auto">
          <a:xfrm>
            <a:off x="6019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0" name="Oval 37"/>
          <p:cNvSpPr>
            <a:spLocks noChangeArrowheads="1"/>
          </p:cNvSpPr>
          <p:nvPr/>
        </p:nvSpPr>
        <p:spPr bwMode="auto">
          <a:xfrm>
            <a:off x="6248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1" name="Oval 38"/>
          <p:cNvSpPr>
            <a:spLocks noChangeArrowheads="1"/>
          </p:cNvSpPr>
          <p:nvPr/>
        </p:nvSpPr>
        <p:spPr bwMode="auto">
          <a:xfrm>
            <a:off x="65532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2" name="Oval 39"/>
          <p:cNvSpPr>
            <a:spLocks noChangeArrowheads="1"/>
          </p:cNvSpPr>
          <p:nvPr/>
        </p:nvSpPr>
        <p:spPr bwMode="auto">
          <a:xfrm>
            <a:off x="6477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3" name="Oval 40"/>
          <p:cNvSpPr>
            <a:spLocks noChangeArrowheads="1"/>
          </p:cNvSpPr>
          <p:nvPr/>
        </p:nvSpPr>
        <p:spPr bwMode="auto">
          <a:xfrm>
            <a:off x="6172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4" name="Oval 41"/>
          <p:cNvSpPr>
            <a:spLocks noChangeArrowheads="1"/>
          </p:cNvSpPr>
          <p:nvPr/>
        </p:nvSpPr>
        <p:spPr bwMode="auto">
          <a:xfrm>
            <a:off x="67056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5" name="Oval 42"/>
          <p:cNvSpPr>
            <a:spLocks noChangeArrowheads="1"/>
          </p:cNvSpPr>
          <p:nvPr/>
        </p:nvSpPr>
        <p:spPr bwMode="auto">
          <a:xfrm>
            <a:off x="5943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6" name="Oval 43"/>
          <p:cNvSpPr>
            <a:spLocks noChangeArrowheads="1"/>
          </p:cNvSpPr>
          <p:nvPr/>
        </p:nvSpPr>
        <p:spPr bwMode="auto">
          <a:xfrm>
            <a:off x="6400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7" name="Oval 44"/>
          <p:cNvSpPr>
            <a:spLocks noChangeArrowheads="1"/>
          </p:cNvSpPr>
          <p:nvPr/>
        </p:nvSpPr>
        <p:spPr bwMode="auto">
          <a:xfrm>
            <a:off x="64008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8" name="Oval 45"/>
          <p:cNvSpPr>
            <a:spLocks noChangeArrowheads="1"/>
          </p:cNvSpPr>
          <p:nvPr/>
        </p:nvSpPr>
        <p:spPr bwMode="auto">
          <a:xfrm>
            <a:off x="62484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9" name="Oval 46"/>
          <p:cNvSpPr>
            <a:spLocks noChangeArrowheads="1"/>
          </p:cNvSpPr>
          <p:nvPr/>
        </p:nvSpPr>
        <p:spPr bwMode="auto">
          <a:xfrm>
            <a:off x="64008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0" name="Oval 47"/>
          <p:cNvSpPr>
            <a:spLocks noChangeArrowheads="1"/>
          </p:cNvSpPr>
          <p:nvPr/>
        </p:nvSpPr>
        <p:spPr bwMode="auto">
          <a:xfrm>
            <a:off x="6172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1" name="Oval 48"/>
          <p:cNvSpPr>
            <a:spLocks noChangeArrowheads="1"/>
          </p:cNvSpPr>
          <p:nvPr/>
        </p:nvSpPr>
        <p:spPr bwMode="auto">
          <a:xfrm>
            <a:off x="6400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2" name="Oval 49"/>
          <p:cNvSpPr>
            <a:spLocks noChangeArrowheads="1"/>
          </p:cNvSpPr>
          <p:nvPr/>
        </p:nvSpPr>
        <p:spPr bwMode="auto">
          <a:xfrm>
            <a:off x="6705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3" name="Oval 50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4" name="Oval 51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5" name="Oval 52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6" name="Oval 53"/>
          <p:cNvSpPr>
            <a:spLocks noChangeArrowheads="1"/>
          </p:cNvSpPr>
          <p:nvPr/>
        </p:nvSpPr>
        <p:spPr bwMode="auto">
          <a:xfrm>
            <a:off x="6096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7" name="Oval 54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8" name="Oval 55"/>
          <p:cNvSpPr>
            <a:spLocks noChangeArrowheads="1"/>
          </p:cNvSpPr>
          <p:nvPr/>
        </p:nvSpPr>
        <p:spPr bwMode="auto">
          <a:xfrm>
            <a:off x="6553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9" name="Oval 56"/>
          <p:cNvSpPr>
            <a:spLocks noChangeArrowheads="1"/>
          </p:cNvSpPr>
          <p:nvPr/>
        </p:nvSpPr>
        <p:spPr bwMode="auto">
          <a:xfrm>
            <a:off x="64008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0" name="Oval 57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1" name="Oval 58"/>
          <p:cNvSpPr>
            <a:spLocks noChangeArrowheads="1"/>
          </p:cNvSpPr>
          <p:nvPr/>
        </p:nvSpPr>
        <p:spPr bwMode="auto">
          <a:xfrm>
            <a:off x="6324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2" name="Oval 59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3" name="Oval 60"/>
          <p:cNvSpPr>
            <a:spLocks noChangeArrowheads="1"/>
          </p:cNvSpPr>
          <p:nvPr/>
        </p:nvSpPr>
        <p:spPr bwMode="auto">
          <a:xfrm>
            <a:off x="6858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4" name="Oval 61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5" name="Oval 62"/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6" name="Oval 6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7" name="Oval 64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8" name="Oval 65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9" name="Oval 66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0" name="Oval 67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1" name="Oval 68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2" name="Oval 69"/>
          <p:cNvSpPr>
            <a:spLocks noChangeArrowheads="1"/>
          </p:cNvSpPr>
          <p:nvPr/>
        </p:nvSpPr>
        <p:spPr bwMode="auto">
          <a:xfrm>
            <a:off x="6477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3" name="Oval 70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4" name="Oval 71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5" name="Oval 72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6" name="Oval 73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7" name="Oval 74"/>
          <p:cNvSpPr>
            <a:spLocks noChangeArrowheads="1"/>
          </p:cNvSpPr>
          <p:nvPr/>
        </p:nvSpPr>
        <p:spPr bwMode="auto">
          <a:xfrm>
            <a:off x="7162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8" name="Oval 75"/>
          <p:cNvSpPr>
            <a:spLocks noChangeArrowheads="1"/>
          </p:cNvSpPr>
          <p:nvPr/>
        </p:nvSpPr>
        <p:spPr bwMode="auto">
          <a:xfrm>
            <a:off x="6400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9" name="Oval 76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0" name="Oval 77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1" name="Oval 78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2" name="Oval 79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3" name="Oval 80"/>
          <p:cNvSpPr>
            <a:spLocks noChangeArrowheads="1"/>
          </p:cNvSpPr>
          <p:nvPr/>
        </p:nvSpPr>
        <p:spPr bwMode="auto">
          <a:xfrm>
            <a:off x="6629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4" name="Oval 81"/>
          <p:cNvSpPr>
            <a:spLocks noChangeArrowheads="1"/>
          </p:cNvSpPr>
          <p:nvPr/>
        </p:nvSpPr>
        <p:spPr bwMode="auto">
          <a:xfrm>
            <a:off x="6858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5" name="Oval 8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6" name="Oval 83"/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7" name="Oval 84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8" name="Oval 85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9" name="Oval 86"/>
          <p:cNvSpPr>
            <a:spLocks noChangeArrowheads="1"/>
          </p:cNvSpPr>
          <p:nvPr/>
        </p:nvSpPr>
        <p:spPr bwMode="auto">
          <a:xfrm>
            <a:off x="6553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0" name="Oval 87"/>
          <p:cNvSpPr>
            <a:spLocks noChangeArrowheads="1"/>
          </p:cNvSpPr>
          <p:nvPr/>
        </p:nvSpPr>
        <p:spPr bwMode="auto">
          <a:xfrm>
            <a:off x="7010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1" name="Oval 88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2" name="Oval 89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3" name="Oval 90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4" name="Oval 91"/>
          <p:cNvSpPr>
            <a:spLocks noChangeArrowheads="1"/>
          </p:cNvSpPr>
          <p:nvPr/>
        </p:nvSpPr>
        <p:spPr bwMode="auto">
          <a:xfrm>
            <a:off x="6781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5" name="Oval 92"/>
          <p:cNvSpPr>
            <a:spLocks noChangeArrowheads="1"/>
          </p:cNvSpPr>
          <p:nvPr/>
        </p:nvSpPr>
        <p:spPr bwMode="auto">
          <a:xfrm>
            <a:off x="7010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6" name="Oval 93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7" name="Oval 94"/>
          <p:cNvSpPr>
            <a:spLocks noChangeArrowheads="1"/>
          </p:cNvSpPr>
          <p:nvPr/>
        </p:nvSpPr>
        <p:spPr bwMode="auto">
          <a:xfrm>
            <a:off x="7239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8" name="Oval 95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9" name="Oval 96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0" name="Oval 97"/>
          <p:cNvSpPr>
            <a:spLocks noChangeArrowheads="1"/>
          </p:cNvSpPr>
          <p:nvPr/>
        </p:nvSpPr>
        <p:spPr bwMode="auto">
          <a:xfrm>
            <a:off x="6705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1" name="Oval 98"/>
          <p:cNvSpPr>
            <a:spLocks noChangeArrowheads="1"/>
          </p:cNvSpPr>
          <p:nvPr/>
        </p:nvSpPr>
        <p:spPr bwMode="auto">
          <a:xfrm>
            <a:off x="7162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2" name="Oval 99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3" name="Oval 100"/>
          <p:cNvSpPr>
            <a:spLocks noChangeArrowheads="1"/>
          </p:cNvSpPr>
          <p:nvPr/>
        </p:nvSpPr>
        <p:spPr bwMode="auto">
          <a:xfrm>
            <a:off x="56388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4" name="Oval 101"/>
          <p:cNvSpPr>
            <a:spLocks noChangeArrowheads="1"/>
          </p:cNvSpPr>
          <p:nvPr/>
        </p:nvSpPr>
        <p:spPr bwMode="auto">
          <a:xfrm>
            <a:off x="57912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" name="Oval 102"/>
          <p:cNvSpPr>
            <a:spLocks noChangeArrowheads="1"/>
          </p:cNvSpPr>
          <p:nvPr/>
        </p:nvSpPr>
        <p:spPr bwMode="auto">
          <a:xfrm>
            <a:off x="55626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" name="Oval 103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" name="Oval 104"/>
          <p:cNvSpPr>
            <a:spLocks noChangeArrowheads="1"/>
          </p:cNvSpPr>
          <p:nvPr/>
        </p:nvSpPr>
        <p:spPr bwMode="auto">
          <a:xfrm>
            <a:off x="60960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" name="Oval 105"/>
          <p:cNvSpPr>
            <a:spLocks noChangeArrowheads="1"/>
          </p:cNvSpPr>
          <p:nvPr/>
        </p:nvSpPr>
        <p:spPr bwMode="auto">
          <a:xfrm>
            <a:off x="6019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" name="Oval 106"/>
          <p:cNvSpPr>
            <a:spLocks noChangeArrowheads="1"/>
          </p:cNvSpPr>
          <p:nvPr/>
        </p:nvSpPr>
        <p:spPr bwMode="auto">
          <a:xfrm>
            <a:off x="5715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0" name="Oval 107"/>
          <p:cNvSpPr>
            <a:spLocks noChangeArrowheads="1"/>
          </p:cNvSpPr>
          <p:nvPr/>
        </p:nvSpPr>
        <p:spPr bwMode="auto">
          <a:xfrm>
            <a:off x="6248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1" name="Oval 108"/>
          <p:cNvSpPr>
            <a:spLocks noChangeArrowheads="1"/>
          </p:cNvSpPr>
          <p:nvPr/>
        </p:nvSpPr>
        <p:spPr bwMode="auto">
          <a:xfrm>
            <a:off x="5486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2" name="Oval 109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3" name="Oval 110"/>
          <p:cNvSpPr>
            <a:spLocks noChangeArrowheads="1"/>
          </p:cNvSpPr>
          <p:nvPr/>
        </p:nvSpPr>
        <p:spPr bwMode="auto">
          <a:xfrm>
            <a:off x="5943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4" name="Oval 111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5" name="Oval 112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6" name="Oval 113"/>
          <p:cNvSpPr>
            <a:spLocks noChangeArrowheads="1"/>
          </p:cNvSpPr>
          <p:nvPr/>
        </p:nvSpPr>
        <p:spPr bwMode="auto">
          <a:xfrm>
            <a:off x="6934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7" name="Oval 114"/>
          <p:cNvSpPr>
            <a:spLocks noChangeArrowheads="1"/>
          </p:cNvSpPr>
          <p:nvPr/>
        </p:nvSpPr>
        <p:spPr bwMode="auto">
          <a:xfrm>
            <a:off x="7162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8" name="Oval 115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9" name="Oval 116"/>
          <p:cNvSpPr>
            <a:spLocks noChangeArrowheads="1"/>
          </p:cNvSpPr>
          <p:nvPr/>
        </p:nvSpPr>
        <p:spPr bwMode="auto">
          <a:xfrm>
            <a:off x="7391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0" name="Oval 117"/>
          <p:cNvSpPr>
            <a:spLocks noChangeArrowheads="1"/>
          </p:cNvSpPr>
          <p:nvPr/>
        </p:nvSpPr>
        <p:spPr bwMode="auto">
          <a:xfrm>
            <a:off x="7086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1" name="Oval 118"/>
          <p:cNvSpPr>
            <a:spLocks noChangeArrowheads="1"/>
          </p:cNvSpPr>
          <p:nvPr/>
        </p:nvSpPr>
        <p:spPr bwMode="auto">
          <a:xfrm>
            <a:off x="7620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2" name="Oval 119"/>
          <p:cNvSpPr>
            <a:spLocks noChangeArrowheads="1"/>
          </p:cNvSpPr>
          <p:nvPr/>
        </p:nvSpPr>
        <p:spPr bwMode="auto">
          <a:xfrm>
            <a:off x="6858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3" name="Oval 120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4" name="Oval 121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5" name="Oval 122"/>
          <p:cNvSpPr>
            <a:spLocks noChangeArrowheads="1"/>
          </p:cNvSpPr>
          <p:nvPr/>
        </p:nvSpPr>
        <p:spPr bwMode="auto">
          <a:xfrm>
            <a:off x="5638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6" name="Oval 123"/>
          <p:cNvSpPr>
            <a:spLocks noChangeArrowheads="1"/>
          </p:cNvSpPr>
          <p:nvPr/>
        </p:nvSpPr>
        <p:spPr bwMode="auto">
          <a:xfrm>
            <a:off x="5791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7" name="Oval 124"/>
          <p:cNvSpPr>
            <a:spLocks noChangeArrowheads="1"/>
          </p:cNvSpPr>
          <p:nvPr/>
        </p:nvSpPr>
        <p:spPr bwMode="auto">
          <a:xfrm>
            <a:off x="5562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8" name="Oval 125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9" name="Oval 126"/>
          <p:cNvSpPr>
            <a:spLocks noChangeArrowheads="1"/>
          </p:cNvSpPr>
          <p:nvPr/>
        </p:nvSpPr>
        <p:spPr bwMode="auto">
          <a:xfrm>
            <a:off x="6096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0" name="Oval 127"/>
          <p:cNvSpPr>
            <a:spLocks noChangeArrowheads="1"/>
          </p:cNvSpPr>
          <p:nvPr/>
        </p:nvSpPr>
        <p:spPr bwMode="auto">
          <a:xfrm>
            <a:off x="6019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1" name="Oval 128"/>
          <p:cNvSpPr>
            <a:spLocks noChangeArrowheads="1"/>
          </p:cNvSpPr>
          <p:nvPr/>
        </p:nvSpPr>
        <p:spPr bwMode="auto">
          <a:xfrm>
            <a:off x="5715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2" name="Oval 129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3" name="Oval 130"/>
          <p:cNvSpPr>
            <a:spLocks noChangeArrowheads="1"/>
          </p:cNvSpPr>
          <p:nvPr/>
        </p:nvSpPr>
        <p:spPr bwMode="auto">
          <a:xfrm>
            <a:off x="5486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4" name="Oval 131"/>
          <p:cNvSpPr>
            <a:spLocks noChangeArrowheads="1"/>
          </p:cNvSpPr>
          <p:nvPr/>
        </p:nvSpPr>
        <p:spPr bwMode="auto">
          <a:xfrm>
            <a:off x="5943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5" name="Oval 132"/>
          <p:cNvSpPr>
            <a:spLocks noChangeArrowheads="1"/>
          </p:cNvSpPr>
          <p:nvPr/>
        </p:nvSpPr>
        <p:spPr bwMode="auto">
          <a:xfrm>
            <a:off x="5943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6" name="Oval 133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7" name="Oval 134"/>
          <p:cNvSpPr>
            <a:spLocks noChangeArrowheads="1"/>
          </p:cNvSpPr>
          <p:nvPr/>
        </p:nvSpPr>
        <p:spPr bwMode="auto">
          <a:xfrm>
            <a:off x="6858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8" name="Oval 13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9" name="Oval 136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0" name="Oval 137"/>
          <p:cNvSpPr>
            <a:spLocks noChangeArrowheads="1"/>
          </p:cNvSpPr>
          <p:nvPr/>
        </p:nvSpPr>
        <p:spPr bwMode="auto">
          <a:xfrm>
            <a:off x="71628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1" name="Oval 138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2" name="Oval 139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3" name="Oval 140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4" name="Oval 141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5" name="Oval 142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6" name="Oval 143"/>
          <p:cNvSpPr>
            <a:spLocks noChangeArrowheads="1"/>
          </p:cNvSpPr>
          <p:nvPr/>
        </p:nvSpPr>
        <p:spPr bwMode="auto">
          <a:xfrm>
            <a:off x="7010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7" name="Oval 144"/>
          <p:cNvSpPr>
            <a:spLocks noChangeArrowheads="1"/>
          </p:cNvSpPr>
          <p:nvPr/>
        </p:nvSpPr>
        <p:spPr bwMode="auto">
          <a:xfrm>
            <a:off x="60960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8" name="Oval 145"/>
          <p:cNvSpPr>
            <a:spLocks noChangeArrowheads="1"/>
          </p:cNvSpPr>
          <p:nvPr/>
        </p:nvSpPr>
        <p:spPr bwMode="auto">
          <a:xfrm>
            <a:off x="6248400" y="762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9" name="Oval 146"/>
          <p:cNvSpPr>
            <a:spLocks noChangeArrowheads="1"/>
          </p:cNvSpPr>
          <p:nvPr/>
        </p:nvSpPr>
        <p:spPr bwMode="auto">
          <a:xfrm>
            <a:off x="60198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0" name="Oval 147"/>
          <p:cNvSpPr>
            <a:spLocks noChangeArrowheads="1"/>
          </p:cNvSpPr>
          <p:nvPr/>
        </p:nvSpPr>
        <p:spPr bwMode="auto">
          <a:xfrm>
            <a:off x="62484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1" name="Oval 148"/>
          <p:cNvSpPr>
            <a:spLocks noChangeArrowheads="1"/>
          </p:cNvSpPr>
          <p:nvPr/>
        </p:nvSpPr>
        <p:spPr bwMode="auto">
          <a:xfrm>
            <a:off x="6553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2" name="Oval 149"/>
          <p:cNvSpPr>
            <a:spLocks noChangeArrowheads="1"/>
          </p:cNvSpPr>
          <p:nvPr/>
        </p:nvSpPr>
        <p:spPr bwMode="auto">
          <a:xfrm>
            <a:off x="64770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3" name="Oval 150"/>
          <p:cNvSpPr>
            <a:spLocks noChangeArrowheads="1"/>
          </p:cNvSpPr>
          <p:nvPr/>
        </p:nvSpPr>
        <p:spPr bwMode="auto">
          <a:xfrm>
            <a:off x="61722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4" name="Oval 151"/>
          <p:cNvSpPr>
            <a:spLocks noChangeArrowheads="1"/>
          </p:cNvSpPr>
          <p:nvPr/>
        </p:nvSpPr>
        <p:spPr bwMode="auto">
          <a:xfrm>
            <a:off x="67056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5" name="Oval 152"/>
          <p:cNvSpPr>
            <a:spLocks noChangeArrowheads="1"/>
          </p:cNvSpPr>
          <p:nvPr/>
        </p:nvSpPr>
        <p:spPr bwMode="auto">
          <a:xfrm>
            <a:off x="59436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6" name="Oval 153"/>
          <p:cNvSpPr>
            <a:spLocks noChangeArrowheads="1"/>
          </p:cNvSpPr>
          <p:nvPr/>
        </p:nvSpPr>
        <p:spPr bwMode="auto">
          <a:xfrm>
            <a:off x="64008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7" name="Oval 154"/>
          <p:cNvSpPr>
            <a:spLocks noChangeArrowheads="1"/>
          </p:cNvSpPr>
          <p:nvPr/>
        </p:nvSpPr>
        <p:spPr bwMode="auto">
          <a:xfrm>
            <a:off x="64008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8" name="Oval 155"/>
          <p:cNvSpPr>
            <a:spLocks noChangeArrowheads="1"/>
          </p:cNvSpPr>
          <p:nvPr/>
        </p:nvSpPr>
        <p:spPr bwMode="auto">
          <a:xfrm>
            <a:off x="6019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9" name="Oval 156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0" name="Oval 15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1" name="Oval 158"/>
          <p:cNvSpPr>
            <a:spLocks noChangeArrowheads="1"/>
          </p:cNvSpPr>
          <p:nvPr/>
        </p:nvSpPr>
        <p:spPr bwMode="auto">
          <a:xfrm>
            <a:off x="6172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2" name="Oval 159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3" name="Oval 160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4" name="Oval 161"/>
          <p:cNvSpPr>
            <a:spLocks noChangeArrowheads="1"/>
          </p:cNvSpPr>
          <p:nvPr/>
        </p:nvSpPr>
        <p:spPr bwMode="auto">
          <a:xfrm>
            <a:off x="6096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5" name="Oval 162"/>
          <p:cNvSpPr>
            <a:spLocks noChangeArrowheads="1"/>
          </p:cNvSpPr>
          <p:nvPr/>
        </p:nvSpPr>
        <p:spPr bwMode="auto">
          <a:xfrm>
            <a:off x="6629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6" name="Oval 163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7" name="Oval 164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8" name="Oval 165"/>
          <p:cNvSpPr>
            <a:spLocks noChangeArrowheads="1"/>
          </p:cNvSpPr>
          <p:nvPr/>
        </p:nvSpPr>
        <p:spPr bwMode="auto">
          <a:xfrm>
            <a:off x="6324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9" name="Oval 166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0" name="Oval 167"/>
          <p:cNvSpPr>
            <a:spLocks noChangeArrowheads="1"/>
          </p:cNvSpPr>
          <p:nvPr/>
        </p:nvSpPr>
        <p:spPr bwMode="auto">
          <a:xfrm>
            <a:off x="6324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1" name="Oval 168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2" name="Oval 169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3" name="Oval 17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4" name="Oval 171"/>
          <p:cNvSpPr>
            <a:spLocks noChangeArrowheads="1"/>
          </p:cNvSpPr>
          <p:nvPr/>
        </p:nvSpPr>
        <p:spPr bwMode="auto">
          <a:xfrm>
            <a:off x="6553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5" name="Oval 172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6" name="Oval 173"/>
          <p:cNvSpPr>
            <a:spLocks noChangeArrowheads="1"/>
          </p:cNvSpPr>
          <p:nvPr/>
        </p:nvSpPr>
        <p:spPr bwMode="auto">
          <a:xfrm>
            <a:off x="6781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7" name="Oval 174"/>
          <p:cNvSpPr>
            <a:spLocks noChangeArrowheads="1"/>
          </p:cNvSpPr>
          <p:nvPr/>
        </p:nvSpPr>
        <p:spPr bwMode="auto">
          <a:xfrm>
            <a:off x="6019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8" name="Oval 175"/>
          <p:cNvSpPr>
            <a:spLocks noChangeArrowheads="1"/>
          </p:cNvSpPr>
          <p:nvPr/>
        </p:nvSpPr>
        <p:spPr bwMode="auto">
          <a:xfrm>
            <a:off x="64770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9" name="Oval 176"/>
          <p:cNvSpPr>
            <a:spLocks noChangeArrowheads="1"/>
          </p:cNvSpPr>
          <p:nvPr/>
        </p:nvSpPr>
        <p:spPr bwMode="auto">
          <a:xfrm>
            <a:off x="6477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0" name="Oval 177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1" name="Oval 178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2" name="Oval 179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3" name="Oval 180"/>
          <p:cNvSpPr>
            <a:spLocks noChangeArrowheads="1"/>
          </p:cNvSpPr>
          <p:nvPr/>
        </p:nvSpPr>
        <p:spPr bwMode="auto">
          <a:xfrm>
            <a:off x="6248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4" name="Oval 181"/>
          <p:cNvSpPr>
            <a:spLocks noChangeArrowheads="1"/>
          </p:cNvSpPr>
          <p:nvPr/>
        </p:nvSpPr>
        <p:spPr bwMode="auto">
          <a:xfrm>
            <a:off x="6553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5" name="Oval 182"/>
          <p:cNvSpPr>
            <a:spLocks noChangeArrowheads="1"/>
          </p:cNvSpPr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6" name="Oval 183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7" name="Oval 184"/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8" name="Oval 185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9" name="Oval 186"/>
          <p:cNvSpPr>
            <a:spLocks noChangeArrowheads="1"/>
          </p:cNvSpPr>
          <p:nvPr/>
        </p:nvSpPr>
        <p:spPr bwMode="auto">
          <a:xfrm>
            <a:off x="6400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0" name="Oval 187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1" name="Oval 188"/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2" name="Oval 189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3" name="Oval 19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4" name="Oval 191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5" name="Oval 192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6" name="Oval 193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7" name="Oval 194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8" name="Oval 195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9" name="Oval 196"/>
          <p:cNvSpPr>
            <a:spLocks noChangeArrowheads="1"/>
          </p:cNvSpPr>
          <p:nvPr/>
        </p:nvSpPr>
        <p:spPr bwMode="auto">
          <a:xfrm>
            <a:off x="6248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0" name="Oval 197"/>
          <p:cNvSpPr>
            <a:spLocks noChangeArrowheads="1"/>
          </p:cNvSpPr>
          <p:nvPr/>
        </p:nvSpPr>
        <p:spPr bwMode="auto">
          <a:xfrm>
            <a:off x="67056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1" name="Oval 198"/>
          <p:cNvSpPr>
            <a:spLocks noChangeArrowheads="1"/>
          </p:cNvSpPr>
          <p:nvPr/>
        </p:nvSpPr>
        <p:spPr bwMode="auto">
          <a:xfrm>
            <a:off x="6705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2" name="Oval 199"/>
          <p:cNvSpPr>
            <a:spLocks noChangeArrowheads="1"/>
          </p:cNvSpPr>
          <p:nvPr/>
        </p:nvSpPr>
        <p:spPr bwMode="auto">
          <a:xfrm>
            <a:off x="5486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3" name="Oval 200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4" name="Oval 201"/>
          <p:cNvSpPr>
            <a:spLocks noChangeArrowheads="1"/>
          </p:cNvSpPr>
          <p:nvPr/>
        </p:nvSpPr>
        <p:spPr bwMode="auto">
          <a:xfrm>
            <a:off x="5410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5" name="Oval 202"/>
          <p:cNvSpPr>
            <a:spLocks noChangeArrowheads="1"/>
          </p:cNvSpPr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6" name="Oval 203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" name="Oval 204"/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" name="Oval 205"/>
          <p:cNvSpPr>
            <a:spLocks noChangeArrowheads="1"/>
          </p:cNvSpPr>
          <p:nvPr/>
        </p:nvSpPr>
        <p:spPr bwMode="auto">
          <a:xfrm>
            <a:off x="5562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" name="Oval 206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" name="Oval 207"/>
          <p:cNvSpPr>
            <a:spLocks noChangeArrowheads="1"/>
          </p:cNvSpPr>
          <p:nvPr/>
        </p:nvSpPr>
        <p:spPr bwMode="auto">
          <a:xfrm>
            <a:off x="5334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" name="Oval 208"/>
          <p:cNvSpPr>
            <a:spLocks noChangeArrowheads="1"/>
          </p:cNvSpPr>
          <p:nvPr/>
        </p:nvSpPr>
        <p:spPr bwMode="auto">
          <a:xfrm>
            <a:off x="57912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2" name="Oval 209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3" name="Oval 210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4" name="Oval 211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5" name="Oval 212"/>
          <p:cNvSpPr>
            <a:spLocks noChangeArrowheads="1"/>
          </p:cNvSpPr>
          <p:nvPr/>
        </p:nvSpPr>
        <p:spPr bwMode="auto">
          <a:xfrm>
            <a:off x="5562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6" name="Oval 213"/>
          <p:cNvSpPr>
            <a:spLocks noChangeArrowheads="1"/>
          </p:cNvSpPr>
          <p:nvPr/>
        </p:nvSpPr>
        <p:spPr bwMode="auto">
          <a:xfrm>
            <a:off x="5791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7" name="Oval 214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8" name="Oval 215"/>
          <p:cNvSpPr>
            <a:spLocks noChangeArrowheads="1"/>
          </p:cNvSpPr>
          <p:nvPr/>
        </p:nvSpPr>
        <p:spPr bwMode="auto">
          <a:xfrm>
            <a:off x="6019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9" name="Oval 216"/>
          <p:cNvSpPr>
            <a:spLocks noChangeArrowheads="1"/>
          </p:cNvSpPr>
          <p:nvPr/>
        </p:nvSpPr>
        <p:spPr bwMode="auto">
          <a:xfrm>
            <a:off x="5715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0" name="Oval 217"/>
          <p:cNvSpPr>
            <a:spLocks noChangeArrowheads="1"/>
          </p:cNvSpPr>
          <p:nvPr/>
        </p:nvSpPr>
        <p:spPr bwMode="auto">
          <a:xfrm>
            <a:off x="6248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1" name="Oval 218"/>
          <p:cNvSpPr>
            <a:spLocks noChangeArrowheads="1"/>
          </p:cNvSpPr>
          <p:nvPr/>
        </p:nvSpPr>
        <p:spPr bwMode="auto">
          <a:xfrm>
            <a:off x="5486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2" name="Oval 219"/>
          <p:cNvSpPr>
            <a:spLocks noChangeArrowheads="1"/>
          </p:cNvSpPr>
          <p:nvPr/>
        </p:nvSpPr>
        <p:spPr bwMode="auto">
          <a:xfrm>
            <a:off x="5943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3" name="Oval 220"/>
          <p:cNvSpPr>
            <a:spLocks noChangeArrowheads="1"/>
          </p:cNvSpPr>
          <p:nvPr/>
        </p:nvSpPr>
        <p:spPr bwMode="auto">
          <a:xfrm>
            <a:off x="5943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4" name="Oval 221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5" name="Oval 222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6" name="Oval 223"/>
          <p:cNvSpPr>
            <a:spLocks noChangeArrowheads="1"/>
          </p:cNvSpPr>
          <p:nvPr/>
        </p:nvSpPr>
        <p:spPr bwMode="auto">
          <a:xfrm>
            <a:off x="5715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7" name="Oval 224"/>
          <p:cNvSpPr>
            <a:spLocks noChangeArrowheads="1"/>
          </p:cNvSpPr>
          <p:nvPr/>
        </p:nvSpPr>
        <p:spPr bwMode="auto">
          <a:xfrm>
            <a:off x="5943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8" name="Oval 225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9" name="Oval 226"/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0" name="Oval 227"/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1" name="Oval 228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2" name="Oval 229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3" name="Oval 230"/>
          <p:cNvSpPr>
            <a:spLocks noChangeArrowheads="1"/>
          </p:cNvSpPr>
          <p:nvPr/>
        </p:nvSpPr>
        <p:spPr bwMode="auto">
          <a:xfrm>
            <a:off x="60960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4" name="Oval 231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5" name="Oval 232"/>
          <p:cNvSpPr>
            <a:spLocks noChangeArrowheads="1"/>
          </p:cNvSpPr>
          <p:nvPr/>
        </p:nvSpPr>
        <p:spPr bwMode="auto">
          <a:xfrm>
            <a:off x="59436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6" name="Oval 233"/>
          <p:cNvSpPr>
            <a:spLocks noChangeArrowheads="1"/>
          </p:cNvSpPr>
          <p:nvPr/>
        </p:nvSpPr>
        <p:spPr bwMode="auto">
          <a:xfrm>
            <a:off x="60960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7" name="Oval 234"/>
          <p:cNvSpPr>
            <a:spLocks noChangeArrowheads="1"/>
          </p:cNvSpPr>
          <p:nvPr/>
        </p:nvSpPr>
        <p:spPr bwMode="auto">
          <a:xfrm>
            <a:off x="58674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8" name="Oval 235"/>
          <p:cNvSpPr>
            <a:spLocks noChangeArrowheads="1"/>
          </p:cNvSpPr>
          <p:nvPr/>
        </p:nvSpPr>
        <p:spPr bwMode="auto">
          <a:xfrm>
            <a:off x="60960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9" name="Oval 236"/>
          <p:cNvSpPr>
            <a:spLocks noChangeArrowheads="1"/>
          </p:cNvSpPr>
          <p:nvPr/>
        </p:nvSpPr>
        <p:spPr bwMode="auto">
          <a:xfrm>
            <a:off x="6400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0" name="Oval 237"/>
          <p:cNvSpPr>
            <a:spLocks noChangeArrowheads="1"/>
          </p:cNvSpPr>
          <p:nvPr/>
        </p:nvSpPr>
        <p:spPr bwMode="auto">
          <a:xfrm>
            <a:off x="6324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1" name="Oval 238"/>
          <p:cNvSpPr>
            <a:spLocks noChangeArrowheads="1"/>
          </p:cNvSpPr>
          <p:nvPr/>
        </p:nvSpPr>
        <p:spPr bwMode="auto">
          <a:xfrm>
            <a:off x="6019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2" name="Oval 239"/>
          <p:cNvSpPr>
            <a:spLocks noChangeArrowheads="1"/>
          </p:cNvSpPr>
          <p:nvPr/>
        </p:nvSpPr>
        <p:spPr bwMode="auto">
          <a:xfrm>
            <a:off x="6553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3" name="Oval 240"/>
          <p:cNvSpPr>
            <a:spLocks noChangeArrowheads="1"/>
          </p:cNvSpPr>
          <p:nvPr/>
        </p:nvSpPr>
        <p:spPr bwMode="auto">
          <a:xfrm>
            <a:off x="5791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4" name="Oval 241"/>
          <p:cNvSpPr>
            <a:spLocks noChangeArrowheads="1"/>
          </p:cNvSpPr>
          <p:nvPr/>
        </p:nvSpPr>
        <p:spPr bwMode="auto">
          <a:xfrm>
            <a:off x="6248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5" name="Oval 242"/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6" name="Oval 243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7" name="Oval 244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8" name="Oval 245"/>
          <p:cNvSpPr>
            <a:spLocks noChangeArrowheads="1"/>
          </p:cNvSpPr>
          <p:nvPr/>
        </p:nvSpPr>
        <p:spPr bwMode="auto">
          <a:xfrm>
            <a:off x="5867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9" name="Oval 246"/>
          <p:cNvSpPr>
            <a:spLocks noChangeArrowheads="1"/>
          </p:cNvSpPr>
          <p:nvPr/>
        </p:nvSpPr>
        <p:spPr bwMode="auto">
          <a:xfrm>
            <a:off x="6096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0" name="Oval 247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1" name="Oval 248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2" name="Oval 249"/>
          <p:cNvSpPr>
            <a:spLocks noChangeArrowheads="1"/>
          </p:cNvSpPr>
          <p:nvPr/>
        </p:nvSpPr>
        <p:spPr bwMode="auto">
          <a:xfrm>
            <a:off x="60198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3" name="Oval 250"/>
          <p:cNvSpPr>
            <a:spLocks noChangeArrowheads="1"/>
          </p:cNvSpPr>
          <p:nvPr/>
        </p:nvSpPr>
        <p:spPr bwMode="auto">
          <a:xfrm>
            <a:off x="65532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4" name="Oval 251"/>
          <p:cNvSpPr>
            <a:spLocks noChangeArrowheads="1"/>
          </p:cNvSpPr>
          <p:nvPr/>
        </p:nvSpPr>
        <p:spPr bwMode="auto">
          <a:xfrm>
            <a:off x="57912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5" name="Oval 252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6" name="Oval 253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7" name="Oval 254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8" name="Oval 255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9" name="Oval 256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0" name="Oval 257"/>
          <p:cNvSpPr>
            <a:spLocks noChangeArrowheads="1"/>
          </p:cNvSpPr>
          <p:nvPr/>
        </p:nvSpPr>
        <p:spPr bwMode="auto">
          <a:xfrm>
            <a:off x="6248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1" name="Oval 258"/>
          <p:cNvSpPr>
            <a:spLocks noChangeArrowheads="1"/>
          </p:cNvSpPr>
          <p:nvPr/>
        </p:nvSpPr>
        <p:spPr bwMode="auto">
          <a:xfrm>
            <a:off x="6553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2" name="Oval 259"/>
          <p:cNvSpPr>
            <a:spLocks noChangeArrowheads="1"/>
          </p:cNvSpPr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3" name="Oval 260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4" name="Oval 261"/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5" name="Oval 262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6" name="Oval 263"/>
          <p:cNvSpPr>
            <a:spLocks noChangeArrowheads="1"/>
          </p:cNvSpPr>
          <p:nvPr/>
        </p:nvSpPr>
        <p:spPr bwMode="auto">
          <a:xfrm>
            <a:off x="6400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7" name="Oval 264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8" name="Oval 265"/>
          <p:cNvSpPr>
            <a:spLocks noChangeArrowheads="1"/>
          </p:cNvSpPr>
          <p:nvPr/>
        </p:nvSpPr>
        <p:spPr bwMode="auto">
          <a:xfrm>
            <a:off x="6019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9" name="Oval 266"/>
          <p:cNvSpPr>
            <a:spLocks noChangeArrowheads="1"/>
          </p:cNvSpPr>
          <p:nvPr/>
        </p:nvSpPr>
        <p:spPr bwMode="auto">
          <a:xfrm>
            <a:off x="6172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0" name="Oval 267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1" name="Oval 268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2" name="Oval 269"/>
          <p:cNvSpPr>
            <a:spLocks noChangeArrowheads="1"/>
          </p:cNvSpPr>
          <p:nvPr/>
        </p:nvSpPr>
        <p:spPr bwMode="auto">
          <a:xfrm>
            <a:off x="6477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3" name="Oval 270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4" name="Oval 271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5" name="Oval 272"/>
          <p:cNvSpPr>
            <a:spLocks noChangeArrowheads="1"/>
          </p:cNvSpPr>
          <p:nvPr/>
        </p:nvSpPr>
        <p:spPr bwMode="auto">
          <a:xfrm>
            <a:off x="6629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6" name="Oval 273"/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7" name="Oval 27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8" name="Oval 275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9" name="Oval 276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0" name="Oval 277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1" name="Oval 278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2" name="Oval 279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3" name="Oval 280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4" name="Oval 281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5" name="Oval 282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6" name="Oval 283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7" name="Oval 284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8" name="Oval 285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9" name="Oval 286"/>
          <p:cNvSpPr>
            <a:spLocks noChangeArrowheads="1"/>
          </p:cNvSpPr>
          <p:nvPr/>
        </p:nvSpPr>
        <p:spPr bwMode="auto">
          <a:xfrm>
            <a:off x="7239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0" name="Oval 287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1" name="Oval 288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2" name="Oval 289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3" name="Oval 290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4" name="Oval 291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5" name="Oval 292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6" name="Oval 293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7" name="Oval 294"/>
          <p:cNvSpPr>
            <a:spLocks noChangeArrowheads="1"/>
          </p:cNvSpPr>
          <p:nvPr/>
        </p:nvSpPr>
        <p:spPr bwMode="auto">
          <a:xfrm>
            <a:off x="76962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8" name="Oval 295"/>
          <p:cNvSpPr>
            <a:spLocks noChangeArrowheads="1"/>
          </p:cNvSpPr>
          <p:nvPr/>
        </p:nvSpPr>
        <p:spPr bwMode="auto">
          <a:xfrm>
            <a:off x="69342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9" name="Oval 296"/>
          <p:cNvSpPr>
            <a:spLocks noChangeArrowheads="1"/>
          </p:cNvSpPr>
          <p:nvPr/>
        </p:nvSpPr>
        <p:spPr bwMode="auto">
          <a:xfrm>
            <a:off x="73914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0" name="Oval 297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1" name="Oval 298"/>
          <p:cNvSpPr>
            <a:spLocks noChangeArrowheads="1"/>
          </p:cNvSpPr>
          <p:nvPr/>
        </p:nvSpPr>
        <p:spPr bwMode="auto">
          <a:xfrm>
            <a:off x="63246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2" name="Oval 299"/>
          <p:cNvSpPr>
            <a:spLocks noChangeArrowheads="1"/>
          </p:cNvSpPr>
          <p:nvPr/>
        </p:nvSpPr>
        <p:spPr bwMode="auto">
          <a:xfrm>
            <a:off x="6248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3" name="Oval 300"/>
          <p:cNvSpPr>
            <a:spLocks noChangeArrowheads="1"/>
          </p:cNvSpPr>
          <p:nvPr/>
        </p:nvSpPr>
        <p:spPr bwMode="auto">
          <a:xfrm>
            <a:off x="6477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4" name="Oval 301"/>
          <p:cNvSpPr>
            <a:spLocks noChangeArrowheads="1"/>
          </p:cNvSpPr>
          <p:nvPr/>
        </p:nvSpPr>
        <p:spPr bwMode="auto">
          <a:xfrm>
            <a:off x="6172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5" name="Oval 302"/>
          <p:cNvSpPr>
            <a:spLocks noChangeArrowheads="1"/>
          </p:cNvSpPr>
          <p:nvPr/>
        </p:nvSpPr>
        <p:spPr bwMode="auto">
          <a:xfrm>
            <a:off x="6172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6" name="Oval 303"/>
          <p:cNvSpPr>
            <a:spLocks noChangeArrowheads="1"/>
          </p:cNvSpPr>
          <p:nvPr/>
        </p:nvSpPr>
        <p:spPr bwMode="auto">
          <a:xfrm>
            <a:off x="61722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7" name="Oval 304"/>
          <p:cNvSpPr>
            <a:spLocks noChangeArrowheads="1"/>
          </p:cNvSpPr>
          <p:nvPr/>
        </p:nvSpPr>
        <p:spPr bwMode="auto">
          <a:xfrm>
            <a:off x="6172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8" name="Oval 305"/>
          <p:cNvSpPr>
            <a:spLocks noChangeArrowheads="1"/>
          </p:cNvSpPr>
          <p:nvPr/>
        </p:nvSpPr>
        <p:spPr bwMode="auto">
          <a:xfrm>
            <a:off x="64770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9" name="Oval 306"/>
          <p:cNvSpPr>
            <a:spLocks noChangeArrowheads="1"/>
          </p:cNvSpPr>
          <p:nvPr/>
        </p:nvSpPr>
        <p:spPr bwMode="auto">
          <a:xfrm>
            <a:off x="6400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" name="Oval 307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" name="Oval 308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" name="Oval 309"/>
          <p:cNvSpPr>
            <a:spLocks noChangeArrowheads="1"/>
          </p:cNvSpPr>
          <p:nvPr/>
        </p:nvSpPr>
        <p:spPr bwMode="auto">
          <a:xfrm>
            <a:off x="6324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" name="Oval 310"/>
          <p:cNvSpPr>
            <a:spLocks noChangeArrowheads="1"/>
          </p:cNvSpPr>
          <p:nvPr/>
        </p:nvSpPr>
        <p:spPr bwMode="auto">
          <a:xfrm>
            <a:off x="61722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" name="Oval 311"/>
          <p:cNvSpPr>
            <a:spLocks noChangeArrowheads="1"/>
          </p:cNvSpPr>
          <p:nvPr/>
        </p:nvSpPr>
        <p:spPr bwMode="auto">
          <a:xfrm>
            <a:off x="6324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5" name="Oval 312"/>
          <p:cNvSpPr>
            <a:spLocks noChangeArrowheads="1"/>
          </p:cNvSpPr>
          <p:nvPr/>
        </p:nvSpPr>
        <p:spPr bwMode="auto">
          <a:xfrm>
            <a:off x="6324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6" name="Oval 313"/>
          <p:cNvSpPr>
            <a:spLocks noChangeArrowheads="1"/>
          </p:cNvSpPr>
          <p:nvPr/>
        </p:nvSpPr>
        <p:spPr bwMode="auto">
          <a:xfrm>
            <a:off x="66294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7" name="Oval 314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8" name="Oval 315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9" name="Oval 316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0" name="Oval 31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1" name="Oval 318"/>
          <p:cNvSpPr>
            <a:spLocks noChangeArrowheads="1"/>
          </p:cNvSpPr>
          <p:nvPr/>
        </p:nvSpPr>
        <p:spPr bwMode="auto">
          <a:xfrm>
            <a:off x="64770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2" name="Oval 319"/>
          <p:cNvSpPr>
            <a:spLocks noChangeArrowheads="1"/>
          </p:cNvSpPr>
          <p:nvPr/>
        </p:nvSpPr>
        <p:spPr bwMode="auto">
          <a:xfrm>
            <a:off x="6324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3" name="Oval 320"/>
          <p:cNvSpPr>
            <a:spLocks noChangeArrowheads="1"/>
          </p:cNvSpPr>
          <p:nvPr/>
        </p:nvSpPr>
        <p:spPr bwMode="auto">
          <a:xfrm>
            <a:off x="6477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4" name="Oval 321"/>
          <p:cNvSpPr>
            <a:spLocks noChangeArrowheads="1"/>
          </p:cNvSpPr>
          <p:nvPr/>
        </p:nvSpPr>
        <p:spPr bwMode="auto">
          <a:xfrm>
            <a:off x="6248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5" name="Oval 322"/>
          <p:cNvSpPr>
            <a:spLocks noChangeArrowheads="1"/>
          </p:cNvSpPr>
          <p:nvPr/>
        </p:nvSpPr>
        <p:spPr bwMode="auto">
          <a:xfrm>
            <a:off x="6477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6" name="Oval 323"/>
          <p:cNvSpPr>
            <a:spLocks noChangeArrowheads="1"/>
          </p:cNvSpPr>
          <p:nvPr/>
        </p:nvSpPr>
        <p:spPr bwMode="auto">
          <a:xfrm>
            <a:off x="67818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7" name="Oval 324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8" name="Oval 325"/>
          <p:cNvSpPr>
            <a:spLocks noChangeArrowheads="1"/>
          </p:cNvSpPr>
          <p:nvPr/>
        </p:nvSpPr>
        <p:spPr bwMode="auto">
          <a:xfrm>
            <a:off x="6400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9" name="Oval 326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0" name="Oval 327"/>
          <p:cNvSpPr>
            <a:spLocks noChangeArrowheads="1"/>
          </p:cNvSpPr>
          <p:nvPr/>
        </p:nvSpPr>
        <p:spPr bwMode="auto">
          <a:xfrm>
            <a:off x="6172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1" name="Oval 328"/>
          <p:cNvSpPr>
            <a:spLocks noChangeArrowheads="1"/>
          </p:cNvSpPr>
          <p:nvPr/>
        </p:nvSpPr>
        <p:spPr bwMode="auto">
          <a:xfrm>
            <a:off x="6629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2" name="Oval 329"/>
          <p:cNvSpPr>
            <a:spLocks noChangeArrowheads="1"/>
          </p:cNvSpPr>
          <p:nvPr/>
        </p:nvSpPr>
        <p:spPr bwMode="auto">
          <a:xfrm>
            <a:off x="6629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3" name="Oval 330"/>
          <p:cNvSpPr>
            <a:spLocks noChangeArrowheads="1"/>
          </p:cNvSpPr>
          <p:nvPr/>
        </p:nvSpPr>
        <p:spPr bwMode="auto">
          <a:xfrm>
            <a:off x="6477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4" name="Oval 331"/>
          <p:cNvSpPr>
            <a:spLocks noChangeArrowheads="1"/>
          </p:cNvSpPr>
          <p:nvPr/>
        </p:nvSpPr>
        <p:spPr bwMode="auto">
          <a:xfrm>
            <a:off x="6629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5" name="Oval 332"/>
          <p:cNvSpPr>
            <a:spLocks noChangeArrowheads="1"/>
          </p:cNvSpPr>
          <p:nvPr/>
        </p:nvSpPr>
        <p:spPr bwMode="auto">
          <a:xfrm>
            <a:off x="6400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6" name="Oval 333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7" name="Oval 334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8" name="Oval 335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9" name="Oval 336"/>
          <p:cNvSpPr>
            <a:spLocks noChangeArrowheads="1"/>
          </p:cNvSpPr>
          <p:nvPr/>
        </p:nvSpPr>
        <p:spPr bwMode="auto">
          <a:xfrm>
            <a:off x="6324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0" name="Oval 337"/>
          <p:cNvSpPr>
            <a:spLocks noChangeArrowheads="1"/>
          </p:cNvSpPr>
          <p:nvPr/>
        </p:nvSpPr>
        <p:spPr bwMode="auto">
          <a:xfrm>
            <a:off x="6781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1" name="Oval 338"/>
          <p:cNvSpPr>
            <a:spLocks noChangeArrowheads="1"/>
          </p:cNvSpPr>
          <p:nvPr/>
        </p:nvSpPr>
        <p:spPr bwMode="auto">
          <a:xfrm>
            <a:off x="6629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2" name="Oval 339"/>
          <p:cNvSpPr>
            <a:spLocks noChangeArrowheads="1"/>
          </p:cNvSpPr>
          <p:nvPr/>
        </p:nvSpPr>
        <p:spPr bwMode="auto">
          <a:xfrm>
            <a:off x="6781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3" name="Oval 340"/>
          <p:cNvSpPr>
            <a:spLocks noChangeArrowheads="1"/>
          </p:cNvSpPr>
          <p:nvPr/>
        </p:nvSpPr>
        <p:spPr bwMode="auto">
          <a:xfrm>
            <a:off x="6553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4" name="Oval 341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5" name="Oval 342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6" name="Oval 343"/>
          <p:cNvSpPr>
            <a:spLocks noChangeArrowheads="1"/>
          </p:cNvSpPr>
          <p:nvPr/>
        </p:nvSpPr>
        <p:spPr bwMode="auto">
          <a:xfrm>
            <a:off x="6781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7" name="Oval 344"/>
          <p:cNvSpPr>
            <a:spLocks noChangeArrowheads="1"/>
          </p:cNvSpPr>
          <p:nvPr/>
        </p:nvSpPr>
        <p:spPr bwMode="auto">
          <a:xfrm>
            <a:off x="6934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8" name="Oval 345"/>
          <p:cNvSpPr>
            <a:spLocks noChangeArrowheads="1"/>
          </p:cNvSpPr>
          <p:nvPr/>
        </p:nvSpPr>
        <p:spPr bwMode="auto">
          <a:xfrm>
            <a:off x="6934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9" name="Oval 346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0" name="Oval 347"/>
          <p:cNvSpPr>
            <a:spLocks noChangeArrowheads="1"/>
          </p:cNvSpPr>
          <p:nvPr/>
        </p:nvSpPr>
        <p:spPr bwMode="auto">
          <a:xfrm>
            <a:off x="6172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1" name="Oval 348"/>
          <p:cNvSpPr>
            <a:spLocks noChangeArrowheads="1"/>
          </p:cNvSpPr>
          <p:nvPr/>
        </p:nvSpPr>
        <p:spPr bwMode="auto">
          <a:xfrm>
            <a:off x="6172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2" name="Oval 349"/>
          <p:cNvSpPr>
            <a:spLocks noChangeArrowheads="1"/>
          </p:cNvSpPr>
          <p:nvPr/>
        </p:nvSpPr>
        <p:spPr bwMode="auto">
          <a:xfrm>
            <a:off x="6324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3" name="Oval 350"/>
          <p:cNvSpPr>
            <a:spLocks noChangeArrowheads="1"/>
          </p:cNvSpPr>
          <p:nvPr/>
        </p:nvSpPr>
        <p:spPr bwMode="auto">
          <a:xfrm>
            <a:off x="6324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4" name="Oval 351"/>
          <p:cNvSpPr>
            <a:spLocks noChangeArrowheads="1"/>
          </p:cNvSpPr>
          <p:nvPr/>
        </p:nvSpPr>
        <p:spPr bwMode="auto">
          <a:xfrm>
            <a:off x="66294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5" name="Oval 352"/>
          <p:cNvSpPr>
            <a:spLocks noChangeArrowheads="1"/>
          </p:cNvSpPr>
          <p:nvPr/>
        </p:nvSpPr>
        <p:spPr bwMode="auto">
          <a:xfrm>
            <a:off x="65532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6" name="Oval 353"/>
          <p:cNvSpPr>
            <a:spLocks noChangeArrowheads="1"/>
          </p:cNvSpPr>
          <p:nvPr/>
        </p:nvSpPr>
        <p:spPr bwMode="auto">
          <a:xfrm>
            <a:off x="6248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7" name="Oval 354"/>
          <p:cNvSpPr>
            <a:spLocks noChangeArrowheads="1"/>
          </p:cNvSpPr>
          <p:nvPr/>
        </p:nvSpPr>
        <p:spPr bwMode="auto">
          <a:xfrm>
            <a:off x="67818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8" name="Oval 355"/>
          <p:cNvSpPr>
            <a:spLocks noChangeArrowheads="1"/>
          </p:cNvSpPr>
          <p:nvPr/>
        </p:nvSpPr>
        <p:spPr bwMode="auto">
          <a:xfrm>
            <a:off x="64770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9" name="Oval 356"/>
          <p:cNvSpPr>
            <a:spLocks noChangeArrowheads="1"/>
          </p:cNvSpPr>
          <p:nvPr/>
        </p:nvSpPr>
        <p:spPr bwMode="auto">
          <a:xfrm>
            <a:off x="64770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0" name="Oval 357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1" name="Oval 358"/>
          <p:cNvSpPr>
            <a:spLocks noChangeArrowheads="1"/>
          </p:cNvSpPr>
          <p:nvPr/>
        </p:nvSpPr>
        <p:spPr bwMode="auto">
          <a:xfrm>
            <a:off x="6172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2" name="Oval 359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3" name="Oval 360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4" name="Oval 361"/>
          <p:cNvSpPr>
            <a:spLocks noChangeArrowheads="1"/>
          </p:cNvSpPr>
          <p:nvPr/>
        </p:nvSpPr>
        <p:spPr bwMode="auto">
          <a:xfrm>
            <a:off x="6400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5" name="Oval 362"/>
          <p:cNvSpPr>
            <a:spLocks noChangeArrowheads="1"/>
          </p:cNvSpPr>
          <p:nvPr/>
        </p:nvSpPr>
        <p:spPr bwMode="auto">
          <a:xfrm>
            <a:off x="6705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6" name="Oval 363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7" name="Oval 364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8" name="Oval 365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9" name="Oval 366"/>
          <p:cNvSpPr>
            <a:spLocks noChangeArrowheads="1"/>
          </p:cNvSpPr>
          <p:nvPr/>
        </p:nvSpPr>
        <p:spPr bwMode="auto">
          <a:xfrm>
            <a:off x="6553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0" name="Oval 367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1" name="Oval 368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2" name="Oval 369"/>
          <p:cNvSpPr>
            <a:spLocks noChangeArrowheads="1"/>
          </p:cNvSpPr>
          <p:nvPr/>
        </p:nvSpPr>
        <p:spPr bwMode="auto">
          <a:xfrm>
            <a:off x="6858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3" name="Oval 370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4" name="Oval 371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5" name="Oval 372"/>
          <p:cNvSpPr>
            <a:spLocks noChangeArrowheads="1"/>
          </p:cNvSpPr>
          <p:nvPr/>
        </p:nvSpPr>
        <p:spPr bwMode="auto">
          <a:xfrm>
            <a:off x="6705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6" name="Oval 373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7" name="Oval 374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8" name="Oval 375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9" name="Oval 376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0" name="Oval 377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1" name="Oval 378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2" name="Oval 379"/>
          <p:cNvSpPr>
            <a:spLocks noChangeArrowheads="1"/>
          </p:cNvSpPr>
          <p:nvPr/>
        </p:nvSpPr>
        <p:spPr bwMode="auto">
          <a:xfrm>
            <a:off x="6629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3" name="Oval 380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4" name="Oval 381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5" name="Oval 382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6" name="Oval 383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7" name="Oval 384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8" name="Oval 385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9" name="Oval 386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0" name="Oval 387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1" name="Oval 388"/>
          <p:cNvSpPr>
            <a:spLocks noChangeArrowheads="1"/>
          </p:cNvSpPr>
          <p:nvPr/>
        </p:nvSpPr>
        <p:spPr bwMode="auto">
          <a:xfrm>
            <a:off x="7086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2" name="Oval 389"/>
          <p:cNvSpPr>
            <a:spLocks noChangeArrowheads="1"/>
          </p:cNvSpPr>
          <p:nvPr/>
        </p:nvSpPr>
        <p:spPr bwMode="auto">
          <a:xfrm>
            <a:off x="6781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3" name="Oval 390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4" name="Oval 39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5" name="Oval 392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6" name="Oval 393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7" name="Oval 394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8" name="Oval 395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9" name="Oval 396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0" name="Oval 397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1" name="Oval 398"/>
          <p:cNvSpPr>
            <a:spLocks noChangeArrowheads="1"/>
          </p:cNvSpPr>
          <p:nvPr/>
        </p:nvSpPr>
        <p:spPr bwMode="auto">
          <a:xfrm>
            <a:off x="7315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2" name="Oval 399"/>
          <p:cNvSpPr>
            <a:spLocks noChangeArrowheads="1"/>
          </p:cNvSpPr>
          <p:nvPr/>
        </p:nvSpPr>
        <p:spPr bwMode="auto">
          <a:xfrm>
            <a:off x="7239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3" name="Oval 400"/>
          <p:cNvSpPr>
            <a:spLocks noChangeArrowheads="1"/>
          </p:cNvSpPr>
          <p:nvPr/>
        </p:nvSpPr>
        <p:spPr bwMode="auto">
          <a:xfrm>
            <a:off x="6705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4" name="Oval 401"/>
          <p:cNvSpPr>
            <a:spLocks noChangeArrowheads="1"/>
          </p:cNvSpPr>
          <p:nvPr/>
        </p:nvSpPr>
        <p:spPr bwMode="auto">
          <a:xfrm>
            <a:off x="7162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5" name="Oval 402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6" name="Oval 403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7" name="Oval 404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8" name="Oval 405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9" name="Oval 406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0" name="Oval 407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1" name="Oval 408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2" name="Oval 409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3" name="Oval 410"/>
          <p:cNvSpPr>
            <a:spLocks noChangeArrowheads="1"/>
          </p:cNvSpPr>
          <p:nvPr/>
        </p:nvSpPr>
        <p:spPr bwMode="auto">
          <a:xfrm>
            <a:off x="6553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4" name="Oval 411"/>
          <p:cNvSpPr>
            <a:spLocks noChangeArrowheads="1"/>
          </p:cNvSpPr>
          <p:nvPr/>
        </p:nvSpPr>
        <p:spPr bwMode="auto">
          <a:xfrm>
            <a:off x="6553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5" name="Oval 412"/>
          <p:cNvSpPr>
            <a:spLocks noChangeArrowheads="1"/>
          </p:cNvSpPr>
          <p:nvPr/>
        </p:nvSpPr>
        <p:spPr bwMode="auto">
          <a:xfrm>
            <a:off x="6553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6" name="Oval 413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7" name="Oval 414"/>
          <p:cNvSpPr>
            <a:spLocks noChangeArrowheads="1"/>
          </p:cNvSpPr>
          <p:nvPr/>
        </p:nvSpPr>
        <p:spPr bwMode="auto">
          <a:xfrm>
            <a:off x="67056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8" name="Oval 415"/>
          <p:cNvSpPr>
            <a:spLocks noChangeArrowheads="1"/>
          </p:cNvSpPr>
          <p:nvPr/>
        </p:nvSpPr>
        <p:spPr bwMode="auto">
          <a:xfrm>
            <a:off x="7010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9" name="Oval 416"/>
          <p:cNvSpPr>
            <a:spLocks noChangeArrowheads="1"/>
          </p:cNvSpPr>
          <p:nvPr/>
        </p:nvSpPr>
        <p:spPr bwMode="auto">
          <a:xfrm>
            <a:off x="6934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0" name="Oval 417"/>
          <p:cNvSpPr>
            <a:spLocks noChangeArrowheads="1"/>
          </p:cNvSpPr>
          <p:nvPr/>
        </p:nvSpPr>
        <p:spPr bwMode="auto">
          <a:xfrm>
            <a:off x="66294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1" name="Oval 418"/>
          <p:cNvSpPr>
            <a:spLocks noChangeArrowheads="1"/>
          </p:cNvSpPr>
          <p:nvPr/>
        </p:nvSpPr>
        <p:spPr bwMode="auto">
          <a:xfrm>
            <a:off x="7162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2" name="Oval 419"/>
          <p:cNvSpPr>
            <a:spLocks noChangeArrowheads="1"/>
          </p:cNvSpPr>
          <p:nvPr/>
        </p:nvSpPr>
        <p:spPr bwMode="auto">
          <a:xfrm>
            <a:off x="68580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3" name="Oval 420"/>
          <p:cNvSpPr>
            <a:spLocks noChangeArrowheads="1"/>
          </p:cNvSpPr>
          <p:nvPr/>
        </p:nvSpPr>
        <p:spPr bwMode="auto">
          <a:xfrm>
            <a:off x="68580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4" name="Oval 421"/>
          <p:cNvSpPr>
            <a:spLocks noChangeArrowheads="1"/>
          </p:cNvSpPr>
          <p:nvPr/>
        </p:nvSpPr>
        <p:spPr bwMode="auto">
          <a:xfrm>
            <a:off x="6553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5" name="Oval 422"/>
          <p:cNvSpPr>
            <a:spLocks noChangeArrowheads="1"/>
          </p:cNvSpPr>
          <p:nvPr/>
        </p:nvSpPr>
        <p:spPr bwMode="auto">
          <a:xfrm>
            <a:off x="65532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6" name="Oval 423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7" name="Oval 424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8" name="Oval 425"/>
          <p:cNvSpPr>
            <a:spLocks noChangeArrowheads="1"/>
          </p:cNvSpPr>
          <p:nvPr/>
        </p:nvSpPr>
        <p:spPr bwMode="auto">
          <a:xfrm>
            <a:off x="6781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9" name="Oval 426"/>
          <p:cNvSpPr>
            <a:spLocks noChangeArrowheads="1"/>
          </p:cNvSpPr>
          <p:nvPr/>
        </p:nvSpPr>
        <p:spPr bwMode="auto">
          <a:xfrm>
            <a:off x="6858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0" name="Oval 427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1" name="Oval 428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2" name="Oval 429"/>
          <p:cNvSpPr>
            <a:spLocks noChangeArrowheads="1"/>
          </p:cNvSpPr>
          <p:nvPr/>
        </p:nvSpPr>
        <p:spPr bwMode="auto">
          <a:xfrm>
            <a:off x="6705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3" name="Oval 430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4" name="Oval 431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5" name="Oval 432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6" name="Oval 433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7" name="Oval 434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8" name="Oval 435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9" name="Oval 436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0" name="Oval 437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1" name="Oval 438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2" name="Oval 439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3" name="Oval 440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4" name="Oval 441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5" name="Oval 442"/>
          <p:cNvSpPr>
            <a:spLocks noChangeArrowheads="1"/>
          </p:cNvSpPr>
          <p:nvPr/>
        </p:nvSpPr>
        <p:spPr bwMode="auto">
          <a:xfrm>
            <a:off x="7086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6" name="Oval 443"/>
          <p:cNvSpPr>
            <a:spLocks noChangeArrowheads="1"/>
          </p:cNvSpPr>
          <p:nvPr/>
        </p:nvSpPr>
        <p:spPr bwMode="auto">
          <a:xfrm>
            <a:off x="6781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7" name="Oval 444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8" name="Oval 445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9" name="Oval 446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0" name="Oval 447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1" name="Oval 448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2" name="Oval 449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3" name="Oval 450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4" name="Oval 451"/>
          <p:cNvSpPr>
            <a:spLocks noChangeArrowheads="1"/>
          </p:cNvSpPr>
          <p:nvPr/>
        </p:nvSpPr>
        <p:spPr bwMode="auto">
          <a:xfrm>
            <a:off x="7315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5" name="Oval 452"/>
          <p:cNvSpPr>
            <a:spLocks noChangeArrowheads="1"/>
          </p:cNvSpPr>
          <p:nvPr/>
        </p:nvSpPr>
        <p:spPr bwMode="auto">
          <a:xfrm>
            <a:off x="7239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6" name="Oval 453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7" name="Oval 454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8" name="Oval 455"/>
          <p:cNvSpPr>
            <a:spLocks noChangeArrowheads="1"/>
          </p:cNvSpPr>
          <p:nvPr/>
        </p:nvSpPr>
        <p:spPr bwMode="auto">
          <a:xfrm>
            <a:off x="6705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9" name="Oval 45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0" name="Oval 457"/>
          <p:cNvSpPr>
            <a:spLocks noChangeArrowheads="1"/>
          </p:cNvSpPr>
          <p:nvPr/>
        </p:nvSpPr>
        <p:spPr bwMode="auto">
          <a:xfrm>
            <a:off x="7162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1" name="Oval 458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2" name="Oval 459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3" name="Oval 460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4" name="Oval 461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5" name="Oval 462"/>
          <p:cNvSpPr>
            <a:spLocks noChangeArrowheads="1"/>
          </p:cNvSpPr>
          <p:nvPr/>
        </p:nvSpPr>
        <p:spPr bwMode="auto">
          <a:xfrm>
            <a:off x="7467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6" name="Oval 463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7" name="Oval 464"/>
          <p:cNvSpPr>
            <a:spLocks noChangeArrowheads="1"/>
          </p:cNvSpPr>
          <p:nvPr/>
        </p:nvSpPr>
        <p:spPr bwMode="auto">
          <a:xfrm>
            <a:off x="6858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8" name="Oval 465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9" name="Oval 466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0" name="Oval 467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1" name="Oval 468"/>
          <p:cNvSpPr>
            <a:spLocks noChangeArrowheads="1"/>
          </p:cNvSpPr>
          <p:nvPr/>
        </p:nvSpPr>
        <p:spPr bwMode="auto">
          <a:xfrm>
            <a:off x="7086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2" name="Oval 469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3" name="Oval 470"/>
          <p:cNvSpPr>
            <a:spLocks noChangeArrowheads="1"/>
          </p:cNvSpPr>
          <p:nvPr/>
        </p:nvSpPr>
        <p:spPr bwMode="auto">
          <a:xfrm>
            <a:off x="7467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4" name="Oval 471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5" name="Oval 472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6" name="Oval 473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7" name="Oval 474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8" name="Oval 475"/>
          <p:cNvSpPr>
            <a:spLocks noChangeArrowheads="1"/>
          </p:cNvSpPr>
          <p:nvPr/>
        </p:nvSpPr>
        <p:spPr bwMode="auto">
          <a:xfrm>
            <a:off x="6705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9" name="Oval 476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0" name="Oval 477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1" name="Oval 478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2" name="Oval 479"/>
          <p:cNvSpPr>
            <a:spLocks noChangeArrowheads="1"/>
          </p:cNvSpPr>
          <p:nvPr/>
        </p:nvSpPr>
        <p:spPr bwMode="auto">
          <a:xfrm>
            <a:off x="7162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3" name="Oval 480"/>
          <p:cNvSpPr>
            <a:spLocks noChangeArrowheads="1"/>
          </p:cNvSpPr>
          <p:nvPr/>
        </p:nvSpPr>
        <p:spPr bwMode="auto">
          <a:xfrm>
            <a:off x="7086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4" name="Oval 481"/>
          <p:cNvSpPr>
            <a:spLocks noChangeArrowheads="1"/>
          </p:cNvSpPr>
          <p:nvPr/>
        </p:nvSpPr>
        <p:spPr bwMode="auto">
          <a:xfrm>
            <a:off x="67818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5" name="Oval 482"/>
          <p:cNvSpPr>
            <a:spLocks noChangeArrowheads="1"/>
          </p:cNvSpPr>
          <p:nvPr/>
        </p:nvSpPr>
        <p:spPr bwMode="auto">
          <a:xfrm>
            <a:off x="7315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6" name="Oval 483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7" name="Oval 484"/>
          <p:cNvSpPr>
            <a:spLocks noChangeArrowheads="1"/>
          </p:cNvSpPr>
          <p:nvPr/>
        </p:nvSpPr>
        <p:spPr bwMode="auto">
          <a:xfrm>
            <a:off x="70104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8" name="Oval 485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9" name="Oval 486"/>
          <p:cNvSpPr>
            <a:spLocks noChangeArrowheads="1"/>
          </p:cNvSpPr>
          <p:nvPr/>
        </p:nvSpPr>
        <p:spPr bwMode="auto">
          <a:xfrm>
            <a:off x="6705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0" name="Oval 487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1" name="Oval 488"/>
          <p:cNvSpPr>
            <a:spLocks noChangeArrowheads="1"/>
          </p:cNvSpPr>
          <p:nvPr/>
        </p:nvSpPr>
        <p:spPr bwMode="auto">
          <a:xfrm>
            <a:off x="68580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2" name="Oval 489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3" name="Oval 490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4" name="Oval 491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5" name="Oval 49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6" name="Oval 493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7" name="Oval 494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8" name="Oval 495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9" name="Oval 496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0" name="Oval 497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1" name="Oval 498"/>
          <p:cNvSpPr>
            <a:spLocks noChangeArrowheads="1"/>
          </p:cNvSpPr>
          <p:nvPr/>
        </p:nvSpPr>
        <p:spPr bwMode="auto">
          <a:xfrm>
            <a:off x="7086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2" name="Oval 499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3" name="Oval 500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4" name="Oval 501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5" name="Oval 502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6" name="Oval 503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7" name="Oval 50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8" name="Oval 505"/>
          <p:cNvSpPr>
            <a:spLocks noChangeArrowheads="1"/>
          </p:cNvSpPr>
          <p:nvPr/>
        </p:nvSpPr>
        <p:spPr bwMode="auto">
          <a:xfrm>
            <a:off x="7315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9" name="Oval 506"/>
          <p:cNvSpPr>
            <a:spLocks noChangeArrowheads="1"/>
          </p:cNvSpPr>
          <p:nvPr/>
        </p:nvSpPr>
        <p:spPr bwMode="auto">
          <a:xfrm>
            <a:off x="7239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0" name="Oval 507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1" name="Oval 508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2" name="Oval 509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3" name="Oval 510"/>
          <p:cNvSpPr>
            <a:spLocks noChangeArrowheads="1"/>
          </p:cNvSpPr>
          <p:nvPr/>
        </p:nvSpPr>
        <p:spPr bwMode="auto">
          <a:xfrm>
            <a:off x="7162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4" name="Oval 511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" name="Oval 5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6" name="Oval 513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7" name="Oval 514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8" name="Oval 515"/>
          <p:cNvSpPr>
            <a:spLocks noChangeArrowheads="1"/>
          </p:cNvSpPr>
          <p:nvPr/>
        </p:nvSpPr>
        <p:spPr bwMode="auto">
          <a:xfrm>
            <a:off x="7467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9" name="Oval 516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0" name="Oval 517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1" name="Oval 518"/>
          <p:cNvSpPr>
            <a:spLocks noChangeArrowheads="1"/>
          </p:cNvSpPr>
          <p:nvPr/>
        </p:nvSpPr>
        <p:spPr bwMode="auto">
          <a:xfrm>
            <a:off x="7620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2" name="Oval 519"/>
          <p:cNvSpPr>
            <a:spLocks noChangeArrowheads="1"/>
          </p:cNvSpPr>
          <p:nvPr/>
        </p:nvSpPr>
        <p:spPr bwMode="auto">
          <a:xfrm>
            <a:off x="6858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3" name="Oval 520"/>
          <p:cNvSpPr>
            <a:spLocks noChangeArrowheads="1"/>
          </p:cNvSpPr>
          <p:nvPr/>
        </p:nvSpPr>
        <p:spPr bwMode="auto">
          <a:xfrm>
            <a:off x="7315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4" name="Oval 521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5" name="Oval 52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6" name="Oval 523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7" name="Oval 524"/>
          <p:cNvSpPr>
            <a:spLocks noChangeArrowheads="1"/>
          </p:cNvSpPr>
          <p:nvPr/>
        </p:nvSpPr>
        <p:spPr bwMode="auto">
          <a:xfrm>
            <a:off x="7086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8" name="Oval 52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9" name="Oval 526"/>
          <p:cNvSpPr>
            <a:spLocks noChangeArrowheads="1"/>
          </p:cNvSpPr>
          <p:nvPr/>
        </p:nvSpPr>
        <p:spPr bwMode="auto">
          <a:xfrm>
            <a:off x="76200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0" name="Oval 527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1" name="Oval 528"/>
          <p:cNvSpPr>
            <a:spLocks noChangeArrowheads="1"/>
          </p:cNvSpPr>
          <p:nvPr/>
        </p:nvSpPr>
        <p:spPr bwMode="auto">
          <a:xfrm>
            <a:off x="7010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2" name="Oval 529"/>
          <p:cNvSpPr>
            <a:spLocks noChangeArrowheads="1"/>
          </p:cNvSpPr>
          <p:nvPr/>
        </p:nvSpPr>
        <p:spPr bwMode="auto">
          <a:xfrm>
            <a:off x="7467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3" name="Oval 530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4" name="Oval 531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5" name="Oval 532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6" name="Oval 533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7" name="Oval 534"/>
          <p:cNvSpPr>
            <a:spLocks noChangeArrowheads="1"/>
          </p:cNvSpPr>
          <p:nvPr/>
        </p:nvSpPr>
        <p:spPr bwMode="auto">
          <a:xfrm>
            <a:off x="7620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8" name="Oval 535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9" name="Oval 536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0" name="Oval 537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1" name="Oval 538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2" name="Oval 539"/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3" name="Oval 540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4" name="Oval 541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5" name="Oval 542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6" name="Oval 543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7" name="Oval 544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8" name="Oval 545"/>
          <p:cNvSpPr>
            <a:spLocks noChangeArrowheads="1"/>
          </p:cNvSpPr>
          <p:nvPr/>
        </p:nvSpPr>
        <p:spPr bwMode="auto">
          <a:xfrm>
            <a:off x="6934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9" name="Oval 546"/>
          <p:cNvSpPr>
            <a:spLocks noChangeArrowheads="1"/>
          </p:cNvSpPr>
          <p:nvPr/>
        </p:nvSpPr>
        <p:spPr bwMode="auto">
          <a:xfrm>
            <a:off x="7467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0" name="Oval 547"/>
          <p:cNvSpPr>
            <a:spLocks noChangeArrowheads="1"/>
          </p:cNvSpPr>
          <p:nvPr/>
        </p:nvSpPr>
        <p:spPr bwMode="auto">
          <a:xfrm>
            <a:off x="71628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1" name="Oval 548"/>
          <p:cNvSpPr>
            <a:spLocks noChangeArrowheads="1"/>
          </p:cNvSpPr>
          <p:nvPr/>
        </p:nvSpPr>
        <p:spPr bwMode="auto">
          <a:xfrm>
            <a:off x="71628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2" name="Oval 549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3" name="Oval 550"/>
          <p:cNvSpPr>
            <a:spLocks noChangeArrowheads="1"/>
          </p:cNvSpPr>
          <p:nvPr/>
        </p:nvSpPr>
        <p:spPr bwMode="auto">
          <a:xfrm>
            <a:off x="6858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4" name="Oval 551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5" name="Oval 552"/>
          <p:cNvSpPr>
            <a:spLocks noChangeArrowheads="1"/>
          </p:cNvSpPr>
          <p:nvPr/>
        </p:nvSpPr>
        <p:spPr bwMode="auto">
          <a:xfrm>
            <a:off x="70104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6" name="Oval 553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7" name="Oval 554"/>
          <p:cNvSpPr>
            <a:spLocks noChangeArrowheads="1"/>
          </p:cNvSpPr>
          <p:nvPr/>
        </p:nvSpPr>
        <p:spPr bwMode="auto">
          <a:xfrm>
            <a:off x="5791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8" name="Oval 555"/>
          <p:cNvSpPr>
            <a:spLocks noChangeArrowheads="1"/>
          </p:cNvSpPr>
          <p:nvPr/>
        </p:nvSpPr>
        <p:spPr bwMode="auto">
          <a:xfrm>
            <a:off x="5715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9" name="Oval 556"/>
          <p:cNvSpPr>
            <a:spLocks noChangeArrowheads="1"/>
          </p:cNvSpPr>
          <p:nvPr/>
        </p:nvSpPr>
        <p:spPr bwMode="auto">
          <a:xfrm>
            <a:off x="5943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0" name="Oval 557"/>
          <p:cNvSpPr>
            <a:spLocks noChangeArrowheads="1"/>
          </p:cNvSpPr>
          <p:nvPr/>
        </p:nvSpPr>
        <p:spPr bwMode="auto">
          <a:xfrm>
            <a:off x="56388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1" name="Oval 558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2" name="Oval 559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3" name="Oval 560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4" name="Oval 561"/>
          <p:cNvSpPr>
            <a:spLocks noChangeArrowheads="1"/>
          </p:cNvSpPr>
          <p:nvPr/>
        </p:nvSpPr>
        <p:spPr bwMode="auto">
          <a:xfrm>
            <a:off x="5943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5" name="Oval 562"/>
          <p:cNvSpPr>
            <a:spLocks noChangeArrowheads="1"/>
          </p:cNvSpPr>
          <p:nvPr/>
        </p:nvSpPr>
        <p:spPr bwMode="auto">
          <a:xfrm>
            <a:off x="5867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6" name="Oval 563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7" name="Oval 564"/>
          <p:cNvSpPr>
            <a:spLocks noChangeArrowheads="1"/>
          </p:cNvSpPr>
          <p:nvPr/>
        </p:nvSpPr>
        <p:spPr bwMode="auto">
          <a:xfrm>
            <a:off x="57912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8" name="Oval 565"/>
          <p:cNvSpPr>
            <a:spLocks noChangeArrowheads="1"/>
          </p:cNvSpPr>
          <p:nvPr/>
        </p:nvSpPr>
        <p:spPr bwMode="auto">
          <a:xfrm>
            <a:off x="5791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9" name="Oval 566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0" name="Oval 567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1" name="Oval 568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2" name="Oval 569"/>
          <p:cNvSpPr>
            <a:spLocks noChangeArrowheads="1"/>
          </p:cNvSpPr>
          <p:nvPr/>
        </p:nvSpPr>
        <p:spPr bwMode="auto">
          <a:xfrm>
            <a:off x="6096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3" name="Oval 570"/>
          <p:cNvSpPr>
            <a:spLocks noChangeArrowheads="1"/>
          </p:cNvSpPr>
          <p:nvPr/>
        </p:nvSpPr>
        <p:spPr bwMode="auto">
          <a:xfrm>
            <a:off x="6019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4" name="Oval 571"/>
          <p:cNvSpPr>
            <a:spLocks noChangeArrowheads="1"/>
          </p:cNvSpPr>
          <p:nvPr/>
        </p:nvSpPr>
        <p:spPr bwMode="auto">
          <a:xfrm>
            <a:off x="5715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5" name="Oval 572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6" name="Oval 573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7" name="Oval 574"/>
          <p:cNvSpPr>
            <a:spLocks noChangeArrowheads="1"/>
          </p:cNvSpPr>
          <p:nvPr/>
        </p:nvSpPr>
        <p:spPr bwMode="auto">
          <a:xfrm>
            <a:off x="5943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8" name="Oval 575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9" name="Oval 576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0" name="Oval 577"/>
          <p:cNvSpPr>
            <a:spLocks noChangeArrowheads="1"/>
          </p:cNvSpPr>
          <p:nvPr/>
        </p:nvSpPr>
        <p:spPr bwMode="auto">
          <a:xfrm>
            <a:off x="5715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1" name="Oval 578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2" name="Oval 579"/>
          <p:cNvSpPr>
            <a:spLocks noChangeArrowheads="1"/>
          </p:cNvSpPr>
          <p:nvPr/>
        </p:nvSpPr>
        <p:spPr bwMode="auto">
          <a:xfrm>
            <a:off x="6248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3" name="Oval 580"/>
          <p:cNvSpPr>
            <a:spLocks noChangeArrowheads="1"/>
          </p:cNvSpPr>
          <p:nvPr/>
        </p:nvSpPr>
        <p:spPr bwMode="auto">
          <a:xfrm>
            <a:off x="6172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4" name="Oval 581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5" name="Oval 582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6" name="Oval 583"/>
          <p:cNvSpPr>
            <a:spLocks noChangeArrowheads="1"/>
          </p:cNvSpPr>
          <p:nvPr/>
        </p:nvSpPr>
        <p:spPr bwMode="auto">
          <a:xfrm>
            <a:off x="5638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7" name="Oval 584"/>
          <p:cNvSpPr>
            <a:spLocks noChangeArrowheads="1"/>
          </p:cNvSpPr>
          <p:nvPr/>
        </p:nvSpPr>
        <p:spPr bwMode="auto">
          <a:xfrm>
            <a:off x="6096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8" name="Oval 585"/>
          <p:cNvSpPr>
            <a:spLocks noChangeArrowheads="1"/>
          </p:cNvSpPr>
          <p:nvPr/>
        </p:nvSpPr>
        <p:spPr bwMode="auto">
          <a:xfrm>
            <a:off x="6096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9" name="Oval 586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0" name="Oval 587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1" name="Oval 588"/>
          <p:cNvSpPr>
            <a:spLocks noChangeArrowheads="1"/>
          </p:cNvSpPr>
          <p:nvPr/>
        </p:nvSpPr>
        <p:spPr bwMode="auto">
          <a:xfrm>
            <a:off x="5867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2" name="Oval 589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3" name="Oval 590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4" name="Oval 591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5" name="Oval 592"/>
          <p:cNvSpPr>
            <a:spLocks noChangeArrowheads="1"/>
          </p:cNvSpPr>
          <p:nvPr/>
        </p:nvSpPr>
        <p:spPr bwMode="auto">
          <a:xfrm>
            <a:off x="5791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6" name="Oval 593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7" name="Oval 594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8" name="Oval 595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9" name="Oval 596"/>
          <p:cNvSpPr>
            <a:spLocks noChangeArrowheads="1"/>
          </p:cNvSpPr>
          <p:nvPr/>
        </p:nvSpPr>
        <p:spPr bwMode="auto">
          <a:xfrm>
            <a:off x="6019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0" name="Oval 597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1" name="Oval 598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2" name="Oval 599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3" name="Oval 600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4" name="Oval 601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5" name="Oval 602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6" name="Oval 603"/>
          <p:cNvSpPr>
            <a:spLocks noChangeArrowheads="1"/>
          </p:cNvSpPr>
          <p:nvPr/>
        </p:nvSpPr>
        <p:spPr bwMode="auto">
          <a:xfrm>
            <a:off x="5638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7" name="Oval 604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8" name="Oval 605"/>
          <p:cNvSpPr>
            <a:spLocks noChangeArrowheads="1"/>
          </p:cNvSpPr>
          <p:nvPr/>
        </p:nvSpPr>
        <p:spPr bwMode="auto">
          <a:xfrm>
            <a:off x="5791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9" name="Oval 606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0" name="Oval 607"/>
          <p:cNvSpPr>
            <a:spLocks noChangeArrowheads="1"/>
          </p:cNvSpPr>
          <p:nvPr/>
        </p:nvSpPr>
        <p:spPr bwMode="auto">
          <a:xfrm>
            <a:off x="6096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1" name="Oval 608"/>
          <p:cNvSpPr>
            <a:spLocks noChangeArrowheads="1"/>
          </p:cNvSpPr>
          <p:nvPr/>
        </p:nvSpPr>
        <p:spPr bwMode="auto">
          <a:xfrm>
            <a:off x="60198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2" name="Oval 609"/>
          <p:cNvSpPr>
            <a:spLocks noChangeArrowheads="1"/>
          </p:cNvSpPr>
          <p:nvPr/>
        </p:nvSpPr>
        <p:spPr bwMode="auto">
          <a:xfrm>
            <a:off x="57150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3" name="Oval 610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4" name="Oval 611"/>
          <p:cNvSpPr>
            <a:spLocks noChangeArrowheads="1"/>
          </p:cNvSpPr>
          <p:nvPr/>
        </p:nvSpPr>
        <p:spPr bwMode="auto">
          <a:xfrm>
            <a:off x="5943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5" name="Oval 612"/>
          <p:cNvSpPr>
            <a:spLocks noChangeArrowheads="1"/>
          </p:cNvSpPr>
          <p:nvPr/>
        </p:nvSpPr>
        <p:spPr bwMode="auto">
          <a:xfrm>
            <a:off x="59436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6" name="Oval 613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7" name="Oval 614"/>
          <p:cNvSpPr>
            <a:spLocks noChangeArrowheads="1"/>
          </p:cNvSpPr>
          <p:nvPr/>
        </p:nvSpPr>
        <p:spPr bwMode="auto">
          <a:xfrm>
            <a:off x="5638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8" name="Oval 615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9" name="Oval 616"/>
          <p:cNvSpPr>
            <a:spLocks noChangeArrowheads="1"/>
          </p:cNvSpPr>
          <p:nvPr/>
        </p:nvSpPr>
        <p:spPr bwMode="auto">
          <a:xfrm>
            <a:off x="5791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0" name="Oval 617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1" name="Oval 618"/>
          <p:cNvSpPr>
            <a:spLocks noChangeArrowheads="1"/>
          </p:cNvSpPr>
          <p:nvPr/>
        </p:nvSpPr>
        <p:spPr bwMode="auto">
          <a:xfrm>
            <a:off x="6019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2" name="Oval 619"/>
          <p:cNvSpPr>
            <a:spLocks noChangeArrowheads="1"/>
          </p:cNvSpPr>
          <p:nvPr/>
        </p:nvSpPr>
        <p:spPr bwMode="auto">
          <a:xfrm>
            <a:off x="5943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3" name="Oval 620"/>
          <p:cNvSpPr>
            <a:spLocks noChangeArrowheads="1"/>
          </p:cNvSpPr>
          <p:nvPr/>
        </p:nvSpPr>
        <p:spPr bwMode="auto">
          <a:xfrm>
            <a:off x="6172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4" name="Oval 621"/>
          <p:cNvSpPr>
            <a:spLocks noChangeArrowheads="1"/>
          </p:cNvSpPr>
          <p:nvPr/>
        </p:nvSpPr>
        <p:spPr bwMode="auto">
          <a:xfrm>
            <a:off x="58674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5" name="Oval 622"/>
          <p:cNvSpPr>
            <a:spLocks noChangeArrowheads="1"/>
          </p:cNvSpPr>
          <p:nvPr/>
        </p:nvSpPr>
        <p:spPr bwMode="auto">
          <a:xfrm>
            <a:off x="5867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6" name="Oval 623"/>
          <p:cNvSpPr>
            <a:spLocks noChangeArrowheads="1"/>
          </p:cNvSpPr>
          <p:nvPr/>
        </p:nvSpPr>
        <p:spPr bwMode="auto">
          <a:xfrm>
            <a:off x="5867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7" name="Oval 624"/>
          <p:cNvSpPr>
            <a:spLocks noChangeArrowheads="1"/>
          </p:cNvSpPr>
          <p:nvPr/>
        </p:nvSpPr>
        <p:spPr bwMode="auto">
          <a:xfrm>
            <a:off x="5867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8" name="Oval 625"/>
          <p:cNvSpPr>
            <a:spLocks noChangeArrowheads="1"/>
          </p:cNvSpPr>
          <p:nvPr/>
        </p:nvSpPr>
        <p:spPr bwMode="auto">
          <a:xfrm>
            <a:off x="6172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9" name="Oval 626"/>
          <p:cNvSpPr>
            <a:spLocks noChangeArrowheads="1"/>
          </p:cNvSpPr>
          <p:nvPr/>
        </p:nvSpPr>
        <p:spPr bwMode="auto">
          <a:xfrm>
            <a:off x="6096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0" name="Oval 627"/>
          <p:cNvSpPr>
            <a:spLocks noChangeArrowheads="1"/>
          </p:cNvSpPr>
          <p:nvPr/>
        </p:nvSpPr>
        <p:spPr bwMode="auto">
          <a:xfrm>
            <a:off x="6324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1" name="Oval 628"/>
          <p:cNvSpPr>
            <a:spLocks noChangeArrowheads="1"/>
          </p:cNvSpPr>
          <p:nvPr/>
        </p:nvSpPr>
        <p:spPr bwMode="auto">
          <a:xfrm>
            <a:off x="60198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2" name="Oval 629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3" name="Oval 630"/>
          <p:cNvSpPr>
            <a:spLocks noChangeArrowheads="1"/>
          </p:cNvSpPr>
          <p:nvPr/>
        </p:nvSpPr>
        <p:spPr bwMode="auto">
          <a:xfrm>
            <a:off x="5867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4" name="Oval 631"/>
          <p:cNvSpPr>
            <a:spLocks noChangeArrowheads="1"/>
          </p:cNvSpPr>
          <p:nvPr/>
        </p:nvSpPr>
        <p:spPr bwMode="auto">
          <a:xfrm>
            <a:off x="6019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5" name="Oval 632"/>
          <p:cNvSpPr>
            <a:spLocks noChangeArrowheads="1"/>
          </p:cNvSpPr>
          <p:nvPr/>
        </p:nvSpPr>
        <p:spPr bwMode="auto">
          <a:xfrm>
            <a:off x="6019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6" name="Oval 633"/>
          <p:cNvSpPr>
            <a:spLocks noChangeArrowheads="1"/>
          </p:cNvSpPr>
          <p:nvPr/>
        </p:nvSpPr>
        <p:spPr bwMode="auto">
          <a:xfrm>
            <a:off x="6324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7" name="Oval 634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8" name="Oval 635"/>
          <p:cNvSpPr>
            <a:spLocks noChangeArrowheads="1"/>
          </p:cNvSpPr>
          <p:nvPr/>
        </p:nvSpPr>
        <p:spPr bwMode="auto">
          <a:xfrm>
            <a:off x="5943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9" name="Oval 636"/>
          <p:cNvSpPr>
            <a:spLocks noChangeArrowheads="1"/>
          </p:cNvSpPr>
          <p:nvPr/>
        </p:nvSpPr>
        <p:spPr bwMode="auto">
          <a:xfrm>
            <a:off x="6477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0" name="Oval 637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1" name="Oval 638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2" name="Oval 639"/>
          <p:cNvSpPr>
            <a:spLocks noChangeArrowheads="1"/>
          </p:cNvSpPr>
          <p:nvPr/>
        </p:nvSpPr>
        <p:spPr bwMode="auto">
          <a:xfrm>
            <a:off x="6019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3" name="Oval 640"/>
          <p:cNvSpPr>
            <a:spLocks noChangeArrowheads="1"/>
          </p:cNvSpPr>
          <p:nvPr/>
        </p:nvSpPr>
        <p:spPr bwMode="auto">
          <a:xfrm>
            <a:off x="6172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4" name="Oval 641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5" name="Oval 642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6" name="Oval 643"/>
          <p:cNvSpPr>
            <a:spLocks noChangeArrowheads="1"/>
          </p:cNvSpPr>
          <p:nvPr/>
        </p:nvSpPr>
        <p:spPr bwMode="auto">
          <a:xfrm>
            <a:off x="6477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7" name="Oval 644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8" name="Oval 645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9" name="Oval 646"/>
          <p:cNvSpPr>
            <a:spLocks noChangeArrowheads="1"/>
          </p:cNvSpPr>
          <p:nvPr/>
        </p:nvSpPr>
        <p:spPr bwMode="auto">
          <a:xfrm>
            <a:off x="6629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0" name="Oval 647"/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1" name="Oval 648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2" name="Oval 649"/>
          <p:cNvSpPr>
            <a:spLocks noChangeArrowheads="1"/>
          </p:cNvSpPr>
          <p:nvPr/>
        </p:nvSpPr>
        <p:spPr bwMode="auto">
          <a:xfrm>
            <a:off x="6324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3" name="Oval 650"/>
          <p:cNvSpPr>
            <a:spLocks noChangeArrowheads="1"/>
          </p:cNvSpPr>
          <p:nvPr/>
        </p:nvSpPr>
        <p:spPr bwMode="auto">
          <a:xfrm>
            <a:off x="6172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4" name="Oval 651"/>
          <p:cNvSpPr>
            <a:spLocks noChangeArrowheads="1"/>
          </p:cNvSpPr>
          <p:nvPr/>
        </p:nvSpPr>
        <p:spPr bwMode="auto">
          <a:xfrm>
            <a:off x="6324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5" name="Oval 652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6" name="Oval 653"/>
          <p:cNvSpPr>
            <a:spLocks noChangeArrowheads="1"/>
          </p:cNvSpPr>
          <p:nvPr/>
        </p:nvSpPr>
        <p:spPr bwMode="auto">
          <a:xfrm>
            <a:off x="6324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7" name="Oval 654"/>
          <p:cNvSpPr>
            <a:spLocks noChangeArrowheads="1"/>
          </p:cNvSpPr>
          <p:nvPr/>
        </p:nvSpPr>
        <p:spPr bwMode="auto">
          <a:xfrm>
            <a:off x="6629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8" name="Oval 655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9" name="Oval 656"/>
          <p:cNvSpPr>
            <a:spLocks noChangeArrowheads="1"/>
          </p:cNvSpPr>
          <p:nvPr/>
        </p:nvSpPr>
        <p:spPr bwMode="auto">
          <a:xfrm>
            <a:off x="6019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0" name="Oval 657"/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1" name="Oval 658"/>
          <p:cNvSpPr>
            <a:spLocks noChangeArrowheads="1"/>
          </p:cNvSpPr>
          <p:nvPr/>
        </p:nvSpPr>
        <p:spPr bwMode="auto">
          <a:xfrm>
            <a:off x="6324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2" name="Oval 659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3" name="Oval 660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4" name="Oval 661"/>
          <p:cNvSpPr>
            <a:spLocks noChangeArrowheads="1"/>
          </p:cNvSpPr>
          <p:nvPr/>
        </p:nvSpPr>
        <p:spPr bwMode="auto">
          <a:xfrm>
            <a:off x="6477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5" name="Oval 662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6" name="Oval 663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7" name="Oval 664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8" name="Oval 665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9" name="Oval 666"/>
          <p:cNvSpPr>
            <a:spLocks noChangeArrowheads="1"/>
          </p:cNvSpPr>
          <p:nvPr/>
        </p:nvSpPr>
        <p:spPr bwMode="auto">
          <a:xfrm>
            <a:off x="58674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0" name="Oval 667"/>
          <p:cNvSpPr>
            <a:spLocks noChangeArrowheads="1"/>
          </p:cNvSpPr>
          <p:nvPr/>
        </p:nvSpPr>
        <p:spPr bwMode="auto">
          <a:xfrm>
            <a:off x="5867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1" name="Oval 668"/>
          <p:cNvSpPr>
            <a:spLocks noChangeArrowheads="1"/>
          </p:cNvSpPr>
          <p:nvPr/>
        </p:nvSpPr>
        <p:spPr bwMode="auto">
          <a:xfrm>
            <a:off x="5867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2" name="Oval 669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3" name="Oval 670"/>
          <p:cNvSpPr>
            <a:spLocks noChangeArrowheads="1"/>
          </p:cNvSpPr>
          <p:nvPr/>
        </p:nvSpPr>
        <p:spPr bwMode="auto">
          <a:xfrm>
            <a:off x="60198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4" name="Oval 671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5" name="Oval 672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6" name="Oval 673"/>
          <p:cNvSpPr>
            <a:spLocks noChangeArrowheads="1"/>
          </p:cNvSpPr>
          <p:nvPr/>
        </p:nvSpPr>
        <p:spPr bwMode="auto">
          <a:xfrm>
            <a:off x="5943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7" name="Oval 674"/>
          <p:cNvSpPr>
            <a:spLocks noChangeArrowheads="1"/>
          </p:cNvSpPr>
          <p:nvPr/>
        </p:nvSpPr>
        <p:spPr bwMode="auto">
          <a:xfrm>
            <a:off x="64770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8" name="Oval 675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9" name="Oval 676"/>
          <p:cNvSpPr>
            <a:spLocks noChangeArrowheads="1"/>
          </p:cNvSpPr>
          <p:nvPr/>
        </p:nvSpPr>
        <p:spPr bwMode="auto">
          <a:xfrm>
            <a:off x="61722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0" name="Oval 677"/>
          <p:cNvSpPr>
            <a:spLocks noChangeArrowheads="1"/>
          </p:cNvSpPr>
          <p:nvPr/>
        </p:nvSpPr>
        <p:spPr bwMode="auto">
          <a:xfrm>
            <a:off x="58674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1" name="Oval 678"/>
          <p:cNvSpPr>
            <a:spLocks noChangeArrowheads="1"/>
          </p:cNvSpPr>
          <p:nvPr/>
        </p:nvSpPr>
        <p:spPr bwMode="auto">
          <a:xfrm>
            <a:off x="58674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2" name="Oval 679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3" name="Oval 680"/>
          <p:cNvSpPr>
            <a:spLocks noChangeArrowheads="1"/>
          </p:cNvSpPr>
          <p:nvPr/>
        </p:nvSpPr>
        <p:spPr bwMode="auto">
          <a:xfrm>
            <a:off x="6019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4" name="Oval 681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5" name="Oval 682"/>
          <p:cNvSpPr>
            <a:spLocks noChangeArrowheads="1"/>
          </p:cNvSpPr>
          <p:nvPr/>
        </p:nvSpPr>
        <p:spPr bwMode="auto">
          <a:xfrm>
            <a:off x="6781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6" name="Oval 683"/>
          <p:cNvSpPr>
            <a:spLocks noChangeArrowheads="1"/>
          </p:cNvSpPr>
          <p:nvPr/>
        </p:nvSpPr>
        <p:spPr bwMode="auto">
          <a:xfrm>
            <a:off x="6705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7" name="Oval 684"/>
          <p:cNvSpPr>
            <a:spLocks noChangeArrowheads="1"/>
          </p:cNvSpPr>
          <p:nvPr/>
        </p:nvSpPr>
        <p:spPr bwMode="auto">
          <a:xfrm>
            <a:off x="6934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8" name="Oval 685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9" name="Oval 686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0" name="Oval 687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1" name="Oval 688"/>
          <p:cNvSpPr>
            <a:spLocks noChangeArrowheads="1"/>
          </p:cNvSpPr>
          <p:nvPr/>
        </p:nvSpPr>
        <p:spPr bwMode="auto">
          <a:xfrm>
            <a:off x="6629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2" name="Oval 689"/>
          <p:cNvSpPr>
            <a:spLocks noChangeArrowheads="1"/>
          </p:cNvSpPr>
          <p:nvPr/>
        </p:nvSpPr>
        <p:spPr bwMode="auto">
          <a:xfrm>
            <a:off x="69342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3" name="Oval 690"/>
          <p:cNvSpPr>
            <a:spLocks noChangeArrowheads="1"/>
          </p:cNvSpPr>
          <p:nvPr/>
        </p:nvSpPr>
        <p:spPr bwMode="auto">
          <a:xfrm>
            <a:off x="6858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4" name="Oval 691"/>
          <p:cNvSpPr>
            <a:spLocks noChangeArrowheads="1"/>
          </p:cNvSpPr>
          <p:nvPr/>
        </p:nvSpPr>
        <p:spPr bwMode="auto">
          <a:xfrm>
            <a:off x="7086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5" name="Oval 692"/>
          <p:cNvSpPr>
            <a:spLocks noChangeArrowheads="1"/>
          </p:cNvSpPr>
          <p:nvPr/>
        </p:nvSpPr>
        <p:spPr bwMode="auto">
          <a:xfrm>
            <a:off x="67818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6" name="Oval 693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7" name="Oval 694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8" name="Oval 695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9" name="Oval 696"/>
          <p:cNvSpPr>
            <a:spLocks noChangeArrowheads="1"/>
          </p:cNvSpPr>
          <p:nvPr/>
        </p:nvSpPr>
        <p:spPr bwMode="auto">
          <a:xfrm>
            <a:off x="6781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0" name="Oval 697"/>
          <p:cNvSpPr>
            <a:spLocks noChangeArrowheads="1"/>
          </p:cNvSpPr>
          <p:nvPr/>
        </p:nvSpPr>
        <p:spPr bwMode="auto">
          <a:xfrm>
            <a:off x="70866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1" name="Oval 698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2" name="Oval 699"/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3" name="Oval 700"/>
          <p:cNvSpPr>
            <a:spLocks noChangeArrowheads="1"/>
          </p:cNvSpPr>
          <p:nvPr/>
        </p:nvSpPr>
        <p:spPr bwMode="auto">
          <a:xfrm>
            <a:off x="7239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4" name="Oval 701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5" name="Oval 702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6" name="Oval 703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7" name="Oval 704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8" name="Oval 705"/>
          <p:cNvSpPr>
            <a:spLocks noChangeArrowheads="1"/>
          </p:cNvSpPr>
          <p:nvPr/>
        </p:nvSpPr>
        <p:spPr bwMode="auto">
          <a:xfrm>
            <a:off x="6705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9" name="Oval 706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0" name="Oval 707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1" name="Oval 708"/>
          <p:cNvSpPr>
            <a:spLocks noChangeArrowheads="1"/>
          </p:cNvSpPr>
          <p:nvPr/>
        </p:nvSpPr>
        <p:spPr bwMode="auto">
          <a:xfrm>
            <a:off x="71628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2" name="Oval 709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3" name="Oval 710"/>
          <p:cNvSpPr>
            <a:spLocks noChangeArrowheads="1"/>
          </p:cNvSpPr>
          <p:nvPr/>
        </p:nvSpPr>
        <p:spPr bwMode="auto">
          <a:xfrm>
            <a:off x="73914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4" name="Oval 711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5" name="Oval 712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6" name="Oval 713"/>
          <p:cNvSpPr>
            <a:spLocks noChangeArrowheads="1"/>
          </p:cNvSpPr>
          <p:nvPr/>
        </p:nvSpPr>
        <p:spPr bwMode="auto">
          <a:xfrm>
            <a:off x="7086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7" name="Oval 714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8" name="Oval 715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9" name="Oval 716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0" name="Oval 717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1" name="Oval 718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2" name="Oval 719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3" name="Oval 720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4" name="Oval 721"/>
          <p:cNvSpPr>
            <a:spLocks noChangeArrowheads="1"/>
          </p:cNvSpPr>
          <p:nvPr/>
        </p:nvSpPr>
        <p:spPr bwMode="auto">
          <a:xfrm>
            <a:off x="7239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5" name="Oval 722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6" name="Oval 723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7" name="Oval 724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8" name="Oval 725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9" name="Oval 726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0" name="Oval 727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1" name="Oval 728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2" name="Oval 729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3" name="Oval 730"/>
          <p:cNvSpPr>
            <a:spLocks noChangeArrowheads="1"/>
          </p:cNvSpPr>
          <p:nvPr/>
        </p:nvSpPr>
        <p:spPr bwMode="auto">
          <a:xfrm>
            <a:off x="6629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4" name="Oval 731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5" name="Oval 732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6" name="Oval 733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7" name="Oval 734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8" name="Oval 735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9" name="Oval 736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0" name="Oval 737"/>
          <p:cNvSpPr>
            <a:spLocks noChangeArrowheads="1"/>
          </p:cNvSpPr>
          <p:nvPr/>
        </p:nvSpPr>
        <p:spPr bwMode="auto">
          <a:xfrm>
            <a:off x="6705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1" name="Oval 738"/>
          <p:cNvSpPr>
            <a:spLocks noChangeArrowheads="1"/>
          </p:cNvSpPr>
          <p:nvPr/>
        </p:nvSpPr>
        <p:spPr bwMode="auto">
          <a:xfrm>
            <a:off x="7239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2" name="Oval 739"/>
          <p:cNvSpPr>
            <a:spLocks noChangeArrowheads="1"/>
          </p:cNvSpPr>
          <p:nvPr/>
        </p:nvSpPr>
        <p:spPr bwMode="auto">
          <a:xfrm>
            <a:off x="69342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3" name="Oval 740"/>
          <p:cNvSpPr>
            <a:spLocks noChangeArrowheads="1"/>
          </p:cNvSpPr>
          <p:nvPr/>
        </p:nvSpPr>
        <p:spPr bwMode="auto">
          <a:xfrm>
            <a:off x="69342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4" name="Oval 741"/>
          <p:cNvSpPr>
            <a:spLocks noChangeArrowheads="1"/>
          </p:cNvSpPr>
          <p:nvPr/>
        </p:nvSpPr>
        <p:spPr bwMode="auto">
          <a:xfrm>
            <a:off x="6629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5" name="Oval 742"/>
          <p:cNvSpPr>
            <a:spLocks noChangeArrowheads="1"/>
          </p:cNvSpPr>
          <p:nvPr/>
        </p:nvSpPr>
        <p:spPr bwMode="auto">
          <a:xfrm>
            <a:off x="66294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6" name="Oval 743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7" name="Oval 744"/>
          <p:cNvSpPr>
            <a:spLocks noChangeArrowheads="1"/>
          </p:cNvSpPr>
          <p:nvPr/>
        </p:nvSpPr>
        <p:spPr bwMode="auto">
          <a:xfrm>
            <a:off x="67818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8" name="Oval 745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9" name="Oval 746"/>
          <p:cNvSpPr>
            <a:spLocks noChangeArrowheads="1"/>
          </p:cNvSpPr>
          <p:nvPr/>
        </p:nvSpPr>
        <p:spPr bwMode="auto">
          <a:xfrm>
            <a:off x="69342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0" name="Oval 747"/>
          <p:cNvSpPr>
            <a:spLocks noChangeArrowheads="1"/>
          </p:cNvSpPr>
          <p:nvPr/>
        </p:nvSpPr>
        <p:spPr bwMode="auto">
          <a:xfrm>
            <a:off x="6858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1" name="Oval 748"/>
          <p:cNvSpPr>
            <a:spLocks noChangeArrowheads="1"/>
          </p:cNvSpPr>
          <p:nvPr/>
        </p:nvSpPr>
        <p:spPr bwMode="auto">
          <a:xfrm>
            <a:off x="7086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2" name="Oval 749"/>
          <p:cNvSpPr>
            <a:spLocks noChangeArrowheads="1"/>
          </p:cNvSpPr>
          <p:nvPr/>
        </p:nvSpPr>
        <p:spPr bwMode="auto">
          <a:xfrm>
            <a:off x="67818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3" name="Oval 750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4" name="Oval 751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5" name="Oval 752"/>
          <p:cNvSpPr>
            <a:spLocks noChangeArrowheads="1"/>
          </p:cNvSpPr>
          <p:nvPr/>
        </p:nvSpPr>
        <p:spPr bwMode="auto">
          <a:xfrm>
            <a:off x="6781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6" name="Oval 753"/>
          <p:cNvSpPr>
            <a:spLocks noChangeArrowheads="1"/>
          </p:cNvSpPr>
          <p:nvPr/>
        </p:nvSpPr>
        <p:spPr bwMode="auto">
          <a:xfrm>
            <a:off x="70866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7" name="Oval 754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8" name="Oval 755"/>
          <p:cNvSpPr>
            <a:spLocks noChangeArrowheads="1"/>
          </p:cNvSpPr>
          <p:nvPr/>
        </p:nvSpPr>
        <p:spPr bwMode="auto">
          <a:xfrm>
            <a:off x="7239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9" name="Oval 756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0" name="Oval 757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1" name="Oval 758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2" name="Oval 759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3" name="Oval 760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4" name="Oval 761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5" name="Oval 762"/>
          <p:cNvSpPr>
            <a:spLocks noChangeArrowheads="1"/>
          </p:cNvSpPr>
          <p:nvPr/>
        </p:nvSpPr>
        <p:spPr bwMode="auto">
          <a:xfrm>
            <a:off x="71628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6" name="Oval 763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7" name="Oval 764"/>
          <p:cNvSpPr>
            <a:spLocks noChangeArrowheads="1"/>
          </p:cNvSpPr>
          <p:nvPr/>
        </p:nvSpPr>
        <p:spPr bwMode="auto">
          <a:xfrm>
            <a:off x="73914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8" name="Oval 765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9" name="Oval 766"/>
          <p:cNvSpPr>
            <a:spLocks noChangeArrowheads="1"/>
          </p:cNvSpPr>
          <p:nvPr/>
        </p:nvSpPr>
        <p:spPr bwMode="auto">
          <a:xfrm>
            <a:off x="7086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0" name="Oval 767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1" name="Oval 768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2" name="Oval 769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3" name="Oval 770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4" name="Oval 771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5" name="Oval 772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6" name="Oval 773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7" name="Oval 774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8" name="Oval 775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9" name="Oval 776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0" name="Oval 777"/>
          <p:cNvSpPr>
            <a:spLocks noChangeArrowheads="1"/>
          </p:cNvSpPr>
          <p:nvPr/>
        </p:nvSpPr>
        <p:spPr bwMode="auto">
          <a:xfrm>
            <a:off x="7239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1" name="Oval 778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2" name="Oval 779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3" name="Oval 780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4" name="Oval 781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5" name="Oval 782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6" name="Oval 783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7" name="Oval 784"/>
          <p:cNvSpPr>
            <a:spLocks noChangeArrowheads="1"/>
          </p:cNvSpPr>
          <p:nvPr/>
        </p:nvSpPr>
        <p:spPr bwMode="auto">
          <a:xfrm>
            <a:off x="69342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8" name="Oval 785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9" name="Oval 786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0" name="Oval 787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1" name="Oval 788"/>
          <p:cNvSpPr>
            <a:spLocks noChangeArrowheads="1"/>
          </p:cNvSpPr>
          <p:nvPr/>
        </p:nvSpPr>
        <p:spPr bwMode="auto">
          <a:xfrm>
            <a:off x="7162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2" name="Oval 789"/>
          <p:cNvSpPr>
            <a:spLocks noChangeArrowheads="1"/>
          </p:cNvSpPr>
          <p:nvPr/>
        </p:nvSpPr>
        <p:spPr bwMode="auto">
          <a:xfrm>
            <a:off x="73914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3" name="Oval 790"/>
          <p:cNvSpPr>
            <a:spLocks noChangeArrowheads="1"/>
          </p:cNvSpPr>
          <p:nvPr/>
        </p:nvSpPr>
        <p:spPr bwMode="auto">
          <a:xfrm>
            <a:off x="75438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4" name="Oval 791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5" name="Oval 792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6" name="Oval 793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7" name="Oval 794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8" name="Oval 795"/>
          <p:cNvSpPr>
            <a:spLocks noChangeArrowheads="1"/>
          </p:cNvSpPr>
          <p:nvPr/>
        </p:nvSpPr>
        <p:spPr bwMode="auto">
          <a:xfrm>
            <a:off x="6781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9" name="Oval 796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0" name="Oval 797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1" name="Oval 798"/>
          <p:cNvSpPr>
            <a:spLocks noChangeArrowheads="1"/>
          </p:cNvSpPr>
          <p:nvPr/>
        </p:nvSpPr>
        <p:spPr bwMode="auto">
          <a:xfrm>
            <a:off x="6934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2" name="Oval 799"/>
          <p:cNvSpPr>
            <a:spLocks noChangeArrowheads="1"/>
          </p:cNvSpPr>
          <p:nvPr/>
        </p:nvSpPr>
        <p:spPr bwMode="auto">
          <a:xfrm>
            <a:off x="7239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3" name="Oval 800"/>
          <p:cNvSpPr>
            <a:spLocks noChangeArrowheads="1"/>
          </p:cNvSpPr>
          <p:nvPr/>
        </p:nvSpPr>
        <p:spPr bwMode="auto">
          <a:xfrm>
            <a:off x="7162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4" name="Oval 801"/>
          <p:cNvSpPr>
            <a:spLocks noChangeArrowheads="1"/>
          </p:cNvSpPr>
          <p:nvPr/>
        </p:nvSpPr>
        <p:spPr bwMode="auto">
          <a:xfrm>
            <a:off x="68580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5" name="Oval 802"/>
          <p:cNvSpPr>
            <a:spLocks noChangeArrowheads="1"/>
          </p:cNvSpPr>
          <p:nvPr/>
        </p:nvSpPr>
        <p:spPr bwMode="auto">
          <a:xfrm>
            <a:off x="7391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6" name="Oval 803"/>
          <p:cNvSpPr>
            <a:spLocks noChangeArrowheads="1"/>
          </p:cNvSpPr>
          <p:nvPr/>
        </p:nvSpPr>
        <p:spPr bwMode="auto">
          <a:xfrm>
            <a:off x="70866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7" name="Oval 804"/>
          <p:cNvSpPr>
            <a:spLocks noChangeArrowheads="1"/>
          </p:cNvSpPr>
          <p:nvPr/>
        </p:nvSpPr>
        <p:spPr bwMode="auto">
          <a:xfrm>
            <a:off x="7086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8" name="Oval 805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9" name="Oval 806"/>
          <p:cNvSpPr>
            <a:spLocks noChangeArrowheads="1"/>
          </p:cNvSpPr>
          <p:nvPr/>
        </p:nvSpPr>
        <p:spPr bwMode="auto">
          <a:xfrm>
            <a:off x="67818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0" name="Oval 807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1" name="Oval 808"/>
          <p:cNvSpPr>
            <a:spLocks noChangeArrowheads="1"/>
          </p:cNvSpPr>
          <p:nvPr/>
        </p:nvSpPr>
        <p:spPr bwMode="auto">
          <a:xfrm>
            <a:off x="69342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2" name="Oval 809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3" name="TextBox 810"/>
          <p:cNvSpPr txBox="1">
            <a:spLocks noChangeArrowheads="1"/>
          </p:cNvSpPr>
          <p:nvPr/>
        </p:nvSpPr>
        <p:spPr bwMode="auto">
          <a:xfrm>
            <a:off x="381000" y="533400"/>
            <a:ext cx="163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 Players</a:t>
            </a:r>
          </a:p>
        </p:txBody>
      </p:sp>
      <p:sp>
        <p:nvSpPr>
          <p:cNvPr id="29484" name="TextBox 811"/>
          <p:cNvSpPr txBox="1">
            <a:spLocks noChangeArrowheads="1"/>
          </p:cNvSpPr>
          <p:nvPr/>
        </p:nvSpPr>
        <p:spPr bwMode="auto">
          <a:xfrm>
            <a:off x="3390900" y="604838"/>
            <a:ext cx="2254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990 Spectators</a:t>
            </a:r>
          </a:p>
        </p:txBody>
      </p:sp>
      <p:sp>
        <p:nvSpPr>
          <p:cNvPr id="815" name="Left Arrow 814"/>
          <p:cNvSpPr>
            <a:spLocks noChangeArrowheads="1"/>
          </p:cNvSpPr>
          <p:nvPr/>
        </p:nvSpPr>
        <p:spPr bwMode="auto">
          <a:xfrm rot="5089590">
            <a:off x="801688" y="2305050"/>
            <a:ext cx="9144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" name="TextBox 815"/>
          <p:cNvSpPr txBox="1">
            <a:spLocks noChangeArrowheads="1"/>
          </p:cNvSpPr>
          <p:nvPr/>
        </p:nvSpPr>
        <p:spPr bwMode="auto">
          <a:xfrm>
            <a:off x="76200" y="3048000"/>
            <a:ext cx="4114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For each player </a:t>
            </a:r>
          </a:p>
          <a:p>
            <a:endParaRPr lang="en-US"/>
          </a:p>
          <a:p>
            <a:r>
              <a:rPr lang="en-US"/>
              <a:t>P(H</a:t>
            </a:r>
            <a:r>
              <a:rPr lang="en-US" baseline="-25000"/>
              <a:t>i</a:t>
            </a:r>
            <a:r>
              <a:rPr lang="en-US"/>
              <a:t>) = 1/1000</a:t>
            </a:r>
          </a:p>
          <a:p>
            <a:r>
              <a:rPr lang="en-US"/>
              <a:t>P(Evidence | H</a:t>
            </a:r>
            <a:r>
              <a:rPr lang="en-US" baseline="-25000"/>
              <a:t>i</a:t>
            </a:r>
            <a:r>
              <a:rPr lang="en-US"/>
              <a:t> ) = 0.9</a:t>
            </a:r>
          </a:p>
          <a:p>
            <a:endParaRPr lang="en-US"/>
          </a:p>
        </p:txBody>
      </p:sp>
      <p:sp>
        <p:nvSpPr>
          <p:cNvPr id="817" name="TextBox 816"/>
          <p:cNvSpPr txBox="1">
            <a:spLocks noChangeArrowheads="1"/>
          </p:cNvSpPr>
          <p:nvPr/>
        </p:nvSpPr>
        <p:spPr bwMode="auto">
          <a:xfrm>
            <a:off x="2057400" y="2057400"/>
            <a:ext cx="3124200" cy="830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i</a:t>
            </a:r>
            <a:r>
              <a:rPr lang="en-US"/>
              <a:t> is the hypothesis person i did it</a:t>
            </a:r>
          </a:p>
        </p:txBody>
      </p:sp>
      <p:sp>
        <p:nvSpPr>
          <p:cNvPr id="818" name="Left Arrow 817"/>
          <p:cNvSpPr>
            <a:spLocks noChangeArrowheads="1"/>
          </p:cNvSpPr>
          <p:nvPr/>
        </p:nvSpPr>
        <p:spPr bwMode="auto">
          <a:xfrm rot="5089590">
            <a:off x="4989513" y="3028950"/>
            <a:ext cx="9144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" name="TextBox 818"/>
          <p:cNvSpPr txBox="1">
            <a:spLocks noChangeArrowheads="1"/>
          </p:cNvSpPr>
          <p:nvPr/>
        </p:nvSpPr>
        <p:spPr bwMode="auto">
          <a:xfrm>
            <a:off x="4038600" y="3657600"/>
            <a:ext cx="5105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For each spectator</a:t>
            </a:r>
          </a:p>
          <a:p>
            <a:endParaRPr lang="en-US"/>
          </a:p>
          <a:p>
            <a:r>
              <a:rPr lang="en-US"/>
              <a:t>		P(H</a:t>
            </a:r>
            <a:r>
              <a:rPr lang="en-US" baseline="-25000"/>
              <a:t>i</a:t>
            </a:r>
            <a:r>
              <a:rPr lang="en-US"/>
              <a:t>) = 1/1000</a:t>
            </a:r>
          </a:p>
          <a:p>
            <a:r>
              <a:rPr lang="en-US"/>
              <a:t>		P(Evidence | H</a:t>
            </a:r>
            <a:r>
              <a:rPr lang="en-US" baseline="-25000"/>
              <a:t>i</a:t>
            </a:r>
            <a:r>
              <a:rPr lang="en-US"/>
              <a:t> ) = 0.1</a:t>
            </a:r>
          </a:p>
          <a:p>
            <a:endParaRPr lang="en-US"/>
          </a:p>
        </p:txBody>
      </p:sp>
      <p:sp>
        <p:nvSpPr>
          <p:cNvPr id="820" name="TextBox 819"/>
          <p:cNvSpPr txBox="1">
            <a:spLocks noChangeArrowheads="1"/>
          </p:cNvSpPr>
          <p:nvPr/>
        </p:nvSpPr>
        <p:spPr bwMode="auto">
          <a:xfrm>
            <a:off x="2362200" y="4800600"/>
            <a:ext cx="5105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Odds = .009  : .099 </a:t>
            </a:r>
          </a:p>
          <a:p>
            <a:r>
              <a:rPr lang="en-US">
                <a:solidFill>
                  <a:srgbClr val="FF0000"/>
                </a:solidFill>
              </a:rPr>
              <a:t>	 (or  1 :     11)</a:t>
            </a:r>
          </a:p>
        </p:txBody>
      </p:sp>
      <p:sp>
        <p:nvSpPr>
          <p:cNvPr id="821" name="TextBox 820"/>
          <p:cNvSpPr txBox="1">
            <a:spLocks noChangeArrowheads="1"/>
          </p:cNvSpPr>
          <p:nvPr/>
        </p:nvSpPr>
        <p:spPr bwMode="auto">
          <a:xfrm>
            <a:off x="0" y="5810250"/>
            <a:ext cx="358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Total weight of evidence</a:t>
            </a:r>
          </a:p>
          <a:p>
            <a:r>
              <a:rPr lang="en-US"/>
              <a:t>10 x1/1000 x 0.9 = 0.009</a:t>
            </a:r>
          </a:p>
          <a:p>
            <a:endParaRPr lang="en-US"/>
          </a:p>
        </p:txBody>
      </p:sp>
      <p:sp>
        <p:nvSpPr>
          <p:cNvPr id="822" name="TextBox 821"/>
          <p:cNvSpPr txBox="1">
            <a:spLocks noChangeArrowheads="1"/>
          </p:cNvSpPr>
          <p:nvPr/>
        </p:nvSpPr>
        <p:spPr bwMode="auto">
          <a:xfrm>
            <a:off x="5334000" y="5791200"/>
            <a:ext cx="3598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Total weight of evidence</a:t>
            </a:r>
          </a:p>
          <a:p>
            <a:r>
              <a:rPr lang="en-US"/>
              <a:t>99- x 1/1000 x 0.1 = .099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animBg="1"/>
      <p:bldP spid="816" grpId="0"/>
      <p:bldP spid="816" grpId="1"/>
      <p:bldP spid="817" grpId="0" animBg="1"/>
      <p:bldP spid="817" grpId="1" animBg="1"/>
      <p:bldP spid="817" grpId="2" animBg="1"/>
      <p:bldP spid="818" grpId="0" animBg="1"/>
      <p:bldP spid="819" grpId="0"/>
      <p:bldP spid="819" grpId="1"/>
      <p:bldP spid="820" grpId="0"/>
      <p:bldP spid="821" grpId="0"/>
      <p:bldP spid="8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193675"/>
            <a:ext cx="76962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1</a:t>
            </a:r>
          </a:p>
          <a:p>
            <a:pPr>
              <a:spcBef>
                <a:spcPct val="50000"/>
              </a:spcBef>
            </a:pPr>
            <a:r>
              <a:rPr lang="en-US"/>
              <a:t>You obtain a partial DNA profile from an crime scene.  The match probability is 1 in a million.  The local police officer suggests a suspect, and you find a match.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2</a:t>
            </a:r>
          </a:p>
          <a:p>
            <a:pPr>
              <a:spcBef>
                <a:spcPct val="50000"/>
              </a:spcBef>
            </a:pPr>
            <a:r>
              <a:rPr lang="en-US"/>
              <a:t>Is the same, except the local police officer could not suggest a suspect.  The police search a database of a million criminals and find one match.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 which case is the evidence stronger?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How much stronger?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7848600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 to the original motivation: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In the first case the prior on the suspect was high</a:t>
            </a:r>
          </a:p>
          <a:p>
            <a:pPr>
              <a:spcBef>
                <a:spcPct val="50000"/>
              </a:spcBef>
            </a:pPr>
            <a:r>
              <a:rPr lang="en-US"/>
              <a:t>In the second it was close to 1/60 million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But the weight of the genetic evidence is the same in each case.</a:t>
            </a:r>
          </a:p>
          <a:p>
            <a:pPr>
              <a:spcBef>
                <a:spcPct val="50000"/>
              </a:spcBef>
            </a:pPr>
            <a:r>
              <a:rPr lang="en-US"/>
              <a:t>Priors: are for the jury (not prior in the sense of before)</a:t>
            </a:r>
          </a:p>
          <a:p>
            <a:pPr>
              <a:spcBef>
                <a:spcPct val="50000"/>
              </a:spcBef>
            </a:pPr>
            <a:r>
              <a:rPr lang="en-US"/>
              <a:t>Evidence: is for the expert to evaluate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Problem: how do we get this across in court?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jury must combine them.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2296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a city of 1 million people, a crime is committed.  The criminal leaves behind a hair type occuring in 1/1000 of the population.  The suspect has that type of hair.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So called prosecutor’s fallacy (transposed conditional):</a:t>
            </a:r>
          </a:p>
          <a:p>
            <a:pPr>
              <a:spcBef>
                <a:spcPct val="50000"/>
              </a:spcBef>
            </a:pPr>
            <a:r>
              <a:rPr lang="en-US"/>
              <a:t>The chance of innocence is 1 in 1000, so the chance of guilt is 999 in 1000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So called defender’s fallacy</a:t>
            </a:r>
          </a:p>
          <a:p>
            <a:pPr>
              <a:spcBef>
                <a:spcPct val="50000"/>
              </a:spcBef>
            </a:pPr>
            <a:r>
              <a:rPr lang="en-US"/>
              <a:t>There are 1000 people who match in the city, the defendant is only one of them so the chance of guilt is       1 in 1000 </a:t>
            </a:r>
          </a:p>
          <a:p>
            <a:pPr>
              <a:spcBef>
                <a:spcPct val="50000"/>
              </a:spcBef>
            </a:pPr>
            <a:r>
              <a:rPr lang="en-US"/>
              <a:t>They could either be right with an appropriate prior! </a:t>
            </a:r>
          </a:p>
          <a:p>
            <a:pPr>
              <a:spcBef>
                <a:spcPct val="50000"/>
              </a:spcBef>
            </a:pPr>
            <a:r>
              <a:rPr lang="en-US"/>
              <a:t>(1/1,000,00 or ½)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98900"/>
            <a:ext cx="33528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P(Data | H1) is the</a:t>
            </a:r>
            <a:r>
              <a:rPr lang="en-US">
                <a:solidFill>
                  <a:srgbClr val="FF0000"/>
                </a:solidFill>
              </a:rPr>
              <a:t> 		likelihood </a:t>
            </a:r>
          </a:p>
          <a:p>
            <a:pPr>
              <a:spcBef>
                <a:spcPct val="50000"/>
              </a:spcBef>
            </a:pPr>
            <a:r>
              <a:rPr lang="en-US"/>
              <a:t>P(H1) is the</a:t>
            </a:r>
            <a:r>
              <a:rPr lang="en-US">
                <a:solidFill>
                  <a:srgbClr val="FF0000"/>
                </a:solidFill>
              </a:rPr>
              <a:t> 			prior</a:t>
            </a:r>
          </a:p>
          <a:p>
            <a:pPr>
              <a:spcBef>
                <a:spcPct val="50000"/>
              </a:spcBef>
            </a:pPr>
            <a:r>
              <a:rPr lang="en-US"/>
              <a:t>P(H1 | Data)</a:t>
            </a:r>
            <a:r>
              <a:rPr lang="en-US">
                <a:solidFill>
                  <a:srgbClr val="FF0000"/>
                </a:solidFill>
              </a:rPr>
              <a:t> 		is the posterior probability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/>
              <a:t>In odds form -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Prior(Accused) x Likelihood(Accused) :       Prior(Alternative1)xLikelihood(Alternative 1)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				 + Prior(Alternative2)xLikelihood(Alternative 2)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				 + Prior(Alternative3)xLikelihood(Alternative 3)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				                          … etc.</a:t>
            </a:r>
            <a:endParaRPr lang="en-US" sz="180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1"/>
          <p:cNvSpPr>
            <a:spLocks noChangeArrowheads="1"/>
          </p:cNvSpPr>
          <p:nvPr/>
        </p:nvSpPr>
        <p:spPr bwMode="auto">
          <a:xfrm>
            <a:off x="7467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9" name="Oval 2"/>
          <p:cNvSpPr>
            <a:spLocks noChangeArrowheads="1"/>
          </p:cNvSpPr>
          <p:nvPr/>
        </p:nvSpPr>
        <p:spPr bwMode="auto">
          <a:xfrm>
            <a:off x="7620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7620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79248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78486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75438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8077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77724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77724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7620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7772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7772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Oval 16"/>
          <p:cNvSpPr>
            <a:spLocks noChangeArrowheads="1"/>
          </p:cNvSpPr>
          <p:nvPr/>
        </p:nvSpPr>
        <p:spPr bwMode="auto">
          <a:xfrm>
            <a:off x="80772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Oval 17"/>
          <p:cNvSpPr>
            <a:spLocks noChangeArrowheads="1"/>
          </p:cNvSpPr>
          <p:nvPr/>
        </p:nvSpPr>
        <p:spPr bwMode="auto">
          <a:xfrm>
            <a:off x="80010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769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8229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7924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7924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Oval 24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Oval 25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Oval 26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Oval 27"/>
          <p:cNvSpPr>
            <a:spLocks noChangeArrowheads="1"/>
          </p:cNvSpPr>
          <p:nvPr/>
        </p:nvSpPr>
        <p:spPr bwMode="auto">
          <a:xfrm>
            <a:off x="76962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Oval 28"/>
          <p:cNvSpPr>
            <a:spLocks noChangeArrowheads="1"/>
          </p:cNvSpPr>
          <p:nvPr/>
        </p:nvSpPr>
        <p:spPr bwMode="auto">
          <a:xfrm>
            <a:off x="76200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Oval 29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7" name="Oval 30"/>
          <p:cNvSpPr>
            <a:spLocks noChangeArrowheads="1"/>
          </p:cNvSpPr>
          <p:nvPr/>
        </p:nvSpPr>
        <p:spPr bwMode="auto">
          <a:xfrm>
            <a:off x="7848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Oval 31"/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9" name="Oval 32"/>
          <p:cNvSpPr>
            <a:spLocks noChangeArrowheads="1"/>
          </p:cNvSpPr>
          <p:nvPr/>
        </p:nvSpPr>
        <p:spPr bwMode="auto">
          <a:xfrm>
            <a:off x="7543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0" name="Oval 33"/>
          <p:cNvSpPr>
            <a:spLocks noChangeArrowheads="1"/>
          </p:cNvSpPr>
          <p:nvPr/>
        </p:nvSpPr>
        <p:spPr bwMode="auto">
          <a:xfrm>
            <a:off x="7543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1" name="Oval 34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2" name="Oval 35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3" name="Oval 36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4" name="Oval 3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5" name="Oval 38"/>
          <p:cNvSpPr>
            <a:spLocks noChangeArrowheads="1"/>
          </p:cNvSpPr>
          <p:nvPr/>
        </p:nvSpPr>
        <p:spPr bwMode="auto">
          <a:xfrm>
            <a:off x="76962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6" name="Oval 39"/>
          <p:cNvSpPr>
            <a:spLocks noChangeArrowheads="1"/>
          </p:cNvSpPr>
          <p:nvPr/>
        </p:nvSpPr>
        <p:spPr bwMode="auto">
          <a:xfrm>
            <a:off x="76200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7" name="Oval 40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8" name="Oval 41"/>
          <p:cNvSpPr>
            <a:spLocks noChangeArrowheads="1"/>
          </p:cNvSpPr>
          <p:nvPr/>
        </p:nvSpPr>
        <p:spPr bwMode="auto">
          <a:xfrm>
            <a:off x="7848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9" name="Oval 42"/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0" name="Oval 43"/>
          <p:cNvSpPr>
            <a:spLocks noChangeArrowheads="1"/>
          </p:cNvSpPr>
          <p:nvPr/>
        </p:nvSpPr>
        <p:spPr bwMode="auto">
          <a:xfrm>
            <a:off x="7543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1" name="Oval 44"/>
          <p:cNvSpPr>
            <a:spLocks noChangeArrowheads="1"/>
          </p:cNvSpPr>
          <p:nvPr/>
        </p:nvSpPr>
        <p:spPr bwMode="auto">
          <a:xfrm>
            <a:off x="7543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2" name="Oval 45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3" name="Oval 46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4" name="Oval 47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5" name="Oval 48"/>
          <p:cNvSpPr>
            <a:spLocks noChangeArrowheads="1"/>
          </p:cNvSpPr>
          <p:nvPr/>
        </p:nvSpPr>
        <p:spPr bwMode="auto">
          <a:xfrm>
            <a:off x="75438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6" name="Oval 49"/>
          <p:cNvSpPr>
            <a:spLocks noChangeArrowheads="1"/>
          </p:cNvSpPr>
          <p:nvPr/>
        </p:nvSpPr>
        <p:spPr bwMode="auto">
          <a:xfrm>
            <a:off x="7848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7" name="Oval 50"/>
          <p:cNvSpPr>
            <a:spLocks noChangeArrowheads="1"/>
          </p:cNvSpPr>
          <p:nvPr/>
        </p:nvSpPr>
        <p:spPr bwMode="auto">
          <a:xfrm>
            <a:off x="77724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8" name="Oval 51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9" name="Oval 52"/>
          <p:cNvSpPr>
            <a:spLocks noChangeArrowheads="1"/>
          </p:cNvSpPr>
          <p:nvPr/>
        </p:nvSpPr>
        <p:spPr bwMode="auto">
          <a:xfrm>
            <a:off x="8001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0" name="Oval 53"/>
          <p:cNvSpPr>
            <a:spLocks noChangeArrowheads="1"/>
          </p:cNvSpPr>
          <p:nvPr/>
        </p:nvSpPr>
        <p:spPr bwMode="auto">
          <a:xfrm>
            <a:off x="7239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1" name="Oval 54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2" name="Oval 55"/>
          <p:cNvSpPr>
            <a:spLocks noChangeArrowheads="1"/>
          </p:cNvSpPr>
          <p:nvPr/>
        </p:nvSpPr>
        <p:spPr bwMode="auto">
          <a:xfrm>
            <a:off x="76962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3" name="Oval 56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4" name="Oval 57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5" name="Oval 58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6" name="Oval 59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7" name="Oval 60"/>
          <p:cNvSpPr>
            <a:spLocks noChangeArrowheads="1"/>
          </p:cNvSpPr>
          <p:nvPr/>
        </p:nvSpPr>
        <p:spPr bwMode="auto">
          <a:xfrm>
            <a:off x="7467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8" name="Oval 61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9" name="Oval 62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0" name="Oval 63"/>
          <p:cNvSpPr>
            <a:spLocks noChangeArrowheads="1"/>
          </p:cNvSpPr>
          <p:nvPr/>
        </p:nvSpPr>
        <p:spPr bwMode="auto">
          <a:xfrm>
            <a:off x="7620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1" name="Oval 64"/>
          <p:cNvSpPr>
            <a:spLocks noChangeArrowheads="1"/>
          </p:cNvSpPr>
          <p:nvPr/>
        </p:nvSpPr>
        <p:spPr bwMode="auto">
          <a:xfrm>
            <a:off x="7315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2" name="Oval 65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3" name="Oval 66"/>
          <p:cNvSpPr>
            <a:spLocks noChangeArrowheads="1"/>
          </p:cNvSpPr>
          <p:nvPr/>
        </p:nvSpPr>
        <p:spPr bwMode="auto">
          <a:xfrm>
            <a:off x="7162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4" name="Oval 67"/>
          <p:cNvSpPr>
            <a:spLocks noChangeArrowheads="1"/>
          </p:cNvSpPr>
          <p:nvPr/>
        </p:nvSpPr>
        <p:spPr bwMode="auto">
          <a:xfrm>
            <a:off x="73152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5" name="Oval 68"/>
          <p:cNvSpPr>
            <a:spLocks noChangeArrowheads="1"/>
          </p:cNvSpPr>
          <p:nvPr/>
        </p:nvSpPr>
        <p:spPr bwMode="auto">
          <a:xfrm>
            <a:off x="7086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6" name="Oval 69"/>
          <p:cNvSpPr>
            <a:spLocks noChangeArrowheads="1"/>
          </p:cNvSpPr>
          <p:nvPr/>
        </p:nvSpPr>
        <p:spPr bwMode="auto">
          <a:xfrm>
            <a:off x="73152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7" name="Oval 70"/>
          <p:cNvSpPr>
            <a:spLocks noChangeArrowheads="1"/>
          </p:cNvSpPr>
          <p:nvPr/>
        </p:nvSpPr>
        <p:spPr bwMode="auto">
          <a:xfrm>
            <a:off x="76200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8" name="Oval 71"/>
          <p:cNvSpPr>
            <a:spLocks noChangeArrowheads="1"/>
          </p:cNvSpPr>
          <p:nvPr/>
        </p:nvSpPr>
        <p:spPr bwMode="auto">
          <a:xfrm>
            <a:off x="7543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9" name="Oval 72"/>
          <p:cNvSpPr>
            <a:spLocks noChangeArrowheads="1"/>
          </p:cNvSpPr>
          <p:nvPr/>
        </p:nvSpPr>
        <p:spPr bwMode="auto">
          <a:xfrm>
            <a:off x="72390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0" name="Oval 73"/>
          <p:cNvSpPr>
            <a:spLocks noChangeArrowheads="1"/>
          </p:cNvSpPr>
          <p:nvPr/>
        </p:nvSpPr>
        <p:spPr bwMode="auto">
          <a:xfrm>
            <a:off x="7772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1" name="Oval 74"/>
          <p:cNvSpPr>
            <a:spLocks noChangeArrowheads="1"/>
          </p:cNvSpPr>
          <p:nvPr/>
        </p:nvSpPr>
        <p:spPr bwMode="auto">
          <a:xfrm>
            <a:off x="7010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2" name="Oval 75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3" name="Oval 76"/>
          <p:cNvSpPr>
            <a:spLocks noChangeArrowheads="1"/>
          </p:cNvSpPr>
          <p:nvPr/>
        </p:nvSpPr>
        <p:spPr bwMode="auto">
          <a:xfrm>
            <a:off x="74676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4" name="Oval 77"/>
          <p:cNvSpPr>
            <a:spLocks noChangeArrowheads="1"/>
          </p:cNvSpPr>
          <p:nvPr/>
        </p:nvSpPr>
        <p:spPr bwMode="auto">
          <a:xfrm>
            <a:off x="73152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5" name="Oval 78"/>
          <p:cNvSpPr>
            <a:spLocks noChangeArrowheads="1"/>
          </p:cNvSpPr>
          <p:nvPr/>
        </p:nvSpPr>
        <p:spPr bwMode="auto">
          <a:xfrm>
            <a:off x="7467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6" name="Oval 79"/>
          <p:cNvSpPr>
            <a:spLocks noChangeArrowheads="1"/>
          </p:cNvSpPr>
          <p:nvPr/>
        </p:nvSpPr>
        <p:spPr bwMode="auto">
          <a:xfrm>
            <a:off x="7239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7" name="Oval 80"/>
          <p:cNvSpPr>
            <a:spLocks noChangeArrowheads="1"/>
          </p:cNvSpPr>
          <p:nvPr/>
        </p:nvSpPr>
        <p:spPr bwMode="auto">
          <a:xfrm>
            <a:off x="7467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8" name="Oval 81"/>
          <p:cNvSpPr>
            <a:spLocks noChangeArrowheads="1"/>
          </p:cNvSpPr>
          <p:nvPr/>
        </p:nvSpPr>
        <p:spPr bwMode="auto">
          <a:xfrm>
            <a:off x="7772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9" name="Oval 82"/>
          <p:cNvSpPr>
            <a:spLocks noChangeArrowheads="1"/>
          </p:cNvSpPr>
          <p:nvPr/>
        </p:nvSpPr>
        <p:spPr bwMode="auto">
          <a:xfrm>
            <a:off x="7696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0" name="Oval 83"/>
          <p:cNvSpPr>
            <a:spLocks noChangeArrowheads="1"/>
          </p:cNvSpPr>
          <p:nvPr/>
        </p:nvSpPr>
        <p:spPr bwMode="auto">
          <a:xfrm>
            <a:off x="7391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1" name="Oval 84"/>
          <p:cNvSpPr>
            <a:spLocks noChangeArrowheads="1"/>
          </p:cNvSpPr>
          <p:nvPr/>
        </p:nvSpPr>
        <p:spPr bwMode="auto">
          <a:xfrm>
            <a:off x="7924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2" name="Oval 85"/>
          <p:cNvSpPr>
            <a:spLocks noChangeArrowheads="1"/>
          </p:cNvSpPr>
          <p:nvPr/>
        </p:nvSpPr>
        <p:spPr bwMode="auto">
          <a:xfrm>
            <a:off x="7162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3" name="Oval 86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4" name="Oval 87"/>
          <p:cNvSpPr>
            <a:spLocks noChangeArrowheads="1"/>
          </p:cNvSpPr>
          <p:nvPr/>
        </p:nvSpPr>
        <p:spPr bwMode="auto">
          <a:xfrm>
            <a:off x="76200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5" name="Oval 88"/>
          <p:cNvSpPr>
            <a:spLocks noChangeArrowheads="1"/>
          </p:cNvSpPr>
          <p:nvPr/>
        </p:nvSpPr>
        <p:spPr bwMode="auto">
          <a:xfrm>
            <a:off x="69342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6" name="Oval 89"/>
          <p:cNvSpPr>
            <a:spLocks noChangeArrowheads="1"/>
          </p:cNvSpPr>
          <p:nvPr/>
        </p:nvSpPr>
        <p:spPr bwMode="auto">
          <a:xfrm>
            <a:off x="7086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7" name="Oval 90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8" name="Oval 91"/>
          <p:cNvSpPr>
            <a:spLocks noChangeArrowheads="1"/>
          </p:cNvSpPr>
          <p:nvPr/>
        </p:nvSpPr>
        <p:spPr bwMode="auto">
          <a:xfrm>
            <a:off x="7086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9" name="Oval 92"/>
          <p:cNvSpPr>
            <a:spLocks noChangeArrowheads="1"/>
          </p:cNvSpPr>
          <p:nvPr/>
        </p:nvSpPr>
        <p:spPr bwMode="auto">
          <a:xfrm>
            <a:off x="7391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0" name="Oval 93"/>
          <p:cNvSpPr>
            <a:spLocks noChangeArrowheads="1"/>
          </p:cNvSpPr>
          <p:nvPr/>
        </p:nvSpPr>
        <p:spPr bwMode="auto">
          <a:xfrm>
            <a:off x="73152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1" name="Oval 94"/>
          <p:cNvSpPr>
            <a:spLocks noChangeArrowheads="1"/>
          </p:cNvSpPr>
          <p:nvPr/>
        </p:nvSpPr>
        <p:spPr bwMode="auto">
          <a:xfrm>
            <a:off x="7010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2" name="Oval 95"/>
          <p:cNvSpPr>
            <a:spLocks noChangeArrowheads="1"/>
          </p:cNvSpPr>
          <p:nvPr/>
        </p:nvSpPr>
        <p:spPr bwMode="auto">
          <a:xfrm>
            <a:off x="7543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3" name="Oval 96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4" name="Oval 97"/>
          <p:cNvSpPr>
            <a:spLocks noChangeArrowheads="1"/>
          </p:cNvSpPr>
          <p:nvPr/>
        </p:nvSpPr>
        <p:spPr bwMode="auto">
          <a:xfrm>
            <a:off x="72390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5" name="Rectangle 98"/>
          <p:cNvSpPr>
            <a:spLocks noChangeArrowheads="1"/>
          </p:cNvSpPr>
          <p:nvPr/>
        </p:nvSpPr>
        <p:spPr bwMode="auto">
          <a:xfrm>
            <a:off x="5791200" y="44196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 Not Guilty 0.99 x 10</a:t>
            </a:r>
            <a:r>
              <a:rPr lang="en-US" baseline="30000"/>
              <a:t>-6</a:t>
            </a:r>
            <a:endParaRPr lang="en-US"/>
          </a:p>
        </p:txBody>
      </p:sp>
      <p:sp>
        <p:nvSpPr>
          <p:cNvPr id="34916" name="Rectangle 99"/>
          <p:cNvSpPr>
            <a:spLocks noChangeArrowheads="1"/>
          </p:cNvSpPr>
          <p:nvPr/>
        </p:nvSpPr>
        <p:spPr bwMode="auto">
          <a:xfrm>
            <a:off x="990600" y="51054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	 Guilty 10</a:t>
            </a:r>
            <a:r>
              <a:rPr lang="en-US" baseline="30000"/>
              <a:t>-2</a:t>
            </a:r>
            <a:endParaRPr lang="en-US"/>
          </a:p>
        </p:txBody>
      </p:sp>
      <p:sp>
        <p:nvSpPr>
          <p:cNvPr id="34917" name="Oval 100"/>
          <p:cNvSpPr>
            <a:spLocks noChangeArrowheads="1"/>
          </p:cNvSpPr>
          <p:nvPr/>
        </p:nvSpPr>
        <p:spPr bwMode="auto">
          <a:xfrm>
            <a:off x="266700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33400" y="29718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Peter</a:t>
            </a:r>
          </a:p>
          <a:p>
            <a:pPr>
              <a:defRPr/>
            </a:pPr>
            <a:r>
              <a:rPr lang="en-US" dirty="0"/>
              <a:t>Prior 		0.01</a:t>
            </a:r>
          </a:p>
          <a:p>
            <a:pPr>
              <a:defRPr/>
            </a:pPr>
            <a:r>
              <a:rPr lang="en-US" dirty="0"/>
              <a:t>Likelihood	1</a:t>
            </a:r>
          </a:p>
          <a:p>
            <a:pPr>
              <a:defRPr/>
            </a:pPr>
            <a:r>
              <a:rPr lang="en-US" dirty="0"/>
              <a:t>No.		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76600" y="1676400"/>
            <a:ext cx="3200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</a:p>
          <a:p>
            <a:pPr>
              <a:defRPr/>
            </a:pPr>
            <a:r>
              <a:rPr lang="en-US" dirty="0"/>
              <a:t>Prior 		0.99/7M</a:t>
            </a:r>
          </a:p>
          <a:p>
            <a:pPr>
              <a:defRPr/>
            </a:pPr>
            <a:r>
              <a:rPr lang="en-US" dirty="0"/>
              <a:t>Likelihood	1/1M</a:t>
            </a:r>
          </a:p>
          <a:p>
            <a:pPr>
              <a:defRPr/>
            </a:pPr>
            <a:r>
              <a:rPr lang="en-US" dirty="0"/>
              <a:t>No.		1M</a:t>
            </a:r>
          </a:p>
          <a:p>
            <a:pPr>
              <a:defRPr/>
            </a:pPr>
            <a:r>
              <a:rPr lang="en-US" dirty="0"/>
              <a:t>		</a:t>
            </a:r>
          </a:p>
          <a:p>
            <a:pPr>
              <a:defRPr/>
            </a:pPr>
            <a:r>
              <a:rPr lang="en-US" dirty="0"/>
              <a:t>		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76600" y="32004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333399"/>
                </a:solidFill>
              </a:rPr>
              <a:t>Rest of UK</a:t>
            </a:r>
          </a:p>
          <a:p>
            <a:pPr>
              <a:defRPr/>
            </a:pPr>
            <a:r>
              <a:rPr lang="en-US" dirty="0"/>
              <a:t>Prior 		0.99/7M</a:t>
            </a:r>
          </a:p>
          <a:p>
            <a:pPr>
              <a:defRPr/>
            </a:pPr>
            <a:r>
              <a:rPr lang="en-US" dirty="0"/>
              <a:t>Likelihood	1/1M</a:t>
            </a:r>
          </a:p>
          <a:p>
            <a:pPr>
              <a:defRPr/>
            </a:pPr>
            <a:r>
              <a:rPr lang="en-US" dirty="0"/>
              <a:t>No.		6M</a:t>
            </a:r>
          </a:p>
        </p:txBody>
      </p:sp>
      <p:sp>
        <p:nvSpPr>
          <p:cNvPr id="34921" name="Oval 14"/>
          <p:cNvSpPr>
            <a:spLocks noChangeArrowheads="1"/>
          </p:cNvSpPr>
          <p:nvPr/>
        </p:nvSpPr>
        <p:spPr bwMode="auto">
          <a:xfrm>
            <a:off x="6743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2" name="Oval 15"/>
          <p:cNvSpPr>
            <a:spLocks noChangeArrowheads="1"/>
          </p:cNvSpPr>
          <p:nvPr/>
        </p:nvSpPr>
        <p:spPr bwMode="auto">
          <a:xfrm>
            <a:off x="6972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3" name="Oval 1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4" name="Oval 19"/>
          <p:cNvSpPr>
            <a:spLocks noChangeArrowheads="1"/>
          </p:cNvSpPr>
          <p:nvPr/>
        </p:nvSpPr>
        <p:spPr bwMode="auto">
          <a:xfrm>
            <a:off x="7429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5" name="Oval 20"/>
          <p:cNvSpPr>
            <a:spLocks noChangeArrowheads="1"/>
          </p:cNvSpPr>
          <p:nvPr/>
        </p:nvSpPr>
        <p:spPr bwMode="auto">
          <a:xfrm>
            <a:off x="6667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6" name="Oval 21"/>
          <p:cNvSpPr>
            <a:spLocks noChangeArrowheads="1"/>
          </p:cNvSpPr>
          <p:nvPr/>
        </p:nvSpPr>
        <p:spPr bwMode="auto">
          <a:xfrm>
            <a:off x="71247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7" name="Oval 25"/>
          <p:cNvSpPr>
            <a:spLocks noChangeArrowheads="1"/>
          </p:cNvSpPr>
          <p:nvPr/>
        </p:nvSpPr>
        <p:spPr bwMode="auto">
          <a:xfrm>
            <a:off x="6896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8" name="Oval 26"/>
          <p:cNvSpPr>
            <a:spLocks noChangeArrowheads="1"/>
          </p:cNvSpPr>
          <p:nvPr/>
        </p:nvSpPr>
        <p:spPr bwMode="auto">
          <a:xfrm>
            <a:off x="7124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9" name="Oval 28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0" name="Oval 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1" name="Oval 30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2" name="Oval 31"/>
          <p:cNvSpPr>
            <a:spLocks noChangeArrowheads="1"/>
          </p:cNvSpPr>
          <p:nvPr/>
        </p:nvSpPr>
        <p:spPr bwMode="auto">
          <a:xfrm>
            <a:off x="6819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3" name="Oval 32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4" name="Oval 36"/>
          <p:cNvSpPr>
            <a:spLocks noChangeArrowheads="1"/>
          </p:cNvSpPr>
          <p:nvPr/>
        </p:nvSpPr>
        <p:spPr bwMode="auto">
          <a:xfrm>
            <a:off x="7048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5" name="Oval 37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6" name="Oval 38"/>
          <p:cNvSpPr>
            <a:spLocks noChangeArrowheads="1"/>
          </p:cNvSpPr>
          <p:nvPr/>
        </p:nvSpPr>
        <p:spPr bwMode="auto">
          <a:xfrm>
            <a:off x="7581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7" name="Oval 39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8" name="Oval 40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9" name="Oval 41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0" name="Oval 4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1" name="Oval 43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2" name="Oval 4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3" name="Oval 47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4" name="Oval 48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5" name="Oval 49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6" name="Oval 50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7" name="Oval 5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8" name="Oval 52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9" name="Oval 53"/>
          <p:cNvSpPr>
            <a:spLocks noChangeArrowheads="1"/>
          </p:cNvSpPr>
          <p:nvPr/>
        </p:nvSpPr>
        <p:spPr bwMode="auto">
          <a:xfrm>
            <a:off x="7124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0" name="Oval 54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1" name="Oval 5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2" name="Oval 5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3" name="Oval 58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4" name="Oval 59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5" name="Oval 60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6" name="Oval 61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7" name="Oval 62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8" name="Oval 63"/>
          <p:cNvSpPr>
            <a:spLocks noChangeArrowheads="1"/>
          </p:cNvSpPr>
          <p:nvPr/>
        </p:nvSpPr>
        <p:spPr bwMode="auto">
          <a:xfrm>
            <a:off x="8039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9" name="Oval 64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0" name="Oval 6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1" name="Oval 6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2" name="Oval 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3" name="Oval 6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4" name="Oval 69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5" name="Oval 70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6" name="Oval 7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7" name="Oval 72"/>
          <p:cNvSpPr>
            <a:spLocks noChangeArrowheads="1"/>
          </p:cNvSpPr>
          <p:nvPr/>
        </p:nvSpPr>
        <p:spPr bwMode="auto">
          <a:xfrm>
            <a:off x="7962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8" name="Oval 73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9" name="Oval 74"/>
          <p:cNvSpPr>
            <a:spLocks noChangeArrowheads="1"/>
          </p:cNvSpPr>
          <p:nvPr/>
        </p:nvSpPr>
        <p:spPr bwMode="auto">
          <a:xfrm>
            <a:off x="8191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0" name="Oval 75"/>
          <p:cNvSpPr>
            <a:spLocks noChangeArrowheads="1"/>
          </p:cNvSpPr>
          <p:nvPr/>
        </p:nvSpPr>
        <p:spPr bwMode="auto">
          <a:xfrm>
            <a:off x="7429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1" name="Oval 76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2" name="Oval 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3" name="Oval 7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4" name="Oval 7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5" name="Oval 80"/>
          <p:cNvSpPr>
            <a:spLocks noChangeArrowheads="1"/>
          </p:cNvSpPr>
          <p:nvPr/>
        </p:nvSpPr>
        <p:spPr bwMode="auto">
          <a:xfrm>
            <a:off x="7658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6" name="Oval 81"/>
          <p:cNvSpPr>
            <a:spLocks noChangeArrowheads="1"/>
          </p:cNvSpPr>
          <p:nvPr/>
        </p:nvSpPr>
        <p:spPr bwMode="auto">
          <a:xfrm>
            <a:off x="7886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7" name="Oval 8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8" name="Oval 83"/>
          <p:cNvSpPr>
            <a:spLocks noChangeArrowheads="1"/>
          </p:cNvSpPr>
          <p:nvPr/>
        </p:nvSpPr>
        <p:spPr bwMode="auto">
          <a:xfrm>
            <a:off x="8115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9" name="Oval 84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0" name="Oval 85"/>
          <p:cNvSpPr>
            <a:spLocks noChangeArrowheads="1"/>
          </p:cNvSpPr>
          <p:nvPr/>
        </p:nvSpPr>
        <p:spPr bwMode="auto">
          <a:xfrm>
            <a:off x="8343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1" name="Oval 86"/>
          <p:cNvSpPr>
            <a:spLocks noChangeArrowheads="1"/>
          </p:cNvSpPr>
          <p:nvPr/>
        </p:nvSpPr>
        <p:spPr bwMode="auto">
          <a:xfrm>
            <a:off x="7581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2" name="Oval 87"/>
          <p:cNvSpPr>
            <a:spLocks noChangeArrowheads="1"/>
          </p:cNvSpPr>
          <p:nvPr/>
        </p:nvSpPr>
        <p:spPr bwMode="auto">
          <a:xfrm>
            <a:off x="8039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3" name="Oval 8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4" name="Oval 8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5" name="Oval 9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6" name="Oval 91"/>
          <p:cNvSpPr>
            <a:spLocks noChangeArrowheads="1"/>
          </p:cNvSpPr>
          <p:nvPr/>
        </p:nvSpPr>
        <p:spPr bwMode="auto">
          <a:xfrm>
            <a:off x="7810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7" name="Oval 92"/>
          <p:cNvSpPr>
            <a:spLocks noChangeArrowheads="1"/>
          </p:cNvSpPr>
          <p:nvPr/>
        </p:nvSpPr>
        <p:spPr bwMode="auto">
          <a:xfrm>
            <a:off x="8039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8" name="Oval 9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9" name="Oval 94"/>
          <p:cNvSpPr>
            <a:spLocks noChangeArrowheads="1"/>
          </p:cNvSpPr>
          <p:nvPr/>
        </p:nvSpPr>
        <p:spPr bwMode="auto">
          <a:xfrm>
            <a:off x="8267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0" name="Oval 95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1" name="Oval 96"/>
          <p:cNvSpPr>
            <a:spLocks noChangeArrowheads="1"/>
          </p:cNvSpPr>
          <p:nvPr/>
        </p:nvSpPr>
        <p:spPr bwMode="auto">
          <a:xfrm>
            <a:off x="8496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2" name="Oval 97"/>
          <p:cNvSpPr>
            <a:spLocks noChangeArrowheads="1"/>
          </p:cNvSpPr>
          <p:nvPr/>
        </p:nvSpPr>
        <p:spPr bwMode="auto">
          <a:xfrm>
            <a:off x="7734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3" name="Oval 99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4" name="Oval 100"/>
          <p:cNvSpPr>
            <a:spLocks noChangeArrowheads="1"/>
          </p:cNvSpPr>
          <p:nvPr/>
        </p:nvSpPr>
        <p:spPr bwMode="auto">
          <a:xfrm>
            <a:off x="6667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5" name="Oval 101"/>
          <p:cNvSpPr>
            <a:spLocks noChangeArrowheads="1"/>
          </p:cNvSpPr>
          <p:nvPr/>
        </p:nvSpPr>
        <p:spPr bwMode="auto">
          <a:xfrm>
            <a:off x="6819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6" name="Oval 102"/>
          <p:cNvSpPr>
            <a:spLocks noChangeArrowheads="1"/>
          </p:cNvSpPr>
          <p:nvPr/>
        </p:nvSpPr>
        <p:spPr bwMode="auto">
          <a:xfrm>
            <a:off x="6591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7" name="Oval 103"/>
          <p:cNvSpPr>
            <a:spLocks noChangeArrowheads="1"/>
          </p:cNvSpPr>
          <p:nvPr/>
        </p:nvSpPr>
        <p:spPr bwMode="auto">
          <a:xfrm>
            <a:off x="6819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8" name="Oval 104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9" name="Oval 105"/>
          <p:cNvSpPr>
            <a:spLocks noChangeArrowheads="1"/>
          </p:cNvSpPr>
          <p:nvPr/>
        </p:nvSpPr>
        <p:spPr bwMode="auto">
          <a:xfrm>
            <a:off x="7048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0" name="Oval 106"/>
          <p:cNvSpPr>
            <a:spLocks noChangeArrowheads="1"/>
          </p:cNvSpPr>
          <p:nvPr/>
        </p:nvSpPr>
        <p:spPr bwMode="auto">
          <a:xfrm>
            <a:off x="6743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1" name="Oval 107"/>
          <p:cNvSpPr>
            <a:spLocks noChangeArrowheads="1"/>
          </p:cNvSpPr>
          <p:nvPr/>
        </p:nvSpPr>
        <p:spPr bwMode="auto">
          <a:xfrm>
            <a:off x="7277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2" name="Oval 108"/>
          <p:cNvSpPr>
            <a:spLocks noChangeArrowheads="1"/>
          </p:cNvSpPr>
          <p:nvPr/>
        </p:nvSpPr>
        <p:spPr bwMode="auto">
          <a:xfrm>
            <a:off x="6515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3" name="Oval 109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4" name="Oval 110"/>
          <p:cNvSpPr>
            <a:spLocks noChangeArrowheads="1"/>
          </p:cNvSpPr>
          <p:nvPr/>
        </p:nvSpPr>
        <p:spPr bwMode="auto">
          <a:xfrm>
            <a:off x="6972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5" name="Oval 111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6" name="Oval 112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7" name="Oval 113"/>
          <p:cNvSpPr>
            <a:spLocks noChangeArrowheads="1"/>
          </p:cNvSpPr>
          <p:nvPr/>
        </p:nvSpPr>
        <p:spPr bwMode="auto">
          <a:xfrm>
            <a:off x="7962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8" name="Oval 114"/>
          <p:cNvSpPr>
            <a:spLocks noChangeArrowheads="1"/>
          </p:cNvSpPr>
          <p:nvPr/>
        </p:nvSpPr>
        <p:spPr bwMode="auto">
          <a:xfrm>
            <a:off x="8191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9" name="Oval 11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0" name="Oval 116"/>
          <p:cNvSpPr>
            <a:spLocks noChangeArrowheads="1"/>
          </p:cNvSpPr>
          <p:nvPr/>
        </p:nvSpPr>
        <p:spPr bwMode="auto">
          <a:xfrm>
            <a:off x="8420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1" name="Oval 121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2" name="Oval 122"/>
          <p:cNvSpPr>
            <a:spLocks noChangeArrowheads="1"/>
          </p:cNvSpPr>
          <p:nvPr/>
        </p:nvSpPr>
        <p:spPr bwMode="auto">
          <a:xfrm>
            <a:off x="6667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3" name="Oval 123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4" name="Oval 124"/>
          <p:cNvSpPr>
            <a:spLocks noChangeArrowheads="1"/>
          </p:cNvSpPr>
          <p:nvPr/>
        </p:nvSpPr>
        <p:spPr bwMode="auto">
          <a:xfrm>
            <a:off x="6591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5" name="Oval 12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6" name="Oval 126"/>
          <p:cNvSpPr>
            <a:spLocks noChangeArrowheads="1"/>
          </p:cNvSpPr>
          <p:nvPr/>
        </p:nvSpPr>
        <p:spPr bwMode="auto">
          <a:xfrm>
            <a:off x="7124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7" name="Oval 127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8" name="Oval 128"/>
          <p:cNvSpPr>
            <a:spLocks noChangeArrowheads="1"/>
          </p:cNvSpPr>
          <p:nvPr/>
        </p:nvSpPr>
        <p:spPr bwMode="auto">
          <a:xfrm>
            <a:off x="6743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9" name="Oval 129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0" name="Oval 130"/>
          <p:cNvSpPr>
            <a:spLocks noChangeArrowheads="1"/>
          </p:cNvSpPr>
          <p:nvPr/>
        </p:nvSpPr>
        <p:spPr bwMode="auto">
          <a:xfrm>
            <a:off x="6515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" name="Oval 131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" name="Oval 13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" name="Oval 146"/>
          <p:cNvSpPr>
            <a:spLocks noChangeArrowheads="1"/>
          </p:cNvSpPr>
          <p:nvPr/>
        </p:nvSpPr>
        <p:spPr bwMode="auto">
          <a:xfrm>
            <a:off x="7048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4" name="Oval 150"/>
          <p:cNvSpPr>
            <a:spLocks noChangeArrowheads="1"/>
          </p:cNvSpPr>
          <p:nvPr/>
        </p:nvSpPr>
        <p:spPr bwMode="auto">
          <a:xfrm>
            <a:off x="72009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5" name="Oval 151"/>
          <p:cNvSpPr>
            <a:spLocks noChangeArrowheads="1"/>
          </p:cNvSpPr>
          <p:nvPr/>
        </p:nvSpPr>
        <p:spPr bwMode="auto">
          <a:xfrm>
            <a:off x="77343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6" name="Oval 152"/>
          <p:cNvSpPr>
            <a:spLocks noChangeArrowheads="1"/>
          </p:cNvSpPr>
          <p:nvPr/>
        </p:nvSpPr>
        <p:spPr bwMode="auto">
          <a:xfrm>
            <a:off x="69723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7" name="Oval 153"/>
          <p:cNvSpPr>
            <a:spLocks noChangeArrowheads="1"/>
          </p:cNvSpPr>
          <p:nvPr/>
        </p:nvSpPr>
        <p:spPr bwMode="auto">
          <a:xfrm>
            <a:off x="74295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8" name="Oval 155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9" name="Oval 15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0" name="Oval 157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1" name="Oval 158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2" name="Oval 1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3" name="Oval 165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4" name="Oval 16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5" name="Oval 167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6" name="Oval 170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7" name="Oval 17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8" name="Oval 199"/>
          <p:cNvSpPr>
            <a:spLocks noChangeArrowheads="1"/>
          </p:cNvSpPr>
          <p:nvPr/>
        </p:nvSpPr>
        <p:spPr bwMode="auto">
          <a:xfrm>
            <a:off x="6515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9" name="Oval 20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0" name="Oval 201"/>
          <p:cNvSpPr>
            <a:spLocks noChangeArrowheads="1"/>
          </p:cNvSpPr>
          <p:nvPr/>
        </p:nvSpPr>
        <p:spPr bwMode="auto">
          <a:xfrm>
            <a:off x="6438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1" name="Oval 202"/>
          <p:cNvSpPr>
            <a:spLocks noChangeArrowheads="1"/>
          </p:cNvSpPr>
          <p:nvPr/>
        </p:nvSpPr>
        <p:spPr bwMode="auto">
          <a:xfrm>
            <a:off x="6667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2" name="Oval 203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3" name="Oval 204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4" name="Oval 206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5" name="Oval 209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6" name="Oval 21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7" name="Oval 21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8" name="Oval 212"/>
          <p:cNvSpPr>
            <a:spLocks noChangeArrowheads="1"/>
          </p:cNvSpPr>
          <p:nvPr/>
        </p:nvSpPr>
        <p:spPr bwMode="auto">
          <a:xfrm>
            <a:off x="6591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9" name="Oval 213"/>
          <p:cNvSpPr>
            <a:spLocks noChangeArrowheads="1"/>
          </p:cNvSpPr>
          <p:nvPr/>
        </p:nvSpPr>
        <p:spPr bwMode="auto">
          <a:xfrm>
            <a:off x="6819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0" name="Oval 21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1" name="Oval 220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2" name="Oval 22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3" name="Oval 222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4" name="Oval 22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5" name="Oval 231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6" name="Oval 23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7" name="Oval 233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8" name="Oval 234"/>
          <p:cNvSpPr>
            <a:spLocks noChangeArrowheads="1"/>
          </p:cNvSpPr>
          <p:nvPr/>
        </p:nvSpPr>
        <p:spPr bwMode="auto">
          <a:xfrm>
            <a:off x="6896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9" name="Oval 235"/>
          <p:cNvSpPr>
            <a:spLocks noChangeArrowheads="1"/>
          </p:cNvSpPr>
          <p:nvPr/>
        </p:nvSpPr>
        <p:spPr bwMode="auto">
          <a:xfrm>
            <a:off x="7124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0" name="Oval 236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1" name="Oval 237"/>
          <p:cNvSpPr>
            <a:spLocks noChangeArrowheads="1"/>
          </p:cNvSpPr>
          <p:nvPr/>
        </p:nvSpPr>
        <p:spPr bwMode="auto">
          <a:xfrm>
            <a:off x="7353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2" name="Oval 238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3" name="Oval 239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4" name="Oval 240"/>
          <p:cNvSpPr>
            <a:spLocks noChangeArrowheads="1"/>
          </p:cNvSpPr>
          <p:nvPr/>
        </p:nvSpPr>
        <p:spPr bwMode="auto">
          <a:xfrm>
            <a:off x="6819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5" name="Oval 241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6" name="Oval 242"/>
          <p:cNvSpPr>
            <a:spLocks noChangeArrowheads="1"/>
          </p:cNvSpPr>
          <p:nvPr/>
        </p:nvSpPr>
        <p:spPr bwMode="auto">
          <a:xfrm>
            <a:off x="7277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7" name="Oval 243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8" name="Oval 253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9" name="Oval 265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0" name="Oval 266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1" name="Oval 267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2" name="Oval 268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3" name="Oval 269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4" name="Oval 270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5" name="Oval 27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6" name="Oval 272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7" name="Oval 273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8" name="Oval 275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9" name="Oval 299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0" name="Oval 300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1" name="Oval 301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2" name="Oval 303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3" name="Oval 304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4" name="Oval 305"/>
          <p:cNvSpPr>
            <a:spLocks noChangeArrowheads="1"/>
          </p:cNvSpPr>
          <p:nvPr/>
        </p:nvSpPr>
        <p:spPr bwMode="auto">
          <a:xfrm>
            <a:off x="75057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5" name="Oval 306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6" name="Oval 307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7" name="Oval 308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8" name="Oval 310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9" name="Oval 311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0" name="Oval 312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1" name="Oval 313"/>
          <p:cNvSpPr>
            <a:spLocks noChangeArrowheads="1"/>
          </p:cNvSpPr>
          <p:nvPr/>
        </p:nvSpPr>
        <p:spPr bwMode="auto">
          <a:xfrm>
            <a:off x="7658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2" name="Oval 314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3" name="Oval 315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4" name="Oval 316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5" name="Oval 317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6" name="Oval 318"/>
          <p:cNvSpPr>
            <a:spLocks noChangeArrowheads="1"/>
          </p:cNvSpPr>
          <p:nvPr/>
        </p:nvSpPr>
        <p:spPr bwMode="auto">
          <a:xfrm>
            <a:off x="7505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7" name="Oval 319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8" name="Oval 32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9" name="Oval 321"/>
          <p:cNvSpPr>
            <a:spLocks noChangeArrowheads="1"/>
          </p:cNvSpPr>
          <p:nvPr/>
        </p:nvSpPr>
        <p:spPr bwMode="auto">
          <a:xfrm>
            <a:off x="7277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0" name="Oval 322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1" name="Oval 323"/>
          <p:cNvSpPr>
            <a:spLocks noChangeArrowheads="1"/>
          </p:cNvSpPr>
          <p:nvPr/>
        </p:nvSpPr>
        <p:spPr bwMode="auto">
          <a:xfrm>
            <a:off x="7810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2" name="Oval 324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3" name="Oval 325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4" name="Oval 326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5" name="Oval 327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6" name="Oval 328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7" name="Oval 329"/>
          <p:cNvSpPr>
            <a:spLocks noChangeArrowheads="1"/>
          </p:cNvSpPr>
          <p:nvPr/>
        </p:nvSpPr>
        <p:spPr bwMode="auto">
          <a:xfrm>
            <a:off x="7658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8" name="Oval 33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9" name="Oval 331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0" name="Oval 332"/>
          <p:cNvSpPr>
            <a:spLocks noChangeArrowheads="1"/>
          </p:cNvSpPr>
          <p:nvPr/>
        </p:nvSpPr>
        <p:spPr bwMode="auto">
          <a:xfrm>
            <a:off x="7429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1" name="Oval 333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2" name="Oval 334"/>
          <p:cNvSpPr>
            <a:spLocks noChangeArrowheads="1"/>
          </p:cNvSpPr>
          <p:nvPr/>
        </p:nvSpPr>
        <p:spPr bwMode="auto">
          <a:xfrm>
            <a:off x="7962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3" name="Oval 335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4" name="Oval 336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5" name="Oval 337"/>
          <p:cNvSpPr>
            <a:spLocks noChangeArrowheads="1"/>
          </p:cNvSpPr>
          <p:nvPr/>
        </p:nvSpPr>
        <p:spPr bwMode="auto">
          <a:xfrm>
            <a:off x="7810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6" name="Oval 338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7" name="Oval 339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8" name="Oval 340"/>
          <p:cNvSpPr>
            <a:spLocks noChangeArrowheads="1"/>
          </p:cNvSpPr>
          <p:nvPr/>
        </p:nvSpPr>
        <p:spPr bwMode="auto">
          <a:xfrm>
            <a:off x="7581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9" name="Oval 341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0" name="Oval 342"/>
          <p:cNvSpPr>
            <a:spLocks noChangeArrowheads="1"/>
          </p:cNvSpPr>
          <p:nvPr/>
        </p:nvSpPr>
        <p:spPr bwMode="auto">
          <a:xfrm>
            <a:off x="7962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1" name="Oval 343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2" name="Oval 344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3" name="Oval 345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4" name="Oval 346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5" name="Oval 347"/>
          <p:cNvSpPr>
            <a:spLocks noChangeArrowheads="1"/>
          </p:cNvSpPr>
          <p:nvPr/>
        </p:nvSpPr>
        <p:spPr bwMode="auto">
          <a:xfrm>
            <a:off x="7200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6" name="Oval 350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7" name="Oval 352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8" name="Oval 353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9" name="Oval 354"/>
          <p:cNvSpPr>
            <a:spLocks noChangeArrowheads="1"/>
          </p:cNvSpPr>
          <p:nvPr/>
        </p:nvSpPr>
        <p:spPr bwMode="auto">
          <a:xfrm>
            <a:off x="7810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0" name="Oval 355"/>
          <p:cNvSpPr>
            <a:spLocks noChangeArrowheads="1"/>
          </p:cNvSpPr>
          <p:nvPr/>
        </p:nvSpPr>
        <p:spPr bwMode="auto">
          <a:xfrm>
            <a:off x="7505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1" name="Oval 357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2" name="Oval 358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3" name="Oval 359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4" name="Oval 360"/>
          <p:cNvSpPr>
            <a:spLocks noChangeArrowheads="1"/>
          </p:cNvSpPr>
          <p:nvPr/>
        </p:nvSpPr>
        <p:spPr bwMode="auto">
          <a:xfrm>
            <a:off x="7353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5" name="Oval 361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6" name="Oval 362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7" name="Oval 363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8" name="Oval 364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9" name="Oval 365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0" name="Oval 3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1" name="Oval 368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2" name="Oval 369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3" name="Oval 370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4" name="Oval 371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5" name="Oval 372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6" name="Oval 37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7" name="Oval 374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8" name="Oval 375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9" name="Oval 376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0" name="Oval 377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1" name="Oval 378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2" name="Oval 379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3" name="Oval 380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4" name="Oval 381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5" name="Oval 382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6" name="Oval 383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7" name="Oval 38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8" name="Oval 385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9" name="Oval 38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0" name="Oval 38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1" name="Oval 38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2" name="Oval 389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3" name="Oval 390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4" name="Oval 391"/>
          <p:cNvSpPr>
            <a:spLocks noChangeArrowheads="1"/>
          </p:cNvSpPr>
          <p:nvPr/>
        </p:nvSpPr>
        <p:spPr bwMode="auto">
          <a:xfrm>
            <a:off x="7581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5" name="Oval 392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6" name="Oval 393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7" name="Oval 39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8" name="Oval 395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9" name="Oval 396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0" name="Oval 397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1" name="Oval 398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2" name="Oval 399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3" name="Oval 400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4" name="Oval 401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5" name="Oval 402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6" name="Oval 403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7" name="Oval 404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8" name="Oval 405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9" name="Oval 406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0" name="Oval 407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1" name="Oval 408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2" name="Oval 409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3" name="Oval 410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4" name="Oval 411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5" name="Oval 41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6" name="Oval 414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7" name="Oval 415"/>
          <p:cNvSpPr>
            <a:spLocks noChangeArrowheads="1"/>
          </p:cNvSpPr>
          <p:nvPr/>
        </p:nvSpPr>
        <p:spPr bwMode="auto">
          <a:xfrm>
            <a:off x="8039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8" name="Oval 416"/>
          <p:cNvSpPr>
            <a:spLocks noChangeArrowheads="1"/>
          </p:cNvSpPr>
          <p:nvPr/>
        </p:nvSpPr>
        <p:spPr bwMode="auto">
          <a:xfrm>
            <a:off x="7962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9" name="Oval 417"/>
          <p:cNvSpPr>
            <a:spLocks noChangeArrowheads="1"/>
          </p:cNvSpPr>
          <p:nvPr/>
        </p:nvSpPr>
        <p:spPr bwMode="auto">
          <a:xfrm>
            <a:off x="76581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0" name="Oval 418"/>
          <p:cNvSpPr>
            <a:spLocks noChangeArrowheads="1"/>
          </p:cNvSpPr>
          <p:nvPr/>
        </p:nvSpPr>
        <p:spPr bwMode="auto">
          <a:xfrm>
            <a:off x="8191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1" name="Oval 419"/>
          <p:cNvSpPr>
            <a:spLocks noChangeArrowheads="1"/>
          </p:cNvSpPr>
          <p:nvPr/>
        </p:nvSpPr>
        <p:spPr bwMode="auto">
          <a:xfrm>
            <a:off x="7886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2" name="Oval 421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3" name="Oval 422"/>
          <p:cNvSpPr>
            <a:spLocks noChangeArrowheads="1"/>
          </p:cNvSpPr>
          <p:nvPr/>
        </p:nvSpPr>
        <p:spPr bwMode="auto">
          <a:xfrm>
            <a:off x="7581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4" name="Oval 42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5" name="Oval 424"/>
          <p:cNvSpPr>
            <a:spLocks noChangeArrowheads="1"/>
          </p:cNvSpPr>
          <p:nvPr/>
        </p:nvSpPr>
        <p:spPr bwMode="auto">
          <a:xfrm>
            <a:off x="7734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6" name="Oval 425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7" name="Oval 426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8" name="Oval 427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9" name="Oval 42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0" name="Oval 429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1" name="Oval 430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2" name="Oval 431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3" name="Oval 432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4" name="Oval 433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5" name="Oval 434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6" name="Oval 435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7" name="Oval 436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8" name="Oval 43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9" name="Oval 43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0" name="Oval 43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1" name="Oval 440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2" name="Oval 441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3" name="Oval 442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4" name="Oval 443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5" name="Oval 444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6" name="Oval 445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7" name="Oval 446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8" name="Oval 447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9" name="Oval 44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0" name="Oval 449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1" name="Oval 45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2" name="Oval 451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3" name="Oval 452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4" name="Oval 453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5" name="Oval 454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6" name="Oval 455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7" name="Oval 456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8" name="Oval 457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9" name="Oval 45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0" name="Oval 459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1" name="Oval 460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2" name="Oval 461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3" name="Oval 462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4" name="Oval 463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5" name="Oval 464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6" name="Oval 465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7" name="Oval 466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8" name="Oval 467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9" name="Oval 468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0" name="Oval 469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1" name="Oval 470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2" name="Oval 471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3" name="Oval 472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4" name="Oval 473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5" name="Oval 474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6" name="Oval 475"/>
          <p:cNvSpPr>
            <a:spLocks noChangeArrowheads="1"/>
          </p:cNvSpPr>
          <p:nvPr/>
        </p:nvSpPr>
        <p:spPr bwMode="auto">
          <a:xfrm>
            <a:off x="7734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7" name="Oval 47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8" name="Oval 4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9" name="Oval 478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0" name="Oval 479"/>
          <p:cNvSpPr>
            <a:spLocks noChangeArrowheads="1"/>
          </p:cNvSpPr>
          <p:nvPr/>
        </p:nvSpPr>
        <p:spPr bwMode="auto">
          <a:xfrm>
            <a:off x="8191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1" name="Oval 480"/>
          <p:cNvSpPr>
            <a:spLocks noChangeArrowheads="1"/>
          </p:cNvSpPr>
          <p:nvPr/>
        </p:nvSpPr>
        <p:spPr bwMode="auto">
          <a:xfrm>
            <a:off x="8115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2" name="Oval 481"/>
          <p:cNvSpPr>
            <a:spLocks noChangeArrowheads="1"/>
          </p:cNvSpPr>
          <p:nvPr/>
        </p:nvSpPr>
        <p:spPr bwMode="auto">
          <a:xfrm>
            <a:off x="7810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3" name="Oval 482"/>
          <p:cNvSpPr>
            <a:spLocks noChangeArrowheads="1"/>
          </p:cNvSpPr>
          <p:nvPr/>
        </p:nvSpPr>
        <p:spPr bwMode="auto">
          <a:xfrm>
            <a:off x="8343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4" name="Oval 483"/>
          <p:cNvSpPr>
            <a:spLocks noChangeArrowheads="1"/>
          </p:cNvSpPr>
          <p:nvPr/>
        </p:nvSpPr>
        <p:spPr bwMode="auto">
          <a:xfrm>
            <a:off x="8039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5" name="Oval 484"/>
          <p:cNvSpPr>
            <a:spLocks noChangeArrowheads="1"/>
          </p:cNvSpPr>
          <p:nvPr/>
        </p:nvSpPr>
        <p:spPr bwMode="auto">
          <a:xfrm>
            <a:off x="80391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6" name="Oval 48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7" name="Oval 486"/>
          <p:cNvSpPr>
            <a:spLocks noChangeArrowheads="1"/>
          </p:cNvSpPr>
          <p:nvPr/>
        </p:nvSpPr>
        <p:spPr bwMode="auto">
          <a:xfrm>
            <a:off x="7734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8" name="Oval 487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9" name="Oval 488"/>
          <p:cNvSpPr>
            <a:spLocks noChangeArrowheads="1"/>
          </p:cNvSpPr>
          <p:nvPr/>
        </p:nvSpPr>
        <p:spPr bwMode="auto">
          <a:xfrm>
            <a:off x="7886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0" name="Oval 489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1" name="Oval 490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2" name="Oval 491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3" name="Oval 492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4" name="Oval 49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5" name="Oval 494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6" name="Oval 495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7" name="Oval 49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8" name="Oval 49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9" name="Oval 49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0" name="Oval 499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1" name="Oval 500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2" name="Oval 50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3" name="Oval 502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4" name="Oval 503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5" name="Oval 504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6" name="Oval 505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7" name="Oval 506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8" name="Oval 507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9" name="Oval 508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0" name="Oval 509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1" name="Oval 510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2" name="Oval 51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3" name="Oval 51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4" name="Oval 513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5" name="Oval 514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6" name="Oval 515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7" name="Oval 516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8" name="Oval 517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9" name="Oval 518"/>
          <p:cNvSpPr>
            <a:spLocks noChangeArrowheads="1"/>
          </p:cNvSpPr>
          <p:nvPr/>
        </p:nvSpPr>
        <p:spPr bwMode="auto">
          <a:xfrm>
            <a:off x="8648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0" name="Oval 519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1" name="Oval 520"/>
          <p:cNvSpPr>
            <a:spLocks noChangeArrowheads="1"/>
          </p:cNvSpPr>
          <p:nvPr/>
        </p:nvSpPr>
        <p:spPr bwMode="auto">
          <a:xfrm>
            <a:off x="8343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2" name="Oval 521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3" name="Oval 52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4" name="Oval 52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5" name="Oval 524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6" name="Oval 525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7" name="Oval 526"/>
          <p:cNvSpPr>
            <a:spLocks noChangeArrowheads="1"/>
          </p:cNvSpPr>
          <p:nvPr/>
        </p:nvSpPr>
        <p:spPr bwMode="auto">
          <a:xfrm>
            <a:off x="8648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8" name="Oval 527"/>
          <p:cNvSpPr>
            <a:spLocks noChangeArrowheads="1"/>
          </p:cNvSpPr>
          <p:nvPr/>
        </p:nvSpPr>
        <p:spPr bwMode="auto">
          <a:xfrm>
            <a:off x="8572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9" name="Oval 528"/>
          <p:cNvSpPr>
            <a:spLocks noChangeArrowheads="1"/>
          </p:cNvSpPr>
          <p:nvPr/>
        </p:nvSpPr>
        <p:spPr bwMode="auto">
          <a:xfrm>
            <a:off x="8039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0" name="Oval 529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1" name="Oval 530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2" name="Oval 531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3" name="Oval 532"/>
          <p:cNvSpPr>
            <a:spLocks noChangeArrowheads="1"/>
          </p:cNvSpPr>
          <p:nvPr/>
        </p:nvSpPr>
        <p:spPr bwMode="auto">
          <a:xfrm>
            <a:off x="8267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4" name="Oval 533"/>
          <p:cNvSpPr>
            <a:spLocks noChangeArrowheads="1"/>
          </p:cNvSpPr>
          <p:nvPr/>
        </p:nvSpPr>
        <p:spPr bwMode="auto">
          <a:xfrm>
            <a:off x="84963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5" name="Oval 534"/>
          <p:cNvSpPr>
            <a:spLocks noChangeArrowheads="1"/>
          </p:cNvSpPr>
          <p:nvPr/>
        </p:nvSpPr>
        <p:spPr bwMode="auto">
          <a:xfrm>
            <a:off x="8648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6" name="Oval 53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7" name="Oval 536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8" name="Oval 537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9" name="Oval 538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0" name="Oval 539"/>
          <p:cNvSpPr>
            <a:spLocks noChangeArrowheads="1"/>
          </p:cNvSpPr>
          <p:nvPr/>
        </p:nvSpPr>
        <p:spPr bwMode="auto">
          <a:xfrm>
            <a:off x="7886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1" name="Oval 540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2" name="Oval 54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3" name="Oval 542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4" name="Oval 543"/>
          <p:cNvSpPr>
            <a:spLocks noChangeArrowheads="1"/>
          </p:cNvSpPr>
          <p:nvPr/>
        </p:nvSpPr>
        <p:spPr bwMode="auto">
          <a:xfrm>
            <a:off x="8343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5" name="Oval 544"/>
          <p:cNvSpPr>
            <a:spLocks noChangeArrowheads="1"/>
          </p:cNvSpPr>
          <p:nvPr/>
        </p:nvSpPr>
        <p:spPr bwMode="auto">
          <a:xfrm>
            <a:off x="8267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6" name="Oval 545"/>
          <p:cNvSpPr>
            <a:spLocks noChangeArrowheads="1"/>
          </p:cNvSpPr>
          <p:nvPr/>
        </p:nvSpPr>
        <p:spPr bwMode="auto">
          <a:xfrm>
            <a:off x="7962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7" name="Oval 546"/>
          <p:cNvSpPr>
            <a:spLocks noChangeArrowheads="1"/>
          </p:cNvSpPr>
          <p:nvPr/>
        </p:nvSpPr>
        <p:spPr bwMode="auto">
          <a:xfrm>
            <a:off x="8496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8" name="Oval 547"/>
          <p:cNvSpPr>
            <a:spLocks noChangeArrowheads="1"/>
          </p:cNvSpPr>
          <p:nvPr/>
        </p:nvSpPr>
        <p:spPr bwMode="auto">
          <a:xfrm>
            <a:off x="8191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9" name="Oval 548"/>
          <p:cNvSpPr>
            <a:spLocks noChangeArrowheads="1"/>
          </p:cNvSpPr>
          <p:nvPr/>
        </p:nvSpPr>
        <p:spPr bwMode="auto">
          <a:xfrm>
            <a:off x="8191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0" name="Oval 549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1" name="Oval 550"/>
          <p:cNvSpPr>
            <a:spLocks noChangeArrowheads="1"/>
          </p:cNvSpPr>
          <p:nvPr/>
        </p:nvSpPr>
        <p:spPr bwMode="auto">
          <a:xfrm>
            <a:off x="7886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2" name="Oval 551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3" name="Oval 552"/>
          <p:cNvSpPr>
            <a:spLocks noChangeArrowheads="1"/>
          </p:cNvSpPr>
          <p:nvPr/>
        </p:nvSpPr>
        <p:spPr bwMode="auto">
          <a:xfrm>
            <a:off x="8039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4" name="Oval 553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5" name="Oval 554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6" name="Oval 555"/>
          <p:cNvSpPr>
            <a:spLocks noChangeArrowheads="1"/>
          </p:cNvSpPr>
          <p:nvPr/>
        </p:nvSpPr>
        <p:spPr bwMode="auto">
          <a:xfrm>
            <a:off x="6743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7" name="Oval 556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8" name="Oval 557"/>
          <p:cNvSpPr>
            <a:spLocks noChangeArrowheads="1"/>
          </p:cNvSpPr>
          <p:nvPr/>
        </p:nvSpPr>
        <p:spPr bwMode="auto">
          <a:xfrm>
            <a:off x="6667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9" name="Oval 558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0" name="Oval 559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1" name="Oval 56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2" name="Oval 561"/>
          <p:cNvSpPr>
            <a:spLocks noChangeArrowheads="1"/>
          </p:cNvSpPr>
          <p:nvPr/>
        </p:nvSpPr>
        <p:spPr bwMode="auto">
          <a:xfrm>
            <a:off x="6972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3" name="Oval 562"/>
          <p:cNvSpPr>
            <a:spLocks noChangeArrowheads="1"/>
          </p:cNvSpPr>
          <p:nvPr/>
        </p:nvSpPr>
        <p:spPr bwMode="auto">
          <a:xfrm>
            <a:off x="6896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4" name="Oval 563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5" name="Oval 564"/>
          <p:cNvSpPr>
            <a:spLocks noChangeArrowheads="1"/>
          </p:cNvSpPr>
          <p:nvPr/>
        </p:nvSpPr>
        <p:spPr bwMode="auto">
          <a:xfrm>
            <a:off x="6819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6" name="Oval 56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7" name="Oval 566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8" name="Oval 567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9" name="Oval 568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0" name="Oval 569"/>
          <p:cNvSpPr>
            <a:spLocks noChangeArrowheads="1"/>
          </p:cNvSpPr>
          <p:nvPr/>
        </p:nvSpPr>
        <p:spPr bwMode="auto">
          <a:xfrm>
            <a:off x="7124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1" name="Oval 570"/>
          <p:cNvSpPr>
            <a:spLocks noChangeArrowheads="1"/>
          </p:cNvSpPr>
          <p:nvPr/>
        </p:nvSpPr>
        <p:spPr bwMode="auto">
          <a:xfrm>
            <a:off x="7048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2" name="Oval 571"/>
          <p:cNvSpPr>
            <a:spLocks noChangeArrowheads="1"/>
          </p:cNvSpPr>
          <p:nvPr/>
        </p:nvSpPr>
        <p:spPr bwMode="auto">
          <a:xfrm>
            <a:off x="6743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3" name="Oval 572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4" name="Oval 574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5" name="Oval 57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6" name="Oval 57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7" name="Oval 577"/>
          <p:cNvSpPr>
            <a:spLocks noChangeArrowheads="1"/>
          </p:cNvSpPr>
          <p:nvPr/>
        </p:nvSpPr>
        <p:spPr bwMode="auto">
          <a:xfrm>
            <a:off x="6743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8" name="Oval 578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9" name="Oval 579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0" name="Oval 580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1" name="Oval 585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2" name="Oval 58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3" name="Oval 587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4" name="Oval 588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5" name="Oval 590"/>
          <p:cNvSpPr>
            <a:spLocks noChangeArrowheads="1"/>
          </p:cNvSpPr>
          <p:nvPr/>
        </p:nvSpPr>
        <p:spPr bwMode="auto">
          <a:xfrm>
            <a:off x="7429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6" name="Oval 593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7" name="Oval 59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8" name="Oval 59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9" name="Oval 598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0" name="Oval 599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1" name="Oval 602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2" name="Oval 604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3" name="Oval 60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4" name="Oval 606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5" name="Oval 607"/>
          <p:cNvSpPr>
            <a:spLocks noChangeArrowheads="1"/>
          </p:cNvSpPr>
          <p:nvPr/>
        </p:nvSpPr>
        <p:spPr bwMode="auto">
          <a:xfrm>
            <a:off x="7124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6" name="Oval 608"/>
          <p:cNvSpPr>
            <a:spLocks noChangeArrowheads="1"/>
          </p:cNvSpPr>
          <p:nvPr/>
        </p:nvSpPr>
        <p:spPr bwMode="auto">
          <a:xfrm>
            <a:off x="7048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7" name="Oval 609"/>
          <p:cNvSpPr>
            <a:spLocks noChangeArrowheads="1"/>
          </p:cNvSpPr>
          <p:nvPr/>
        </p:nvSpPr>
        <p:spPr bwMode="auto">
          <a:xfrm>
            <a:off x="6743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8" name="Oval 610"/>
          <p:cNvSpPr>
            <a:spLocks noChangeArrowheads="1"/>
          </p:cNvSpPr>
          <p:nvPr/>
        </p:nvSpPr>
        <p:spPr bwMode="auto">
          <a:xfrm>
            <a:off x="7277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9" name="Oval 611"/>
          <p:cNvSpPr>
            <a:spLocks noChangeArrowheads="1"/>
          </p:cNvSpPr>
          <p:nvPr/>
        </p:nvSpPr>
        <p:spPr bwMode="auto">
          <a:xfrm>
            <a:off x="6972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0" name="Oval 61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1" name="Oval 613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2" name="Oval 616"/>
          <p:cNvSpPr>
            <a:spLocks noChangeArrowheads="1"/>
          </p:cNvSpPr>
          <p:nvPr/>
        </p:nvSpPr>
        <p:spPr bwMode="auto">
          <a:xfrm>
            <a:off x="6819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3" name="Oval 618"/>
          <p:cNvSpPr>
            <a:spLocks noChangeArrowheads="1"/>
          </p:cNvSpPr>
          <p:nvPr/>
        </p:nvSpPr>
        <p:spPr bwMode="auto">
          <a:xfrm>
            <a:off x="7048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4" name="Oval 619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5" name="Oval 620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6" name="Oval 621"/>
          <p:cNvSpPr>
            <a:spLocks noChangeArrowheads="1"/>
          </p:cNvSpPr>
          <p:nvPr/>
        </p:nvSpPr>
        <p:spPr bwMode="auto">
          <a:xfrm>
            <a:off x="6896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7" name="Oval 622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8" name="Oval 623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9" name="Oval 624"/>
          <p:cNvSpPr>
            <a:spLocks noChangeArrowheads="1"/>
          </p:cNvSpPr>
          <p:nvPr/>
        </p:nvSpPr>
        <p:spPr bwMode="auto">
          <a:xfrm>
            <a:off x="6896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0" name="Oval 625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1" name="Oval 626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2" name="Oval 627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3" name="Oval 628"/>
          <p:cNvSpPr>
            <a:spLocks noChangeArrowheads="1"/>
          </p:cNvSpPr>
          <p:nvPr/>
        </p:nvSpPr>
        <p:spPr bwMode="auto">
          <a:xfrm>
            <a:off x="7048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4" name="Oval 6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5" name="Oval 630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6" name="Oval 631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7" name="Oval 632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8" name="Oval 633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9" name="Oval 634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0" name="Oval 635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1" name="Oval 63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2" name="Oval 637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3" name="Oval 638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4" name="Oval 639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5" name="Oval 64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6" name="Oval 641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7" name="Oval 642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8" name="Oval 643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9" name="Oval 644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0" name="Oval 645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1" name="Oval 646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2" name="Oval 647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3" name="Oval 649"/>
          <p:cNvSpPr>
            <a:spLocks noChangeArrowheads="1"/>
          </p:cNvSpPr>
          <p:nvPr/>
        </p:nvSpPr>
        <p:spPr bwMode="auto">
          <a:xfrm>
            <a:off x="7353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4" name="Oval 65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5" name="Oval 651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6" name="Oval 652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7" name="Oval 653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8" name="Oval 654"/>
          <p:cNvSpPr>
            <a:spLocks noChangeArrowheads="1"/>
          </p:cNvSpPr>
          <p:nvPr/>
        </p:nvSpPr>
        <p:spPr bwMode="auto">
          <a:xfrm>
            <a:off x="7658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9" name="Oval 655"/>
          <p:cNvSpPr>
            <a:spLocks noChangeArrowheads="1"/>
          </p:cNvSpPr>
          <p:nvPr/>
        </p:nvSpPr>
        <p:spPr bwMode="auto">
          <a:xfrm>
            <a:off x="7581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0" name="Oval 657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1" name="Oval 658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2" name="Oval 6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3" name="Oval 660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4" name="Oval 66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5" name="Oval 663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6" name="Oval 66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7" name="Oval 665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8" name="Oval 666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9" name="Oval 667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0" name="Oval 66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1" name="Oval 66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2" name="Oval 670"/>
          <p:cNvSpPr>
            <a:spLocks noChangeArrowheads="1"/>
          </p:cNvSpPr>
          <p:nvPr/>
        </p:nvSpPr>
        <p:spPr bwMode="auto">
          <a:xfrm>
            <a:off x="7048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3" name="Oval 67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4" name="Oval 672"/>
          <p:cNvSpPr>
            <a:spLocks noChangeArrowheads="1"/>
          </p:cNvSpPr>
          <p:nvPr/>
        </p:nvSpPr>
        <p:spPr bwMode="auto">
          <a:xfrm>
            <a:off x="7277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5" name="Oval 673"/>
          <p:cNvSpPr>
            <a:spLocks noChangeArrowheads="1"/>
          </p:cNvSpPr>
          <p:nvPr/>
        </p:nvSpPr>
        <p:spPr bwMode="auto">
          <a:xfrm>
            <a:off x="6972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6" name="Oval 674"/>
          <p:cNvSpPr>
            <a:spLocks noChangeArrowheads="1"/>
          </p:cNvSpPr>
          <p:nvPr/>
        </p:nvSpPr>
        <p:spPr bwMode="auto">
          <a:xfrm>
            <a:off x="7505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7" name="Oval 675"/>
          <p:cNvSpPr>
            <a:spLocks noChangeArrowheads="1"/>
          </p:cNvSpPr>
          <p:nvPr/>
        </p:nvSpPr>
        <p:spPr bwMode="auto">
          <a:xfrm>
            <a:off x="7200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8" name="Oval 676"/>
          <p:cNvSpPr>
            <a:spLocks noChangeArrowheads="1"/>
          </p:cNvSpPr>
          <p:nvPr/>
        </p:nvSpPr>
        <p:spPr bwMode="auto">
          <a:xfrm>
            <a:off x="72009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9" name="Oval 677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0" name="Oval 679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1" name="Oval 680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2" name="Oval 68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3" name="Oval 682"/>
          <p:cNvSpPr>
            <a:spLocks noChangeArrowheads="1"/>
          </p:cNvSpPr>
          <p:nvPr/>
        </p:nvSpPr>
        <p:spPr bwMode="auto">
          <a:xfrm>
            <a:off x="7810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4" name="Oval 686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5" name="Oval 687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6" name="Oval 69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7" name="Oval 69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8" name="Oval 702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9" name="Oval 73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0" name="Oval 73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1" name="Oval 735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2" name="Oval 740"/>
          <p:cNvSpPr>
            <a:spLocks noChangeArrowheads="1"/>
          </p:cNvSpPr>
          <p:nvPr/>
        </p:nvSpPr>
        <p:spPr bwMode="auto">
          <a:xfrm>
            <a:off x="7962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3" name="Oval 750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4" name="Oval 75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5" name="Oval 796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6" name="Oval 79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7" name="Oval 804"/>
          <p:cNvSpPr>
            <a:spLocks noChangeArrowheads="1"/>
          </p:cNvSpPr>
          <p:nvPr/>
        </p:nvSpPr>
        <p:spPr bwMode="auto">
          <a:xfrm>
            <a:off x="8115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TextBox 632"/>
          <p:cNvSpPr txBox="1">
            <a:spLocks noChangeArrowheads="1"/>
          </p:cNvSpPr>
          <p:nvPr/>
        </p:nvSpPr>
        <p:spPr bwMode="auto">
          <a:xfrm>
            <a:off x="4419600" y="5867400"/>
            <a:ext cx="1382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10101: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6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3"/>
          <p:cNvGrpSpPr>
            <a:grpSpLocks/>
          </p:cNvGrpSpPr>
          <p:nvPr/>
        </p:nvGrpSpPr>
        <p:grpSpPr bwMode="auto">
          <a:xfrm>
            <a:off x="6858000" y="1600200"/>
            <a:ext cx="1524000" cy="1219200"/>
            <a:chOff x="6858000" y="1524000"/>
            <a:chExt cx="1524000" cy="1219200"/>
          </a:xfrm>
        </p:grpSpPr>
        <p:sp>
          <p:nvSpPr>
            <p:cNvPr id="36377" name="Oval 1"/>
            <p:cNvSpPr>
              <a:spLocks noChangeArrowheads="1"/>
            </p:cNvSpPr>
            <p:nvPr/>
          </p:nvSpPr>
          <p:spPr bwMode="auto">
            <a:xfrm>
              <a:off x="7467600" y="152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78" name="Oval 2"/>
            <p:cNvSpPr>
              <a:spLocks noChangeArrowheads="1"/>
            </p:cNvSpPr>
            <p:nvPr/>
          </p:nvSpPr>
          <p:spPr bwMode="auto">
            <a:xfrm>
              <a:off x="7620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79" name="Oval 3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0" name="Oval 4"/>
            <p:cNvSpPr>
              <a:spLocks noChangeArrowheads="1"/>
            </p:cNvSpPr>
            <p:nvPr/>
          </p:nvSpPr>
          <p:spPr bwMode="auto">
            <a:xfrm>
              <a:off x="76200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1" name="Oval 5"/>
            <p:cNvSpPr>
              <a:spLocks noChangeArrowheads="1"/>
            </p:cNvSpPr>
            <p:nvPr/>
          </p:nvSpPr>
          <p:spPr bwMode="auto">
            <a:xfrm>
              <a:off x="79248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2" name="Oval 6"/>
            <p:cNvSpPr>
              <a:spLocks noChangeArrowheads="1"/>
            </p:cNvSpPr>
            <p:nvPr/>
          </p:nvSpPr>
          <p:spPr bwMode="auto">
            <a:xfrm>
              <a:off x="78486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3" name="Oval 7"/>
            <p:cNvSpPr>
              <a:spLocks noChangeArrowheads="1"/>
            </p:cNvSpPr>
            <p:nvPr/>
          </p:nvSpPr>
          <p:spPr bwMode="auto">
            <a:xfrm>
              <a:off x="75438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4" name="Oval 8"/>
            <p:cNvSpPr>
              <a:spLocks noChangeArrowheads="1"/>
            </p:cNvSpPr>
            <p:nvPr/>
          </p:nvSpPr>
          <p:spPr bwMode="auto">
            <a:xfrm>
              <a:off x="80772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5" name="Oval 9"/>
            <p:cNvSpPr>
              <a:spLocks noChangeArrowheads="1"/>
            </p:cNvSpPr>
            <p:nvPr/>
          </p:nvSpPr>
          <p:spPr bwMode="auto">
            <a:xfrm>
              <a:off x="73152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6" name="Oval 10"/>
            <p:cNvSpPr>
              <a:spLocks noChangeArrowheads="1"/>
            </p:cNvSpPr>
            <p:nvPr/>
          </p:nvSpPr>
          <p:spPr bwMode="auto">
            <a:xfrm>
              <a:off x="77724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7" name="Oval 11"/>
            <p:cNvSpPr>
              <a:spLocks noChangeArrowheads="1"/>
            </p:cNvSpPr>
            <p:nvPr/>
          </p:nvSpPr>
          <p:spPr bwMode="auto">
            <a:xfrm>
              <a:off x="7772400" y="152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8" name="Oval 12"/>
            <p:cNvSpPr>
              <a:spLocks noChangeArrowheads="1"/>
            </p:cNvSpPr>
            <p:nvPr/>
          </p:nvSpPr>
          <p:spPr bwMode="auto">
            <a:xfrm>
              <a:off x="7620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9" name="Oval 13"/>
            <p:cNvSpPr>
              <a:spLocks noChangeArrowheads="1"/>
            </p:cNvSpPr>
            <p:nvPr/>
          </p:nvSpPr>
          <p:spPr bwMode="auto">
            <a:xfrm>
              <a:off x="7772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0" name="Oval 14"/>
            <p:cNvSpPr>
              <a:spLocks noChangeArrowheads="1"/>
            </p:cNvSpPr>
            <p:nvPr/>
          </p:nvSpPr>
          <p:spPr bwMode="auto">
            <a:xfrm>
              <a:off x="7543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1" name="Oval 15"/>
            <p:cNvSpPr>
              <a:spLocks noChangeArrowheads="1"/>
            </p:cNvSpPr>
            <p:nvPr/>
          </p:nvSpPr>
          <p:spPr bwMode="auto">
            <a:xfrm>
              <a:off x="77724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2" name="Oval 16"/>
            <p:cNvSpPr>
              <a:spLocks noChangeArrowheads="1"/>
            </p:cNvSpPr>
            <p:nvPr/>
          </p:nvSpPr>
          <p:spPr bwMode="auto">
            <a:xfrm>
              <a:off x="80772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3" name="Oval 17"/>
            <p:cNvSpPr>
              <a:spLocks noChangeArrowheads="1"/>
            </p:cNvSpPr>
            <p:nvPr/>
          </p:nvSpPr>
          <p:spPr bwMode="auto">
            <a:xfrm>
              <a:off x="80010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4" name="Oval 18"/>
            <p:cNvSpPr>
              <a:spLocks noChangeArrowheads="1"/>
            </p:cNvSpPr>
            <p:nvPr/>
          </p:nvSpPr>
          <p:spPr bwMode="auto">
            <a:xfrm>
              <a:off x="76962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5" name="Oval 19"/>
            <p:cNvSpPr>
              <a:spLocks noChangeArrowheads="1"/>
            </p:cNvSpPr>
            <p:nvPr/>
          </p:nvSpPr>
          <p:spPr bwMode="auto">
            <a:xfrm>
              <a:off x="8229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6" name="Oval 20"/>
            <p:cNvSpPr>
              <a:spLocks noChangeArrowheads="1"/>
            </p:cNvSpPr>
            <p:nvPr/>
          </p:nvSpPr>
          <p:spPr bwMode="auto">
            <a:xfrm>
              <a:off x="7467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7" name="Oval 21"/>
            <p:cNvSpPr>
              <a:spLocks noChangeArrowheads="1"/>
            </p:cNvSpPr>
            <p:nvPr/>
          </p:nvSpPr>
          <p:spPr bwMode="auto">
            <a:xfrm>
              <a:off x="7924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8" name="Oval 22"/>
            <p:cNvSpPr>
              <a:spLocks noChangeArrowheads="1"/>
            </p:cNvSpPr>
            <p:nvPr/>
          </p:nvSpPr>
          <p:spPr bwMode="auto">
            <a:xfrm>
              <a:off x="79248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9" name="Oval 23"/>
            <p:cNvSpPr>
              <a:spLocks noChangeArrowheads="1"/>
            </p:cNvSpPr>
            <p:nvPr/>
          </p:nvSpPr>
          <p:spPr bwMode="auto">
            <a:xfrm>
              <a:off x="7239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0" name="Oval 24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1" name="Oval 25"/>
            <p:cNvSpPr>
              <a:spLocks noChangeArrowheads="1"/>
            </p:cNvSpPr>
            <p:nvPr/>
          </p:nvSpPr>
          <p:spPr bwMode="auto">
            <a:xfrm>
              <a:off x="7162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2" name="Oval 26"/>
            <p:cNvSpPr>
              <a:spLocks noChangeArrowheads="1"/>
            </p:cNvSpPr>
            <p:nvPr/>
          </p:nvSpPr>
          <p:spPr bwMode="auto">
            <a:xfrm>
              <a:off x="73914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3" name="Oval 27"/>
            <p:cNvSpPr>
              <a:spLocks noChangeArrowheads="1"/>
            </p:cNvSpPr>
            <p:nvPr/>
          </p:nvSpPr>
          <p:spPr bwMode="auto">
            <a:xfrm>
              <a:off x="76962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4" name="Oval 28"/>
            <p:cNvSpPr>
              <a:spLocks noChangeArrowheads="1"/>
            </p:cNvSpPr>
            <p:nvPr/>
          </p:nvSpPr>
          <p:spPr bwMode="auto">
            <a:xfrm>
              <a:off x="76200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5" name="Oval 29"/>
            <p:cNvSpPr>
              <a:spLocks noChangeArrowheads="1"/>
            </p:cNvSpPr>
            <p:nvPr/>
          </p:nvSpPr>
          <p:spPr bwMode="auto">
            <a:xfrm>
              <a:off x="73152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6" name="Oval 30"/>
            <p:cNvSpPr>
              <a:spLocks noChangeArrowheads="1"/>
            </p:cNvSpPr>
            <p:nvPr/>
          </p:nvSpPr>
          <p:spPr bwMode="auto">
            <a:xfrm>
              <a:off x="7848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7" name="Oval 31"/>
            <p:cNvSpPr>
              <a:spLocks noChangeArrowheads="1"/>
            </p:cNvSpPr>
            <p:nvPr/>
          </p:nvSpPr>
          <p:spPr bwMode="auto">
            <a:xfrm>
              <a:off x="7086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8" name="Oval 32"/>
            <p:cNvSpPr>
              <a:spLocks noChangeArrowheads="1"/>
            </p:cNvSpPr>
            <p:nvPr/>
          </p:nvSpPr>
          <p:spPr bwMode="auto">
            <a:xfrm>
              <a:off x="7543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9" name="Oval 33"/>
            <p:cNvSpPr>
              <a:spLocks noChangeArrowheads="1"/>
            </p:cNvSpPr>
            <p:nvPr/>
          </p:nvSpPr>
          <p:spPr bwMode="auto">
            <a:xfrm>
              <a:off x="75438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0" name="Oval 34"/>
            <p:cNvSpPr>
              <a:spLocks noChangeArrowheads="1"/>
            </p:cNvSpPr>
            <p:nvPr/>
          </p:nvSpPr>
          <p:spPr bwMode="auto">
            <a:xfrm>
              <a:off x="7239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1" name="Oval 35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2" name="Oval 36"/>
            <p:cNvSpPr>
              <a:spLocks noChangeArrowheads="1"/>
            </p:cNvSpPr>
            <p:nvPr/>
          </p:nvSpPr>
          <p:spPr bwMode="auto">
            <a:xfrm>
              <a:off x="7162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3" name="Oval 37"/>
            <p:cNvSpPr>
              <a:spLocks noChangeArrowheads="1"/>
            </p:cNvSpPr>
            <p:nvPr/>
          </p:nvSpPr>
          <p:spPr bwMode="auto">
            <a:xfrm>
              <a:off x="73914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4" name="Oval 38"/>
            <p:cNvSpPr>
              <a:spLocks noChangeArrowheads="1"/>
            </p:cNvSpPr>
            <p:nvPr/>
          </p:nvSpPr>
          <p:spPr bwMode="auto">
            <a:xfrm>
              <a:off x="76962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5" name="Oval 39"/>
            <p:cNvSpPr>
              <a:spLocks noChangeArrowheads="1"/>
            </p:cNvSpPr>
            <p:nvPr/>
          </p:nvSpPr>
          <p:spPr bwMode="auto">
            <a:xfrm>
              <a:off x="76200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6" name="Oval 40"/>
            <p:cNvSpPr>
              <a:spLocks noChangeArrowheads="1"/>
            </p:cNvSpPr>
            <p:nvPr/>
          </p:nvSpPr>
          <p:spPr bwMode="auto">
            <a:xfrm>
              <a:off x="73152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7" name="Oval 41"/>
            <p:cNvSpPr>
              <a:spLocks noChangeArrowheads="1"/>
            </p:cNvSpPr>
            <p:nvPr/>
          </p:nvSpPr>
          <p:spPr bwMode="auto">
            <a:xfrm>
              <a:off x="7848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8" name="Oval 42"/>
            <p:cNvSpPr>
              <a:spLocks noChangeArrowheads="1"/>
            </p:cNvSpPr>
            <p:nvPr/>
          </p:nvSpPr>
          <p:spPr bwMode="auto">
            <a:xfrm>
              <a:off x="7086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9" name="Oval 43"/>
            <p:cNvSpPr>
              <a:spLocks noChangeArrowheads="1"/>
            </p:cNvSpPr>
            <p:nvPr/>
          </p:nvSpPr>
          <p:spPr bwMode="auto">
            <a:xfrm>
              <a:off x="7543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0" name="Oval 44"/>
            <p:cNvSpPr>
              <a:spLocks noChangeArrowheads="1"/>
            </p:cNvSpPr>
            <p:nvPr/>
          </p:nvSpPr>
          <p:spPr bwMode="auto">
            <a:xfrm>
              <a:off x="75438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1" name="Oval 45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2" name="Oval 46"/>
            <p:cNvSpPr>
              <a:spLocks noChangeArrowheads="1"/>
            </p:cNvSpPr>
            <p:nvPr/>
          </p:nvSpPr>
          <p:spPr bwMode="auto">
            <a:xfrm>
              <a:off x="7543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3" name="Oval 47"/>
            <p:cNvSpPr>
              <a:spLocks noChangeArrowheads="1"/>
            </p:cNvSpPr>
            <p:nvPr/>
          </p:nvSpPr>
          <p:spPr bwMode="auto">
            <a:xfrm>
              <a:off x="73152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4" name="Oval 48"/>
            <p:cNvSpPr>
              <a:spLocks noChangeArrowheads="1"/>
            </p:cNvSpPr>
            <p:nvPr/>
          </p:nvSpPr>
          <p:spPr bwMode="auto">
            <a:xfrm>
              <a:off x="75438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5" name="Oval 49"/>
            <p:cNvSpPr>
              <a:spLocks noChangeArrowheads="1"/>
            </p:cNvSpPr>
            <p:nvPr/>
          </p:nvSpPr>
          <p:spPr bwMode="auto">
            <a:xfrm>
              <a:off x="78486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6" name="Oval 50"/>
            <p:cNvSpPr>
              <a:spLocks noChangeArrowheads="1"/>
            </p:cNvSpPr>
            <p:nvPr/>
          </p:nvSpPr>
          <p:spPr bwMode="auto">
            <a:xfrm>
              <a:off x="77724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7" name="Oval 51"/>
            <p:cNvSpPr>
              <a:spLocks noChangeArrowheads="1"/>
            </p:cNvSpPr>
            <p:nvPr/>
          </p:nvSpPr>
          <p:spPr bwMode="auto">
            <a:xfrm>
              <a:off x="7467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8" name="Oval 52"/>
            <p:cNvSpPr>
              <a:spLocks noChangeArrowheads="1"/>
            </p:cNvSpPr>
            <p:nvPr/>
          </p:nvSpPr>
          <p:spPr bwMode="auto">
            <a:xfrm>
              <a:off x="8001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9" name="Oval 53"/>
            <p:cNvSpPr>
              <a:spLocks noChangeArrowheads="1"/>
            </p:cNvSpPr>
            <p:nvPr/>
          </p:nvSpPr>
          <p:spPr bwMode="auto">
            <a:xfrm>
              <a:off x="7239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0" name="Oval 54"/>
            <p:cNvSpPr>
              <a:spLocks noChangeArrowheads="1"/>
            </p:cNvSpPr>
            <p:nvPr/>
          </p:nvSpPr>
          <p:spPr bwMode="auto">
            <a:xfrm>
              <a:off x="7620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1" name="Oval 55"/>
            <p:cNvSpPr>
              <a:spLocks noChangeArrowheads="1"/>
            </p:cNvSpPr>
            <p:nvPr/>
          </p:nvSpPr>
          <p:spPr bwMode="auto">
            <a:xfrm>
              <a:off x="76962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2" name="Oval 56"/>
            <p:cNvSpPr>
              <a:spLocks noChangeArrowheads="1"/>
            </p:cNvSpPr>
            <p:nvPr/>
          </p:nvSpPr>
          <p:spPr bwMode="auto">
            <a:xfrm>
              <a:off x="7010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3" name="Oval 57"/>
            <p:cNvSpPr>
              <a:spLocks noChangeArrowheads="1"/>
            </p:cNvSpPr>
            <p:nvPr/>
          </p:nvSpPr>
          <p:spPr bwMode="auto">
            <a:xfrm>
              <a:off x="7162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4" name="Oval 58"/>
            <p:cNvSpPr>
              <a:spLocks noChangeArrowheads="1"/>
            </p:cNvSpPr>
            <p:nvPr/>
          </p:nvSpPr>
          <p:spPr bwMode="auto">
            <a:xfrm>
              <a:off x="69342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5" name="Oval 59"/>
            <p:cNvSpPr>
              <a:spLocks noChangeArrowheads="1"/>
            </p:cNvSpPr>
            <p:nvPr/>
          </p:nvSpPr>
          <p:spPr bwMode="auto">
            <a:xfrm>
              <a:off x="71628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6" name="Oval 60"/>
            <p:cNvSpPr>
              <a:spLocks noChangeArrowheads="1"/>
            </p:cNvSpPr>
            <p:nvPr/>
          </p:nvSpPr>
          <p:spPr bwMode="auto">
            <a:xfrm>
              <a:off x="74676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7" name="Oval 61"/>
            <p:cNvSpPr>
              <a:spLocks noChangeArrowheads="1"/>
            </p:cNvSpPr>
            <p:nvPr/>
          </p:nvSpPr>
          <p:spPr bwMode="auto">
            <a:xfrm>
              <a:off x="7391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8" name="Oval 62"/>
            <p:cNvSpPr>
              <a:spLocks noChangeArrowheads="1"/>
            </p:cNvSpPr>
            <p:nvPr/>
          </p:nvSpPr>
          <p:spPr bwMode="auto">
            <a:xfrm>
              <a:off x="7086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9" name="Oval 63"/>
            <p:cNvSpPr>
              <a:spLocks noChangeArrowheads="1"/>
            </p:cNvSpPr>
            <p:nvPr/>
          </p:nvSpPr>
          <p:spPr bwMode="auto">
            <a:xfrm>
              <a:off x="7620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0" name="Oval 65"/>
            <p:cNvSpPr>
              <a:spLocks noChangeArrowheads="1"/>
            </p:cNvSpPr>
            <p:nvPr/>
          </p:nvSpPr>
          <p:spPr bwMode="auto">
            <a:xfrm>
              <a:off x="73152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1" name="Oval 66"/>
            <p:cNvSpPr>
              <a:spLocks noChangeArrowheads="1"/>
            </p:cNvSpPr>
            <p:nvPr/>
          </p:nvSpPr>
          <p:spPr bwMode="auto">
            <a:xfrm>
              <a:off x="7162800" y="160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2" name="Oval 67"/>
            <p:cNvSpPr>
              <a:spLocks noChangeArrowheads="1"/>
            </p:cNvSpPr>
            <p:nvPr/>
          </p:nvSpPr>
          <p:spPr bwMode="auto">
            <a:xfrm>
              <a:off x="73152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3" name="Oval 68"/>
            <p:cNvSpPr>
              <a:spLocks noChangeArrowheads="1"/>
            </p:cNvSpPr>
            <p:nvPr/>
          </p:nvSpPr>
          <p:spPr bwMode="auto">
            <a:xfrm>
              <a:off x="70866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4" name="Oval 69"/>
            <p:cNvSpPr>
              <a:spLocks noChangeArrowheads="1"/>
            </p:cNvSpPr>
            <p:nvPr/>
          </p:nvSpPr>
          <p:spPr bwMode="auto">
            <a:xfrm>
              <a:off x="73152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5" name="Oval 70"/>
            <p:cNvSpPr>
              <a:spLocks noChangeArrowheads="1"/>
            </p:cNvSpPr>
            <p:nvPr/>
          </p:nvSpPr>
          <p:spPr bwMode="auto">
            <a:xfrm>
              <a:off x="76200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6" name="Oval 71"/>
            <p:cNvSpPr>
              <a:spLocks noChangeArrowheads="1"/>
            </p:cNvSpPr>
            <p:nvPr/>
          </p:nvSpPr>
          <p:spPr bwMode="auto">
            <a:xfrm>
              <a:off x="75438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7" name="Oval 72"/>
            <p:cNvSpPr>
              <a:spLocks noChangeArrowheads="1"/>
            </p:cNvSpPr>
            <p:nvPr/>
          </p:nvSpPr>
          <p:spPr bwMode="auto">
            <a:xfrm>
              <a:off x="72390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8" name="Oval 73"/>
            <p:cNvSpPr>
              <a:spLocks noChangeArrowheads="1"/>
            </p:cNvSpPr>
            <p:nvPr/>
          </p:nvSpPr>
          <p:spPr bwMode="auto">
            <a:xfrm>
              <a:off x="77724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9" name="Oval 74"/>
            <p:cNvSpPr>
              <a:spLocks noChangeArrowheads="1"/>
            </p:cNvSpPr>
            <p:nvPr/>
          </p:nvSpPr>
          <p:spPr bwMode="auto">
            <a:xfrm>
              <a:off x="70104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0" name="Oval 75"/>
            <p:cNvSpPr>
              <a:spLocks noChangeArrowheads="1"/>
            </p:cNvSpPr>
            <p:nvPr/>
          </p:nvSpPr>
          <p:spPr bwMode="auto">
            <a:xfrm>
              <a:off x="74676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1" name="Oval 76"/>
            <p:cNvSpPr>
              <a:spLocks noChangeArrowheads="1"/>
            </p:cNvSpPr>
            <p:nvPr/>
          </p:nvSpPr>
          <p:spPr bwMode="auto">
            <a:xfrm>
              <a:off x="7467600" y="160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2" name="Oval 77"/>
            <p:cNvSpPr>
              <a:spLocks noChangeArrowheads="1"/>
            </p:cNvSpPr>
            <p:nvPr/>
          </p:nvSpPr>
          <p:spPr bwMode="auto">
            <a:xfrm>
              <a:off x="73152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3" name="Oval 78"/>
            <p:cNvSpPr>
              <a:spLocks noChangeArrowheads="1"/>
            </p:cNvSpPr>
            <p:nvPr/>
          </p:nvSpPr>
          <p:spPr bwMode="auto">
            <a:xfrm>
              <a:off x="74676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4" name="Oval 79"/>
            <p:cNvSpPr>
              <a:spLocks noChangeArrowheads="1"/>
            </p:cNvSpPr>
            <p:nvPr/>
          </p:nvSpPr>
          <p:spPr bwMode="auto">
            <a:xfrm>
              <a:off x="72390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5" name="Oval 80"/>
            <p:cNvSpPr>
              <a:spLocks noChangeArrowheads="1"/>
            </p:cNvSpPr>
            <p:nvPr/>
          </p:nvSpPr>
          <p:spPr bwMode="auto">
            <a:xfrm>
              <a:off x="74676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6" name="Oval 81"/>
            <p:cNvSpPr>
              <a:spLocks noChangeArrowheads="1"/>
            </p:cNvSpPr>
            <p:nvPr/>
          </p:nvSpPr>
          <p:spPr bwMode="auto">
            <a:xfrm>
              <a:off x="77724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7" name="Oval 82"/>
            <p:cNvSpPr>
              <a:spLocks noChangeArrowheads="1"/>
            </p:cNvSpPr>
            <p:nvPr/>
          </p:nvSpPr>
          <p:spPr bwMode="auto">
            <a:xfrm>
              <a:off x="76962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8" name="Oval 83"/>
            <p:cNvSpPr>
              <a:spLocks noChangeArrowheads="1"/>
            </p:cNvSpPr>
            <p:nvPr/>
          </p:nvSpPr>
          <p:spPr bwMode="auto">
            <a:xfrm>
              <a:off x="73914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9" name="Oval 84"/>
            <p:cNvSpPr>
              <a:spLocks noChangeArrowheads="1"/>
            </p:cNvSpPr>
            <p:nvPr/>
          </p:nvSpPr>
          <p:spPr bwMode="auto">
            <a:xfrm>
              <a:off x="7924800" y="2590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0" name="Oval 85"/>
            <p:cNvSpPr>
              <a:spLocks noChangeArrowheads="1"/>
            </p:cNvSpPr>
            <p:nvPr/>
          </p:nvSpPr>
          <p:spPr bwMode="auto">
            <a:xfrm>
              <a:off x="7162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1" name="Oval 86"/>
            <p:cNvSpPr>
              <a:spLocks noChangeArrowheads="1"/>
            </p:cNvSpPr>
            <p:nvPr/>
          </p:nvSpPr>
          <p:spPr bwMode="auto">
            <a:xfrm>
              <a:off x="7391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2" name="Oval 87"/>
            <p:cNvSpPr>
              <a:spLocks noChangeArrowheads="1"/>
            </p:cNvSpPr>
            <p:nvPr/>
          </p:nvSpPr>
          <p:spPr bwMode="auto">
            <a:xfrm>
              <a:off x="76200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3" name="Oval 88"/>
            <p:cNvSpPr>
              <a:spLocks noChangeArrowheads="1"/>
            </p:cNvSpPr>
            <p:nvPr/>
          </p:nvSpPr>
          <p:spPr bwMode="auto">
            <a:xfrm>
              <a:off x="69342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4" name="Oval 89"/>
            <p:cNvSpPr>
              <a:spLocks noChangeArrowheads="1"/>
            </p:cNvSpPr>
            <p:nvPr/>
          </p:nvSpPr>
          <p:spPr bwMode="auto">
            <a:xfrm>
              <a:off x="70866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5" name="Oval 90"/>
            <p:cNvSpPr>
              <a:spLocks noChangeArrowheads="1"/>
            </p:cNvSpPr>
            <p:nvPr/>
          </p:nvSpPr>
          <p:spPr bwMode="auto">
            <a:xfrm>
              <a:off x="68580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6" name="Oval 91"/>
            <p:cNvSpPr>
              <a:spLocks noChangeArrowheads="1"/>
            </p:cNvSpPr>
            <p:nvPr/>
          </p:nvSpPr>
          <p:spPr bwMode="auto">
            <a:xfrm>
              <a:off x="70866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7" name="Oval 92"/>
            <p:cNvSpPr>
              <a:spLocks noChangeArrowheads="1"/>
            </p:cNvSpPr>
            <p:nvPr/>
          </p:nvSpPr>
          <p:spPr bwMode="auto">
            <a:xfrm>
              <a:off x="73914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8" name="Oval 93"/>
            <p:cNvSpPr>
              <a:spLocks noChangeArrowheads="1"/>
            </p:cNvSpPr>
            <p:nvPr/>
          </p:nvSpPr>
          <p:spPr bwMode="auto">
            <a:xfrm>
              <a:off x="73152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9" name="Oval 94"/>
            <p:cNvSpPr>
              <a:spLocks noChangeArrowheads="1"/>
            </p:cNvSpPr>
            <p:nvPr/>
          </p:nvSpPr>
          <p:spPr bwMode="auto">
            <a:xfrm>
              <a:off x="70104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0" name="Oval 95"/>
            <p:cNvSpPr>
              <a:spLocks noChangeArrowheads="1"/>
            </p:cNvSpPr>
            <p:nvPr/>
          </p:nvSpPr>
          <p:spPr bwMode="auto">
            <a:xfrm>
              <a:off x="7543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1" name="Oval 96"/>
            <p:cNvSpPr>
              <a:spLocks noChangeArrowheads="1"/>
            </p:cNvSpPr>
            <p:nvPr/>
          </p:nvSpPr>
          <p:spPr bwMode="auto">
            <a:xfrm>
              <a:off x="7239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2" name="Oval 97"/>
            <p:cNvSpPr>
              <a:spLocks noChangeArrowheads="1"/>
            </p:cNvSpPr>
            <p:nvPr/>
          </p:nvSpPr>
          <p:spPr bwMode="auto">
            <a:xfrm>
              <a:off x="72390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98"/>
          <p:cNvSpPr>
            <a:spLocks noChangeArrowheads="1"/>
          </p:cNvSpPr>
          <p:nvPr/>
        </p:nvSpPr>
        <p:spPr bwMode="auto">
          <a:xfrm>
            <a:off x="5791200" y="44196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      Not Guilty 6/7M</a:t>
            </a:r>
          </a:p>
        </p:txBody>
      </p:sp>
      <p:sp>
        <p:nvSpPr>
          <p:cNvPr id="35844" name="Rectangle 99"/>
          <p:cNvSpPr>
            <a:spLocks noChangeArrowheads="1"/>
          </p:cNvSpPr>
          <p:nvPr/>
        </p:nvSpPr>
        <p:spPr bwMode="auto">
          <a:xfrm>
            <a:off x="0" y="32766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	 Guilty 1/7M </a:t>
            </a:r>
          </a:p>
        </p:txBody>
      </p:sp>
      <p:sp>
        <p:nvSpPr>
          <p:cNvPr id="35845" name="Oval 100"/>
          <p:cNvSpPr>
            <a:spLocks noChangeArrowheads="1"/>
          </p:cNvSpPr>
          <p:nvPr/>
        </p:nvSpPr>
        <p:spPr bwMode="auto">
          <a:xfrm>
            <a:off x="14478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33400" y="12954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Random Joe</a:t>
            </a:r>
          </a:p>
          <a:p>
            <a:pPr>
              <a:defRPr/>
            </a:pPr>
            <a:r>
              <a:rPr lang="en-US" dirty="0"/>
              <a:t>Prior 		1/7M</a:t>
            </a:r>
          </a:p>
          <a:p>
            <a:pPr>
              <a:defRPr/>
            </a:pPr>
            <a:r>
              <a:rPr lang="en-US" dirty="0"/>
              <a:t>Likelihood	1</a:t>
            </a:r>
          </a:p>
          <a:p>
            <a:pPr>
              <a:defRPr/>
            </a:pPr>
            <a:r>
              <a:rPr lang="en-US" dirty="0"/>
              <a:t>No.		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76600" y="1676400"/>
            <a:ext cx="3200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</a:p>
          <a:p>
            <a:pPr>
              <a:defRPr/>
            </a:pPr>
            <a:r>
              <a:rPr lang="en-US" dirty="0"/>
              <a:t>Prior 		1/7M</a:t>
            </a:r>
          </a:p>
          <a:p>
            <a:pPr>
              <a:defRPr/>
            </a:pPr>
            <a:r>
              <a:rPr lang="en-US" dirty="0"/>
              <a:t>Likelihood	0</a:t>
            </a:r>
          </a:p>
          <a:p>
            <a:pPr>
              <a:defRPr/>
            </a:pPr>
            <a:r>
              <a:rPr lang="en-US" dirty="0"/>
              <a:t>No.		1M-1</a:t>
            </a:r>
          </a:p>
          <a:p>
            <a:pPr>
              <a:defRPr/>
            </a:pPr>
            <a:r>
              <a:rPr lang="en-US" dirty="0"/>
              <a:t>		</a:t>
            </a:r>
          </a:p>
          <a:p>
            <a:pPr>
              <a:defRPr/>
            </a:pPr>
            <a:r>
              <a:rPr lang="en-US" dirty="0"/>
              <a:t>		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76600" y="32004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333399"/>
                </a:solidFill>
              </a:rPr>
              <a:t>Rest of UK</a:t>
            </a:r>
          </a:p>
          <a:p>
            <a:pPr>
              <a:defRPr/>
            </a:pPr>
            <a:r>
              <a:rPr lang="en-US" dirty="0"/>
              <a:t>Prior 		1/7M</a:t>
            </a:r>
          </a:p>
          <a:p>
            <a:pPr>
              <a:defRPr/>
            </a:pPr>
            <a:r>
              <a:rPr lang="en-US" dirty="0"/>
              <a:t>Likelihood	1/1M</a:t>
            </a:r>
          </a:p>
          <a:p>
            <a:pPr>
              <a:defRPr/>
            </a:pPr>
            <a:r>
              <a:rPr lang="en-US" dirty="0"/>
              <a:t>No.		6M</a:t>
            </a:r>
          </a:p>
        </p:txBody>
      </p:sp>
      <p:sp>
        <p:nvSpPr>
          <p:cNvPr id="35849" name="Oval 14"/>
          <p:cNvSpPr>
            <a:spLocks noChangeArrowheads="1"/>
          </p:cNvSpPr>
          <p:nvPr/>
        </p:nvSpPr>
        <p:spPr bwMode="auto">
          <a:xfrm>
            <a:off x="6743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Oval 15"/>
          <p:cNvSpPr>
            <a:spLocks noChangeArrowheads="1"/>
          </p:cNvSpPr>
          <p:nvPr/>
        </p:nvSpPr>
        <p:spPr bwMode="auto">
          <a:xfrm>
            <a:off x="6972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Oval 1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Oval 19"/>
          <p:cNvSpPr>
            <a:spLocks noChangeArrowheads="1"/>
          </p:cNvSpPr>
          <p:nvPr/>
        </p:nvSpPr>
        <p:spPr bwMode="auto">
          <a:xfrm>
            <a:off x="7429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Oval 20"/>
          <p:cNvSpPr>
            <a:spLocks noChangeArrowheads="1"/>
          </p:cNvSpPr>
          <p:nvPr/>
        </p:nvSpPr>
        <p:spPr bwMode="auto">
          <a:xfrm>
            <a:off x="6667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Oval 21"/>
          <p:cNvSpPr>
            <a:spLocks noChangeArrowheads="1"/>
          </p:cNvSpPr>
          <p:nvPr/>
        </p:nvSpPr>
        <p:spPr bwMode="auto">
          <a:xfrm>
            <a:off x="71247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Oval 25"/>
          <p:cNvSpPr>
            <a:spLocks noChangeArrowheads="1"/>
          </p:cNvSpPr>
          <p:nvPr/>
        </p:nvSpPr>
        <p:spPr bwMode="auto">
          <a:xfrm>
            <a:off x="6896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Oval 26"/>
          <p:cNvSpPr>
            <a:spLocks noChangeArrowheads="1"/>
          </p:cNvSpPr>
          <p:nvPr/>
        </p:nvSpPr>
        <p:spPr bwMode="auto">
          <a:xfrm>
            <a:off x="7124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Oval 28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Oval 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Oval 30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Oval 31"/>
          <p:cNvSpPr>
            <a:spLocks noChangeArrowheads="1"/>
          </p:cNvSpPr>
          <p:nvPr/>
        </p:nvSpPr>
        <p:spPr bwMode="auto">
          <a:xfrm>
            <a:off x="6819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1" name="Oval 32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Oval 36"/>
          <p:cNvSpPr>
            <a:spLocks noChangeArrowheads="1"/>
          </p:cNvSpPr>
          <p:nvPr/>
        </p:nvSpPr>
        <p:spPr bwMode="auto">
          <a:xfrm>
            <a:off x="7048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3" name="Oval 37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Oval 38"/>
          <p:cNvSpPr>
            <a:spLocks noChangeArrowheads="1"/>
          </p:cNvSpPr>
          <p:nvPr/>
        </p:nvSpPr>
        <p:spPr bwMode="auto">
          <a:xfrm>
            <a:off x="7581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Oval 39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Oval 40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7" name="Oval 41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8" name="Oval 4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9" name="Oval 43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0" name="Oval 4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1" name="Oval 47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2" name="Oval 48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3" name="Oval 49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4" name="Oval 50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5" name="Oval 5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6" name="Oval 52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7" name="Oval 53"/>
          <p:cNvSpPr>
            <a:spLocks noChangeArrowheads="1"/>
          </p:cNvSpPr>
          <p:nvPr/>
        </p:nvSpPr>
        <p:spPr bwMode="auto">
          <a:xfrm>
            <a:off x="7124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8" name="Oval 54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9" name="Oval 5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0" name="Oval 5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1" name="Oval 58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2" name="Oval 59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3" name="Oval 60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4" name="Oval 61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5" name="Oval 62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6" name="Oval 63"/>
          <p:cNvSpPr>
            <a:spLocks noChangeArrowheads="1"/>
          </p:cNvSpPr>
          <p:nvPr/>
        </p:nvSpPr>
        <p:spPr bwMode="auto">
          <a:xfrm>
            <a:off x="8039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7" name="Oval 64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8" name="Oval 6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9" name="Oval 6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0" name="Oval 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1" name="Oval 6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2" name="Oval 69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3" name="Oval 70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4" name="Oval 7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5" name="Oval 72"/>
          <p:cNvSpPr>
            <a:spLocks noChangeArrowheads="1"/>
          </p:cNvSpPr>
          <p:nvPr/>
        </p:nvSpPr>
        <p:spPr bwMode="auto">
          <a:xfrm>
            <a:off x="7962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6" name="Oval 73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7" name="Oval 74"/>
          <p:cNvSpPr>
            <a:spLocks noChangeArrowheads="1"/>
          </p:cNvSpPr>
          <p:nvPr/>
        </p:nvSpPr>
        <p:spPr bwMode="auto">
          <a:xfrm>
            <a:off x="8191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8" name="Oval 75"/>
          <p:cNvSpPr>
            <a:spLocks noChangeArrowheads="1"/>
          </p:cNvSpPr>
          <p:nvPr/>
        </p:nvSpPr>
        <p:spPr bwMode="auto">
          <a:xfrm>
            <a:off x="7429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9" name="Oval 76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0" name="Oval 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1" name="Oval 7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2" name="Oval 7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3" name="Oval 80"/>
          <p:cNvSpPr>
            <a:spLocks noChangeArrowheads="1"/>
          </p:cNvSpPr>
          <p:nvPr/>
        </p:nvSpPr>
        <p:spPr bwMode="auto">
          <a:xfrm>
            <a:off x="7658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4" name="Oval 81"/>
          <p:cNvSpPr>
            <a:spLocks noChangeArrowheads="1"/>
          </p:cNvSpPr>
          <p:nvPr/>
        </p:nvSpPr>
        <p:spPr bwMode="auto">
          <a:xfrm>
            <a:off x="7886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5" name="Oval 8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6" name="Oval 83"/>
          <p:cNvSpPr>
            <a:spLocks noChangeArrowheads="1"/>
          </p:cNvSpPr>
          <p:nvPr/>
        </p:nvSpPr>
        <p:spPr bwMode="auto">
          <a:xfrm>
            <a:off x="8115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7" name="Oval 84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8" name="Oval 85"/>
          <p:cNvSpPr>
            <a:spLocks noChangeArrowheads="1"/>
          </p:cNvSpPr>
          <p:nvPr/>
        </p:nvSpPr>
        <p:spPr bwMode="auto">
          <a:xfrm>
            <a:off x="8343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9" name="Oval 86"/>
          <p:cNvSpPr>
            <a:spLocks noChangeArrowheads="1"/>
          </p:cNvSpPr>
          <p:nvPr/>
        </p:nvSpPr>
        <p:spPr bwMode="auto">
          <a:xfrm>
            <a:off x="7581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0" name="Oval 87"/>
          <p:cNvSpPr>
            <a:spLocks noChangeArrowheads="1"/>
          </p:cNvSpPr>
          <p:nvPr/>
        </p:nvSpPr>
        <p:spPr bwMode="auto">
          <a:xfrm>
            <a:off x="8039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1" name="Oval 8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2" name="Oval 8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3" name="Oval 9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4" name="Oval 91"/>
          <p:cNvSpPr>
            <a:spLocks noChangeArrowheads="1"/>
          </p:cNvSpPr>
          <p:nvPr/>
        </p:nvSpPr>
        <p:spPr bwMode="auto">
          <a:xfrm>
            <a:off x="7810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5" name="Oval 92"/>
          <p:cNvSpPr>
            <a:spLocks noChangeArrowheads="1"/>
          </p:cNvSpPr>
          <p:nvPr/>
        </p:nvSpPr>
        <p:spPr bwMode="auto">
          <a:xfrm>
            <a:off x="8039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6" name="Oval 9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7" name="Oval 94"/>
          <p:cNvSpPr>
            <a:spLocks noChangeArrowheads="1"/>
          </p:cNvSpPr>
          <p:nvPr/>
        </p:nvSpPr>
        <p:spPr bwMode="auto">
          <a:xfrm>
            <a:off x="8267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8" name="Oval 95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9" name="Oval 96"/>
          <p:cNvSpPr>
            <a:spLocks noChangeArrowheads="1"/>
          </p:cNvSpPr>
          <p:nvPr/>
        </p:nvSpPr>
        <p:spPr bwMode="auto">
          <a:xfrm>
            <a:off x="8496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0" name="Oval 97"/>
          <p:cNvSpPr>
            <a:spLocks noChangeArrowheads="1"/>
          </p:cNvSpPr>
          <p:nvPr/>
        </p:nvSpPr>
        <p:spPr bwMode="auto">
          <a:xfrm>
            <a:off x="7734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1" name="Oval 99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2" name="Oval 100"/>
          <p:cNvSpPr>
            <a:spLocks noChangeArrowheads="1"/>
          </p:cNvSpPr>
          <p:nvPr/>
        </p:nvSpPr>
        <p:spPr bwMode="auto">
          <a:xfrm>
            <a:off x="6667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3" name="Oval 101"/>
          <p:cNvSpPr>
            <a:spLocks noChangeArrowheads="1"/>
          </p:cNvSpPr>
          <p:nvPr/>
        </p:nvSpPr>
        <p:spPr bwMode="auto">
          <a:xfrm>
            <a:off x="6819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4" name="Oval 102"/>
          <p:cNvSpPr>
            <a:spLocks noChangeArrowheads="1"/>
          </p:cNvSpPr>
          <p:nvPr/>
        </p:nvSpPr>
        <p:spPr bwMode="auto">
          <a:xfrm>
            <a:off x="6591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5" name="Oval 103"/>
          <p:cNvSpPr>
            <a:spLocks noChangeArrowheads="1"/>
          </p:cNvSpPr>
          <p:nvPr/>
        </p:nvSpPr>
        <p:spPr bwMode="auto">
          <a:xfrm>
            <a:off x="6819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6" name="Oval 104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7" name="Oval 105"/>
          <p:cNvSpPr>
            <a:spLocks noChangeArrowheads="1"/>
          </p:cNvSpPr>
          <p:nvPr/>
        </p:nvSpPr>
        <p:spPr bwMode="auto">
          <a:xfrm>
            <a:off x="7048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8" name="Oval 106"/>
          <p:cNvSpPr>
            <a:spLocks noChangeArrowheads="1"/>
          </p:cNvSpPr>
          <p:nvPr/>
        </p:nvSpPr>
        <p:spPr bwMode="auto">
          <a:xfrm>
            <a:off x="6743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9" name="Oval 107"/>
          <p:cNvSpPr>
            <a:spLocks noChangeArrowheads="1"/>
          </p:cNvSpPr>
          <p:nvPr/>
        </p:nvSpPr>
        <p:spPr bwMode="auto">
          <a:xfrm>
            <a:off x="7277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0" name="Oval 108"/>
          <p:cNvSpPr>
            <a:spLocks noChangeArrowheads="1"/>
          </p:cNvSpPr>
          <p:nvPr/>
        </p:nvSpPr>
        <p:spPr bwMode="auto">
          <a:xfrm>
            <a:off x="6515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1" name="Oval 109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2" name="Oval 110"/>
          <p:cNvSpPr>
            <a:spLocks noChangeArrowheads="1"/>
          </p:cNvSpPr>
          <p:nvPr/>
        </p:nvSpPr>
        <p:spPr bwMode="auto">
          <a:xfrm>
            <a:off x="6972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3" name="Oval 111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4" name="Oval 112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5" name="Oval 113"/>
          <p:cNvSpPr>
            <a:spLocks noChangeArrowheads="1"/>
          </p:cNvSpPr>
          <p:nvPr/>
        </p:nvSpPr>
        <p:spPr bwMode="auto">
          <a:xfrm>
            <a:off x="7962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6" name="Oval 114"/>
          <p:cNvSpPr>
            <a:spLocks noChangeArrowheads="1"/>
          </p:cNvSpPr>
          <p:nvPr/>
        </p:nvSpPr>
        <p:spPr bwMode="auto">
          <a:xfrm>
            <a:off x="8191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7" name="Oval 11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8" name="Oval 116"/>
          <p:cNvSpPr>
            <a:spLocks noChangeArrowheads="1"/>
          </p:cNvSpPr>
          <p:nvPr/>
        </p:nvSpPr>
        <p:spPr bwMode="auto">
          <a:xfrm>
            <a:off x="8420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9" name="Oval 121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0" name="Oval 122"/>
          <p:cNvSpPr>
            <a:spLocks noChangeArrowheads="1"/>
          </p:cNvSpPr>
          <p:nvPr/>
        </p:nvSpPr>
        <p:spPr bwMode="auto">
          <a:xfrm>
            <a:off x="6667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1" name="Oval 123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2" name="Oval 124"/>
          <p:cNvSpPr>
            <a:spLocks noChangeArrowheads="1"/>
          </p:cNvSpPr>
          <p:nvPr/>
        </p:nvSpPr>
        <p:spPr bwMode="auto">
          <a:xfrm>
            <a:off x="6591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" name="Oval 12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4" name="Oval 126"/>
          <p:cNvSpPr>
            <a:spLocks noChangeArrowheads="1"/>
          </p:cNvSpPr>
          <p:nvPr/>
        </p:nvSpPr>
        <p:spPr bwMode="auto">
          <a:xfrm>
            <a:off x="7124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5" name="Oval 127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6" name="Oval 128"/>
          <p:cNvSpPr>
            <a:spLocks noChangeArrowheads="1"/>
          </p:cNvSpPr>
          <p:nvPr/>
        </p:nvSpPr>
        <p:spPr bwMode="auto">
          <a:xfrm>
            <a:off x="6743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7" name="Oval 129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8" name="Oval 130"/>
          <p:cNvSpPr>
            <a:spLocks noChangeArrowheads="1"/>
          </p:cNvSpPr>
          <p:nvPr/>
        </p:nvSpPr>
        <p:spPr bwMode="auto">
          <a:xfrm>
            <a:off x="6515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9" name="Oval 131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0" name="Oval 13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1" name="Oval 146"/>
          <p:cNvSpPr>
            <a:spLocks noChangeArrowheads="1"/>
          </p:cNvSpPr>
          <p:nvPr/>
        </p:nvSpPr>
        <p:spPr bwMode="auto">
          <a:xfrm>
            <a:off x="7048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2" name="Oval 150"/>
          <p:cNvSpPr>
            <a:spLocks noChangeArrowheads="1"/>
          </p:cNvSpPr>
          <p:nvPr/>
        </p:nvSpPr>
        <p:spPr bwMode="auto">
          <a:xfrm>
            <a:off x="72009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3" name="Oval 151"/>
          <p:cNvSpPr>
            <a:spLocks noChangeArrowheads="1"/>
          </p:cNvSpPr>
          <p:nvPr/>
        </p:nvSpPr>
        <p:spPr bwMode="auto">
          <a:xfrm>
            <a:off x="77343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4" name="Oval 152"/>
          <p:cNvSpPr>
            <a:spLocks noChangeArrowheads="1"/>
          </p:cNvSpPr>
          <p:nvPr/>
        </p:nvSpPr>
        <p:spPr bwMode="auto">
          <a:xfrm>
            <a:off x="69723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5" name="Oval 153"/>
          <p:cNvSpPr>
            <a:spLocks noChangeArrowheads="1"/>
          </p:cNvSpPr>
          <p:nvPr/>
        </p:nvSpPr>
        <p:spPr bwMode="auto">
          <a:xfrm>
            <a:off x="74295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6" name="Oval 155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7" name="Oval 15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8" name="Oval 157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9" name="Oval 158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0" name="Oval 1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1" name="Oval 165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2" name="Oval 16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3" name="Oval 167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4" name="Oval 170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5" name="Oval 17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6" name="Oval 199"/>
          <p:cNvSpPr>
            <a:spLocks noChangeArrowheads="1"/>
          </p:cNvSpPr>
          <p:nvPr/>
        </p:nvSpPr>
        <p:spPr bwMode="auto">
          <a:xfrm>
            <a:off x="6515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7" name="Oval 20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8" name="Oval 201"/>
          <p:cNvSpPr>
            <a:spLocks noChangeArrowheads="1"/>
          </p:cNvSpPr>
          <p:nvPr/>
        </p:nvSpPr>
        <p:spPr bwMode="auto">
          <a:xfrm>
            <a:off x="6438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9" name="Oval 202"/>
          <p:cNvSpPr>
            <a:spLocks noChangeArrowheads="1"/>
          </p:cNvSpPr>
          <p:nvPr/>
        </p:nvSpPr>
        <p:spPr bwMode="auto">
          <a:xfrm>
            <a:off x="6667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0" name="Oval 203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1" name="Oval 204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2" name="Oval 206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3" name="Oval 209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4" name="Oval 21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5" name="Oval 21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6" name="Oval 212"/>
          <p:cNvSpPr>
            <a:spLocks noChangeArrowheads="1"/>
          </p:cNvSpPr>
          <p:nvPr/>
        </p:nvSpPr>
        <p:spPr bwMode="auto">
          <a:xfrm>
            <a:off x="6591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7" name="Oval 213"/>
          <p:cNvSpPr>
            <a:spLocks noChangeArrowheads="1"/>
          </p:cNvSpPr>
          <p:nvPr/>
        </p:nvSpPr>
        <p:spPr bwMode="auto">
          <a:xfrm>
            <a:off x="6819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8" name="Oval 21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9" name="Oval 220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0" name="Oval 22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1" name="Oval 222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2" name="Oval 22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3" name="Oval 231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4" name="Oval 23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5" name="Oval 233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6" name="Oval 234"/>
          <p:cNvSpPr>
            <a:spLocks noChangeArrowheads="1"/>
          </p:cNvSpPr>
          <p:nvPr/>
        </p:nvSpPr>
        <p:spPr bwMode="auto">
          <a:xfrm>
            <a:off x="6896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7" name="Oval 235"/>
          <p:cNvSpPr>
            <a:spLocks noChangeArrowheads="1"/>
          </p:cNvSpPr>
          <p:nvPr/>
        </p:nvSpPr>
        <p:spPr bwMode="auto">
          <a:xfrm>
            <a:off x="7124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8" name="Oval 236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9" name="Oval 237"/>
          <p:cNvSpPr>
            <a:spLocks noChangeArrowheads="1"/>
          </p:cNvSpPr>
          <p:nvPr/>
        </p:nvSpPr>
        <p:spPr bwMode="auto">
          <a:xfrm>
            <a:off x="7353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0" name="Oval 238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1" name="Oval 239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2" name="Oval 240"/>
          <p:cNvSpPr>
            <a:spLocks noChangeArrowheads="1"/>
          </p:cNvSpPr>
          <p:nvPr/>
        </p:nvSpPr>
        <p:spPr bwMode="auto">
          <a:xfrm>
            <a:off x="6819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3" name="Oval 241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4" name="Oval 242"/>
          <p:cNvSpPr>
            <a:spLocks noChangeArrowheads="1"/>
          </p:cNvSpPr>
          <p:nvPr/>
        </p:nvSpPr>
        <p:spPr bwMode="auto">
          <a:xfrm>
            <a:off x="7277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5" name="Oval 243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6" name="Oval 253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7" name="Oval 265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8" name="Oval 266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9" name="Oval 267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0" name="Oval 268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1" name="Oval 269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2" name="Oval 270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3" name="Oval 27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4" name="Oval 272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5" name="Oval 273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6" name="Oval 275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7" name="Oval 299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8" name="Oval 300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9" name="Oval 301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0" name="Oval 303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1" name="Oval 304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2" name="Oval 305"/>
          <p:cNvSpPr>
            <a:spLocks noChangeArrowheads="1"/>
          </p:cNvSpPr>
          <p:nvPr/>
        </p:nvSpPr>
        <p:spPr bwMode="auto">
          <a:xfrm>
            <a:off x="75057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3" name="Oval 306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4" name="Oval 307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5" name="Oval 308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6" name="Oval 310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7" name="Oval 311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8" name="Oval 312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9" name="Oval 313"/>
          <p:cNvSpPr>
            <a:spLocks noChangeArrowheads="1"/>
          </p:cNvSpPr>
          <p:nvPr/>
        </p:nvSpPr>
        <p:spPr bwMode="auto">
          <a:xfrm>
            <a:off x="7658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0" name="Oval 314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1" name="Oval 315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2" name="Oval 316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3" name="Oval 317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4" name="Oval 318"/>
          <p:cNvSpPr>
            <a:spLocks noChangeArrowheads="1"/>
          </p:cNvSpPr>
          <p:nvPr/>
        </p:nvSpPr>
        <p:spPr bwMode="auto">
          <a:xfrm>
            <a:off x="7505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5" name="Oval 319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6" name="Oval 32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7" name="Oval 321"/>
          <p:cNvSpPr>
            <a:spLocks noChangeArrowheads="1"/>
          </p:cNvSpPr>
          <p:nvPr/>
        </p:nvSpPr>
        <p:spPr bwMode="auto">
          <a:xfrm>
            <a:off x="7277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8" name="Oval 322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9" name="Oval 323"/>
          <p:cNvSpPr>
            <a:spLocks noChangeArrowheads="1"/>
          </p:cNvSpPr>
          <p:nvPr/>
        </p:nvSpPr>
        <p:spPr bwMode="auto">
          <a:xfrm>
            <a:off x="7810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0" name="Oval 324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1" name="Oval 325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2" name="Oval 326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3" name="Oval 327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4" name="Oval 328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5" name="Oval 329"/>
          <p:cNvSpPr>
            <a:spLocks noChangeArrowheads="1"/>
          </p:cNvSpPr>
          <p:nvPr/>
        </p:nvSpPr>
        <p:spPr bwMode="auto">
          <a:xfrm>
            <a:off x="7658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6" name="Oval 33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7" name="Oval 331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8" name="Oval 332"/>
          <p:cNvSpPr>
            <a:spLocks noChangeArrowheads="1"/>
          </p:cNvSpPr>
          <p:nvPr/>
        </p:nvSpPr>
        <p:spPr bwMode="auto">
          <a:xfrm>
            <a:off x="7429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9" name="Oval 333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0" name="Oval 334"/>
          <p:cNvSpPr>
            <a:spLocks noChangeArrowheads="1"/>
          </p:cNvSpPr>
          <p:nvPr/>
        </p:nvSpPr>
        <p:spPr bwMode="auto">
          <a:xfrm>
            <a:off x="7962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1" name="Oval 335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2" name="Oval 336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3" name="Oval 337"/>
          <p:cNvSpPr>
            <a:spLocks noChangeArrowheads="1"/>
          </p:cNvSpPr>
          <p:nvPr/>
        </p:nvSpPr>
        <p:spPr bwMode="auto">
          <a:xfrm>
            <a:off x="7810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4" name="Oval 338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5" name="Oval 339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6" name="Oval 340"/>
          <p:cNvSpPr>
            <a:spLocks noChangeArrowheads="1"/>
          </p:cNvSpPr>
          <p:nvPr/>
        </p:nvSpPr>
        <p:spPr bwMode="auto">
          <a:xfrm>
            <a:off x="7581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7" name="Oval 341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8" name="Oval 342"/>
          <p:cNvSpPr>
            <a:spLocks noChangeArrowheads="1"/>
          </p:cNvSpPr>
          <p:nvPr/>
        </p:nvSpPr>
        <p:spPr bwMode="auto">
          <a:xfrm>
            <a:off x="7962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9" name="Oval 343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0" name="Oval 344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1" name="Oval 345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2" name="Oval 346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3" name="Oval 347"/>
          <p:cNvSpPr>
            <a:spLocks noChangeArrowheads="1"/>
          </p:cNvSpPr>
          <p:nvPr/>
        </p:nvSpPr>
        <p:spPr bwMode="auto">
          <a:xfrm>
            <a:off x="7200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4" name="Oval 350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5" name="Oval 352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6" name="Oval 353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7" name="Oval 354"/>
          <p:cNvSpPr>
            <a:spLocks noChangeArrowheads="1"/>
          </p:cNvSpPr>
          <p:nvPr/>
        </p:nvSpPr>
        <p:spPr bwMode="auto">
          <a:xfrm>
            <a:off x="7810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8" name="Oval 355"/>
          <p:cNvSpPr>
            <a:spLocks noChangeArrowheads="1"/>
          </p:cNvSpPr>
          <p:nvPr/>
        </p:nvSpPr>
        <p:spPr bwMode="auto">
          <a:xfrm>
            <a:off x="7505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9" name="Oval 357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0" name="Oval 358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1" name="Oval 359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2" name="Oval 360"/>
          <p:cNvSpPr>
            <a:spLocks noChangeArrowheads="1"/>
          </p:cNvSpPr>
          <p:nvPr/>
        </p:nvSpPr>
        <p:spPr bwMode="auto">
          <a:xfrm>
            <a:off x="7353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3" name="Oval 361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4" name="Oval 362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5" name="Oval 363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6" name="Oval 364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7" name="Oval 365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8" name="Oval 3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9" name="Oval 368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0" name="Oval 369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1" name="Oval 370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2" name="Oval 371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3" name="Oval 372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4" name="Oval 37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5" name="Oval 374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6" name="Oval 375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7" name="Oval 376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8" name="Oval 377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9" name="Oval 378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0" name="Oval 379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1" name="Oval 380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2" name="Oval 381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3" name="Oval 382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4" name="Oval 383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5" name="Oval 38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6" name="Oval 385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7" name="Oval 38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8" name="Oval 38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9" name="Oval 38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0" name="Oval 389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1" name="Oval 390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2" name="Oval 391"/>
          <p:cNvSpPr>
            <a:spLocks noChangeArrowheads="1"/>
          </p:cNvSpPr>
          <p:nvPr/>
        </p:nvSpPr>
        <p:spPr bwMode="auto">
          <a:xfrm>
            <a:off x="7581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3" name="Oval 392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4" name="Oval 393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5" name="Oval 39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6" name="Oval 395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7" name="Oval 396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8" name="Oval 397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9" name="Oval 398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0" name="Oval 399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1" name="Oval 400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2" name="Oval 401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3" name="Oval 402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4" name="Oval 403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5" name="Oval 404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6" name="Oval 405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7" name="Oval 406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8" name="Oval 407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9" name="Oval 408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0" name="Oval 409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1" name="Oval 410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2" name="Oval 411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3" name="Oval 41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4" name="Oval 414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5" name="Oval 415"/>
          <p:cNvSpPr>
            <a:spLocks noChangeArrowheads="1"/>
          </p:cNvSpPr>
          <p:nvPr/>
        </p:nvSpPr>
        <p:spPr bwMode="auto">
          <a:xfrm>
            <a:off x="8039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6" name="Oval 416"/>
          <p:cNvSpPr>
            <a:spLocks noChangeArrowheads="1"/>
          </p:cNvSpPr>
          <p:nvPr/>
        </p:nvSpPr>
        <p:spPr bwMode="auto">
          <a:xfrm>
            <a:off x="7962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7" name="Oval 417"/>
          <p:cNvSpPr>
            <a:spLocks noChangeArrowheads="1"/>
          </p:cNvSpPr>
          <p:nvPr/>
        </p:nvSpPr>
        <p:spPr bwMode="auto">
          <a:xfrm>
            <a:off x="76581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8" name="Oval 418"/>
          <p:cNvSpPr>
            <a:spLocks noChangeArrowheads="1"/>
          </p:cNvSpPr>
          <p:nvPr/>
        </p:nvSpPr>
        <p:spPr bwMode="auto">
          <a:xfrm>
            <a:off x="8191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9" name="Oval 419"/>
          <p:cNvSpPr>
            <a:spLocks noChangeArrowheads="1"/>
          </p:cNvSpPr>
          <p:nvPr/>
        </p:nvSpPr>
        <p:spPr bwMode="auto">
          <a:xfrm>
            <a:off x="7886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0" name="Oval 421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1" name="Oval 422"/>
          <p:cNvSpPr>
            <a:spLocks noChangeArrowheads="1"/>
          </p:cNvSpPr>
          <p:nvPr/>
        </p:nvSpPr>
        <p:spPr bwMode="auto">
          <a:xfrm>
            <a:off x="7581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2" name="Oval 42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3" name="Oval 424"/>
          <p:cNvSpPr>
            <a:spLocks noChangeArrowheads="1"/>
          </p:cNvSpPr>
          <p:nvPr/>
        </p:nvSpPr>
        <p:spPr bwMode="auto">
          <a:xfrm>
            <a:off x="7734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4" name="Oval 425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5" name="Oval 426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6" name="Oval 427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7" name="Oval 42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8" name="Oval 429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9" name="Oval 430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0" name="Oval 431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1" name="Oval 432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2" name="Oval 433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3" name="Oval 434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4" name="Oval 435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5" name="Oval 436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6" name="Oval 43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7" name="Oval 43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8" name="Oval 43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9" name="Oval 440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0" name="Oval 441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1" name="Oval 442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2" name="Oval 443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3" name="Oval 444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4" name="Oval 445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5" name="Oval 446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6" name="Oval 447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7" name="Oval 44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8" name="Oval 449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9" name="Oval 45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0" name="Oval 451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1" name="Oval 452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2" name="Oval 453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3" name="Oval 454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4" name="Oval 455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5" name="Oval 456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6" name="Oval 457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7" name="Oval 45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8" name="Oval 459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9" name="Oval 460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0" name="Oval 461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1" name="Oval 462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2" name="Oval 463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3" name="Oval 464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4" name="Oval 465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5" name="Oval 466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6" name="Oval 467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7" name="Oval 468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8" name="Oval 469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9" name="Oval 470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0" name="Oval 471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1" name="Oval 472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2" name="Oval 473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3" name="Oval 474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4" name="Oval 475"/>
          <p:cNvSpPr>
            <a:spLocks noChangeArrowheads="1"/>
          </p:cNvSpPr>
          <p:nvPr/>
        </p:nvSpPr>
        <p:spPr bwMode="auto">
          <a:xfrm>
            <a:off x="7734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5" name="Oval 47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6" name="Oval 4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7" name="Oval 478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8" name="Oval 479"/>
          <p:cNvSpPr>
            <a:spLocks noChangeArrowheads="1"/>
          </p:cNvSpPr>
          <p:nvPr/>
        </p:nvSpPr>
        <p:spPr bwMode="auto">
          <a:xfrm>
            <a:off x="8191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9" name="Oval 480"/>
          <p:cNvSpPr>
            <a:spLocks noChangeArrowheads="1"/>
          </p:cNvSpPr>
          <p:nvPr/>
        </p:nvSpPr>
        <p:spPr bwMode="auto">
          <a:xfrm>
            <a:off x="8115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0" name="Oval 481"/>
          <p:cNvSpPr>
            <a:spLocks noChangeArrowheads="1"/>
          </p:cNvSpPr>
          <p:nvPr/>
        </p:nvSpPr>
        <p:spPr bwMode="auto">
          <a:xfrm>
            <a:off x="7810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1" name="Oval 482"/>
          <p:cNvSpPr>
            <a:spLocks noChangeArrowheads="1"/>
          </p:cNvSpPr>
          <p:nvPr/>
        </p:nvSpPr>
        <p:spPr bwMode="auto">
          <a:xfrm>
            <a:off x="8343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2" name="Oval 483"/>
          <p:cNvSpPr>
            <a:spLocks noChangeArrowheads="1"/>
          </p:cNvSpPr>
          <p:nvPr/>
        </p:nvSpPr>
        <p:spPr bwMode="auto">
          <a:xfrm>
            <a:off x="8039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3" name="Oval 484"/>
          <p:cNvSpPr>
            <a:spLocks noChangeArrowheads="1"/>
          </p:cNvSpPr>
          <p:nvPr/>
        </p:nvSpPr>
        <p:spPr bwMode="auto">
          <a:xfrm>
            <a:off x="80391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4" name="Oval 48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5" name="Oval 486"/>
          <p:cNvSpPr>
            <a:spLocks noChangeArrowheads="1"/>
          </p:cNvSpPr>
          <p:nvPr/>
        </p:nvSpPr>
        <p:spPr bwMode="auto">
          <a:xfrm>
            <a:off x="7734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6" name="Oval 487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7" name="Oval 488"/>
          <p:cNvSpPr>
            <a:spLocks noChangeArrowheads="1"/>
          </p:cNvSpPr>
          <p:nvPr/>
        </p:nvSpPr>
        <p:spPr bwMode="auto">
          <a:xfrm>
            <a:off x="7886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8" name="Oval 489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9" name="Oval 490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0" name="Oval 491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1" name="Oval 492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2" name="Oval 49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3" name="Oval 494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4" name="Oval 495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5" name="Oval 49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6" name="Oval 49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7" name="Oval 49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8" name="Oval 499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9" name="Oval 500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0" name="Oval 50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1" name="Oval 502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2" name="Oval 503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3" name="Oval 504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4" name="Oval 505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5" name="Oval 506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6" name="Oval 507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7" name="Oval 508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8" name="Oval 509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9" name="Oval 510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0" name="Oval 51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1" name="Oval 51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2" name="Oval 513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3" name="Oval 514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4" name="Oval 515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5" name="Oval 516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6" name="Oval 517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7" name="Oval 518"/>
          <p:cNvSpPr>
            <a:spLocks noChangeArrowheads="1"/>
          </p:cNvSpPr>
          <p:nvPr/>
        </p:nvSpPr>
        <p:spPr bwMode="auto">
          <a:xfrm>
            <a:off x="8648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8" name="Oval 519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9" name="Oval 520"/>
          <p:cNvSpPr>
            <a:spLocks noChangeArrowheads="1"/>
          </p:cNvSpPr>
          <p:nvPr/>
        </p:nvSpPr>
        <p:spPr bwMode="auto">
          <a:xfrm>
            <a:off x="8343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0" name="Oval 521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1" name="Oval 52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2" name="Oval 52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3" name="Oval 524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4" name="Oval 525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5" name="Oval 526"/>
          <p:cNvSpPr>
            <a:spLocks noChangeArrowheads="1"/>
          </p:cNvSpPr>
          <p:nvPr/>
        </p:nvSpPr>
        <p:spPr bwMode="auto">
          <a:xfrm>
            <a:off x="8648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6" name="Oval 527"/>
          <p:cNvSpPr>
            <a:spLocks noChangeArrowheads="1"/>
          </p:cNvSpPr>
          <p:nvPr/>
        </p:nvSpPr>
        <p:spPr bwMode="auto">
          <a:xfrm>
            <a:off x="8572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7" name="Oval 528"/>
          <p:cNvSpPr>
            <a:spLocks noChangeArrowheads="1"/>
          </p:cNvSpPr>
          <p:nvPr/>
        </p:nvSpPr>
        <p:spPr bwMode="auto">
          <a:xfrm>
            <a:off x="8039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8" name="Oval 529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9" name="Oval 530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0" name="Oval 531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1" name="Oval 532"/>
          <p:cNvSpPr>
            <a:spLocks noChangeArrowheads="1"/>
          </p:cNvSpPr>
          <p:nvPr/>
        </p:nvSpPr>
        <p:spPr bwMode="auto">
          <a:xfrm>
            <a:off x="8267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2" name="Oval 533"/>
          <p:cNvSpPr>
            <a:spLocks noChangeArrowheads="1"/>
          </p:cNvSpPr>
          <p:nvPr/>
        </p:nvSpPr>
        <p:spPr bwMode="auto">
          <a:xfrm>
            <a:off x="84963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3" name="Oval 534"/>
          <p:cNvSpPr>
            <a:spLocks noChangeArrowheads="1"/>
          </p:cNvSpPr>
          <p:nvPr/>
        </p:nvSpPr>
        <p:spPr bwMode="auto">
          <a:xfrm>
            <a:off x="8648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4" name="Oval 53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5" name="Oval 536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6" name="Oval 537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7" name="Oval 538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8" name="Oval 539"/>
          <p:cNvSpPr>
            <a:spLocks noChangeArrowheads="1"/>
          </p:cNvSpPr>
          <p:nvPr/>
        </p:nvSpPr>
        <p:spPr bwMode="auto">
          <a:xfrm>
            <a:off x="7886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9" name="Oval 540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0" name="Oval 54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1" name="Oval 542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2" name="Oval 543"/>
          <p:cNvSpPr>
            <a:spLocks noChangeArrowheads="1"/>
          </p:cNvSpPr>
          <p:nvPr/>
        </p:nvSpPr>
        <p:spPr bwMode="auto">
          <a:xfrm>
            <a:off x="8343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3" name="Oval 544"/>
          <p:cNvSpPr>
            <a:spLocks noChangeArrowheads="1"/>
          </p:cNvSpPr>
          <p:nvPr/>
        </p:nvSpPr>
        <p:spPr bwMode="auto">
          <a:xfrm>
            <a:off x="8267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4" name="Oval 545"/>
          <p:cNvSpPr>
            <a:spLocks noChangeArrowheads="1"/>
          </p:cNvSpPr>
          <p:nvPr/>
        </p:nvSpPr>
        <p:spPr bwMode="auto">
          <a:xfrm>
            <a:off x="7962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5" name="Oval 546"/>
          <p:cNvSpPr>
            <a:spLocks noChangeArrowheads="1"/>
          </p:cNvSpPr>
          <p:nvPr/>
        </p:nvSpPr>
        <p:spPr bwMode="auto">
          <a:xfrm>
            <a:off x="8496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6" name="Oval 547"/>
          <p:cNvSpPr>
            <a:spLocks noChangeArrowheads="1"/>
          </p:cNvSpPr>
          <p:nvPr/>
        </p:nvSpPr>
        <p:spPr bwMode="auto">
          <a:xfrm>
            <a:off x="8191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7" name="Oval 548"/>
          <p:cNvSpPr>
            <a:spLocks noChangeArrowheads="1"/>
          </p:cNvSpPr>
          <p:nvPr/>
        </p:nvSpPr>
        <p:spPr bwMode="auto">
          <a:xfrm>
            <a:off x="8191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8" name="Oval 549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9" name="Oval 550"/>
          <p:cNvSpPr>
            <a:spLocks noChangeArrowheads="1"/>
          </p:cNvSpPr>
          <p:nvPr/>
        </p:nvSpPr>
        <p:spPr bwMode="auto">
          <a:xfrm>
            <a:off x="7886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0" name="Oval 551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1" name="Oval 552"/>
          <p:cNvSpPr>
            <a:spLocks noChangeArrowheads="1"/>
          </p:cNvSpPr>
          <p:nvPr/>
        </p:nvSpPr>
        <p:spPr bwMode="auto">
          <a:xfrm>
            <a:off x="8039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2" name="Oval 553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3" name="Oval 554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4" name="Oval 555"/>
          <p:cNvSpPr>
            <a:spLocks noChangeArrowheads="1"/>
          </p:cNvSpPr>
          <p:nvPr/>
        </p:nvSpPr>
        <p:spPr bwMode="auto">
          <a:xfrm>
            <a:off x="6743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5" name="Oval 556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6" name="Oval 557"/>
          <p:cNvSpPr>
            <a:spLocks noChangeArrowheads="1"/>
          </p:cNvSpPr>
          <p:nvPr/>
        </p:nvSpPr>
        <p:spPr bwMode="auto">
          <a:xfrm>
            <a:off x="6667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7" name="Oval 558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8" name="Oval 559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9" name="Oval 56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0" name="Oval 561"/>
          <p:cNvSpPr>
            <a:spLocks noChangeArrowheads="1"/>
          </p:cNvSpPr>
          <p:nvPr/>
        </p:nvSpPr>
        <p:spPr bwMode="auto">
          <a:xfrm>
            <a:off x="6972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1" name="Oval 562"/>
          <p:cNvSpPr>
            <a:spLocks noChangeArrowheads="1"/>
          </p:cNvSpPr>
          <p:nvPr/>
        </p:nvSpPr>
        <p:spPr bwMode="auto">
          <a:xfrm>
            <a:off x="6896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2" name="Oval 563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3" name="Oval 564"/>
          <p:cNvSpPr>
            <a:spLocks noChangeArrowheads="1"/>
          </p:cNvSpPr>
          <p:nvPr/>
        </p:nvSpPr>
        <p:spPr bwMode="auto">
          <a:xfrm>
            <a:off x="6819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4" name="Oval 56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5" name="Oval 566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6" name="Oval 567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7" name="Oval 568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8" name="Oval 569"/>
          <p:cNvSpPr>
            <a:spLocks noChangeArrowheads="1"/>
          </p:cNvSpPr>
          <p:nvPr/>
        </p:nvSpPr>
        <p:spPr bwMode="auto">
          <a:xfrm>
            <a:off x="7124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9" name="Oval 570"/>
          <p:cNvSpPr>
            <a:spLocks noChangeArrowheads="1"/>
          </p:cNvSpPr>
          <p:nvPr/>
        </p:nvSpPr>
        <p:spPr bwMode="auto">
          <a:xfrm>
            <a:off x="7048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0" name="Oval 571"/>
          <p:cNvSpPr>
            <a:spLocks noChangeArrowheads="1"/>
          </p:cNvSpPr>
          <p:nvPr/>
        </p:nvSpPr>
        <p:spPr bwMode="auto">
          <a:xfrm>
            <a:off x="6743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1" name="Oval 572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2" name="Oval 574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3" name="Oval 57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4" name="Oval 57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5" name="Oval 577"/>
          <p:cNvSpPr>
            <a:spLocks noChangeArrowheads="1"/>
          </p:cNvSpPr>
          <p:nvPr/>
        </p:nvSpPr>
        <p:spPr bwMode="auto">
          <a:xfrm>
            <a:off x="6743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6" name="Oval 578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7" name="Oval 579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8" name="Oval 580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9" name="Oval 585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0" name="Oval 58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1" name="Oval 587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2" name="Oval 588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3" name="Oval 590"/>
          <p:cNvSpPr>
            <a:spLocks noChangeArrowheads="1"/>
          </p:cNvSpPr>
          <p:nvPr/>
        </p:nvSpPr>
        <p:spPr bwMode="auto">
          <a:xfrm>
            <a:off x="7429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4" name="Oval 593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5" name="Oval 59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6" name="Oval 59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7" name="Oval 598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8" name="Oval 599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9" name="Oval 602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0" name="Oval 604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1" name="Oval 60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2" name="Oval 606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3" name="Oval 607"/>
          <p:cNvSpPr>
            <a:spLocks noChangeArrowheads="1"/>
          </p:cNvSpPr>
          <p:nvPr/>
        </p:nvSpPr>
        <p:spPr bwMode="auto">
          <a:xfrm>
            <a:off x="7124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4" name="Oval 608"/>
          <p:cNvSpPr>
            <a:spLocks noChangeArrowheads="1"/>
          </p:cNvSpPr>
          <p:nvPr/>
        </p:nvSpPr>
        <p:spPr bwMode="auto">
          <a:xfrm>
            <a:off x="7048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5" name="Oval 609"/>
          <p:cNvSpPr>
            <a:spLocks noChangeArrowheads="1"/>
          </p:cNvSpPr>
          <p:nvPr/>
        </p:nvSpPr>
        <p:spPr bwMode="auto">
          <a:xfrm>
            <a:off x="6743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6" name="Oval 610"/>
          <p:cNvSpPr>
            <a:spLocks noChangeArrowheads="1"/>
          </p:cNvSpPr>
          <p:nvPr/>
        </p:nvSpPr>
        <p:spPr bwMode="auto">
          <a:xfrm>
            <a:off x="7277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7" name="Oval 611"/>
          <p:cNvSpPr>
            <a:spLocks noChangeArrowheads="1"/>
          </p:cNvSpPr>
          <p:nvPr/>
        </p:nvSpPr>
        <p:spPr bwMode="auto">
          <a:xfrm>
            <a:off x="6972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8" name="Oval 61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9" name="Oval 613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0" name="Oval 616"/>
          <p:cNvSpPr>
            <a:spLocks noChangeArrowheads="1"/>
          </p:cNvSpPr>
          <p:nvPr/>
        </p:nvSpPr>
        <p:spPr bwMode="auto">
          <a:xfrm>
            <a:off x="6819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1" name="Oval 618"/>
          <p:cNvSpPr>
            <a:spLocks noChangeArrowheads="1"/>
          </p:cNvSpPr>
          <p:nvPr/>
        </p:nvSpPr>
        <p:spPr bwMode="auto">
          <a:xfrm>
            <a:off x="7048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2" name="Oval 619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3" name="Oval 620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4" name="Oval 621"/>
          <p:cNvSpPr>
            <a:spLocks noChangeArrowheads="1"/>
          </p:cNvSpPr>
          <p:nvPr/>
        </p:nvSpPr>
        <p:spPr bwMode="auto">
          <a:xfrm>
            <a:off x="6896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5" name="Oval 622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6" name="Oval 623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7" name="Oval 624"/>
          <p:cNvSpPr>
            <a:spLocks noChangeArrowheads="1"/>
          </p:cNvSpPr>
          <p:nvPr/>
        </p:nvSpPr>
        <p:spPr bwMode="auto">
          <a:xfrm>
            <a:off x="6896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8" name="Oval 625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9" name="Oval 626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0" name="Oval 627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1" name="Oval 628"/>
          <p:cNvSpPr>
            <a:spLocks noChangeArrowheads="1"/>
          </p:cNvSpPr>
          <p:nvPr/>
        </p:nvSpPr>
        <p:spPr bwMode="auto">
          <a:xfrm>
            <a:off x="7048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2" name="Oval 6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3" name="Oval 630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4" name="Oval 631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5" name="Oval 632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6" name="Oval 633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7" name="Oval 634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8" name="Oval 635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9" name="Oval 63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0" name="Oval 637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1" name="Oval 638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2" name="Oval 639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3" name="Oval 64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4" name="Oval 641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5" name="Oval 642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6" name="Oval 643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7" name="Oval 644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8" name="Oval 645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9" name="Oval 646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0" name="Oval 647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1" name="Oval 649"/>
          <p:cNvSpPr>
            <a:spLocks noChangeArrowheads="1"/>
          </p:cNvSpPr>
          <p:nvPr/>
        </p:nvSpPr>
        <p:spPr bwMode="auto">
          <a:xfrm>
            <a:off x="7353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2" name="Oval 65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3" name="Oval 651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4" name="Oval 652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5" name="Oval 653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6" name="Oval 654"/>
          <p:cNvSpPr>
            <a:spLocks noChangeArrowheads="1"/>
          </p:cNvSpPr>
          <p:nvPr/>
        </p:nvSpPr>
        <p:spPr bwMode="auto">
          <a:xfrm>
            <a:off x="7658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7" name="Oval 655"/>
          <p:cNvSpPr>
            <a:spLocks noChangeArrowheads="1"/>
          </p:cNvSpPr>
          <p:nvPr/>
        </p:nvSpPr>
        <p:spPr bwMode="auto">
          <a:xfrm>
            <a:off x="7581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8" name="Oval 657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9" name="Oval 658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0" name="Oval 6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1" name="Oval 660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2" name="Oval 66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3" name="Oval 663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4" name="Oval 66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5" name="Oval 665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6" name="Oval 666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7" name="Oval 667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8" name="Oval 66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9" name="Oval 66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0" name="Oval 670"/>
          <p:cNvSpPr>
            <a:spLocks noChangeArrowheads="1"/>
          </p:cNvSpPr>
          <p:nvPr/>
        </p:nvSpPr>
        <p:spPr bwMode="auto">
          <a:xfrm>
            <a:off x="7048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1" name="Oval 67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2" name="Oval 672"/>
          <p:cNvSpPr>
            <a:spLocks noChangeArrowheads="1"/>
          </p:cNvSpPr>
          <p:nvPr/>
        </p:nvSpPr>
        <p:spPr bwMode="auto">
          <a:xfrm>
            <a:off x="7277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3" name="Oval 673"/>
          <p:cNvSpPr>
            <a:spLocks noChangeArrowheads="1"/>
          </p:cNvSpPr>
          <p:nvPr/>
        </p:nvSpPr>
        <p:spPr bwMode="auto">
          <a:xfrm>
            <a:off x="6972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4" name="Oval 674"/>
          <p:cNvSpPr>
            <a:spLocks noChangeArrowheads="1"/>
          </p:cNvSpPr>
          <p:nvPr/>
        </p:nvSpPr>
        <p:spPr bwMode="auto">
          <a:xfrm>
            <a:off x="7505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5" name="Oval 675"/>
          <p:cNvSpPr>
            <a:spLocks noChangeArrowheads="1"/>
          </p:cNvSpPr>
          <p:nvPr/>
        </p:nvSpPr>
        <p:spPr bwMode="auto">
          <a:xfrm>
            <a:off x="7200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6" name="Oval 676"/>
          <p:cNvSpPr>
            <a:spLocks noChangeArrowheads="1"/>
          </p:cNvSpPr>
          <p:nvPr/>
        </p:nvSpPr>
        <p:spPr bwMode="auto">
          <a:xfrm>
            <a:off x="72009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7" name="Oval 677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8" name="Oval 679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9" name="Oval 680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0" name="Oval 68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1" name="Oval 682"/>
          <p:cNvSpPr>
            <a:spLocks noChangeArrowheads="1"/>
          </p:cNvSpPr>
          <p:nvPr/>
        </p:nvSpPr>
        <p:spPr bwMode="auto">
          <a:xfrm>
            <a:off x="7810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2" name="Oval 686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3" name="Oval 687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4" name="Oval 69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5" name="Oval 69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6" name="Oval 702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7" name="Oval 73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8" name="Oval 73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9" name="Oval 735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0" name="Oval 740"/>
          <p:cNvSpPr>
            <a:spLocks noChangeArrowheads="1"/>
          </p:cNvSpPr>
          <p:nvPr/>
        </p:nvSpPr>
        <p:spPr bwMode="auto">
          <a:xfrm>
            <a:off x="7962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1" name="Oval 750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2" name="Oval 75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3" name="Oval 796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4" name="Oval 79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5" name="Oval 804"/>
          <p:cNvSpPr>
            <a:spLocks noChangeArrowheads="1"/>
          </p:cNvSpPr>
          <p:nvPr/>
        </p:nvSpPr>
        <p:spPr bwMode="auto">
          <a:xfrm>
            <a:off x="8115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TextBox 632"/>
          <p:cNvSpPr txBox="1">
            <a:spLocks noChangeArrowheads="1"/>
          </p:cNvSpPr>
          <p:nvPr/>
        </p:nvSpPr>
        <p:spPr bwMode="auto">
          <a:xfrm>
            <a:off x="3787775" y="50292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6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193675"/>
            <a:ext cx="76962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1</a:t>
            </a:r>
          </a:p>
          <a:p>
            <a:pPr>
              <a:spcBef>
                <a:spcPct val="50000"/>
              </a:spcBef>
            </a:pPr>
            <a:r>
              <a:rPr lang="en-US"/>
              <a:t>You obtain a partial DNA profile from an crime scene.  The match.  The local police officer suggests a suspect, and you find a match.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2</a:t>
            </a:r>
          </a:p>
          <a:p>
            <a:pPr>
              <a:spcBef>
                <a:spcPct val="50000"/>
              </a:spcBef>
            </a:pPr>
            <a:r>
              <a:rPr lang="en-US"/>
              <a:t>Is the same, except the local police officer could not suggest a suspect.  The police search a database of a million criminals and find one match.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 which case is the evidence stronger?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How much stronger?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812800"/>
            <a:ext cx="50546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2209800" y="228600"/>
            <a:ext cx="4700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Frequentists vs Bayesians (xkcd)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1466850"/>
            <a:ext cx="668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48200" y="1219200"/>
            <a:ext cx="3124200" cy="426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88" y="2743200"/>
            <a:ext cx="1371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1"/>
          <p:cNvSpPr>
            <a:spLocks noChangeArrowheads="1"/>
          </p:cNvSpPr>
          <p:nvPr/>
        </p:nvSpPr>
        <p:spPr bwMode="auto">
          <a:xfrm>
            <a:off x="1600200" y="2286000"/>
            <a:ext cx="1447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9000" y="2286000"/>
            <a:ext cx="1447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486400" y="2286000"/>
            <a:ext cx="1447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Multiply 4"/>
          <p:cNvSpPr/>
          <p:nvPr/>
        </p:nvSpPr>
        <p:spPr bwMode="auto">
          <a:xfrm>
            <a:off x="5943600" y="3124200"/>
            <a:ext cx="5334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152400"/>
            <a:ext cx="6705600" cy="1828800"/>
            <a:chOff x="533400" y="152400"/>
            <a:chExt cx="6705600" cy="1828800"/>
          </a:xfrm>
        </p:grpSpPr>
        <p:pic>
          <p:nvPicPr>
            <p:cNvPr id="3892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28600"/>
              <a:ext cx="951111" cy="1012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3" name="TextBox 9"/>
            <p:cNvSpPr txBox="1">
              <a:spLocks noChangeArrowheads="1"/>
            </p:cNvSpPr>
            <p:nvPr/>
          </p:nvSpPr>
          <p:spPr bwMode="auto">
            <a:xfrm>
              <a:off x="1828800" y="6858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Two goats</a:t>
              </a:r>
            </a:p>
          </p:txBody>
        </p:sp>
        <p:pic>
          <p:nvPicPr>
            <p:cNvPr id="38924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0000" y="152400"/>
              <a:ext cx="1371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5" name="TextBox 13"/>
            <p:cNvSpPr txBox="1">
              <a:spLocks noChangeArrowheads="1"/>
            </p:cNvSpPr>
            <p:nvPr/>
          </p:nvSpPr>
          <p:spPr bwMode="auto">
            <a:xfrm>
              <a:off x="5562600" y="7620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One car</a:t>
              </a:r>
            </a:p>
          </p:txBody>
        </p:sp>
        <p:sp>
          <p:nvSpPr>
            <p:cNvPr id="38926" name="TextBox 14"/>
            <p:cNvSpPr txBox="1">
              <a:spLocks noChangeArrowheads="1"/>
            </p:cNvSpPr>
            <p:nvPr/>
          </p:nvSpPr>
          <p:spPr bwMode="auto">
            <a:xfrm>
              <a:off x="1828800" y="1519535"/>
              <a:ext cx="18951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Three Doors</a:t>
              </a:r>
            </a:p>
          </p:txBody>
        </p:sp>
      </p:grpSp>
      <p:sp>
        <p:nvSpPr>
          <p:cNvPr id="38920" name="TextBox 15"/>
          <p:cNvSpPr txBox="1">
            <a:spLocks noChangeArrowheads="1"/>
          </p:cNvSpPr>
          <p:nvPr/>
        </p:nvSpPr>
        <p:spPr bwMode="auto">
          <a:xfrm>
            <a:off x="2362200" y="5105400"/>
            <a:ext cx="3690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The Monty Hall Problem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00113" y="5715000"/>
            <a:ext cx="80152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He offers the chance switch to the other unopened door</a:t>
            </a:r>
          </a:p>
          <a:p>
            <a:r>
              <a:rPr lang="en-US"/>
              <a:t>		Do you accept?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1993900"/>
            <a:ext cx="78232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685800" y="914400"/>
            <a:ext cx="81534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Homework: </a:t>
            </a:r>
          </a:p>
          <a:p>
            <a:endParaRPr lang="en-US"/>
          </a:p>
          <a:p>
            <a:r>
              <a:rPr lang="en-US"/>
              <a:t>What is the prior on H1 (car is behind your 1</a:t>
            </a:r>
            <a:r>
              <a:rPr lang="en-US" baseline="30000"/>
              <a:t>st</a:t>
            </a:r>
            <a:r>
              <a:rPr lang="en-US"/>
              <a:t> choice)</a:t>
            </a:r>
          </a:p>
          <a:p>
            <a:r>
              <a:rPr lang="en-US"/>
              <a:t>			H2 (car is behind the middle door)</a:t>
            </a:r>
          </a:p>
          <a:p>
            <a:r>
              <a:rPr lang="en-US"/>
              <a:t>			H3 (car is behind the other door)</a:t>
            </a:r>
          </a:p>
          <a:p>
            <a:r>
              <a:rPr lang="en-US"/>
              <a:t>What are the likelihoods </a:t>
            </a:r>
          </a:p>
          <a:p>
            <a:r>
              <a:rPr lang="en-US"/>
              <a:t>  … probability of the evidence</a:t>
            </a:r>
          </a:p>
          <a:p>
            <a:r>
              <a:rPr lang="en-US"/>
              <a:t>	– that he reveals a goat behind mid door</a:t>
            </a:r>
          </a:p>
          <a:p>
            <a:r>
              <a:rPr lang="en-US"/>
              <a:t>       given H1, H2 and H3</a:t>
            </a:r>
          </a:p>
          <a:p>
            <a:endParaRPr lang="en-US"/>
          </a:p>
          <a:p>
            <a:r>
              <a:rPr lang="en-US"/>
              <a:t>What are the posterior odds?</a:t>
            </a:r>
          </a:p>
          <a:p>
            <a:endParaRPr lang="en-US"/>
          </a:p>
          <a:p>
            <a:r>
              <a:rPr lang="en-US"/>
              <a:t>Does anything change if you believe that the host does not know where the car is and just opens a door at random?</a:t>
            </a:r>
          </a:p>
          <a:p>
            <a:endParaRPr lang="en-US"/>
          </a:p>
          <a:p>
            <a:r>
              <a:rPr lang="en-US"/>
              <a:t>What if you are unsure if the host knows?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295400" y="381000"/>
            <a:ext cx="444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Example of the use of P-values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962400"/>
            <a:ext cx="1574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19800" y="2286000"/>
            <a:ext cx="3217863" cy="1443038"/>
            <a:chOff x="6231116" y="2286000"/>
            <a:chExt cx="3217684" cy="1443754"/>
          </a:xfrm>
        </p:grpSpPr>
        <p:sp>
          <p:nvSpPr>
            <p:cNvPr id="41996" name="TextBox 3"/>
            <p:cNvSpPr txBox="1">
              <a:spLocks noChangeArrowheads="1"/>
            </p:cNvSpPr>
            <p:nvPr/>
          </p:nvSpPr>
          <p:spPr bwMode="auto">
            <a:xfrm>
              <a:off x="6934200" y="2286000"/>
              <a:ext cx="2514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are boiled down to a statistic </a:t>
              </a:r>
            </a:p>
          </p:txBody>
        </p:sp>
        <p:sp>
          <p:nvSpPr>
            <p:cNvPr id="41997" name="Right Arrow 5"/>
            <p:cNvSpPr>
              <a:spLocks noChangeArrowheads="1"/>
            </p:cNvSpPr>
            <p:nvPr/>
          </p:nvSpPr>
          <p:spPr bwMode="auto">
            <a:xfrm rot="2641377">
              <a:off x="6231116" y="3159737"/>
              <a:ext cx="990600" cy="570017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86000" y="3733800"/>
            <a:ext cx="5310188" cy="2290763"/>
            <a:chOff x="2286000" y="3733800"/>
            <a:chExt cx="5310827" cy="2290465"/>
          </a:xfrm>
        </p:grpSpPr>
        <p:pic>
          <p:nvPicPr>
            <p:cNvPr id="4199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3733800"/>
              <a:ext cx="2590800" cy="190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4" name="Right Arrow 6"/>
            <p:cNvSpPr>
              <a:spLocks noChangeArrowheads="1"/>
            </p:cNvSpPr>
            <p:nvPr/>
          </p:nvSpPr>
          <p:spPr bwMode="auto">
            <a:xfrm rot="9634488" flipV="1">
              <a:off x="4587831" y="4635320"/>
              <a:ext cx="1825286" cy="407621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5" name="TextBox 9"/>
            <p:cNvSpPr txBox="1">
              <a:spLocks noChangeArrowheads="1"/>
            </p:cNvSpPr>
            <p:nvPr/>
          </p:nvSpPr>
          <p:spPr bwMode="auto">
            <a:xfrm>
              <a:off x="2895600" y="5562600"/>
              <a:ext cx="47012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Which has an associated p-value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371600" y="1066800"/>
            <a:ext cx="5864225" cy="2590800"/>
            <a:chOff x="1371600" y="1066800"/>
            <a:chExt cx="5863984" cy="2590800"/>
          </a:xfrm>
        </p:grpSpPr>
        <p:pic>
          <p:nvPicPr>
            <p:cNvPr id="4199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1600" y="1066800"/>
              <a:ext cx="4722471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2" name="TextBox 10"/>
            <p:cNvSpPr txBox="1">
              <a:spLocks noChangeArrowheads="1"/>
            </p:cNvSpPr>
            <p:nvPr/>
          </p:nvSpPr>
          <p:spPr bwMode="auto">
            <a:xfrm>
              <a:off x="6400800" y="1524000"/>
              <a:ext cx="834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83820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P-values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True or False</a:t>
            </a:r>
          </a:p>
          <a:p>
            <a:pPr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is the probability that the null hypothesis is true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is the probability that the alternative hypothesis is false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is the probability of the observed value of the statistic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assumes the null hypothesis is true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 small P-value shows there is a large difference between means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0" y="2339975"/>
            <a:ext cx="1622425" cy="1774825"/>
            <a:chOff x="1066800" y="2339513"/>
            <a:chExt cx="1622612" cy="1775287"/>
          </a:xfrm>
        </p:grpSpPr>
        <p:pic>
          <p:nvPicPr>
            <p:cNvPr id="440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64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5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6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7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962400" y="3429000"/>
            <a:ext cx="1622425" cy="1774825"/>
            <a:chOff x="1066800" y="2339513"/>
            <a:chExt cx="1622612" cy="1775287"/>
          </a:xfrm>
        </p:grpSpPr>
        <p:pic>
          <p:nvPicPr>
            <p:cNvPr id="44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5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5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5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55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6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7" name="Straight Connector 43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8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096000" y="1066800"/>
            <a:ext cx="1622425" cy="1774825"/>
            <a:chOff x="1066800" y="2339513"/>
            <a:chExt cx="1622612" cy="1775287"/>
          </a:xfrm>
        </p:grpSpPr>
        <p:pic>
          <p:nvPicPr>
            <p:cNvPr id="4404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46" name="Straight Connector 51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7" name="Straight Connector 52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8" name="Straight Connector 53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44037" name="TextBox 55"/>
          <p:cNvSpPr txBox="1">
            <a:spLocks noChangeArrowheads="1"/>
          </p:cNvSpPr>
          <p:nvPr/>
        </p:nvSpPr>
        <p:spPr bwMode="auto">
          <a:xfrm>
            <a:off x="1600200" y="4191000"/>
            <a:ext cx="1062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Tree 1</a:t>
            </a:r>
          </a:p>
        </p:txBody>
      </p:sp>
      <p:sp>
        <p:nvSpPr>
          <p:cNvPr id="44038" name="TextBox 56"/>
          <p:cNvSpPr txBox="1">
            <a:spLocks noChangeArrowheads="1"/>
          </p:cNvSpPr>
          <p:nvPr/>
        </p:nvSpPr>
        <p:spPr bwMode="auto">
          <a:xfrm>
            <a:off x="4572000" y="5257800"/>
            <a:ext cx="1062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Tree 2</a:t>
            </a:r>
          </a:p>
        </p:txBody>
      </p:sp>
      <p:sp>
        <p:nvSpPr>
          <p:cNvPr id="44039" name="TextBox 58"/>
          <p:cNvSpPr txBox="1">
            <a:spLocks noChangeArrowheads="1"/>
          </p:cNvSpPr>
          <p:nvPr/>
        </p:nvSpPr>
        <p:spPr bwMode="auto">
          <a:xfrm>
            <a:off x="6710363" y="2971800"/>
            <a:ext cx="1062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Tree 3</a:t>
            </a:r>
          </a:p>
        </p:txBody>
      </p:sp>
      <p:sp>
        <p:nvSpPr>
          <p:cNvPr id="44040" name="TextBox 59"/>
          <p:cNvSpPr txBox="1">
            <a:spLocks noChangeArrowheads="1"/>
          </p:cNvSpPr>
          <p:nvPr/>
        </p:nvSpPr>
        <p:spPr bwMode="auto">
          <a:xfrm>
            <a:off x="914400" y="381000"/>
            <a:ext cx="545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Three trees, four apples sampled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781050"/>
            <a:ext cx="9131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217738" y="1447800"/>
            <a:ext cx="69262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&gt; Model1&lt;- lm(appleWT~treeID)</a:t>
            </a:r>
          </a:p>
          <a:p>
            <a:r>
              <a:rPr lang="en-US"/>
              <a:t>&gt;summary(Model1)</a:t>
            </a:r>
          </a:p>
          <a:p>
            <a:endParaRPr lang="en-US"/>
          </a:p>
          <a:p>
            <a:r>
              <a:rPr lang="en-US">
                <a:solidFill>
                  <a:srgbClr val="333399"/>
                </a:solidFill>
              </a:rPr>
              <a:t>Coefficients:</a:t>
            </a:r>
          </a:p>
          <a:p>
            <a:r>
              <a:rPr lang="en-US">
                <a:solidFill>
                  <a:srgbClr val="333399"/>
                </a:solidFill>
              </a:rPr>
              <a:t>            Estimate Std. Error t value Pr(&gt;|t|)    </a:t>
            </a:r>
          </a:p>
          <a:p>
            <a:r>
              <a:rPr lang="en-US">
                <a:solidFill>
                  <a:srgbClr val="333399"/>
                </a:solidFill>
              </a:rPr>
              <a:t>(Intercept)   92.165      1.419  64.955 2.45e-13 ***</a:t>
            </a:r>
          </a:p>
          <a:p>
            <a:r>
              <a:rPr lang="en-US">
                <a:solidFill>
                  <a:srgbClr val="333399"/>
                </a:solidFill>
              </a:rPr>
              <a:t>treeID2        5.667      2.007   2.824  0.01991 *  </a:t>
            </a:r>
          </a:p>
          <a:p>
            <a:r>
              <a:rPr lang="en-US">
                <a:solidFill>
                  <a:srgbClr val="333399"/>
                </a:solidFill>
              </a:rPr>
              <a:t>treeID3        8.002      2.007   3.988  0.00317 ** </a:t>
            </a:r>
          </a:p>
          <a:p>
            <a:endParaRPr lang="en-US">
              <a:solidFill>
                <a:srgbClr val="333399"/>
              </a:solidFill>
            </a:endParaRPr>
          </a:p>
          <a:p>
            <a:r>
              <a:rPr lang="en-US"/>
              <a:t>&gt; abline(v=92.165,col='red')</a:t>
            </a:r>
          </a:p>
          <a:p>
            <a:r>
              <a:rPr lang="en-US"/>
              <a:t>&gt; abline(v=92.165+5.667,col='green')</a:t>
            </a:r>
          </a:p>
          <a:p>
            <a:r>
              <a:rPr lang="en-US"/>
              <a:t>&gt; abline(v=92.165+8.002,col='blue')</a:t>
            </a:r>
          </a:p>
        </p:txBody>
      </p:sp>
      <p:pic>
        <p:nvPicPr>
          <p:cNvPr id="4608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165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8001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if the database had been 40 million people in a country of 60 million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What if everyone was on the database?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Our initial intuition may have failed us: to progress we need some basic rules of probability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541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736600"/>
            <a:ext cx="91313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774700"/>
            <a:ext cx="91313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1295400" y="0"/>
            <a:ext cx="7467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Actually our estimate of the mean is best represented</a:t>
            </a:r>
          </a:p>
          <a:p>
            <a:r>
              <a:rPr lang="en-US"/>
              <a:t>by a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838200"/>
            <a:ext cx="909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1371600" y="2133600"/>
            <a:ext cx="72691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Posterior odds = P(hypothesis) P(Data | hypothesis)</a:t>
            </a:r>
          </a:p>
          <a:p>
            <a:endParaRPr lang="en-US"/>
          </a:p>
          <a:p>
            <a:r>
              <a:rPr lang="en-US"/>
              <a:t>Hypothesis: mean = 100</a:t>
            </a:r>
          </a:p>
          <a:p>
            <a:endParaRPr lang="en-US"/>
          </a:p>
          <a:p>
            <a:r>
              <a:rPr lang="en-US"/>
              <a:t>What is</a:t>
            </a:r>
          </a:p>
          <a:p>
            <a:endParaRPr lang="en-US"/>
          </a:p>
          <a:p>
            <a:r>
              <a:rPr lang="en-US"/>
              <a:t>	P(Data | mean=100)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762000"/>
            <a:ext cx="91313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784225"/>
            <a:ext cx="91313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1371600" y="2133600"/>
            <a:ext cx="72691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Posterior odds = P(hypothesis) P(Data | hypothesis)</a:t>
            </a:r>
          </a:p>
          <a:p>
            <a:endParaRPr lang="en-US"/>
          </a:p>
          <a:p>
            <a:r>
              <a:rPr lang="en-US"/>
              <a:t>Hypothesis: mean = 100</a:t>
            </a:r>
          </a:p>
          <a:p>
            <a:endParaRPr lang="en-US"/>
          </a:p>
          <a:p>
            <a:r>
              <a:rPr lang="en-US"/>
              <a:t>What is</a:t>
            </a:r>
          </a:p>
          <a:p>
            <a:endParaRPr lang="en-US"/>
          </a:p>
          <a:p>
            <a:r>
              <a:rPr lang="en-US"/>
              <a:t>	P(Data | mean=100) = h1 x h2 x h3 x h4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784225"/>
            <a:ext cx="91313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9150"/>
            <a:ext cx="91440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762000"/>
            <a:ext cx="91567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914400" y="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Remember the difference between normal curve for apple weights and posterior curve estimating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733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7978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die: what is the chance of throwing a 3?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Two dice: what is the chance of throwing 3 on each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1050"/>
            <a:ext cx="9144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50" y="800100"/>
            <a:ext cx="9232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038225" y="0"/>
            <a:ext cx="8105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Sharing information: </a:t>
            </a:r>
          </a:p>
          <a:p>
            <a:r>
              <a:rPr lang="en-US"/>
              <a:t>assume all trees have same variance in apple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73100"/>
            <a:ext cx="90932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650875"/>
            <a:ext cx="90932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628650"/>
            <a:ext cx="90932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685800"/>
            <a:ext cx="91313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990600" y="1295400"/>
            <a:ext cx="7315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Sharing information between trees 2</a:t>
            </a:r>
          </a:p>
          <a:p>
            <a:endParaRPr lang="en-US"/>
          </a:p>
          <a:p>
            <a:r>
              <a:rPr lang="en-US"/>
              <a:t>(remember we already assumed they had the same variance in weight around their means)</a:t>
            </a:r>
          </a:p>
          <a:p>
            <a:endParaRPr lang="en-US"/>
          </a:p>
          <a:p>
            <a:r>
              <a:rPr lang="en-US"/>
              <a:t>Now assume the trees have average weights drawn from the same normal distribution.</a:t>
            </a:r>
          </a:p>
          <a:p>
            <a:endParaRPr lang="en-US"/>
          </a:p>
          <a:p>
            <a:r>
              <a:rPr lang="en-US"/>
              <a:t>We now have two different likelihoods</a:t>
            </a:r>
          </a:p>
          <a:p>
            <a:endParaRPr lang="en-US"/>
          </a:p>
          <a:p>
            <a:r>
              <a:rPr lang="en-US"/>
              <a:t>P(a tree mean | distribution of tree means)</a:t>
            </a:r>
          </a:p>
          <a:p>
            <a:r>
              <a:rPr lang="en-US"/>
              <a:t>P(data   | given the tree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685800"/>
            <a:ext cx="91313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762000" y="1066800"/>
            <a:ext cx="7696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Note: we only have to estimate </a:t>
            </a:r>
          </a:p>
          <a:p>
            <a:r>
              <a:rPr lang="en-US"/>
              <a:t>	one mean and </a:t>
            </a:r>
          </a:p>
          <a:p>
            <a:r>
              <a:rPr lang="en-US"/>
              <a:t>	one variance (for the trees) </a:t>
            </a:r>
          </a:p>
          <a:p>
            <a:r>
              <a:rPr lang="en-US"/>
              <a:t>	another variance (for the apples on a tree)</a:t>
            </a:r>
          </a:p>
          <a:p>
            <a:endParaRPr lang="en-US"/>
          </a:p>
          <a:p>
            <a:r>
              <a:rPr lang="en-US"/>
              <a:t>not 3 means and 3 variances</a:t>
            </a:r>
          </a:p>
          <a:p>
            <a:endParaRPr lang="en-US"/>
          </a:p>
          <a:p>
            <a:r>
              <a:rPr lang="en-US"/>
              <a:t>Note: the ‘shrinkage of the estimates towards the mean.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Examples of the logic</a:t>
            </a:r>
          </a:p>
          <a:p>
            <a:r>
              <a:rPr lang="en-US"/>
              <a:t>	Sophomore-slump in sport</a:t>
            </a:r>
          </a:p>
          <a:p>
            <a:r>
              <a:rPr lang="en-US"/>
              <a:t>	Accident blackspot crash rates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1"/>
          <p:cNvSpPr txBox="1">
            <a:spLocks noChangeArrowheads="1"/>
          </p:cNvSpPr>
          <p:nvPr/>
        </p:nvSpPr>
        <p:spPr bwMode="auto">
          <a:xfrm>
            <a:off x="152400" y="1143000"/>
            <a:ext cx="26130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Freshman year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Sophomore year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572000" y="121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51816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66565" name="Rectangle 9"/>
          <p:cNvSpPr>
            <a:spLocks noChangeArrowheads="1"/>
          </p:cNvSpPr>
          <p:nvPr/>
        </p:nvSpPr>
        <p:spPr bwMode="auto">
          <a:xfrm>
            <a:off x="3962400" y="1524000"/>
            <a:ext cx="3048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57600" y="609600"/>
            <a:ext cx="2438400" cy="1219200"/>
            <a:chOff x="3657600" y="609600"/>
            <a:chExt cx="2438400" cy="1219200"/>
          </a:xfrm>
        </p:grpSpPr>
        <p:sp>
          <p:nvSpPr>
            <p:cNvPr id="66574" name="Rectangle 2"/>
            <p:cNvSpPr>
              <a:spLocks noChangeArrowheads="1"/>
            </p:cNvSpPr>
            <p:nvPr/>
          </p:nvSpPr>
          <p:spPr bwMode="auto">
            <a:xfrm>
              <a:off x="4267200" y="15240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5" name="Rectangle 3"/>
            <p:cNvSpPr>
              <a:spLocks noChangeArrowheads="1"/>
            </p:cNvSpPr>
            <p:nvPr/>
          </p:nvSpPr>
          <p:spPr bwMode="auto">
            <a:xfrm>
              <a:off x="4572000" y="914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6" name="Rectangle 5"/>
            <p:cNvSpPr>
              <a:spLocks noChangeArrowheads="1"/>
            </p:cNvSpPr>
            <p:nvPr/>
          </p:nvSpPr>
          <p:spPr bwMode="auto">
            <a:xfrm>
              <a:off x="4876800" y="1219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7" name="Rectangle 6"/>
            <p:cNvSpPr>
              <a:spLocks noChangeArrowheads="1"/>
            </p:cNvSpPr>
            <p:nvPr/>
          </p:nvSpPr>
          <p:spPr bwMode="auto">
            <a:xfrm>
              <a:off x="4572000" y="15240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8" name="Rectangle 7"/>
            <p:cNvSpPr>
              <a:spLocks noChangeArrowheads="1"/>
            </p:cNvSpPr>
            <p:nvPr/>
          </p:nvSpPr>
          <p:spPr bwMode="auto">
            <a:xfrm>
              <a:off x="4876800" y="15240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9" name="Rectangle 10"/>
            <p:cNvSpPr>
              <a:spLocks noChangeArrowheads="1"/>
            </p:cNvSpPr>
            <p:nvPr/>
          </p:nvSpPr>
          <p:spPr bwMode="auto">
            <a:xfrm>
              <a:off x="3962400" y="12192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0" name="Rectangle 11"/>
            <p:cNvSpPr>
              <a:spLocks noChangeArrowheads="1"/>
            </p:cNvSpPr>
            <p:nvPr/>
          </p:nvSpPr>
          <p:spPr bwMode="auto">
            <a:xfrm>
              <a:off x="3657600" y="15240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1" name="Rectangle 12"/>
            <p:cNvSpPr>
              <a:spLocks noChangeArrowheads="1"/>
            </p:cNvSpPr>
            <p:nvPr/>
          </p:nvSpPr>
          <p:spPr bwMode="auto">
            <a:xfrm>
              <a:off x="4267200" y="12192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2" name="Rectangle 13"/>
            <p:cNvSpPr>
              <a:spLocks noChangeArrowheads="1"/>
            </p:cNvSpPr>
            <p:nvPr/>
          </p:nvSpPr>
          <p:spPr bwMode="auto">
            <a:xfrm>
              <a:off x="4876800" y="9144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3" name="Rectangle 14"/>
            <p:cNvSpPr>
              <a:spLocks noChangeArrowheads="1"/>
            </p:cNvSpPr>
            <p:nvPr/>
          </p:nvSpPr>
          <p:spPr bwMode="auto">
            <a:xfrm>
              <a:off x="5486400" y="15240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4" name="Rectangle 15"/>
            <p:cNvSpPr>
              <a:spLocks noChangeArrowheads="1"/>
            </p:cNvSpPr>
            <p:nvPr/>
          </p:nvSpPr>
          <p:spPr bwMode="auto">
            <a:xfrm>
              <a:off x="5791200" y="15240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5" name="Rectangle 16"/>
            <p:cNvSpPr>
              <a:spLocks noChangeArrowheads="1"/>
            </p:cNvSpPr>
            <p:nvPr/>
          </p:nvSpPr>
          <p:spPr bwMode="auto">
            <a:xfrm>
              <a:off x="5486400" y="12192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6" name="Rectangle 17"/>
            <p:cNvSpPr>
              <a:spLocks noChangeArrowheads="1"/>
            </p:cNvSpPr>
            <p:nvPr/>
          </p:nvSpPr>
          <p:spPr bwMode="auto">
            <a:xfrm>
              <a:off x="5181600" y="9144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7" name="Rectangle 18"/>
            <p:cNvSpPr>
              <a:spLocks noChangeArrowheads="1"/>
            </p:cNvSpPr>
            <p:nvPr/>
          </p:nvSpPr>
          <p:spPr bwMode="auto">
            <a:xfrm>
              <a:off x="5181600" y="12192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8" name="Rectangle 19"/>
            <p:cNvSpPr>
              <a:spLocks noChangeArrowheads="1"/>
            </p:cNvSpPr>
            <p:nvPr/>
          </p:nvSpPr>
          <p:spPr bwMode="auto">
            <a:xfrm>
              <a:off x="4876800" y="609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Up Arrow 20"/>
          <p:cNvSpPr>
            <a:spLocks noChangeArrowheads="1"/>
          </p:cNvSpPr>
          <p:nvPr/>
        </p:nvSpPr>
        <p:spPr bwMode="auto">
          <a:xfrm rot="-3304320">
            <a:off x="6024563" y="1766888"/>
            <a:ext cx="685800" cy="533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77000" y="2133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Good lucky performer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7094104">
            <a:off x="4397375" y="619125"/>
            <a:ext cx="685800" cy="533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1650" y="304800"/>
            <a:ext cx="1454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Good but</a:t>
            </a:r>
          </a:p>
          <a:p>
            <a:r>
              <a:rPr lang="en-US"/>
              <a:t>unlucky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3581400" y="3352800"/>
            <a:ext cx="2438400" cy="1219200"/>
            <a:chOff x="3581400" y="3352800"/>
            <a:chExt cx="2438400" cy="1219200"/>
          </a:xfrm>
          <a:solidFill>
            <a:schemeClr val="bg1"/>
          </a:solidFill>
        </p:grpSpPr>
        <p:grpSp>
          <p:nvGrpSpPr>
            <p:cNvPr id="4" name="Group 25"/>
            <p:cNvGrpSpPr/>
            <p:nvPr/>
          </p:nvGrpSpPr>
          <p:grpSpPr>
            <a:xfrm>
              <a:off x="3581400" y="3352800"/>
              <a:ext cx="2438400" cy="1219200"/>
              <a:chOff x="3657600" y="609600"/>
              <a:chExt cx="2438400" cy="1219200"/>
            </a:xfrm>
            <a:grpFill/>
          </p:grpSpPr>
          <p:sp>
            <p:nvSpPr>
              <p:cNvPr id="27" name="Rectangle 26"/>
              <p:cNvSpPr/>
              <p:nvPr/>
            </p:nvSpPr>
            <p:spPr bwMode="auto">
              <a:xfrm>
                <a:off x="42672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4572000" y="9144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8768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5720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8768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9624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6576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42672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876800" y="9144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4864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57912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54864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5181600" y="9144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1816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876800" y="6096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 bwMode="auto">
            <a:xfrm>
              <a:off x="5105400" y="4267200"/>
              <a:ext cx="304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8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886200" y="4267200"/>
              <a:ext cx="304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8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495800" y="3962400"/>
              <a:ext cx="304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8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46" name="Curved Down Arrow 45"/>
          <p:cNvSpPr>
            <a:spLocks noChangeArrowheads="1"/>
          </p:cNvSpPr>
          <p:nvPr/>
        </p:nvSpPr>
        <p:spPr bwMode="auto">
          <a:xfrm rot="7038695" flipV="1">
            <a:off x="4005263" y="1962150"/>
            <a:ext cx="1981200" cy="787400"/>
          </a:xfrm>
          <a:prstGeom prst="curvedDownArrow">
            <a:avLst>
              <a:gd name="adj1" fmla="val 25033"/>
              <a:gd name="adj2" fmla="val 50055"/>
              <a:gd name="adj3" fmla="val 25000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Curved Down Arrow 46"/>
          <p:cNvSpPr>
            <a:spLocks noChangeArrowheads="1"/>
          </p:cNvSpPr>
          <p:nvPr/>
        </p:nvSpPr>
        <p:spPr bwMode="auto">
          <a:xfrm rot="4458177">
            <a:off x="4196557" y="2248694"/>
            <a:ext cx="3516312" cy="774700"/>
          </a:xfrm>
          <a:prstGeom prst="curvedDownArrow">
            <a:avLst>
              <a:gd name="adj1" fmla="val 25006"/>
              <a:gd name="adj2" fmla="val 50012"/>
              <a:gd name="adj3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733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4343400"/>
            <a:ext cx="79787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die: what is the chance of throwing a 3 or 6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when there several (exclusive) ways of getting an outcome we must add them</a:t>
            </a: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9600" y="5105400"/>
            <a:ext cx="81534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467600" cy="68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/>
              <a:t>Model1&lt;-lm(appleWT~treeID)</a:t>
            </a:r>
          </a:p>
          <a:p>
            <a:r>
              <a:rPr lang="en-US"/>
              <a:t>Model2&lt;-lme(appleWT~1,random= ~1|treeID)</a:t>
            </a:r>
          </a:p>
          <a:p>
            <a:endParaRPr lang="en-US"/>
          </a:p>
          <a:p>
            <a:r>
              <a:rPr lang="en-US"/>
              <a:t>Model1</a:t>
            </a:r>
          </a:p>
          <a:p>
            <a:pPr lvl="3"/>
            <a:r>
              <a:rPr lang="en-US" sz="2000">
                <a:solidFill>
                  <a:schemeClr val="accent2"/>
                </a:solidFill>
              </a:rPr>
              <a:t>Coefficients:</a:t>
            </a:r>
          </a:p>
          <a:p>
            <a:pPr lvl="3"/>
            <a:r>
              <a:rPr lang="en-US" sz="2000">
                <a:solidFill>
                  <a:schemeClr val="accent2"/>
                </a:solidFill>
              </a:rPr>
              <a:t>(Intercept)      treeID2      treeID3  </a:t>
            </a:r>
          </a:p>
          <a:p>
            <a:pPr lvl="3"/>
            <a:r>
              <a:rPr lang="en-US" sz="2000">
                <a:solidFill>
                  <a:schemeClr val="accent2"/>
                </a:solidFill>
              </a:rPr>
              <a:t>     92.165        5.667        8.002 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Model2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(Intercept) 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   96.72158 </a:t>
            </a:r>
          </a:p>
          <a:p>
            <a:pPr lvl="3"/>
            <a:endParaRPr lang="en-US" sz="1800">
              <a:solidFill>
                <a:schemeClr val="accent2"/>
              </a:solidFill>
            </a:endParaRPr>
          </a:p>
          <a:p>
            <a:pPr lvl="3"/>
            <a:r>
              <a:rPr lang="en-US" sz="1800">
                <a:solidFill>
                  <a:schemeClr val="accent2"/>
                </a:solidFill>
              </a:rPr>
              <a:t>Random effects: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 Formula: ~1 | treeID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        	(Intercept) 	Residual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StdDev:    	3.862575 	2.837830</a:t>
            </a:r>
          </a:p>
          <a:p>
            <a:endParaRPr lang="en-US">
              <a:solidFill>
                <a:schemeClr val="accent2"/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733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7978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dice: what is the chance of throwing at least one 6?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819400" y="838200"/>
            <a:ext cx="40386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32125" y="420688"/>
            <a:ext cx="3741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1      2      3      4      5      6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5334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</a:t>
            </a:r>
          </a:p>
          <a:p>
            <a:pPr>
              <a:spcBef>
                <a:spcPct val="50000"/>
              </a:spcBef>
            </a:pPr>
            <a:r>
              <a:rPr lang="en-US"/>
              <a:t>2 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172200" y="838200"/>
            <a:ext cx="6858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819400" y="3810000"/>
            <a:ext cx="403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51816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if events are not exclusive, the chance of joint events must be considered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72200" y="3810000"/>
            <a:ext cx="685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Rectangle 5"/>
          <p:cNvSpPr>
            <a:spLocks noChangeArrowheads="1"/>
          </p:cNvSpPr>
          <p:nvPr/>
        </p:nvSpPr>
        <p:spPr bwMode="auto">
          <a:xfrm>
            <a:off x="54864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48006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Rectangle 5"/>
          <p:cNvSpPr>
            <a:spLocks noChangeArrowheads="1"/>
          </p:cNvSpPr>
          <p:nvPr/>
        </p:nvSpPr>
        <p:spPr bwMode="auto">
          <a:xfrm>
            <a:off x="41148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5"/>
          <p:cNvSpPr>
            <a:spLocks noChangeArrowheads="1"/>
          </p:cNvSpPr>
          <p:nvPr/>
        </p:nvSpPr>
        <p:spPr bwMode="auto">
          <a:xfrm>
            <a:off x="34290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Rectangle 6"/>
          <p:cNvSpPr>
            <a:spLocks noChangeArrowheads="1"/>
          </p:cNvSpPr>
          <p:nvPr/>
        </p:nvSpPr>
        <p:spPr bwMode="auto">
          <a:xfrm>
            <a:off x="2819400" y="32004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Rectangle 6"/>
          <p:cNvSpPr>
            <a:spLocks noChangeArrowheads="1"/>
          </p:cNvSpPr>
          <p:nvPr/>
        </p:nvSpPr>
        <p:spPr bwMode="auto">
          <a:xfrm>
            <a:off x="2819400" y="25908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2819400" y="19812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4" name="Rectangle 6"/>
          <p:cNvSpPr>
            <a:spLocks noChangeArrowheads="1"/>
          </p:cNvSpPr>
          <p:nvPr/>
        </p:nvSpPr>
        <p:spPr bwMode="auto">
          <a:xfrm>
            <a:off x="2819400" y="13716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0" y="228600"/>
            <a:ext cx="4557713" cy="2162175"/>
            <a:chOff x="0" y="228600"/>
            <a:chExt cx="4556929" cy="2162506"/>
          </a:xfrm>
        </p:grpSpPr>
        <p:pic>
          <p:nvPicPr>
            <p:cNvPr id="225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81000"/>
              <a:ext cx="225051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0" y="228600"/>
              <a:ext cx="10668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1066800" y="685800"/>
              <a:ext cx="10668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9" name="Right Arrow 21"/>
            <p:cNvSpPr>
              <a:spLocks noChangeArrowheads="1"/>
            </p:cNvSpPr>
            <p:nvPr/>
          </p:nvSpPr>
          <p:spPr bwMode="auto">
            <a:xfrm rot="1893882">
              <a:off x="1718549" y="2010106"/>
              <a:ext cx="2838380" cy="381000"/>
            </a:xfrm>
            <a:prstGeom prst="rightArrow">
              <a:avLst>
                <a:gd name="adj1" fmla="val 34491"/>
                <a:gd name="adj2" fmla="val 500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17525" y="496888"/>
            <a:ext cx="77882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P(A &amp; B) = P(A)P(B)</a:t>
            </a:r>
          </a:p>
          <a:p>
            <a:endParaRPr lang="en-US"/>
          </a:p>
          <a:p>
            <a:r>
              <a:rPr lang="en-US"/>
              <a:t>P(A or B)=P(A)+P(B)-P(A&amp;B)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09600" y="2971800"/>
          <a:ext cx="1371600" cy="904875"/>
        </p:xfrm>
        <a:graphic>
          <a:graphicData uri="http://schemas.openxmlformats.org/presentationml/2006/ole">
            <p:oleObj spid="_x0000_s19458" name="Equation" r:id="rId3" imgW="5969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01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Conditional probabilities</a:t>
            </a:r>
          </a:p>
          <a:p>
            <a:endParaRPr lang="en-US"/>
          </a:p>
          <a:p>
            <a:r>
              <a:rPr lang="en-US"/>
              <a:t>Suppose  90% of professional basketball players are 			taller than 1.8 metres</a:t>
            </a:r>
          </a:p>
          <a:p>
            <a:endParaRPr lang="en-US"/>
          </a:p>
          <a:p>
            <a:r>
              <a:rPr lang="en-US"/>
              <a:t>Whereas only 10% of spectators are.</a:t>
            </a:r>
          </a:p>
          <a:p>
            <a:endParaRPr lang="en-US"/>
          </a:p>
          <a:p>
            <a:r>
              <a:rPr lang="en-US"/>
              <a:t>A stadium contains 990 spectators and 10 professional basketball players</a:t>
            </a:r>
          </a:p>
          <a:p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If you see someone leaving after the match over 1.8M tall, what is the chance he is one of the basketball players?  (have a guess 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Microsoft Macintosh PowerPoint</Application>
  <PresentationFormat>On-screen Show (4:3)</PresentationFormat>
  <Paragraphs>292</Paragraphs>
  <Slides>50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Microsoft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QMUL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Nichols</dc:creator>
  <cp:lastModifiedBy>Richard Nichols</cp:lastModifiedBy>
  <cp:revision>1</cp:revision>
  <dcterms:created xsi:type="dcterms:W3CDTF">2014-02-11T13:15:31Z</dcterms:created>
  <dcterms:modified xsi:type="dcterms:W3CDTF">2014-02-11T13:16:28Z</dcterms:modified>
</cp:coreProperties>
</file>