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8" r:id="rId3"/>
    <p:sldId id="267" r:id="rId4"/>
    <p:sldId id="268" r:id="rId5"/>
    <p:sldId id="26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233DC-DE01-4C4F-A9D8-BBDC4E68F45E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6FD41-1018-4440-BE57-04AAB09AA4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52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81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8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6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3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4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6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3F1A86-695A-4953-B648-7F0C9298FD42}" type="datetimeFigureOut">
              <a:rPr lang="en-SG" smtClean="0"/>
              <a:t>17/4/2022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Nasa’s Black Marble VIIRS product </a:t>
            </a:r>
            <a:br>
              <a:rPr lang="en-US" sz="3200" dirty="0" smtClean="0"/>
            </a:br>
            <a:r>
              <a:rPr lang="en-US" sz="3200" cap="none" dirty="0" smtClean="0"/>
              <a:t>-Tips, Tricks and Codes</a:t>
            </a:r>
            <a:endParaRPr lang="en-S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81400" cy="146304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Qiming Zheng, PhD</a:t>
            </a:r>
          </a:p>
          <a:p>
            <a:r>
              <a:rPr lang="en-US" sz="1600" dirty="0" smtClean="0"/>
              <a:t>National University of Singapore</a:t>
            </a:r>
          </a:p>
          <a:p>
            <a:r>
              <a:rPr lang="en-US" sz="1600" dirty="0" smtClean="0"/>
              <a:t>qmzheng@nus.edu.sg</a:t>
            </a:r>
            <a:endParaRPr lang="en-SG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6857" r="-71" b="16572"/>
          <a:stretch/>
        </p:blipFill>
        <p:spPr>
          <a:xfrm>
            <a:off x="0" y="-95795"/>
            <a:ext cx="12287250" cy="466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8722" y="426422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Source: NASA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71864" y="2557932"/>
            <a:ext cx="4900151" cy="14630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Ep.4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cap="none" dirty="0" smtClean="0">
                <a:solidFill>
                  <a:schemeClr val="accent1">
                    <a:lumMod val="75000"/>
                  </a:schemeClr>
                </a:solidFill>
              </a:rPr>
              <a:t>Pre-processing 1</a:t>
            </a:r>
            <a:endParaRPr lang="en-SG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166360" cy="1499616"/>
          </a:xfrm>
        </p:spPr>
        <p:txBody>
          <a:bodyPr/>
          <a:lstStyle/>
          <a:p>
            <a:r>
              <a:rPr lang="en-GB" cap="none" dirty="0" smtClean="0"/>
              <a:t>Pre-processing</a:t>
            </a:r>
            <a:r>
              <a:rPr lang="en-GB" cap="none" dirty="0" smtClean="0"/>
              <a:t>  </a:t>
            </a:r>
            <a:endParaRPr lang="en-SG" cap="none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3" y="4200923"/>
            <a:ext cx="3081528" cy="2566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58622" y="18859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smtClean="0"/>
              <a:t>City (ROI)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365959" y="2725796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err="1" smtClean="0"/>
              <a:t>YearDOY</a:t>
            </a:r>
            <a:endParaRPr lang="en-GB" altLang="zh-CN" b="1" dirty="0" smtClean="0"/>
          </a:p>
          <a:p>
            <a:r>
              <a:rPr lang="en-GB" altLang="zh-CN" dirty="0" smtClean="0"/>
              <a:t>(2013001)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549" y="2725797"/>
            <a:ext cx="105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b="1" dirty="0" smtClean="0"/>
              <a:t>Tile</a:t>
            </a:r>
          </a:p>
          <a:p>
            <a:pPr algn="ctr"/>
            <a:r>
              <a:rPr lang="en-GB" altLang="zh-CN" dirty="0" smtClean="0"/>
              <a:t>(</a:t>
            </a:r>
            <a:r>
              <a:rPr lang="en-GB" altLang="zh-CN" dirty="0" err="1" smtClean="0"/>
              <a:t>h__v</a:t>
            </a:r>
            <a:r>
              <a:rPr lang="en-GB" altLang="zh-CN" dirty="0" smtClean="0"/>
              <a:t>__)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466704" y="272579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b="1" dirty="0" smtClean="0"/>
              <a:t>Layer</a:t>
            </a:r>
          </a:p>
          <a:p>
            <a:pPr algn="ctr"/>
            <a:r>
              <a:rPr lang="en-GB" altLang="zh-CN" dirty="0" smtClean="0"/>
              <a:t>(L1-L7)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3" idx="2"/>
            <a:endCxn id="26" idx="0"/>
          </p:cNvCxnSpPr>
          <p:nvPr/>
        </p:nvCxnSpPr>
        <p:spPr>
          <a:xfrm rot="5400000">
            <a:off x="1775365" y="1524421"/>
            <a:ext cx="470515" cy="1932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16200000" flipH="1">
            <a:off x="3771942" y="1453548"/>
            <a:ext cx="470514" cy="2073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2"/>
            <a:endCxn id="27" idx="0"/>
          </p:cNvCxnSpPr>
          <p:nvPr/>
        </p:nvCxnSpPr>
        <p:spPr>
          <a:xfrm flipH="1">
            <a:off x="2970208" y="2255282"/>
            <a:ext cx="6532" cy="47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838672" y="228636"/>
            <a:ext cx="1841500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HDF to </a:t>
            </a:r>
            <a:r>
              <a:rPr lang="en-GB" altLang="zh-CN" b="1" dirty="0" err="1" smtClean="0"/>
              <a:t>geotiff</a:t>
            </a:r>
            <a:endParaRPr lang="zh-CN" altLang="en-US" b="1" dirty="0"/>
          </a:p>
        </p:txBody>
      </p:sp>
      <p:sp>
        <p:nvSpPr>
          <p:cNvPr id="36" name="圆角矩形 35"/>
          <p:cNvSpPr/>
          <p:nvPr/>
        </p:nvSpPr>
        <p:spPr>
          <a:xfrm>
            <a:off x="9829800" y="228636"/>
            <a:ext cx="2148840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err="1" smtClean="0"/>
              <a:t>geotiff</a:t>
            </a:r>
            <a:r>
              <a:rPr lang="en-GB" altLang="zh-CN" b="1" dirty="0" smtClean="0"/>
              <a:t> of city</a:t>
            </a:r>
            <a:endParaRPr lang="zh-CN" altLang="en-US" b="1" dirty="0"/>
          </a:p>
        </p:txBody>
      </p:sp>
      <p:sp>
        <p:nvSpPr>
          <p:cNvPr id="37" name="右箭头 36"/>
          <p:cNvSpPr/>
          <p:nvPr/>
        </p:nvSpPr>
        <p:spPr>
          <a:xfrm>
            <a:off x="9196825" y="438801"/>
            <a:ext cx="431800" cy="259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323301" y="2840763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smtClean="0"/>
              <a:t>Tiles for city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88" y="3210095"/>
            <a:ext cx="3245577" cy="260838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25711" y="3559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VNP46A2.A2012220.</a:t>
            </a:r>
            <a:r>
              <a:rPr lang="zh-CN" altLang="en-US" b="1" dirty="0">
                <a:solidFill>
                  <a:srgbClr val="FF0000"/>
                </a:solidFill>
              </a:rPr>
              <a:t>h25v03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70C0"/>
                </a:solidFill>
              </a:rPr>
              <a:t>001</a:t>
            </a:r>
            <a:r>
              <a:rPr lang="zh-CN" altLang="en-US" dirty="0"/>
              <a:t>.2020079042047.h5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88480" y="961080"/>
            <a:ext cx="530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Identify tiles intersect with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Select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/>
              <a:t>Add </a:t>
            </a:r>
            <a:r>
              <a:rPr lang="en-GB" altLang="zh-CN" dirty="0" smtClean="0"/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/>
              <a:t>Mosaic all tiles (of the same </a:t>
            </a:r>
            <a:r>
              <a:rPr lang="en-GB" altLang="zh-CN" dirty="0" err="1"/>
              <a:t>YearDOY</a:t>
            </a:r>
            <a:r>
              <a:rPr lang="en-GB" altLang="zh-CN" dirty="0"/>
              <a:t>) of a city into one </a:t>
            </a:r>
            <a:r>
              <a:rPr lang="en-GB" altLang="zh-CN"/>
              <a:t>single </a:t>
            </a:r>
            <a:r>
              <a:rPr lang="en-GB" altLang="zh-CN" smtClean="0"/>
              <a:t>image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Clip to city (ROI)</a:t>
            </a:r>
          </a:p>
        </p:txBody>
      </p:sp>
    </p:spTree>
    <p:extLst>
      <p:ext uri="{BB962C8B-B14F-4D97-AF65-F5344CB8AC3E}">
        <p14:creationId xmlns:p14="http://schemas.microsoft.com/office/powerpoint/2010/main" val="40620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/>
              <a:t>Pre-processing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4128" y="2826094"/>
            <a:ext cx="561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? How to identify </a:t>
            </a:r>
            <a:r>
              <a:rPr lang="en-GB" altLang="zh-CN" b="1" dirty="0"/>
              <a:t>tiles intersect with </a:t>
            </a:r>
            <a:r>
              <a:rPr lang="en-GB" altLang="zh-CN" b="1" dirty="0" smtClean="0"/>
              <a:t>city</a:t>
            </a:r>
            <a:endParaRPr lang="en-GB" altLang="zh-CN" b="1" dirty="0"/>
          </a:p>
          <a:p>
            <a:endParaRPr lang="en-GB" altLang="zh-CN" dirty="0" smtClean="0"/>
          </a:p>
          <a:p>
            <a:r>
              <a:rPr lang="en-GB" altLang="zh-CN" dirty="0" smtClean="0"/>
              <a:t>Solution 1: tile coordinates x city coordinates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Solution 2: create a tile-city </a:t>
            </a:r>
            <a:r>
              <a:rPr lang="en-US" altLang="zh-CN" dirty="0" err="1" smtClean="0"/>
              <a:t>shapefile</a:t>
            </a:r>
            <a:endParaRPr lang="en-GB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923544" y="5044684"/>
            <a:ext cx="3081528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Create tile-city </a:t>
            </a:r>
            <a:r>
              <a:rPr lang="en-GB" altLang="zh-CN" b="1" dirty="0" err="1" smtClean="0"/>
              <a:t>shapefile</a:t>
            </a:r>
            <a:endParaRPr lang="en-GB" altLang="zh-CN" b="1" dirty="0" smtClean="0"/>
          </a:p>
          <a:p>
            <a:pPr algn="ctr"/>
            <a:r>
              <a:rPr lang="en-GB" altLang="zh-CN" dirty="0" smtClean="0"/>
              <a:t>(</a:t>
            </a:r>
            <a:r>
              <a:rPr lang="en-GB" altLang="zh-CN" dirty="0" err="1" smtClean="0"/>
              <a:t>Arcmap</a:t>
            </a:r>
            <a:r>
              <a:rPr lang="en-GB" altLang="zh-CN" dirty="0" smtClean="0"/>
              <a:t>)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358894" y="5044684"/>
            <a:ext cx="3081528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HDF to </a:t>
            </a:r>
            <a:r>
              <a:rPr lang="en-GB" altLang="zh-CN" b="1" dirty="0" err="1" smtClean="0"/>
              <a:t>geotiff</a:t>
            </a:r>
            <a:endParaRPr lang="en-GB" altLang="zh-CN" b="1" dirty="0" smtClean="0"/>
          </a:p>
          <a:p>
            <a:pPr algn="ctr"/>
            <a:r>
              <a:rPr lang="en-GB" altLang="zh-CN" dirty="0" smtClean="0"/>
              <a:t>(python)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768861" y="5044684"/>
            <a:ext cx="3081528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err="1"/>
              <a:t>g</a:t>
            </a:r>
            <a:r>
              <a:rPr lang="en-GB" altLang="zh-CN" b="1" dirty="0" err="1" smtClean="0"/>
              <a:t>eotiff</a:t>
            </a:r>
            <a:r>
              <a:rPr lang="en-GB" altLang="zh-CN" b="1" dirty="0" smtClean="0"/>
              <a:t> of city</a:t>
            </a:r>
          </a:p>
          <a:p>
            <a:pPr algn="ctr"/>
            <a:r>
              <a:rPr lang="en-GB" altLang="zh-CN" dirty="0" smtClean="0"/>
              <a:t>(python)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358894" y="5136937"/>
            <a:ext cx="431800" cy="259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676913" y="5136937"/>
            <a:ext cx="431800" cy="259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Preparation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4128" y="2285767"/>
            <a:ext cx="5614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Shapefile</a:t>
            </a:r>
            <a:endParaRPr lang="en-US" altLang="zh-CN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Black Marble tile @BM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ROI</a:t>
            </a:r>
            <a:endParaRPr lang="en-GB" altLang="zh-CN" dirty="0"/>
          </a:p>
          <a:p>
            <a:endParaRPr lang="en-GB" altLang="zh-CN" dirty="0" smtClean="0"/>
          </a:p>
          <a:p>
            <a:r>
              <a:rPr lang="en-GB" altLang="zh-CN" b="1" dirty="0" smtClean="0"/>
              <a:t>Raster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Raw Black </a:t>
            </a:r>
            <a:r>
              <a:rPr lang="en-US" altLang="zh-CN" dirty="0" smtClean="0"/>
              <a:t>Marble tiles (.h5)</a:t>
            </a:r>
          </a:p>
          <a:p>
            <a:endParaRPr lang="en-US" altLang="zh-CN" dirty="0"/>
          </a:p>
          <a:p>
            <a:r>
              <a:rPr lang="en-US" altLang="zh-CN" b="1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ArcGIS/QGIS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Python (</a:t>
            </a:r>
            <a:r>
              <a:rPr lang="en-US" altLang="zh-CN" dirty="0" err="1" smtClean="0"/>
              <a:t>gdal</a:t>
            </a:r>
            <a:r>
              <a:rPr lang="en-US" altLang="zh-CN" dirty="0" smtClean="0"/>
              <a:t> package)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26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74" y="2322889"/>
            <a:ext cx="2011634" cy="2011634"/>
          </a:xfrm>
          <a:prstGeom prst="rect">
            <a:avLst/>
          </a:prstGeom>
        </p:spPr>
      </p:pic>
      <p:pic>
        <p:nvPicPr>
          <p:cNvPr id="3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1" r="12698" b="14108"/>
          <a:stretch/>
        </p:blipFill>
        <p:spPr>
          <a:xfrm>
            <a:off x="7228110" y="2370730"/>
            <a:ext cx="1558031" cy="1915952"/>
          </a:xfrm>
          <a:prstGeom prst="rect">
            <a:avLst/>
          </a:prstGeom>
        </p:spPr>
      </p:pic>
      <p:sp>
        <p:nvSpPr>
          <p:cNvPr id="4" name="文本框 17"/>
          <p:cNvSpPr txBox="1"/>
          <p:nvPr/>
        </p:nvSpPr>
        <p:spPr>
          <a:xfrm>
            <a:off x="7818858" y="4532472"/>
            <a:ext cx="232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Dr. Qiming Zheng</a:t>
            </a:r>
          </a:p>
          <a:p>
            <a:pPr algn="ctr"/>
            <a:r>
              <a:rPr lang="en-US" altLang="zh-CN" b="1" dirty="0" smtClean="0"/>
              <a:t>qmzheng@nus.edu.sg</a:t>
            </a:r>
            <a:endParaRPr lang="zh-CN" alt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23000" y="2242199"/>
            <a:ext cx="0" cy="2209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578370" y="2242199"/>
            <a:ext cx="4346942" cy="2044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What’s Next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Ep.5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Preprocessing -2 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0933" y="4205775"/>
            <a:ext cx="3505200" cy="2044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cap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185</Words>
  <Application>Microsoft Office PowerPoint</Application>
  <PresentationFormat>宽屏</PresentationFormat>
  <Paragraphs>53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Tw Cen MT</vt:lpstr>
      <vt:lpstr>Tw Cen MT Condensed</vt:lpstr>
      <vt:lpstr>华文仿宋</vt:lpstr>
      <vt:lpstr>Arial</vt:lpstr>
      <vt:lpstr>Calibri</vt:lpstr>
      <vt:lpstr>Wingdings 3</vt:lpstr>
      <vt:lpstr>Integral</vt:lpstr>
      <vt:lpstr>Nasa’s Black Marble VIIRS product  -Tips, Tricks and Codes</vt:lpstr>
      <vt:lpstr>PowerPoint 演示文稿</vt:lpstr>
      <vt:lpstr>Pre-processing  </vt:lpstr>
      <vt:lpstr>Pre-processing </vt:lpstr>
      <vt:lpstr>Preparation</vt:lpstr>
      <vt:lpstr>PowerPoint 演示文稿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Qiming Zheng</dc:creator>
  <cp:lastModifiedBy>Zheng Qiming</cp:lastModifiedBy>
  <cp:revision>337</cp:revision>
  <dcterms:created xsi:type="dcterms:W3CDTF">2022-03-23T13:51:45Z</dcterms:created>
  <dcterms:modified xsi:type="dcterms:W3CDTF">2022-04-17T07:25:25Z</dcterms:modified>
</cp:coreProperties>
</file>