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7"/>
  </p:notesMasterIdLst>
  <p:sldIdLst>
    <p:sldId id="256" r:id="rId2"/>
    <p:sldId id="258" r:id="rId3"/>
    <p:sldId id="267" r:id="rId4"/>
    <p:sldId id="270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233DC-DE01-4C4F-A9D8-BBDC4E68F45E}" type="datetimeFigureOut">
              <a:rPr lang="en-SG" smtClean="0"/>
              <a:t>9/4/2022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6FD41-1018-4440-BE57-04AAB09AA4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10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6FD41-1018-4440-BE57-04AAB09AA4A5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8526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6FD41-1018-4440-BE57-04AAB09AA4A5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581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53F1A86-695A-4953-B648-7F0C9298FD42}" type="datetimeFigureOut">
              <a:rPr lang="en-SG" smtClean="0"/>
              <a:t>9/4/2022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83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1A86-695A-4953-B648-7F0C9298FD42}" type="datetimeFigureOut">
              <a:rPr lang="en-SG" smtClean="0"/>
              <a:t>9/4/2022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684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1A86-695A-4953-B648-7F0C9298FD42}" type="datetimeFigureOut">
              <a:rPr lang="en-SG" smtClean="0"/>
              <a:t>9/4/2022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91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1A86-695A-4953-B648-7F0C9298FD42}" type="datetimeFigureOut">
              <a:rPr lang="en-SG" smtClean="0"/>
              <a:t>9/4/2022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464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1A86-695A-4953-B648-7F0C9298FD42}" type="datetimeFigureOut">
              <a:rPr lang="en-SG" smtClean="0"/>
              <a:t>9/4/2022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2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1A86-695A-4953-B648-7F0C9298FD42}" type="datetimeFigureOut">
              <a:rPr lang="en-SG" smtClean="0"/>
              <a:t>9/4/2022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130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1A86-695A-4953-B648-7F0C9298FD42}" type="datetimeFigureOut">
              <a:rPr lang="en-SG" smtClean="0"/>
              <a:t>9/4/2022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941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1A86-695A-4953-B648-7F0C9298FD42}" type="datetimeFigureOut">
              <a:rPr lang="en-SG" smtClean="0"/>
              <a:t>9/4/2022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769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1A86-695A-4953-B648-7F0C9298FD42}" type="datetimeFigureOut">
              <a:rPr lang="en-SG" smtClean="0"/>
              <a:t>9/4/2022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42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1A86-695A-4953-B648-7F0C9298FD42}" type="datetimeFigureOut">
              <a:rPr lang="en-SG" smtClean="0"/>
              <a:t>9/4/2022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65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1A86-695A-4953-B648-7F0C9298FD42}" type="datetimeFigureOut">
              <a:rPr lang="en-SG" smtClean="0"/>
              <a:t>9/4/2022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80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53F1A86-695A-4953-B648-7F0C9298FD42}" type="datetimeFigureOut">
              <a:rPr lang="en-SG" smtClean="0"/>
              <a:t>9/4/2022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18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Nasa’s Black Marble VIIRS product </a:t>
            </a:r>
            <a:br>
              <a:rPr lang="en-US" sz="3200" dirty="0" smtClean="0"/>
            </a:br>
            <a:r>
              <a:rPr lang="en-US" sz="3200" cap="none" dirty="0" smtClean="0"/>
              <a:t>-Tips, Tricks and Codes</a:t>
            </a:r>
            <a:endParaRPr lang="en-SG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581400" cy="146304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Qiming Zheng, PhD</a:t>
            </a:r>
          </a:p>
          <a:p>
            <a:r>
              <a:rPr lang="en-US" sz="1600" dirty="0" smtClean="0"/>
              <a:t>National University of Singapore</a:t>
            </a:r>
          </a:p>
          <a:p>
            <a:r>
              <a:rPr lang="en-US" sz="1600" dirty="0" smtClean="0"/>
              <a:t>qmzheng@nus.edu.sg</a:t>
            </a:r>
            <a:endParaRPr lang="en-SG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" t="6857" r="-71" b="16572"/>
          <a:stretch/>
        </p:blipFill>
        <p:spPr>
          <a:xfrm>
            <a:off x="0" y="-95795"/>
            <a:ext cx="12287250" cy="46677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08722" y="4264222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Source: NASA</a:t>
            </a:r>
            <a:endParaRPr lang="en-SG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390153" y="2713380"/>
            <a:ext cx="3505200" cy="14630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Ep.3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Layer info</a:t>
            </a:r>
            <a:endParaRPr lang="en-S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86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SDS HDF layers</a:t>
            </a:r>
            <a:endParaRPr lang="en-SG" cap="none" dirty="0"/>
          </a:p>
        </p:txBody>
      </p:sp>
      <p:pic>
        <p:nvPicPr>
          <p:cNvPr id="4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390090"/>
            <a:ext cx="4408477" cy="367238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012" y="1061149"/>
            <a:ext cx="6039693" cy="17147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012" y="2775888"/>
            <a:ext cx="6173061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3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082769"/>
              </p:ext>
            </p:extLst>
          </p:nvPr>
        </p:nvGraphicFramePr>
        <p:xfrm>
          <a:off x="1295908" y="777070"/>
          <a:ext cx="96006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058">
                  <a:extLst>
                    <a:ext uri="{9D8B030D-6E8A-4147-A177-3AD203B41FA5}">
                      <a16:colId xmlns:a16="http://schemas.microsoft.com/office/drawing/2014/main" val="3378842088"/>
                    </a:ext>
                  </a:extLst>
                </a:gridCol>
                <a:gridCol w="800058">
                  <a:extLst>
                    <a:ext uri="{9D8B030D-6E8A-4147-A177-3AD203B41FA5}">
                      <a16:colId xmlns:a16="http://schemas.microsoft.com/office/drawing/2014/main" val="3735871145"/>
                    </a:ext>
                  </a:extLst>
                </a:gridCol>
                <a:gridCol w="800058">
                  <a:extLst>
                    <a:ext uri="{9D8B030D-6E8A-4147-A177-3AD203B41FA5}">
                      <a16:colId xmlns:a16="http://schemas.microsoft.com/office/drawing/2014/main" val="753664665"/>
                    </a:ext>
                  </a:extLst>
                </a:gridCol>
                <a:gridCol w="800058">
                  <a:extLst>
                    <a:ext uri="{9D8B030D-6E8A-4147-A177-3AD203B41FA5}">
                      <a16:colId xmlns:a16="http://schemas.microsoft.com/office/drawing/2014/main" val="855500883"/>
                    </a:ext>
                  </a:extLst>
                </a:gridCol>
                <a:gridCol w="800058">
                  <a:extLst>
                    <a:ext uri="{9D8B030D-6E8A-4147-A177-3AD203B41FA5}">
                      <a16:colId xmlns:a16="http://schemas.microsoft.com/office/drawing/2014/main" val="85780079"/>
                    </a:ext>
                  </a:extLst>
                </a:gridCol>
                <a:gridCol w="800058">
                  <a:extLst>
                    <a:ext uri="{9D8B030D-6E8A-4147-A177-3AD203B41FA5}">
                      <a16:colId xmlns:a16="http://schemas.microsoft.com/office/drawing/2014/main" val="3546754071"/>
                    </a:ext>
                  </a:extLst>
                </a:gridCol>
                <a:gridCol w="800058">
                  <a:extLst>
                    <a:ext uri="{9D8B030D-6E8A-4147-A177-3AD203B41FA5}">
                      <a16:colId xmlns:a16="http://schemas.microsoft.com/office/drawing/2014/main" val="1283325407"/>
                    </a:ext>
                  </a:extLst>
                </a:gridCol>
                <a:gridCol w="800058">
                  <a:extLst>
                    <a:ext uri="{9D8B030D-6E8A-4147-A177-3AD203B41FA5}">
                      <a16:colId xmlns:a16="http://schemas.microsoft.com/office/drawing/2014/main" val="637902492"/>
                    </a:ext>
                  </a:extLst>
                </a:gridCol>
                <a:gridCol w="800058">
                  <a:extLst>
                    <a:ext uri="{9D8B030D-6E8A-4147-A177-3AD203B41FA5}">
                      <a16:colId xmlns:a16="http://schemas.microsoft.com/office/drawing/2014/main" val="3048816821"/>
                    </a:ext>
                  </a:extLst>
                </a:gridCol>
                <a:gridCol w="800058">
                  <a:extLst>
                    <a:ext uri="{9D8B030D-6E8A-4147-A177-3AD203B41FA5}">
                      <a16:colId xmlns:a16="http://schemas.microsoft.com/office/drawing/2014/main" val="679633554"/>
                    </a:ext>
                  </a:extLst>
                </a:gridCol>
                <a:gridCol w="800058">
                  <a:extLst>
                    <a:ext uri="{9D8B030D-6E8A-4147-A177-3AD203B41FA5}">
                      <a16:colId xmlns:a16="http://schemas.microsoft.com/office/drawing/2014/main" val="217187934"/>
                    </a:ext>
                  </a:extLst>
                </a:gridCol>
                <a:gridCol w="800058">
                  <a:extLst>
                    <a:ext uri="{9D8B030D-6E8A-4147-A177-3AD203B41FA5}">
                      <a16:colId xmlns:a16="http://schemas.microsoft.com/office/drawing/2014/main" val="278366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 smtClean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 smtClean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Dec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191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42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63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226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839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738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3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57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474" y="2322889"/>
            <a:ext cx="2011634" cy="2011634"/>
          </a:xfrm>
          <a:prstGeom prst="rect">
            <a:avLst/>
          </a:prstGeom>
        </p:spPr>
      </p:pic>
      <p:pic>
        <p:nvPicPr>
          <p:cNvPr id="3" name="图片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3" t="1" r="12698" b="14108"/>
          <a:stretch/>
        </p:blipFill>
        <p:spPr>
          <a:xfrm>
            <a:off x="7228110" y="2370730"/>
            <a:ext cx="1558031" cy="1915952"/>
          </a:xfrm>
          <a:prstGeom prst="rect">
            <a:avLst/>
          </a:prstGeom>
        </p:spPr>
      </p:pic>
      <p:sp>
        <p:nvSpPr>
          <p:cNvPr id="4" name="文本框 17"/>
          <p:cNvSpPr txBox="1"/>
          <p:nvPr/>
        </p:nvSpPr>
        <p:spPr>
          <a:xfrm>
            <a:off x="7818858" y="4532472"/>
            <a:ext cx="2329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/>
              <a:t>Dr. Qiming Zheng</a:t>
            </a:r>
          </a:p>
          <a:p>
            <a:pPr algn="ctr"/>
            <a:r>
              <a:rPr lang="en-US" altLang="zh-CN" b="1" dirty="0" smtClean="0"/>
              <a:t>qmzheng@nus.edu.sg</a:t>
            </a:r>
            <a:endParaRPr lang="zh-CN" alt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223000" y="2242199"/>
            <a:ext cx="0" cy="22095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578370" y="2242199"/>
            <a:ext cx="4346942" cy="20444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What’s Next</a:t>
            </a:r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Ep.4 </a:t>
            </a: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</a:rPr>
              <a:t>Preprocessing .</a:t>
            </a:r>
            <a:endParaRPr lang="en-US" altLang="zh-CN" sz="36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50933" y="4205775"/>
            <a:ext cx="3505200" cy="20444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cap="non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54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</TotalTime>
  <Words>103</Words>
  <Application>Microsoft Office PowerPoint</Application>
  <PresentationFormat>宽屏</PresentationFormat>
  <Paragraphs>74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Tw Cen MT</vt:lpstr>
      <vt:lpstr>Tw Cen MT Condensed</vt:lpstr>
      <vt:lpstr>华文仿宋</vt:lpstr>
      <vt:lpstr>Arial</vt:lpstr>
      <vt:lpstr>Calibri</vt:lpstr>
      <vt:lpstr>Wingdings 3</vt:lpstr>
      <vt:lpstr>Integral</vt:lpstr>
      <vt:lpstr>Nasa’s Black Marble VIIRS product  -Tips, Tricks and Codes</vt:lpstr>
      <vt:lpstr>PowerPoint 演示文稿</vt:lpstr>
      <vt:lpstr>SDS HDF layers</vt:lpstr>
      <vt:lpstr>PowerPoint 演示文稿</vt:lpstr>
      <vt:lpstr>PowerPoint 演示文稿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Qiming Zheng</dc:creator>
  <cp:lastModifiedBy>Zheng Qiming</cp:lastModifiedBy>
  <cp:revision>253</cp:revision>
  <dcterms:created xsi:type="dcterms:W3CDTF">2022-03-23T13:51:45Z</dcterms:created>
  <dcterms:modified xsi:type="dcterms:W3CDTF">2022-04-09T10:12:54Z</dcterms:modified>
</cp:coreProperties>
</file>