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5892-473D-4A06-A0EE-B80ABE47A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87B10-5F77-46F4-B109-9FB1B649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09C11-F220-4B65-82D1-AD0AE29F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8219B-8F24-4B0F-803B-0484F39F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AB57E-7E3C-43B9-AC72-025A0422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BBC6-F0F7-47AD-A56A-AA95CB0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37B4A-BF28-486E-821E-08EC4681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1C7F3-7E03-4000-89C2-ED1DA71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E384E-0467-4791-A5E7-F81085C4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91484-12AD-494E-A681-69C08A1F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3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608E3-A106-4864-A1AE-F62AEFAB5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A9F93-509B-4D4B-8C9A-096D565F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689DD-66D5-4700-9606-5487AA12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46573-F4D3-40DB-BC0A-38A4E946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58FD1-0B9D-4317-9F8F-C2193467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9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FA89-03B7-4EC3-BB95-48579243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93C35-0DD9-49AA-B64C-7E97F28F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E35A8-CB18-4A1F-86C6-321FBB33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EF519-6AB9-4EE3-A47F-D485B016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1858E-3B17-43F7-85EA-30AE6BD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2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D5583-D1D8-403D-890D-5542EAF8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A8AF4-54A0-4386-9E24-A2103C33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78828-488B-46F8-8B90-D74C017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FBDEB-6C74-496E-9D33-76C7A6BE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702B8-C92F-4508-B4E5-823B08E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8B31-97BE-4718-81FA-6EC861B9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25F1-3B6E-47CE-B740-88E1DEFCF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ADB0C-1A2B-4326-931E-98A551AC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D4E02-54A2-4094-8DCF-19238A9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CFAE1-76A6-4FDA-9794-91EC9BCC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5CE0C-A3A9-40D6-A0C1-8EE1BA2F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CEA6B-2C82-4010-8925-D1323994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B4E8D-EA94-414C-8256-D71965D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A8A16-15F9-4823-B185-125F7208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6ACE41-0337-422D-B34F-BA7375C22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AC837-2C2A-46EC-B8A7-CE1455352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FF227-15E9-4978-8304-06544382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F5772-55AC-47B2-B3C5-6347D370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C51F7-A9CA-432D-9004-ADCF7DBF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8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5A58-E610-4BDA-8217-AAD11591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FF6E1-EA1A-4BFF-9DCA-2935EDDE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B749C4-0519-45DB-8C53-FF6D2C3F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45EE9-92B8-4504-BE66-358D275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D0F788-D002-477D-885D-2B3736F9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67F133-7715-43DC-BF87-EDEBDD93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B7558-87C3-4FF2-A6C6-FBA14D3D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8E28-874E-4AB1-B672-AA56BF92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F0D12-0F70-4057-B6CA-C237527C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C91E7-BCB6-447C-8C49-5CA0A654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CDA22-A631-4FF5-9AF6-29239528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83783-B6D5-49ED-818F-37F1BBA2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9034C-E8A1-406E-AE0F-10E0CF7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EDACF-05E2-4B5B-A840-19453898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2465F-BB15-4D76-A24E-2B55D77DA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50D35-B0F2-4CEE-B14D-224909C8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3C30E-D88A-451C-9A85-F2023F2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1C957-43E9-4E24-80E4-205DC387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82043-781A-4BA4-9A11-9F8B822A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0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A82ED3-6396-46CA-BFD8-AA7F6DFA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F5802-3486-4369-8CA8-02C36A9E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B288-88C1-4C6C-BA53-F2A324329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E038D-C2D9-43A6-B82B-ECFD27D41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1674E-5036-4BA4-B549-CAA7463C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2A152-8911-4DD0-8C99-932A41645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06.</a:t>
            </a:r>
            <a:r>
              <a:rPr lang="zh-CN" altLang="en-US" dirty="0"/>
              <a:t>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AE4E1-5857-419C-8874-3EE786136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0AFA4-575F-4C6D-AAC7-58C703B3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6"/>
            <a:ext cx="10515600" cy="13255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业务流程图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469108" y="13311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用户登录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88F5848B-F3E6-401D-8B96-0BCFAC831FAD}"/>
              </a:ext>
            </a:extLst>
          </p:cNvPr>
          <p:cNvSpPr/>
          <p:nvPr/>
        </p:nvSpPr>
        <p:spPr>
          <a:xfrm>
            <a:off x="2867025" y="1231177"/>
            <a:ext cx="2505075" cy="9810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是否是普通用户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141FF0-602F-460B-B74A-CCF3B731E4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83608" y="1719333"/>
            <a:ext cx="683417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23C5EAA-FC37-4402-A510-FCF157F619EB}"/>
              </a:ext>
            </a:extLst>
          </p:cNvPr>
          <p:cNvSpPr/>
          <p:nvPr/>
        </p:nvSpPr>
        <p:spPr>
          <a:xfrm>
            <a:off x="6738934" y="1336022"/>
            <a:ext cx="1714499" cy="776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管理店铺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B9F98A7-BB75-479C-9843-013FBCE5D0E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72100" y="1721715"/>
            <a:ext cx="1366834" cy="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A66BC1-BC24-49C6-9499-C8AFFF1B60B3}"/>
              </a:ext>
            </a:extLst>
          </p:cNvPr>
          <p:cNvSpPr txBox="1"/>
          <p:nvPr/>
        </p:nvSpPr>
        <p:spPr>
          <a:xfrm>
            <a:off x="5312132" y="1149890"/>
            <a:ext cx="134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否，是商家账号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9102C8-C38D-4EED-8A82-69B43859C8A1}"/>
              </a:ext>
            </a:extLst>
          </p:cNvPr>
          <p:cNvSpPr/>
          <p:nvPr/>
        </p:nvSpPr>
        <p:spPr>
          <a:xfrm>
            <a:off x="3262312" y="291233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选择商家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AC0B05-7BFC-46EE-BE72-F9AFE3E2018C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4119562" y="2212252"/>
            <a:ext cx="1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BA67009-31E3-43DB-9B32-25996FF02852}"/>
              </a:ext>
            </a:extLst>
          </p:cNvPr>
          <p:cNvSpPr txBox="1"/>
          <p:nvPr/>
        </p:nvSpPr>
        <p:spPr>
          <a:xfrm>
            <a:off x="4119562" y="2334044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EE7EA0-9216-4150-84AC-EFB5E6BCDAF3}"/>
              </a:ext>
            </a:extLst>
          </p:cNvPr>
          <p:cNvSpPr/>
          <p:nvPr/>
        </p:nvSpPr>
        <p:spPr>
          <a:xfrm>
            <a:off x="771525" y="291233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添加食品到购物车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AFDF96-AD30-4152-A6E6-DA6E29558DF8}"/>
              </a:ext>
            </a:extLst>
          </p:cNvPr>
          <p:cNvSpPr/>
          <p:nvPr/>
        </p:nvSpPr>
        <p:spPr>
          <a:xfrm>
            <a:off x="771525" y="44934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删除购物车中的食品；修改食品数量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06FC3F-147B-4E84-A977-E71AA5E50D4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1628775" y="3688627"/>
            <a:ext cx="0" cy="8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0679DFB-7CC3-4827-9E8C-420FBD1E6C9D}"/>
              </a:ext>
            </a:extLst>
          </p:cNvPr>
          <p:cNvSpPr/>
          <p:nvPr/>
        </p:nvSpPr>
        <p:spPr>
          <a:xfrm>
            <a:off x="3262311" y="4388714"/>
            <a:ext cx="2700337" cy="981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确认订单：确认联系人姓名、性别、联系方式，确认送货地址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BB413A-7472-4D9B-AC3A-E3371FC856AB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flipH="1">
            <a:off x="2486025" y="3300483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A11612-B84E-49DC-8B52-A548759F66D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2486025" y="4879251"/>
            <a:ext cx="776286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4CD7F8D-8E5F-4C8B-9D1E-493E9CBAA68F}"/>
              </a:ext>
            </a:extLst>
          </p:cNvPr>
          <p:cNvSpPr/>
          <p:nvPr/>
        </p:nvSpPr>
        <p:spPr>
          <a:xfrm>
            <a:off x="6738934" y="4491107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支付订单：选择支付方式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96BEFB-CC3D-40A8-AEFC-980FCC85857E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>
            <a:off x="5962648" y="4879251"/>
            <a:ext cx="7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809319D-F0EE-4B1A-9ED0-60E11FB96E3E}"/>
              </a:ext>
            </a:extLst>
          </p:cNvPr>
          <p:cNvSpPr/>
          <p:nvPr/>
        </p:nvSpPr>
        <p:spPr>
          <a:xfrm>
            <a:off x="6738933" y="2908335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查看订单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490781C-F0C0-4FB6-8488-FA69A7E7956A}"/>
              </a:ext>
            </a:extLst>
          </p:cNvPr>
          <p:cNvCxnSpPr>
            <a:stCxn id="8" idx="2"/>
            <a:endCxn id="37" idx="0"/>
          </p:cNvCxnSpPr>
          <p:nvPr/>
        </p:nvCxnSpPr>
        <p:spPr>
          <a:xfrm flipH="1">
            <a:off x="7596183" y="2112310"/>
            <a:ext cx="1" cy="79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3089B38-CA73-43F7-A890-16A57D9D4847}"/>
              </a:ext>
            </a:extLst>
          </p:cNvPr>
          <p:cNvSpPr/>
          <p:nvPr/>
        </p:nvSpPr>
        <p:spPr>
          <a:xfrm>
            <a:off x="9229720" y="2908335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修改订单状态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6135E04-6766-4EC6-A9F4-D57EE5A1708C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>
            <a:off x="8453433" y="3296479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0453FF7-33C4-4F70-8618-7BC78149E692}"/>
              </a:ext>
            </a:extLst>
          </p:cNvPr>
          <p:cNvSpPr/>
          <p:nvPr/>
        </p:nvSpPr>
        <p:spPr>
          <a:xfrm>
            <a:off x="9229720" y="44934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查看订单状态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76008FF-FA5A-4402-8EBB-7E3E2F28C930}"/>
              </a:ext>
            </a:extLst>
          </p:cNvPr>
          <p:cNvCxnSpPr>
            <a:stCxn id="30" idx="3"/>
            <a:endCxn id="45" idx="1"/>
          </p:cNvCxnSpPr>
          <p:nvPr/>
        </p:nvCxnSpPr>
        <p:spPr>
          <a:xfrm>
            <a:off x="8453434" y="4879251"/>
            <a:ext cx="776286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41A3CE6-B552-47CD-A922-7499FF3A16A1}"/>
              </a:ext>
            </a:extLst>
          </p:cNvPr>
          <p:cNvSpPr/>
          <p:nvPr/>
        </p:nvSpPr>
        <p:spPr>
          <a:xfrm>
            <a:off x="9229720" y="5707236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确认收货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3286D1-9DE1-4F19-82D6-B3EAF53416C0}"/>
              </a:ext>
            </a:extLst>
          </p:cNvPr>
          <p:cNvSpPr/>
          <p:nvPr/>
        </p:nvSpPr>
        <p:spPr>
          <a:xfrm>
            <a:off x="6738933" y="5707236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评分评论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EFA9C74-FBA9-4D80-A033-20C1F732C6D6}"/>
              </a:ext>
            </a:extLst>
          </p:cNvPr>
          <p:cNvCxnSpPr>
            <a:stCxn id="45" idx="2"/>
            <a:endCxn id="26" idx="0"/>
          </p:cNvCxnSpPr>
          <p:nvPr/>
        </p:nvCxnSpPr>
        <p:spPr>
          <a:xfrm>
            <a:off x="10086970" y="5269777"/>
            <a:ext cx="0" cy="43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8269F1-432E-41AF-BCEC-5F37977FA153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>
            <a:off x="8453433" y="6095380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5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9F3CF-B2FC-4203-BE05-A93B3AEF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2.ER</a:t>
            </a:r>
            <a:r>
              <a:rPr lang="zh-CN" altLang="en-US" dirty="0"/>
              <a:t>图（实体关系图）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2938461" y="2652712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6326384" y="3811191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商家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8801100" y="2652712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订单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9D1ECC-A2C5-4FDE-A4ED-1E76768A8445}"/>
              </a:ext>
            </a:extLst>
          </p:cNvPr>
          <p:cNvSpPr/>
          <p:nvPr/>
        </p:nvSpPr>
        <p:spPr>
          <a:xfrm>
            <a:off x="378618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589BCA-17E7-4B08-A60A-AE08DF570410}"/>
              </a:ext>
            </a:extLst>
          </p:cNvPr>
          <p:cNvSpPr/>
          <p:nvPr/>
        </p:nvSpPr>
        <p:spPr>
          <a:xfrm>
            <a:off x="132873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用户编号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BE715FE-2326-447F-BCA3-365D92E39735}"/>
              </a:ext>
            </a:extLst>
          </p:cNvPr>
          <p:cNvSpPr/>
          <p:nvPr/>
        </p:nvSpPr>
        <p:spPr>
          <a:xfrm>
            <a:off x="2557461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7DDBA7-30C2-4D23-BA83-1E712D332D17}"/>
              </a:ext>
            </a:extLst>
          </p:cNvPr>
          <p:cNvSpPr/>
          <p:nvPr/>
        </p:nvSpPr>
        <p:spPr>
          <a:xfrm>
            <a:off x="5014911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7007222-7F41-4471-B6BD-2431232576B6}"/>
              </a:ext>
            </a:extLst>
          </p:cNvPr>
          <p:cNvCxnSpPr>
            <a:stCxn id="7" idx="4"/>
            <a:endCxn id="3" idx="0"/>
          </p:cNvCxnSpPr>
          <p:nvPr/>
        </p:nvCxnSpPr>
        <p:spPr>
          <a:xfrm>
            <a:off x="1895474" y="1832371"/>
            <a:ext cx="1900237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AC9C49-4F0B-4426-BB1B-350F2E62D9D1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3124199" y="1832371"/>
            <a:ext cx="671512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598CD5-97DA-4C25-978C-D3BBFC3F3AA6}"/>
              </a:ext>
            </a:extLst>
          </p:cNvPr>
          <p:cNvCxnSpPr>
            <a:stCxn id="6" idx="4"/>
            <a:endCxn id="3" idx="0"/>
          </p:cNvCxnSpPr>
          <p:nvPr/>
        </p:nvCxnSpPr>
        <p:spPr>
          <a:xfrm flipH="1">
            <a:off x="3795711" y="1832371"/>
            <a:ext cx="557213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09D6AA2-A222-4A43-B2EC-00E817277644}"/>
              </a:ext>
            </a:extLst>
          </p:cNvPr>
          <p:cNvCxnSpPr>
            <a:stCxn id="9" idx="4"/>
            <a:endCxn id="3" idx="0"/>
          </p:cNvCxnSpPr>
          <p:nvPr/>
        </p:nvCxnSpPr>
        <p:spPr>
          <a:xfrm flipH="1">
            <a:off x="3795711" y="1832371"/>
            <a:ext cx="1785938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菱形 17">
            <a:extLst>
              <a:ext uri="{FF2B5EF4-FFF2-40B4-BE49-F238E27FC236}">
                <a16:creationId xmlns:a16="http://schemas.microsoft.com/office/drawing/2014/main" id="{94C96159-F5B1-4642-9A5C-C3D14967EB61}"/>
              </a:ext>
            </a:extLst>
          </p:cNvPr>
          <p:cNvSpPr/>
          <p:nvPr/>
        </p:nvSpPr>
        <p:spPr>
          <a:xfrm>
            <a:off x="5940027" y="2695575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8225771-D45C-4E60-B98F-7049B24D413B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4652961" y="3038475"/>
            <a:ext cx="1287066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C89C19B-A5ED-4B00-93B4-C527A97A7C32}"/>
              </a:ext>
            </a:extLst>
          </p:cNvPr>
          <p:cNvCxnSpPr>
            <a:stCxn id="18" idx="3"/>
            <a:endCxn id="5" idx="1"/>
          </p:cNvCxnSpPr>
          <p:nvPr/>
        </p:nvCxnSpPr>
        <p:spPr>
          <a:xfrm>
            <a:off x="7514033" y="3038475"/>
            <a:ext cx="1287067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1EC2F9A-CECF-44DA-8170-C45620C159DA}"/>
              </a:ext>
            </a:extLst>
          </p:cNvPr>
          <p:cNvSpPr txBox="1"/>
          <p:nvPr/>
        </p:nvSpPr>
        <p:spPr>
          <a:xfrm>
            <a:off x="5222377" y="2695575"/>
            <a:ext cx="4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8BE8B3-7D9E-4874-84FB-43DEB867733A}"/>
              </a:ext>
            </a:extLst>
          </p:cNvPr>
          <p:cNvSpPr txBox="1"/>
          <p:nvPr/>
        </p:nvSpPr>
        <p:spPr>
          <a:xfrm>
            <a:off x="8026506" y="26815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8D58F1D1-7EBE-4AEF-83BA-663C23C7DA40}"/>
              </a:ext>
            </a:extLst>
          </p:cNvPr>
          <p:cNvSpPr/>
          <p:nvPr/>
        </p:nvSpPr>
        <p:spPr>
          <a:xfrm>
            <a:off x="8866583" y="3860007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B798EB2-1DD7-4162-AAF4-73F8C045232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8040884" y="4199335"/>
            <a:ext cx="825699" cy="3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3FC6AD-18F9-46D1-83BF-F29D518BD46A}"/>
              </a:ext>
            </a:extLst>
          </p:cNvPr>
          <p:cNvSpPr txBox="1"/>
          <p:nvPr/>
        </p:nvSpPr>
        <p:spPr>
          <a:xfrm>
            <a:off x="8214417" y="3858103"/>
            <a:ext cx="4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4A5596-D547-4A14-904B-60542AACA12B}"/>
              </a:ext>
            </a:extLst>
          </p:cNvPr>
          <p:cNvSpPr txBox="1"/>
          <p:nvPr/>
        </p:nvSpPr>
        <p:spPr>
          <a:xfrm>
            <a:off x="9630415" y="34598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6B73060-FB32-4D4F-B509-EBEBCA87DA60}"/>
              </a:ext>
            </a:extLst>
          </p:cNvPr>
          <p:cNvSpPr/>
          <p:nvPr/>
        </p:nvSpPr>
        <p:spPr>
          <a:xfrm>
            <a:off x="7204335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订单编号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5DFCBE5-F252-4998-8253-91D695316CB9}"/>
              </a:ext>
            </a:extLst>
          </p:cNvPr>
          <p:cNvSpPr/>
          <p:nvPr/>
        </p:nvSpPr>
        <p:spPr>
          <a:xfrm>
            <a:off x="843438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订购日期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0C24C9F-80CD-4AAB-8658-2C19856E902D}"/>
              </a:ext>
            </a:extLst>
          </p:cNvPr>
          <p:cNvSpPr/>
          <p:nvPr/>
        </p:nvSpPr>
        <p:spPr>
          <a:xfrm>
            <a:off x="9658350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订单总价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5ED8BD1-A6D1-45A7-ACC9-BDE2D726B874}"/>
              </a:ext>
            </a:extLst>
          </p:cNvPr>
          <p:cNvSpPr/>
          <p:nvPr/>
        </p:nvSpPr>
        <p:spPr>
          <a:xfrm>
            <a:off x="10882314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订单状态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45B0AA8-A5D6-4582-A4B6-C9E28D24BE1D}"/>
              </a:ext>
            </a:extLst>
          </p:cNvPr>
          <p:cNvCxnSpPr>
            <a:stCxn id="33" idx="4"/>
            <a:endCxn id="5" idx="0"/>
          </p:cNvCxnSpPr>
          <p:nvPr/>
        </p:nvCxnSpPr>
        <p:spPr>
          <a:xfrm>
            <a:off x="7771073" y="1832371"/>
            <a:ext cx="1887277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2DD2B50-B5D1-435E-A425-DA2B66145599}"/>
              </a:ext>
            </a:extLst>
          </p:cNvPr>
          <p:cNvCxnSpPr>
            <a:stCxn id="34" idx="4"/>
            <a:endCxn id="5" idx="0"/>
          </p:cNvCxnSpPr>
          <p:nvPr/>
        </p:nvCxnSpPr>
        <p:spPr>
          <a:xfrm>
            <a:off x="9001124" y="1832371"/>
            <a:ext cx="657226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D92F717-99A7-4480-822A-D00B0209E573}"/>
              </a:ext>
            </a:extLst>
          </p:cNvPr>
          <p:cNvCxnSpPr>
            <a:stCxn id="35" idx="4"/>
            <a:endCxn id="5" idx="0"/>
          </p:cNvCxnSpPr>
          <p:nvPr/>
        </p:nvCxnSpPr>
        <p:spPr>
          <a:xfrm flipH="1">
            <a:off x="9658350" y="1832371"/>
            <a:ext cx="566738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9A04C8-0E83-4AF9-B778-A982426E3010}"/>
              </a:ext>
            </a:extLst>
          </p:cNvPr>
          <p:cNvCxnSpPr>
            <a:stCxn id="36" idx="4"/>
            <a:endCxn id="5" idx="0"/>
          </p:cNvCxnSpPr>
          <p:nvPr/>
        </p:nvCxnSpPr>
        <p:spPr>
          <a:xfrm flipH="1">
            <a:off x="9658350" y="1832371"/>
            <a:ext cx="1790702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56EBFD8-1469-4EDA-A255-CB6E3E4FC125}"/>
              </a:ext>
            </a:extLst>
          </p:cNvPr>
          <p:cNvSpPr/>
          <p:nvPr/>
        </p:nvSpPr>
        <p:spPr>
          <a:xfrm>
            <a:off x="4748212" y="499086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商家编号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34B61C6-4681-4C8A-A478-EA41BC492654}"/>
              </a:ext>
            </a:extLst>
          </p:cNvPr>
          <p:cNvSpPr/>
          <p:nvPr/>
        </p:nvSpPr>
        <p:spPr>
          <a:xfrm>
            <a:off x="5976938" y="499086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商家名称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D1ABB03-95BD-4865-8AA2-FF7E47934A77}"/>
              </a:ext>
            </a:extLst>
          </p:cNvPr>
          <p:cNvSpPr/>
          <p:nvPr/>
        </p:nvSpPr>
        <p:spPr>
          <a:xfrm>
            <a:off x="7205662" y="4990865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商家地址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DD1DAE0-7969-4439-98F5-AF4F10B34093}"/>
              </a:ext>
            </a:extLst>
          </p:cNvPr>
          <p:cNvSpPr/>
          <p:nvPr/>
        </p:nvSpPr>
        <p:spPr>
          <a:xfrm>
            <a:off x="8434386" y="4990865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商家类型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D120AA-EB49-4CAF-BB73-B2E577E49EE0}"/>
              </a:ext>
            </a:extLst>
          </p:cNvPr>
          <p:cNvCxnSpPr>
            <a:stCxn id="46" idx="0"/>
            <a:endCxn id="4" idx="2"/>
          </p:cNvCxnSpPr>
          <p:nvPr/>
        </p:nvCxnSpPr>
        <p:spPr>
          <a:xfrm flipV="1">
            <a:off x="5314950" y="4587479"/>
            <a:ext cx="1868684" cy="40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0FD649B-0FA6-494C-99DF-91694FCD1EB2}"/>
              </a:ext>
            </a:extLst>
          </p:cNvPr>
          <p:cNvCxnSpPr>
            <a:stCxn id="47" idx="0"/>
            <a:endCxn id="4" idx="2"/>
          </p:cNvCxnSpPr>
          <p:nvPr/>
        </p:nvCxnSpPr>
        <p:spPr>
          <a:xfrm flipV="1">
            <a:off x="6543676" y="4587479"/>
            <a:ext cx="639958" cy="40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24C91D-2B27-4345-AC89-F1564F34FF2C}"/>
              </a:ext>
            </a:extLst>
          </p:cNvPr>
          <p:cNvCxnSpPr>
            <a:stCxn id="48" idx="0"/>
            <a:endCxn id="4" idx="2"/>
          </p:cNvCxnSpPr>
          <p:nvPr/>
        </p:nvCxnSpPr>
        <p:spPr>
          <a:xfrm flipH="1" flipV="1">
            <a:off x="7183634" y="4587479"/>
            <a:ext cx="588766" cy="40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63FCEA4-43FC-4088-858D-BF49D972490D}"/>
              </a:ext>
            </a:extLst>
          </p:cNvPr>
          <p:cNvCxnSpPr>
            <a:stCxn id="49" idx="0"/>
            <a:endCxn id="4" idx="2"/>
          </p:cNvCxnSpPr>
          <p:nvPr/>
        </p:nvCxnSpPr>
        <p:spPr>
          <a:xfrm flipH="1" flipV="1">
            <a:off x="7183634" y="4587479"/>
            <a:ext cx="1817490" cy="40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3B5BEFF-C5AB-493C-AAA6-9F133A659D0A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flipH="1">
            <a:off x="9653586" y="3429000"/>
            <a:ext cx="4764" cy="431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菱形 71">
            <a:extLst>
              <a:ext uri="{FF2B5EF4-FFF2-40B4-BE49-F238E27FC236}">
                <a16:creationId xmlns:a16="http://schemas.microsoft.com/office/drawing/2014/main" id="{F800FC0E-3CF6-4E76-9C86-272CE966E684}"/>
              </a:ext>
            </a:extLst>
          </p:cNvPr>
          <p:cNvSpPr/>
          <p:nvPr/>
        </p:nvSpPr>
        <p:spPr>
          <a:xfrm>
            <a:off x="3926680" y="3858103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提供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23DE589-AA1A-46DB-B220-79C8F8BE8243}"/>
              </a:ext>
            </a:extLst>
          </p:cNvPr>
          <p:cNvCxnSpPr>
            <a:stCxn id="72" idx="3"/>
            <a:endCxn id="4" idx="1"/>
          </p:cNvCxnSpPr>
          <p:nvPr/>
        </p:nvCxnSpPr>
        <p:spPr>
          <a:xfrm flipV="1">
            <a:off x="5500686" y="4199335"/>
            <a:ext cx="825698" cy="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C4B7710-277C-4B73-8B36-E082859A5EB1}"/>
              </a:ext>
            </a:extLst>
          </p:cNvPr>
          <p:cNvSpPr txBox="1"/>
          <p:nvPr/>
        </p:nvSpPr>
        <p:spPr>
          <a:xfrm>
            <a:off x="5633533" y="3875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33C4F9-ED86-46F6-B33A-34CE2CD87376}"/>
              </a:ext>
            </a:extLst>
          </p:cNvPr>
          <p:cNvSpPr/>
          <p:nvPr/>
        </p:nvSpPr>
        <p:spPr>
          <a:xfrm>
            <a:off x="1418721" y="3811191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食品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5655FB8-A097-4BD8-821E-1A9157B24FEF}"/>
              </a:ext>
            </a:extLst>
          </p:cNvPr>
          <p:cNvCxnSpPr>
            <a:stCxn id="76" idx="3"/>
            <a:endCxn id="72" idx="1"/>
          </p:cNvCxnSpPr>
          <p:nvPr/>
        </p:nvCxnSpPr>
        <p:spPr>
          <a:xfrm>
            <a:off x="3133221" y="4199335"/>
            <a:ext cx="793459" cy="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87F8F7E-4B73-4197-84F0-E8DD712556A2}"/>
              </a:ext>
            </a:extLst>
          </p:cNvPr>
          <p:cNvSpPr txBox="1"/>
          <p:nvPr/>
        </p:nvSpPr>
        <p:spPr>
          <a:xfrm>
            <a:off x="3390053" y="3858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1510C14-6902-4BD0-954B-98D101DDDC99}"/>
              </a:ext>
            </a:extLst>
          </p:cNvPr>
          <p:cNvSpPr/>
          <p:nvPr/>
        </p:nvSpPr>
        <p:spPr>
          <a:xfrm>
            <a:off x="53683" y="3125153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食品编号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6013233-6608-49A2-8747-A9E392051C03}"/>
              </a:ext>
            </a:extLst>
          </p:cNvPr>
          <p:cNvSpPr/>
          <p:nvPr/>
        </p:nvSpPr>
        <p:spPr>
          <a:xfrm>
            <a:off x="57642" y="3906998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食品名称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83E65E8-8DD3-4993-9A07-5354055F546C}"/>
              </a:ext>
            </a:extLst>
          </p:cNvPr>
          <p:cNvSpPr/>
          <p:nvPr/>
        </p:nvSpPr>
        <p:spPr>
          <a:xfrm>
            <a:off x="49560" y="468328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食品价格</a:t>
            </a:r>
            <a:endParaRPr lang="en-US" altLang="zh-CN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10B9C28C-D19A-4F37-9788-0CF03852C124}"/>
              </a:ext>
            </a:extLst>
          </p:cNvPr>
          <p:cNvSpPr/>
          <p:nvPr/>
        </p:nvSpPr>
        <p:spPr>
          <a:xfrm>
            <a:off x="6160292" y="1865510"/>
            <a:ext cx="1133475" cy="61515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C4EDAB0-35FA-4246-A831-5B6FE7FB80A0}"/>
              </a:ext>
            </a:extLst>
          </p:cNvPr>
          <p:cNvCxnSpPr>
            <a:stCxn id="106" idx="4"/>
            <a:endCxn id="18" idx="0"/>
          </p:cNvCxnSpPr>
          <p:nvPr/>
        </p:nvCxnSpPr>
        <p:spPr>
          <a:xfrm>
            <a:off x="6727030" y="2480667"/>
            <a:ext cx="0" cy="21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菱形 108">
            <a:extLst>
              <a:ext uri="{FF2B5EF4-FFF2-40B4-BE49-F238E27FC236}">
                <a16:creationId xmlns:a16="http://schemas.microsoft.com/office/drawing/2014/main" id="{86EC453B-5CB5-48BD-9A4E-97D8B405E75D}"/>
              </a:ext>
            </a:extLst>
          </p:cNvPr>
          <p:cNvSpPr/>
          <p:nvPr/>
        </p:nvSpPr>
        <p:spPr>
          <a:xfrm>
            <a:off x="4007642" y="5767154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E966AF57-3988-4906-8252-6FA28D3A99FC}"/>
              </a:ext>
            </a:extLst>
          </p:cNvPr>
          <p:cNvCxnSpPr>
            <a:stCxn id="5" idx="3"/>
            <a:endCxn id="109" idx="3"/>
          </p:cNvCxnSpPr>
          <p:nvPr/>
        </p:nvCxnSpPr>
        <p:spPr>
          <a:xfrm flipH="1">
            <a:off x="5581648" y="3040856"/>
            <a:ext cx="4933952" cy="3069198"/>
          </a:xfrm>
          <a:prstGeom prst="bentConnector3">
            <a:avLst>
              <a:gd name="adj1" fmla="val -4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7501855-FAB9-4949-9FA4-11E49661A732}"/>
              </a:ext>
            </a:extLst>
          </p:cNvPr>
          <p:cNvCxnSpPr>
            <a:cxnSpLocks/>
            <a:stCxn id="80" idx="6"/>
            <a:endCxn id="76" idx="1"/>
          </p:cNvCxnSpPr>
          <p:nvPr/>
        </p:nvCxnSpPr>
        <p:spPr>
          <a:xfrm>
            <a:off x="1187158" y="3432732"/>
            <a:ext cx="231563" cy="766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EF8A041-823C-494D-A33E-BA5CF2FF98A3}"/>
              </a:ext>
            </a:extLst>
          </p:cNvPr>
          <p:cNvCxnSpPr>
            <a:cxnSpLocks/>
            <a:stCxn id="81" idx="6"/>
            <a:endCxn id="76" idx="1"/>
          </p:cNvCxnSpPr>
          <p:nvPr/>
        </p:nvCxnSpPr>
        <p:spPr>
          <a:xfrm flipV="1">
            <a:off x="1191117" y="4199335"/>
            <a:ext cx="227604" cy="15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048322F-9166-4E04-80BE-3A432017A1F7}"/>
              </a:ext>
            </a:extLst>
          </p:cNvPr>
          <p:cNvCxnSpPr>
            <a:cxnSpLocks/>
            <a:stCxn id="82" idx="6"/>
            <a:endCxn id="76" idx="1"/>
          </p:cNvCxnSpPr>
          <p:nvPr/>
        </p:nvCxnSpPr>
        <p:spPr>
          <a:xfrm flipV="1">
            <a:off x="1183035" y="4199335"/>
            <a:ext cx="235686" cy="791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EACCD26F-3C93-4B44-A4A5-6E881491879F}"/>
              </a:ext>
            </a:extLst>
          </p:cNvPr>
          <p:cNvCxnSpPr>
            <a:stCxn id="76" idx="2"/>
            <a:endCxn id="109" idx="1"/>
          </p:cNvCxnSpPr>
          <p:nvPr/>
        </p:nvCxnSpPr>
        <p:spPr>
          <a:xfrm rot="16200000" flipH="1">
            <a:off x="2380519" y="4482930"/>
            <a:ext cx="1522575" cy="17316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FFECFD5-F042-47A4-80F8-217B0BA2E5A2}"/>
              </a:ext>
            </a:extLst>
          </p:cNvPr>
          <p:cNvSpPr txBox="1"/>
          <p:nvPr/>
        </p:nvSpPr>
        <p:spPr>
          <a:xfrm>
            <a:off x="2282241" y="5061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841D7FC-3976-4AA5-A123-7D159AAD25A5}"/>
              </a:ext>
            </a:extLst>
          </p:cNvPr>
          <p:cNvSpPr txBox="1"/>
          <p:nvPr/>
        </p:nvSpPr>
        <p:spPr>
          <a:xfrm>
            <a:off x="10762610" y="5061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44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125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06.图表</vt:lpstr>
      <vt:lpstr>1.业务流程图</vt:lpstr>
      <vt:lpstr>2.ER图（实体关系图）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07.图表</dc:title>
  <dc:creator>xx1912652748@outlook.com</dc:creator>
  <cp:lastModifiedBy>xx1912652748@outlook.com</cp:lastModifiedBy>
  <cp:revision>18</cp:revision>
  <dcterms:created xsi:type="dcterms:W3CDTF">2024-07-01T01:20:42Z</dcterms:created>
  <dcterms:modified xsi:type="dcterms:W3CDTF">2024-07-01T08:25:54Z</dcterms:modified>
</cp:coreProperties>
</file>