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09" autoAdjust="0"/>
  </p:normalViewPr>
  <p:slideViewPr>
    <p:cSldViewPr snapToGrid="0">
      <p:cViewPr varScale="1">
        <p:scale>
          <a:sx n="92" d="100"/>
          <a:sy n="92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CEB53-303E-42E3-8483-50EDA6517C0B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6A202-7A53-42C2-8407-B90C16FAAA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326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Zeitrahmen</a:t>
            </a:r>
            <a:r>
              <a:rPr lang="en-US" dirty="0"/>
              <a:t>: 20-25 </a:t>
            </a:r>
            <a:r>
              <a:rPr lang="en-US" dirty="0" err="1"/>
              <a:t>Minuten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6A202-7A53-42C2-8407-B90C16FAAA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77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29C8-2199-4883-A961-7EA9A6CD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0BCF3-DADA-4BCF-9406-EE878048E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1CF7-BF85-4248-8B59-5F1EFE36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F7EC-45A4-45AD-AAF0-A9DDB175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3211-1528-482D-8391-74698C0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4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3CB6-4083-4A32-BD71-EF3D3E7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3EDA8-AEA5-4F9D-8B6C-0568E0DF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3594-82C7-4FC9-A14A-CBE57CC9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8293-62D0-4675-A08C-DD1DFCCF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1E16-9762-441F-93C9-05D8C11E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39D46-76E4-49C9-B890-A5D7959C3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AC960-7506-42E8-AE02-29C5AF8B4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9B49-0B40-4964-BD07-63754C34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DAE5-26A7-492B-BA3C-176C64A4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5993-7617-40D4-89DB-CFBF0183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BE50-24D1-4E0F-ACB3-AA497AA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B544-F1F8-4E20-9A92-CDDEA879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A02D-046E-444B-819C-68C83C27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E60E-2F30-4883-9044-F999C59B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F73C-AD2B-495B-BAC9-E13A76F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ECC-E432-4156-AB45-1C0558C2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6105-7DB0-44AD-928C-E46C5D3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CB17-01DB-4A7B-AE53-C24EE457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92D4-4F67-4399-A5E6-F5ACC63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7BDB-93FF-4FD7-A7D1-4FACF01B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0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0468-198E-49A6-92DB-6E8C7533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79FD-2B06-4323-B42A-5D7F76EF2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2BD22-D315-4848-9AE1-B56972AD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41BAF-58E0-405F-991E-2D40A81B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E5B9-8083-476E-A064-FC18650D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F59F4-80EF-4708-9268-6B989A6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9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AF58-729D-4B77-9D6C-45BDE78F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D0DD-B3FE-47CD-89BA-9435BB6B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FB87-9E3B-41F6-970A-73B7AF69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C5EC2-0219-4B37-AF8E-2151AB203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C518B-3443-4285-B9F0-889C17837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A0BC7-8D48-49FB-A604-506FD04B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E8C06-4378-4387-B2FE-1DC404F5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A6A26-317C-405B-A54F-FC4032DC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71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8251-FB56-469C-AB4F-AE28961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1EEF5-6713-41B5-93B4-9D80D6F1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0C36-CE6C-405B-8F06-A8B8E64F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9C82-6534-441E-89EB-887A6CC4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D06A8-A7D2-4CA0-877E-9246D586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91C8-7FCA-47EB-9DEF-76025BC1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FF9A-2A9D-40D0-8BE9-7202AB0D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8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EAFF-6223-45D9-A06C-4FF0753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17BD-9684-42DB-A604-B99AAD76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0F9A-2D61-41E3-8DDE-A3E7E764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393C5-8059-475A-9E89-8DB9BE0C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D9B5E-8C76-4D5F-A559-9E613CF3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F0CD-9068-4137-A9C8-3C44296E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8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BDC6-A80E-414A-B376-BC92964A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71143-B517-4216-9449-77D004FE9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7BA40-8E7B-466D-B6AB-A714AEAB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4B3C-BCF6-4754-98A9-2093694E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7D22-4620-4B81-A9DD-5E727528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3306-8EB9-4729-81A4-40E2D0C3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7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151BA-4158-4C56-97C3-94D82D49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13C0D-2E56-4A19-B691-CF8FED31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0035-6017-4E87-9103-C0737C027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3BA6-9445-42F1-B1DE-652C19704847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300B-B68A-4DB6-8420-81E0F2EA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7ADA-ABC0-42EB-9607-073D72D02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530D-14AD-4BEB-9564-160F805CC8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2AB7-EC7A-48A5-B733-727E756F0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Titel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05E4D-B751-4F96-A977-99DA2B11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2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0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4F84-9A1F-48E4-849C-BA6E5B22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166C-EF8E-49EB-B16B-26FD01CF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Problemstellung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Vorhandene Arbeiten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Methodik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Analyse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Prototyp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Ergebnis </a:t>
            </a:r>
          </a:p>
          <a:p>
            <a:pPr marL="571500" indent="-571500">
              <a:buFont typeface="+mj-lt"/>
              <a:buAutoNum type="arabicPeriod"/>
            </a:pPr>
            <a:r>
              <a:rPr lang="de-DE" dirty="0"/>
              <a:t>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58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5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1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Vorhandene Arbeiten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8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7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8547-4498-416A-947A-A89FBBAB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2E86-3B22-4EA9-AA8A-29F3F156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Einschränkungen dessen Aussagekraft</a:t>
            </a:r>
          </a:p>
        </p:txBody>
      </p:sp>
    </p:spTree>
    <p:extLst>
      <p:ext uri="{BB962C8B-B14F-4D97-AF65-F5344CB8AC3E}">
        <p14:creationId xmlns:p14="http://schemas.microsoft.com/office/powerpoint/2010/main" val="132990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Dies ist ein Titel</vt:lpstr>
      <vt:lpstr>Gliederung</vt:lpstr>
      <vt:lpstr>Einführung</vt:lpstr>
      <vt:lpstr>Problemstellung</vt:lpstr>
      <vt:lpstr>Vorhandene Arbeiten</vt:lpstr>
      <vt:lpstr>Methodik</vt:lpstr>
      <vt:lpstr>Analyse</vt:lpstr>
      <vt:lpstr>Prototyp</vt:lpstr>
      <vt:lpstr>Ergebnis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 ist ein Titel</dc:title>
  <dc:creator>Janine Kostka</dc:creator>
  <cp:lastModifiedBy>Janine Kostka</cp:lastModifiedBy>
  <cp:revision>4</cp:revision>
  <dcterms:created xsi:type="dcterms:W3CDTF">2018-12-03T06:24:41Z</dcterms:created>
  <dcterms:modified xsi:type="dcterms:W3CDTF">2018-12-03T07:28:27Z</dcterms:modified>
</cp:coreProperties>
</file>