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9"/>
  </p:notesMasterIdLst>
  <p:sldIdLst>
    <p:sldId id="256" r:id="rId2"/>
    <p:sldId id="257" r:id="rId3"/>
    <p:sldId id="272" r:id="rId4"/>
    <p:sldId id="289" r:id="rId5"/>
    <p:sldId id="290" r:id="rId6"/>
    <p:sldId id="291" r:id="rId7"/>
    <p:sldId id="29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">
          <p15:clr>
            <a:srgbClr val="A4A3A4"/>
          </p15:clr>
        </p15:guide>
        <p15:guide id="2" orient="horz" pos="635">
          <p15:clr>
            <a:srgbClr val="A4A3A4"/>
          </p15:clr>
        </p15:guide>
        <p15:guide id="3" orient="horz" pos="1136">
          <p15:clr>
            <a:srgbClr val="A4A3A4"/>
          </p15:clr>
        </p15:guide>
        <p15:guide id="4" orient="horz" pos="4000">
          <p15:clr>
            <a:srgbClr val="A4A3A4"/>
          </p15:clr>
        </p15:guide>
        <p15:guide id="5" orient="horz" pos="4268">
          <p15:clr>
            <a:srgbClr val="A4A3A4"/>
          </p15:clr>
        </p15:guide>
        <p15:guide id="6" pos="273">
          <p15:clr>
            <a:srgbClr val="A4A3A4"/>
          </p15:clr>
        </p15:guide>
        <p15:guide id="7" pos="137">
          <p15:clr>
            <a:srgbClr val="A4A3A4"/>
          </p15:clr>
        </p15:guide>
        <p15:guide id="8" pos="5488">
          <p15:clr>
            <a:srgbClr val="A4A3A4"/>
          </p15:clr>
        </p15:guide>
        <p15:guide id="9" pos="5625">
          <p15:clr>
            <a:srgbClr val="A4A3A4"/>
          </p15:clr>
        </p15:guide>
        <p15:guide id="10" pos="2768">
          <p15:clr>
            <a:srgbClr val="A4A3A4"/>
          </p15:clr>
        </p15:guide>
        <p15:guide id="11" pos="29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54"/>
    <a:srgbClr val="0083BE"/>
    <a:srgbClr val="BF1238"/>
    <a:srgbClr val="A0116A"/>
    <a:srgbClr val="0A3859"/>
    <a:srgbClr val="D0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704" autoAdjust="0"/>
  </p:normalViewPr>
  <p:slideViewPr>
    <p:cSldViewPr showGuides="1">
      <p:cViewPr>
        <p:scale>
          <a:sx n="62" d="100"/>
          <a:sy n="62" d="100"/>
        </p:scale>
        <p:origin x="2472" y="989"/>
      </p:cViewPr>
      <p:guideLst>
        <p:guide orient="horz" pos="103"/>
        <p:guide orient="horz" pos="635"/>
        <p:guide orient="horz" pos="1136"/>
        <p:guide orient="horz" pos="4000"/>
        <p:guide orient="horz" pos="4268"/>
        <p:guide pos="273"/>
        <p:guide pos="137"/>
        <p:guide pos="5488"/>
        <p:guide pos="5625"/>
        <p:guide pos="2768"/>
        <p:guide pos="29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ECA9A-6D37-473D-BA91-F378F99F70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BEC4871-DC51-4E75-9D74-9CA28C0044CC}">
      <dgm:prSet/>
      <dgm:spPr/>
      <dgm:t>
        <a:bodyPr/>
        <a:lstStyle/>
        <a:p>
          <a:r>
            <a:rPr lang="en-US" dirty="0"/>
            <a:t>Main idea</a:t>
          </a:r>
        </a:p>
      </dgm:t>
    </dgm:pt>
    <dgm:pt modelId="{28934EB2-2B4C-4E47-9D24-0A97D687ED3C}" type="parTrans" cxnId="{9BE51EB7-0A86-4E33-864B-4313ECCE7495}">
      <dgm:prSet/>
      <dgm:spPr/>
      <dgm:t>
        <a:bodyPr/>
        <a:lstStyle/>
        <a:p>
          <a:endParaRPr lang="en-US"/>
        </a:p>
      </dgm:t>
    </dgm:pt>
    <dgm:pt modelId="{9F576327-7475-4BAC-98B6-414682C5AAE6}" type="sibTrans" cxnId="{9BE51EB7-0A86-4E33-864B-4313ECCE7495}">
      <dgm:prSet/>
      <dgm:spPr/>
      <dgm:t>
        <a:bodyPr/>
        <a:lstStyle/>
        <a:p>
          <a:endParaRPr lang="en-US"/>
        </a:p>
      </dgm:t>
    </dgm:pt>
    <dgm:pt modelId="{5D60F22B-4926-43D1-B2D9-E785E925F5A2}">
      <dgm:prSet/>
      <dgm:spPr/>
      <dgm:t>
        <a:bodyPr/>
        <a:lstStyle/>
        <a:p>
          <a:r>
            <a:rPr lang="fr-CH" dirty="0"/>
            <a:t>Data description</a:t>
          </a:r>
          <a:endParaRPr lang="en-US" dirty="0"/>
        </a:p>
      </dgm:t>
    </dgm:pt>
    <dgm:pt modelId="{C5601D28-E7AC-4219-BA88-E1085D808D5D}" type="parTrans" cxnId="{CD545872-BDC4-41E8-8D8D-B89CA378C8CF}">
      <dgm:prSet/>
      <dgm:spPr/>
      <dgm:t>
        <a:bodyPr/>
        <a:lstStyle/>
        <a:p>
          <a:endParaRPr lang="en-US"/>
        </a:p>
      </dgm:t>
    </dgm:pt>
    <dgm:pt modelId="{88918CC2-F62B-4116-AF54-BC3E3AA22E31}" type="sibTrans" cxnId="{CD545872-BDC4-41E8-8D8D-B89CA378C8CF}">
      <dgm:prSet/>
      <dgm:spPr/>
      <dgm:t>
        <a:bodyPr/>
        <a:lstStyle/>
        <a:p>
          <a:endParaRPr lang="en-US"/>
        </a:p>
      </dgm:t>
    </dgm:pt>
    <dgm:pt modelId="{8F5B8243-E0A9-4B5F-89E7-B75C83EDE741}">
      <dgm:prSet/>
      <dgm:spPr/>
      <dgm:t>
        <a:bodyPr/>
        <a:lstStyle/>
        <a:p>
          <a:r>
            <a:rPr lang="en-US" dirty="0"/>
            <a:t>Type of analytics</a:t>
          </a:r>
        </a:p>
      </dgm:t>
    </dgm:pt>
    <dgm:pt modelId="{1B59C197-24FC-4F8D-BE12-5AE3146CF548}" type="parTrans" cxnId="{413B985A-ECBC-463F-89F0-9409A1FB55F5}">
      <dgm:prSet/>
      <dgm:spPr/>
      <dgm:t>
        <a:bodyPr/>
        <a:lstStyle/>
        <a:p>
          <a:endParaRPr lang="en-US"/>
        </a:p>
      </dgm:t>
    </dgm:pt>
    <dgm:pt modelId="{78B234C3-CA69-4103-ADAE-666B6DB0E62B}" type="sibTrans" cxnId="{413B985A-ECBC-463F-89F0-9409A1FB55F5}">
      <dgm:prSet/>
      <dgm:spPr/>
      <dgm:t>
        <a:bodyPr/>
        <a:lstStyle/>
        <a:p>
          <a:endParaRPr lang="en-US"/>
        </a:p>
      </dgm:t>
    </dgm:pt>
    <dgm:pt modelId="{1F330E62-9854-45B5-953F-594B15FF7AB4}">
      <dgm:prSet/>
      <dgm:spPr/>
      <dgm:t>
        <a:bodyPr/>
        <a:lstStyle/>
        <a:p>
          <a:r>
            <a:rPr lang="en-US" dirty="0"/>
            <a:t>Component of the project</a:t>
          </a:r>
        </a:p>
      </dgm:t>
    </dgm:pt>
    <dgm:pt modelId="{78E13AC6-6DC4-47FC-9C86-1B15E2AEEBF6}" type="parTrans" cxnId="{46A478A5-4AE5-45CF-A58A-F0AE1B2995FE}">
      <dgm:prSet/>
      <dgm:spPr/>
      <dgm:t>
        <a:bodyPr/>
        <a:lstStyle/>
        <a:p>
          <a:endParaRPr lang="en-US"/>
        </a:p>
      </dgm:t>
    </dgm:pt>
    <dgm:pt modelId="{46996890-7E1E-4611-A540-0F57C69FB936}" type="sibTrans" cxnId="{46A478A5-4AE5-45CF-A58A-F0AE1B2995FE}">
      <dgm:prSet/>
      <dgm:spPr/>
      <dgm:t>
        <a:bodyPr/>
        <a:lstStyle/>
        <a:p>
          <a:endParaRPr lang="en-US"/>
        </a:p>
      </dgm:t>
    </dgm:pt>
    <dgm:pt modelId="{D580B9D3-88D7-4E58-9698-49ABBD52716A}" type="pres">
      <dgm:prSet presAssocID="{15FECA9A-6D37-473D-BA91-F378F99F7063}" presName="Name0" presStyleCnt="0">
        <dgm:presLayoutVars>
          <dgm:chMax val="7"/>
          <dgm:chPref val="7"/>
          <dgm:dir/>
        </dgm:presLayoutVars>
      </dgm:prSet>
      <dgm:spPr/>
    </dgm:pt>
    <dgm:pt modelId="{BFD4AA1C-5E0A-4106-822D-C15DB7F60B35}" type="pres">
      <dgm:prSet presAssocID="{15FECA9A-6D37-473D-BA91-F378F99F7063}" presName="Name1" presStyleCnt="0"/>
      <dgm:spPr/>
    </dgm:pt>
    <dgm:pt modelId="{8E0688BD-970D-4C5B-ACB3-72D30B19356C}" type="pres">
      <dgm:prSet presAssocID="{15FECA9A-6D37-473D-BA91-F378F99F7063}" presName="cycle" presStyleCnt="0"/>
      <dgm:spPr/>
    </dgm:pt>
    <dgm:pt modelId="{BB651A0F-D886-45E1-AF66-00A685CC77E5}" type="pres">
      <dgm:prSet presAssocID="{15FECA9A-6D37-473D-BA91-F378F99F7063}" presName="srcNode" presStyleLbl="node1" presStyleIdx="0" presStyleCnt="4"/>
      <dgm:spPr/>
    </dgm:pt>
    <dgm:pt modelId="{131BDCC8-73C2-4B94-BAFF-BB7B9460FDC3}" type="pres">
      <dgm:prSet presAssocID="{15FECA9A-6D37-473D-BA91-F378F99F7063}" presName="conn" presStyleLbl="parChTrans1D2" presStyleIdx="0" presStyleCnt="1"/>
      <dgm:spPr/>
    </dgm:pt>
    <dgm:pt modelId="{EC65F118-30A6-445D-A783-4C7AC6E4A76D}" type="pres">
      <dgm:prSet presAssocID="{15FECA9A-6D37-473D-BA91-F378F99F7063}" presName="extraNode" presStyleLbl="node1" presStyleIdx="0" presStyleCnt="4"/>
      <dgm:spPr/>
    </dgm:pt>
    <dgm:pt modelId="{F19B4F47-F533-4483-B62B-4669513077DD}" type="pres">
      <dgm:prSet presAssocID="{15FECA9A-6D37-473D-BA91-F378F99F7063}" presName="dstNode" presStyleLbl="node1" presStyleIdx="0" presStyleCnt="4"/>
      <dgm:spPr/>
    </dgm:pt>
    <dgm:pt modelId="{6826617A-CD55-49DA-B1A8-7AA14666C44D}" type="pres">
      <dgm:prSet presAssocID="{4BEC4871-DC51-4E75-9D74-9CA28C0044CC}" presName="text_1" presStyleLbl="node1" presStyleIdx="0" presStyleCnt="4">
        <dgm:presLayoutVars>
          <dgm:bulletEnabled val="1"/>
        </dgm:presLayoutVars>
      </dgm:prSet>
      <dgm:spPr/>
    </dgm:pt>
    <dgm:pt modelId="{A9CB3F7A-9B21-46D6-BE7A-7874486E2526}" type="pres">
      <dgm:prSet presAssocID="{4BEC4871-DC51-4E75-9D74-9CA28C0044CC}" presName="accent_1" presStyleCnt="0"/>
      <dgm:spPr/>
    </dgm:pt>
    <dgm:pt modelId="{4F01BB73-A318-458A-B190-4FEE7C5DC230}" type="pres">
      <dgm:prSet presAssocID="{4BEC4871-DC51-4E75-9D74-9CA28C0044CC}" presName="accentRepeatNode" presStyleLbl="solidFgAcc1" presStyleIdx="0" presStyleCnt="4"/>
      <dgm:spPr/>
    </dgm:pt>
    <dgm:pt modelId="{C213FC8F-29F6-467E-B7AA-77F9BDB2944E}" type="pres">
      <dgm:prSet presAssocID="{1F330E62-9854-45B5-953F-594B15FF7AB4}" presName="text_2" presStyleLbl="node1" presStyleIdx="1" presStyleCnt="4">
        <dgm:presLayoutVars>
          <dgm:bulletEnabled val="1"/>
        </dgm:presLayoutVars>
      </dgm:prSet>
      <dgm:spPr/>
    </dgm:pt>
    <dgm:pt modelId="{06D5A10B-156D-4247-8A37-F95DCFA52A4D}" type="pres">
      <dgm:prSet presAssocID="{1F330E62-9854-45B5-953F-594B15FF7AB4}" presName="accent_2" presStyleCnt="0"/>
      <dgm:spPr/>
    </dgm:pt>
    <dgm:pt modelId="{5BAFC8F5-82D2-4F6A-82D7-768CA593B712}" type="pres">
      <dgm:prSet presAssocID="{1F330E62-9854-45B5-953F-594B15FF7AB4}" presName="accentRepeatNode" presStyleLbl="solidFgAcc1" presStyleIdx="1" presStyleCnt="4"/>
      <dgm:spPr/>
    </dgm:pt>
    <dgm:pt modelId="{A9E0EB5F-5840-4ABA-8E1D-AB6593B9C857}" type="pres">
      <dgm:prSet presAssocID="{5D60F22B-4926-43D1-B2D9-E785E925F5A2}" presName="text_3" presStyleLbl="node1" presStyleIdx="2" presStyleCnt="4">
        <dgm:presLayoutVars>
          <dgm:bulletEnabled val="1"/>
        </dgm:presLayoutVars>
      </dgm:prSet>
      <dgm:spPr/>
    </dgm:pt>
    <dgm:pt modelId="{B9EA08B6-AEE0-4BF6-AC21-61B9B9AF5B10}" type="pres">
      <dgm:prSet presAssocID="{5D60F22B-4926-43D1-B2D9-E785E925F5A2}" presName="accent_3" presStyleCnt="0"/>
      <dgm:spPr/>
    </dgm:pt>
    <dgm:pt modelId="{9266A787-010C-49CD-967B-415B6A6E5BAF}" type="pres">
      <dgm:prSet presAssocID="{5D60F22B-4926-43D1-B2D9-E785E925F5A2}" presName="accentRepeatNode" presStyleLbl="solidFgAcc1" presStyleIdx="2" presStyleCnt="4"/>
      <dgm:spPr/>
    </dgm:pt>
    <dgm:pt modelId="{EACFB148-853C-46FA-A7BB-AE2CB4C44867}" type="pres">
      <dgm:prSet presAssocID="{8F5B8243-E0A9-4B5F-89E7-B75C83EDE741}" presName="text_4" presStyleLbl="node1" presStyleIdx="3" presStyleCnt="4">
        <dgm:presLayoutVars>
          <dgm:bulletEnabled val="1"/>
        </dgm:presLayoutVars>
      </dgm:prSet>
      <dgm:spPr/>
    </dgm:pt>
    <dgm:pt modelId="{C787B0F7-236F-498B-8E86-92497914198A}" type="pres">
      <dgm:prSet presAssocID="{8F5B8243-E0A9-4B5F-89E7-B75C83EDE741}" presName="accent_4" presStyleCnt="0"/>
      <dgm:spPr/>
    </dgm:pt>
    <dgm:pt modelId="{B2C66AB1-F88D-4153-B758-2F76B11080D8}" type="pres">
      <dgm:prSet presAssocID="{8F5B8243-E0A9-4B5F-89E7-B75C83EDE741}" presName="accentRepeatNode" presStyleLbl="solidFgAcc1" presStyleIdx="3" presStyleCnt="4"/>
      <dgm:spPr/>
    </dgm:pt>
  </dgm:ptLst>
  <dgm:cxnLst>
    <dgm:cxn modelId="{70938F22-4C77-4C63-846B-87B21A8B80AC}" type="presOf" srcId="{4BEC4871-DC51-4E75-9D74-9CA28C0044CC}" destId="{6826617A-CD55-49DA-B1A8-7AA14666C44D}" srcOrd="0" destOrd="0" presId="urn:microsoft.com/office/officeart/2008/layout/VerticalCurvedList"/>
    <dgm:cxn modelId="{03867B3E-2487-4B22-A6AE-5E158E1D2ED1}" type="presOf" srcId="{8F5B8243-E0A9-4B5F-89E7-B75C83EDE741}" destId="{EACFB148-853C-46FA-A7BB-AE2CB4C44867}" srcOrd="0" destOrd="0" presId="urn:microsoft.com/office/officeart/2008/layout/VerticalCurvedList"/>
    <dgm:cxn modelId="{CD545872-BDC4-41E8-8D8D-B89CA378C8CF}" srcId="{15FECA9A-6D37-473D-BA91-F378F99F7063}" destId="{5D60F22B-4926-43D1-B2D9-E785E925F5A2}" srcOrd="2" destOrd="0" parTransId="{C5601D28-E7AC-4219-BA88-E1085D808D5D}" sibTransId="{88918CC2-F62B-4116-AF54-BC3E3AA22E31}"/>
    <dgm:cxn modelId="{C1885F57-B679-401A-9EF0-562D8B6C5E42}" type="presOf" srcId="{9F576327-7475-4BAC-98B6-414682C5AAE6}" destId="{131BDCC8-73C2-4B94-BAFF-BB7B9460FDC3}" srcOrd="0" destOrd="0" presId="urn:microsoft.com/office/officeart/2008/layout/VerticalCurvedList"/>
    <dgm:cxn modelId="{510F245A-FFBE-47AB-B41C-0E5D17B406E0}" type="presOf" srcId="{15FECA9A-6D37-473D-BA91-F378F99F7063}" destId="{D580B9D3-88D7-4E58-9698-49ABBD52716A}" srcOrd="0" destOrd="0" presId="urn:microsoft.com/office/officeart/2008/layout/VerticalCurvedList"/>
    <dgm:cxn modelId="{413B985A-ECBC-463F-89F0-9409A1FB55F5}" srcId="{15FECA9A-6D37-473D-BA91-F378F99F7063}" destId="{8F5B8243-E0A9-4B5F-89E7-B75C83EDE741}" srcOrd="3" destOrd="0" parTransId="{1B59C197-24FC-4F8D-BE12-5AE3146CF548}" sibTransId="{78B234C3-CA69-4103-ADAE-666B6DB0E62B}"/>
    <dgm:cxn modelId="{63D3C28D-E81E-4A62-B470-B10EC83EB4EE}" type="presOf" srcId="{1F330E62-9854-45B5-953F-594B15FF7AB4}" destId="{C213FC8F-29F6-467E-B7AA-77F9BDB2944E}" srcOrd="0" destOrd="0" presId="urn:microsoft.com/office/officeart/2008/layout/VerticalCurvedList"/>
    <dgm:cxn modelId="{46A478A5-4AE5-45CF-A58A-F0AE1B2995FE}" srcId="{15FECA9A-6D37-473D-BA91-F378F99F7063}" destId="{1F330E62-9854-45B5-953F-594B15FF7AB4}" srcOrd="1" destOrd="0" parTransId="{78E13AC6-6DC4-47FC-9C86-1B15E2AEEBF6}" sibTransId="{46996890-7E1E-4611-A540-0F57C69FB936}"/>
    <dgm:cxn modelId="{9BE51EB7-0A86-4E33-864B-4313ECCE7495}" srcId="{15FECA9A-6D37-473D-BA91-F378F99F7063}" destId="{4BEC4871-DC51-4E75-9D74-9CA28C0044CC}" srcOrd="0" destOrd="0" parTransId="{28934EB2-2B4C-4E47-9D24-0A97D687ED3C}" sibTransId="{9F576327-7475-4BAC-98B6-414682C5AAE6}"/>
    <dgm:cxn modelId="{1D7ADDC1-19DB-413F-8E60-D750825E8EB6}" type="presOf" srcId="{5D60F22B-4926-43D1-B2D9-E785E925F5A2}" destId="{A9E0EB5F-5840-4ABA-8E1D-AB6593B9C857}" srcOrd="0" destOrd="0" presId="urn:microsoft.com/office/officeart/2008/layout/VerticalCurvedList"/>
    <dgm:cxn modelId="{FF99B581-07F1-4236-A310-BFC99D4B6AC8}" type="presParOf" srcId="{D580B9D3-88D7-4E58-9698-49ABBD52716A}" destId="{BFD4AA1C-5E0A-4106-822D-C15DB7F60B35}" srcOrd="0" destOrd="0" presId="urn:microsoft.com/office/officeart/2008/layout/VerticalCurvedList"/>
    <dgm:cxn modelId="{C1F8DE03-9E84-445E-A5AC-4F2AF1DD067F}" type="presParOf" srcId="{BFD4AA1C-5E0A-4106-822D-C15DB7F60B35}" destId="{8E0688BD-970D-4C5B-ACB3-72D30B19356C}" srcOrd="0" destOrd="0" presId="urn:microsoft.com/office/officeart/2008/layout/VerticalCurvedList"/>
    <dgm:cxn modelId="{26042417-8DB0-4CB8-8055-F4A4A6B99AF7}" type="presParOf" srcId="{8E0688BD-970D-4C5B-ACB3-72D30B19356C}" destId="{BB651A0F-D886-45E1-AF66-00A685CC77E5}" srcOrd="0" destOrd="0" presId="urn:microsoft.com/office/officeart/2008/layout/VerticalCurvedList"/>
    <dgm:cxn modelId="{A469DD67-1AFE-47C1-96DC-44CF1407E344}" type="presParOf" srcId="{8E0688BD-970D-4C5B-ACB3-72D30B19356C}" destId="{131BDCC8-73C2-4B94-BAFF-BB7B9460FDC3}" srcOrd="1" destOrd="0" presId="urn:microsoft.com/office/officeart/2008/layout/VerticalCurvedList"/>
    <dgm:cxn modelId="{959D64BB-513C-4C9D-BCC0-F0D7D58636F9}" type="presParOf" srcId="{8E0688BD-970D-4C5B-ACB3-72D30B19356C}" destId="{EC65F118-30A6-445D-A783-4C7AC6E4A76D}" srcOrd="2" destOrd="0" presId="urn:microsoft.com/office/officeart/2008/layout/VerticalCurvedList"/>
    <dgm:cxn modelId="{29D85DAF-D5FB-4F2C-9624-411BD2AD7696}" type="presParOf" srcId="{8E0688BD-970D-4C5B-ACB3-72D30B19356C}" destId="{F19B4F47-F533-4483-B62B-4669513077DD}" srcOrd="3" destOrd="0" presId="urn:microsoft.com/office/officeart/2008/layout/VerticalCurvedList"/>
    <dgm:cxn modelId="{A098ED44-1633-4D9B-8750-9B4A2F7D49B2}" type="presParOf" srcId="{BFD4AA1C-5E0A-4106-822D-C15DB7F60B35}" destId="{6826617A-CD55-49DA-B1A8-7AA14666C44D}" srcOrd="1" destOrd="0" presId="urn:microsoft.com/office/officeart/2008/layout/VerticalCurvedList"/>
    <dgm:cxn modelId="{22F33A1D-718C-468A-B889-4A8DDB679210}" type="presParOf" srcId="{BFD4AA1C-5E0A-4106-822D-C15DB7F60B35}" destId="{A9CB3F7A-9B21-46D6-BE7A-7874486E2526}" srcOrd="2" destOrd="0" presId="urn:microsoft.com/office/officeart/2008/layout/VerticalCurvedList"/>
    <dgm:cxn modelId="{A20FF3EF-B17E-4CDC-AF9C-F4F4F3E8A7AF}" type="presParOf" srcId="{A9CB3F7A-9B21-46D6-BE7A-7874486E2526}" destId="{4F01BB73-A318-458A-B190-4FEE7C5DC230}" srcOrd="0" destOrd="0" presId="urn:microsoft.com/office/officeart/2008/layout/VerticalCurvedList"/>
    <dgm:cxn modelId="{758D726D-2384-4A7A-AAD1-B1DCD86955BF}" type="presParOf" srcId="{BFD4AA1C-5E0A-4106-822D-C15DB7F60B35}" destId="{C213FC8F-29F6-467E-B7AA-77F9BDB2944E}" srcOrd="3" destOrd="0" presId="urn:microsoft.com/office/officeart/2008/layout/VerticalCurvedList"/>
    <dgm:cxn modelId="{33C72812-B92C-4CD0-86B3-5A61C0B7AB2E}" type="presParOf" srcId="{BFD4AA1C-5E0A-4106-822D-C15DB7F60B35}" destId="{06D5A10B-156D-4247-8A37-F95DCFA52A4D}" srcOrd="4" destOrd="0" presId="urn:microsoft.com/office/officeart/2008/layout/VerticalCurvedList"/>
    <dgm:cxn modelId="{EEC76769-3469-4955-BBA0-AA2A6FE46008}" type="presParOf" srcId="{06D5A10B-156D-4247-8A37-F95DCFA52A4D}" destId="{5BAFC8F5-82D2-4F6A-82D7-768CA593B712}" srcOrd="0" destOrd="0" presId="urn:microsoft.com/office/officeart/2008/layout/VerticalCurvedList"/>
    <dgm:cxn modelId="{5D80F3F2-2434-4680-9D5B-41AE793F5E9C}" type="presParOf" srcId="{BFD4AA1C-5E0A-4106-822D-C15DB7F60B35}" destId="{A9E0EB5F-5840-4ABA-8E1D-AB6593B9C857}" srcOrd="5" destOrd="0" presId="urn:microsoft.com/office/officeart/2008/layout/VerticalCurvedList"/>
    <dgm:cxn modelId="{35892890-23BA-4860-93B2-2D4AA035A781}" type="presParOf" srcId="{BFD4AA1C-5E0A-4106-822D-C15DB7F60B35}" destId="{B9EA08B6-AEE0-4BF6-AC21-61B9B9AF5B10}" srcOrd="6" destOrd="0" presId="urn:microsoft.com/office/officeart/2008/layout/VerticalCurvedList"/>
    <dgm:cxn modelId="{ECFCAFA7-9229-4484-8BC1-07CC44A1BBF0}" type="presParOf" srcId="{B9EA08B6-AEE0-4BF6-AC21-61B9B9AF5B10}" destId="{9266A787-010C-49CD-967B-415B6A6E5BAF}" srcOrd="0" destOrd="0" presId="urn:microsoft.com/office/officeart/2008/layout/VerticalCurvedList"/>
    <dgm:cxn modelId="{5AFD6D25-FA70-41D2-AE72-2A8E63961415}" type="presParOf" srcId="{BFD4AA1C-5E0A-4106-822D-C15DB7F60B35}" destId="{EACFB148-853C-46FA-A7BB-AE2CB4C44867}" srcOrd="7" destOrd="0" presId="urn:microsoft.com/office/officeart/2008/layout/VerticalCurvedList"/>
    <dgm:cxn modelId="{6CB511AA-C431-4EA4-980E-908E0DB5F557}" type="presParOf" srcId="{BFD4AA1C-5E0A-4106-822D-C15DB7F60B35}" destId="{C787B0F7-236F-498B-8E86-92497914198A}" srcOrd="8" destOrd="0" presId="urn:microsoft.com/office/officeart/2008/layout/VerticalCurvedList"/>
    <dgm:cxn modelId="{A0575AC6-EA54-481C-B7F7-B233A8069F00}" type="presParOf" srcId="{C787B0F7-236F-498B-8E86-92497914198A}" destId="{B2C66AB1-F88D-4153-B758-2F76B11080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BDCC8-73C2-4B94-BAFF-BB7B9460FDC3}">
      <dsp:nvSpPr>
        <dsp:cNvPr id="0" name=""/>
        <dsp:cNvSpPr/>
      </dsp:nvSpPr>
      <dsp:spPr>
        <a:xfrm>
          <a:off x="-5943603" y="-909532"/>
          <a:ext cx="7075648" cy="7075648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6617A-CD55-49DA-B1A8-7AA14666C44D}">
      <dsp:nvSpPr>
        <dsp:cNvPr id="0" name=""/>
        <dsp:cNvSpPr/>
      </dsp:nvSpPr>
      <dsp:spPr>
        <a:xfrm>
          <a:off x="592512" y="404126"/>
          <a:ext cx="8259977" cy="80867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Main idea</a:t>
          </a:r>
        </a:p>
      </dsp:txBody>
      <dsp:txXfrm>
        <a:off x="592512" y="404126"/>
        <a:ext cx="8259977" cy="808672"/>
      </dsp:txXfrm>
    </dsp:sp>
    <dsp:sp modelId="{4F01BB73-A318-458A-B190-4FEE7C5DC230}">
      <dsp:nvSpPr>
        <dsp:cNvPr id="0" name=""/>
        <dsp:cNvSpPr/>
      </dsp:nvSpPr>
      <dsp:spPr>
        <a:xfrm>
          <a:off x="87092" y="303042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3FC8F-29F6-467E-B7AA-77F9BDB2944E}">
      <dsp:nvSpPr>
        <dsp:cNvPr id="0" name=""/>
        <dsp:cNvSpPr/>
      </dsp:nvSpPr>
      <dsp:spPr>
        <a:xfrm>
          <a:off x="1056143" y="1617345"/>
          <a:ext cx="7796346" cy="808672"/>
        </a:xfrm>
        <a:prstGeom prst="rect">
          <a:avLst/>
        </a:prstGeom>
        <a:solidFill>
          <a:schemeClr val="accent2">
            <a:shade val="80000"/>
            <a:hueOff val="64747"/>
            <a:satOff val="-3822"/>
            <a:lumOff val="95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Component of the project</a:t>
          </a:r>
        </a:p>
      </dsp:txBody>
      <dsp:txXfrm>
        <a:off x="1056143" y="1617345"/>
        <a:ext cx="7796346" cy="808672"/>
      </dsp:txXfrm>
    </dsp:sp>
    <dsp:sp modelId="{5BAFC8F5-82D2-4F6A-82D7-768CA593B712}">
      <dsp:nvSpPr>
        <dsp:cNvPr id="0" name=""/>
        <dsp:cNvSpPr/>
      </dsp:nvSpPr>
      <dsp:spPr>
        <a:xfrm>
          <a:off x="550722" y="1516261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64747"/>
              <a:satOff val="-3822"/>
              <a:lumOff val="95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0EB5F-5840-4ABA-8E1D-AB6593B9C857}">
      <dsp:nvSpPr>
        <dsp:cNvPr id="0" name=""/>
        <dsp:cNvSpPr/>
      </dsp:nvSpPr>
      <dsp:spPr>
        <a:xfrm>
          <a:off x="1056143" y="2830565"/>
          <a:ext cx="7796346" cy="808672"/>
        </a:xfrm>
        <a:prstGeom prst="rect">
          <a:avLst/>
        </a:prstGeom>
        <a:solidFill>
          <a:schemeClr val="accent2">
            <a:shade val="80000"/>
            <a:hueOff val="129493"/>
            <a:satOff val="-7643"/>
            <a:lumOff val="190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kern="1200" dirty="0"/>
            <a:t>Data description</a:t>
          </a:r>
          <a:endParaRPr lang="en-US" sz="4400" kern="1200" dirty="0"/>
        </a:p>
      </dsp:txBody>
      <dsp:txXfrm>
        <a:off x="1056143" y="2830565"/>
        <a:ext cx="7796346" cy="808672"/>
      </dsp:txXfrm>
    </dsp:sp>
    <dsp:sp modelId="{9266A787-010C-49CD-967B-415B6A6E5BAF}">
      <dsp:nvSpPr>
        <dsp:cNvPr id="0" name=""/>
        <dsp:cNvSpPr/>
      </dsp:nvSpPr>
      <dsp:spPr>
        <a:xfrm>
          <a:off x="550722" y="2729481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129493"/>
              <a:satOff val="-7643"/>
              <a:lumOff val="190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FB148-853C-46FA-A7BB-AE2CB4C44867}">
      <dsp:nvSpPr>
        <dsp:cNvPr id="0" name=""/>
        <dsp:cNvSpPr/>
      </dsp:nvSpPr>
      <dsp:spPr>
        <a:xfrm>
          <a:off x="592512" y="4043784"/>
          <a:ext cx="8259977" cy="808672"/>
        </a:xfrm>
        <a:prstGeom prst="rect">
          <a:avLst/>
        </a:prstGeom>
        <a:solidFill>
          <a:schemeClr val="accent2">
            <a:shade val="80000"/>
            <a:hueOff val="194240"/>
            <a:satOff val="-11465"/>
            <a:lumOff val="285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Type of analytics</a:t>
          </a:r>
        </a:p>
      </dsp:txBody>
      <dsp:txXfrm>
        <a:off x="592512" y="4043784"/>
        <a:ext cx="8259977" cy="808672"/>
      </dsp:txXfrm>
    </dsp:sp>
    <dsp:sp modelId="{B2C66AB1-F88D-4153-B758-2F76B11080D8}">
      <dsp:nvSpPr>
        <dsp:cNvPr id="0" name=""/>
        <dsp:cNvSpPr/>
      </dsp:nvSpPr>
      <dsp:spPr>
        <a:xfrm>
          <a:off x="87092" y="3942700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194240"/>
              <a:satOff val="-11465"/>
              <a:lumOff val="28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7AC1A-AE76-4681-95BC-4CE7CA1EE5BF}" type="datetimeFigureOut">
              <a:rPr lang="de-CH" smtClean="0"/>
              <a:pPr/>
              <a:t>07.03.2023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7BC3-E335-4665-8934-A2481CBD462D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90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26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74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879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3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118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UNF_Logo_gross.emf"/>
          <p:cNvPicPr>
            <a:picLocks noChangeAspect="1"/>
          </p:cNvPicPr>
          <p:nvPr userDrawn="1"/>
        </p:nvPicPr>
        <p:blipFill>
          <a:blip r:embed="rId2" cstate="print"/>
          <a:srcRect t="408"/>
          <a:stretch>
            <a:fillRect/>
          </a:stretch>
        </p:blipFill>
        <p:spPr>
          <a:xfrm>
            <a:off x="0" y="0"/>
            <a:ext cx="1815207" cy="1162718"/>
          </a:xfrm>
          <a:prstGeom prst="rect">
            <a:avLst/>
          </a:prstGeom>
        </p:spPr>
      </p:pic>
      <p:pic>
        <p:nvPicPr>
          <p:cNvPr id="7" name="Grafik 6" descr="UNIFR_Background_Titleslide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106488"/>
            <a:ext cx="9144000" cy="5751512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3388" y="1803400"/>
            <a:ext cx="8278811" cy="4546600"/>
          </a:xfrm>
        </p:spPr>
        <p:txBody>
          <a:bodyPr/>
          <a:lstStyle>
            <a:lvl1pPr>
              <a:spcAft>
                <a:spcPts val="2700"/>
              </a:spcAft>
              <a:defRPr/>
            </a:lvl1pPr>
            <a:lvl2pPr>
              <a:lnSpc>
                <a:spcPts val="3200"/>
              </a:lnSpc>
              <a:spcAft>
                <a:spcPts val="3200"/>
              </a:spcAft>
              <a:defRPr sz="3000" b="1" cap="all" baseline="0">
                <a:solidFill>
                  <a:srgbClr val="1B8A54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/>
            </a:lvl3pPr>
            <a:lvl4pPr>
              <a:lnSpc>
                <a:spcPts val="2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ts val="2000"/>
              </a:lnSpc>
              <a:defRPr sz="1600" b="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3pPr>
            <a:lvl4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4pPr>
            <a:lvl5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422A7B-33AF-954C-89B4-447005E3FA6E}"/>
              </a:ext>
            </a:extLst>
          </p:cNvPr>
          <p:cNvSpPr txBox="1"/>
          <p:nvPr userDrawn="1"/>
        </p:nvSpPr>
        <p:spPr>
          <a:xfrm>
            <a:off x="3141069" y="661718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DAAC849-4109-3C46-A1C1-68EE8ABA2504}"/>
              </a:ext>
            </a:extLst>
          </p:cNvPr>
          <p:cNvSpPr txBox="1"/>
          <p:nvPr userDrawn="1"/>
        </p:nvSpPr>
        <p:spPr>
          <a:xfrm>
            <a:off x="453710" y="665906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22D109-2B67-FB4A-A34D-4BC811BE1D3D}"/>
              </a:ext>
            </a:extLst>
          </p:cNvPr>
          <p:cNvSpPr txBox="1"/>
          <p:nvPr userDrawn="1"/>
        </p:nvSpPr>
        <p:spPr>
          <a:xfrm>
            <a:off x="132623" y="671490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5B38D8-ADEC-5641-A946-F39CDC193FCB}"/>
              </a:ext>
            </a:extLst>
          </p:cNvPr>
          <p:cNvSpPr txBox="1"/>
          <p:nvPr userDrawn="1"/>
        </p:nvSpPr>
        <p:spPr>
          <a:xfrm>
            <a:off x="307127" y="64985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tx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bg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bg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B650170-A470-1F4C-9F2D-9E5873C02630}"/>
              </a:ext>
            </a:extLst>
          </p:cNvPr>
          <p:cNvSpPr txBox="1"/>
          <p:nvPr userDrawn="1"/>
        </p:nvSpPr>
        <p:spPr>
          <a:xfrm>
            <a:off x="41881" y="62611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4"/>
            <a:ext cx="8278812" cy="5013224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751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433388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52975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33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751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7488" y="163513"/>
            <a:ext cx="8712200" cy="6731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3388" y="1106489"/>
            <a:ext cx="8278812" cy="4986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60000" y="4320000"/>
            <a:ext cx="1800000" cy="2160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4A89B-F9D0-4B8B-9E13-75101EC3F755}" type="datetime4">
              <a:rPr lang="de-CH" smtClean="0"/>
              <a:pPr/>
              <a:t>7. März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360000" y="468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9360000" y="504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011C8-9BF4-4E14-A6CE-7DE7D36702CC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2" name="Grafik 11" descr="UNF_Logo_klein.emf">
            <a:extLst>
              <a:ext uri="{FF2B5EF4-FFF2-40B4-BE49-F238E27FC236}">
                <a16:creationId xmlns:a16="http://schemas.microsoft.com/office/drawing/2014/main" id="{AC6089CE-C90C-524C-A727-D3C07813E3C8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print"/>
          <a:srcRect r="25383"/>
          <a:stretch/>
        </p:blipFill>
        <p:spPr>
          <a:xfrm>
            <a:off x="8695196" y="6316136"/>
            <a:ext cx="413308" cy="49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E286AE2-A548-994E-BDD0-1846905A8B4D}"/>
              </a:ext>
            </a:extLst>
          </p:cNvPr>
          <p:cNvSpPr txBox="1">
            <a:spLocks/>
          </p:cNvSpPr>
          <p:nvPr userDrawn="1"/>
        </p:nvSpPr>
        <p:spPr>
          <a:xfrm>
            <a:off x="217488" y="6309320"/>
            <a:ext cx="8458968" cy="425450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Université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</a:t>
            </a: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fribourg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/ Universität Freiburg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FACULTÉ des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sciences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Et de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Médecine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 MATH.-NATURWISSENSCHAFTLICHE UND MEDIZINISCHE FAKULTÄT </a:t>
            </a:r>
            <a:b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Fribourg Sensor |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SIN.02020 — System-oriented Programming</a:t>
            </a:r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kumimoji="0" lang="sv-S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 ROSSI Saowalak / CASCAVILLA Elena / PLANCHEREL Octave / NATER Quentin</a:t>
            </a:r>
            <a:endParaRPr kumimoji="0" lang="de-DE" sz="8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83A2A060-6BA3-F547-ACEB-51C7D04EDB03}"/>
              </a:ext>
            </a:extLst>
          </p:cNvPr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  <a:ln w="50800">
            <a:solidFill>
              <a:srgbClr val="1B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hf hdr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000" b="1" kern="1200" cap="all" baseline="0">
          <a:solidFill>
            <a:srgbClr val="1B8A5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16000" indent="-216000" algn="l" defTabSz="914400" rtl="0" eaLnBrk="1" latinLnBrk="0" hangingPunct="1">
        <a:lnSpc>
          <a:spcPts val="2700"/>
        </a:lnSpc>
        <a:spcBef>
          <a:spcPts val="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rgbClr val="1B8A54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9653" y="1803400"/>
            <a:ext cx="8278811" cy="4546600"/>
          </a:xfrm>
        </p:spPr>
        <p:txBody>
          <a:bodyPr/>
          <a:lstStyle/>
          <a:p>
            <a:r>
              <a:rPr lang="de-CH" dirty="0"/>
              <a:t>14 March 2023</a:t>
            </a:r>
          </a:p>
          <a:p>
            <a:pPr lvl="1"/>
            <a:r>
              <a:rPr lang="de-CH" dirty="0"/>
              <a:t>The </a:t>
            </a:r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social </a:t>
            </a:r>
            <a:r>
              <a:rPr lang="de-CH" dirty="0" err="1"/>
              <a:t>networks</a:t>
            </a:r>
            <a:r>
              <a:rPr lang="de-CH" dirty="0"/>
              <a:t> on </a:t>
            </a:r>
            <a:r>
              <a:rPr lang="de-CH" dirty="0" err="1"/>
              <a:t>sleep</a:t>
            </a:r>
            <a:r>
              <a:rPr lang="de-CH" dirty="0"/>
              <a:t> </a:t>
            </a:r>
            <a:r>
              <a:rPr lang="de-CH" dirty="0" err="1"/>
              <a:t>quality</a:t>
            </a:r>
            <a:endParaRPr lang="de-CH" dirty="0"/>
          </a:p>
          <a:p>
            <a:pPr lvl="2"/>
            <a:r>
              <a:rPr lang="de-CH" dirty="0"/>
              <a:t>FS2023: 63091 </a:t>
            </a:r>
            <a:r>
              <a:rPr lang="de-CH" dirty="0" err="1"/>
              <a:t>Social</a:t>
            </a:r>
            <a:r>
              <a:rPr lang="de-CH" dirty="0"/>
              <a:t> Media Analytics</a:t>
            </a:r>
          </a:p>
          <a:p>
            <a:pPr lvl="3"/>
            <a:r>
              <a:rPr lang="sv-SE" dirty="0"/>
              <a:t>de LUIGI Matilde / CARONI Sophie / CAZZATO Emmanuel / NATER Quentin</a:t>
            </a:r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AA503-4C79-4851-4E69-69E58011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6C13E7-4D24-734A-9208-99E4C066DCF3}"/>
              </a:ext>
            </a:extLst>
          </p:cNvPr>
          <p:cNvSpPr txBox="1"/>
          <p:nvPr/>
        </p:nvSpPr>
        <p:spPr>
          <a:xfrm>
            <a:off x="3490076" y="65962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A7DAA807-8D89-4ADF-A3AC-87CBF8EE0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372505"/>
              </p:ext>
            </p:extLst>
          </p:nvPr>
        </p:nvGraphicFramePr>
        <p:xfrm>
          <a:off x="0" y="764704"/>
          <a:ext cx="892651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Main </a:t>
            </a:r>
            <a:r>
              <a:rPr lang="de-CH" dirty="0" err="1">
                <a:solidFill>
                  <a:schemeClr val="bg1"/>
                </a:solidFill>
              </a:rPr>
              <a:t>idea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38DDF-B5E5-A8CC-4352-CB2A68FD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788"/>
            <a:ext cx="962868" cy="10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Find pattern on users about the relationship between social networks </a:t>
            </a:r>
          </a:p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usage and sleep quality</a:t>
            </a:r>
          </a:p>
          <a:p>
            <a:pPr>
              <a:lnSpc>
                <a:spcPts val="2700"/>
              </a:lnSpc>
            </a:pP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B34F305C-B5E4-726B-9C6D-BE9DE6CC5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25246"/>
            <a:ext cx="2090936" cy="140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Component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project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Graph mining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Network exploration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Network visualization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Graph persistence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Data enrichment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F8D99EA-9F48-70F1-148B-A1D1EA4F1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25246"/>
            <a:ext cx="2090936" cy="140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6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Data </a:t>
            </a:r>
            <a:r>
              <a:rPr lang="de-CH" dirty="0" err="1">
                <a:solidFill>
                  <a:schemeClr val="bg1"/>
                </a:solidFill>
              </a:rPr>
              <a:t>description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Node : User action</a:t>
            </a:r>
          </a:p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Edge : Relationship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CEC1A9A-66BF-AD98-9C95-BE0F14BE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25246"/>
            <a:ext cx="2090936" cy="140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64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Type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analytics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Graph mining on the behaviour of the user and sleep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755C3-B878-0E11-9397-E6F9EE02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25246"/>
            <a:ext cx="2090936" cy="140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9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questions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F8C18D-92F3-7566-66DC-74496129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81E0A9C-3AE0-22F2-5475-97085984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25246"/>
            <a:ext cx="2090936" cy="140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30868"/>
      </p:ext>
    </p:extLst>
  </p:cSld>
  <p:clrMapOvr>
    <a:masterClrMapping/>
  </p:clrMapOvr>
</p:sld>
</file>

<file path=ppt/theme/theme1.xml><?xml version="1.0" encoding="utf-8"?>
<a:theme xmlns:a="http://schemas.openxmlformats.org/drawingml/2006/main" name="04_UNIFR_PPT_Template_Acad_Lettres">
  <a:themeElements>
    <a:clrScheme name="UNI FR Colors">
      <a:dk1>
        <a:sysClr val="windowText" lastClr="000000"/>
      </a:dk1>
      <a:lt1>
        <a:sysClr val="window" lastClr="FFFFFF"/>
      </a:lt1>
      <a:dk2>
        <a:srgbClr val="0A3859"/>
      </a:dk2>
      <a:lt2>
        <a:srgbClr val="FFFFFF"/>
      </a:lt2>
      <a:accent1>
        <a:srgbClr val="0A3859"/>
      </a:accent1>
      <a:accent2>
        <a:srgbClr val="54748B"/>
      </a:accent2>
      <a:accent3>
        <a:srgbClr val="9DAFBD"/>
      </a:accent3>
      <a:accent4>
        <a:srgbClr val="D06516"/>
      </a:accent4>
      <a:accent5>
        <a:srgbClr val="DE945C"/>
      </a:accent5>
      <a:accent6>
        <a:srgbClr val="ECC1A2"/>
      </a:accent6>
      <a:hlink>
        <a:srgbClr val="0A3859"/>
      </a:hlink>
      <a:folHlink>
        <a:srgbClr val="D06516"/>
      </a:folHlink>
    </a:clrScheme>
    <a:fontScheme name="UNI F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ts val="27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1" id="{182A6B2E-1272-BE4B-AF75-6049A664DE7C}" vid="{B919A3FD-050F-6C45-9495-674C7788391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Projet_QuentinNaterChristopherArtero</Template>
  <TotalTime>0</TotalTime>
  <Words>465</Words>
  <Application>Microsoft Office PowerPoint</Application>
  <PresentationFormat>On-screen Show (4:3)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04_UNIFR_PPT_Template_Acad_Lettres</vt:lpstr>
      <vt:lpstr>PowerPoint Presentation</vt:lpstr>
      <vt:lpstr>Content</vt:lpstr>
      <vt:lpstr>Main idea</vt:lpstr>
      <vt:lpstr>Component of the project</vt:lpstr>
      <vt:lpstr>Data description</vt:lpstr>
      <vt:lpstr>Type of analytics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Nater</dc:creator>
  <cp:lastModifiedBy>Quentin Nater</cp:lastModifiedBy>
  <cp:revision>68</cp:revision>
  <dcterms:created xsi:type="dcterms:W3CDTF">2021-11-23T13:05:30Z</dcterms:created>
  <dcterms:modified xsi:type="dcterms:W3CDTF">2023-03-07T10:53:22Z</dcterms:modified>
</cp:coreProperties>
</file>