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93" r:id="rId4"/>
    <p:sldId id="294" r:id="rId5"/>
    <p:sldId id="295" r:id="rId6"/>
    <p:sldId id="272" r:id="rId7"/>
    <p:sldId id="289" r:id="rId8"/>
    <p:sldId id="290" r:id="rId9"/>
    <p:sldId id="291" r:id="rId10"/>
    <p:sldId id="292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">
          <p15:clr>
            <a:srgbClr val="A4A3A4"/>
          </p15:clr>
        </p15:guide>
        <p15:guide id="2" orient="horz" pos="635">
          <p15:clr>
            <a:srgbClr val="A4A3A4"/>
          </p15:clr>
        </p15:guide>
        <p15:guide id="3" orient="horz" pos="1136">
          <p15:clr>
            <a:srgbClr val="A4A3A4"/>
          </p15:clr>
        </p15:guide>
        <p15:guide id="4" orient="horz" pos="4000">
          <p15:clr>
            <a:srgbClr val="A4A3A4"/>
          </p15:clr>
        </p15:guide>
        <p15:guide id="5" orient="horz" pos="4268">
          <p15:clr>
            <a:srgbClr val="A4A3A4"/>
          </p15:clr>
        </p15:guide>
        <p15:guide id="6" pos="273">
          <p15:clr>
            <a:srgbClr val="A4A3A4"/>
          </p15:clr>
        </p15:guide>
        <p15:guide id="7" pos="137">
          <p15:clr>
            <a:srgbClr val="A4A3A4"/>
          </p15:clr>
        </p15:guide>
        <p15:guide id="8" pos="5488">
          <p15:clr>
            <a:srgbClr val="A4A3A4"/>
          </p15:clr>
        </p15:guide>
        <p15:guide id="9" pos="5625">
          <p15:clr>
            <a:srgbClr val="A4A3A4"/>
          </p15:clr>
        </p15:guide>
        <p15:guide id="10" pos="2768">
          <p15:clr>
            <a:srgbClr val="A4A3A4"/>
          </p15:clr>
        </p15:guide>
        <p15:guide id="11" pos="29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A54"/>
    <a:srgbClr val="0083BE"/>
    <a:srgbClr val="BF1238"/>
    <a:srgbClr val="A0116A"/>
    <a:srgbClr val="0A3859"/>
    <a:srgbClr val="D0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989" autoAdjust="0"/>
    <p:restoredTop sz="90691" autoAdjust="0"/>
  </p:normalViewPr>
  <p:slideViewPr>
    <p:cSldViewPr showGuides="1">
      <p:cViewPr>
        <p:scale>
          <a:sx n="93" d="100"/>
          <a:sy n="93" d="100"/>
        </p:scale>
        <p:origin x="1579" y="459"/>
      </p:cViewPr>
      <p:guideLst>
        <p:guide orient="horz" pos="103"/>
        <p:guide orient="horz" pos="635"/>
        <p:guide orient="horz" pos="1136"/>
        <p:guide orient="horz" pos="4000"/>
        <p:guide orient="horz" pos="4268"/>
        <p:guide pos="273"/>
        <p:guide pos="137"/>
        <p:guide pos="5488"/>
        <p:guide pos="5625"/>
        <p:guide pos="2768"/>
        <p:guide pos="299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84" d="100"/>
          <a:sy n="84" d="100"/>
        </p:scale>
        <p:origin x="3259" y="3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FECA9A-6D37-473D-BA91-F378F99F7063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4BEC4871-DC51-4E75-9D74-9CA28C0044CC}">
      <dgm:prSet/>
      <dgm:spPr/>
      <dgm:t>
        <a:bodyPr/>
        <a:lstStyle/>
        <a:p>
          <a:r>
            <a:rPr lang="en-US" dirty="0"/>
            <a:t>Dataset</a:t>
          </a:r>
        </a:p>
      </dgm:t>
    </dgm:pt>
    <dgm:pt modelId="{28934EB2-2B4C-4E47-9D24-0A97D687ED3C}" type="parTrans" cxnId="{9BE51EB7-0A86-4E33-864B-4313ECCE7495}">
      <dgm:prSet/>
      <dgm:spPr/>
      <dgm:t>
        <a:bodyPr/>
        <a:lstStyle/>
        <a:p>
          <a:endParaRPr lang="en-US"/>
        </a:p>
      </dgm:t>
    </dgm:pt>
    <dgm:pt modelId="{9F576327-7475-4BAC-98B6-414682C5AAE6}" type="sibTrans" cxnId="{9BE51EB7-0A86-4E33-864B-4313ECCE7495}">
      <dgm:prSet/>
      <dgm:spPr/>
      <dgm:t>
        <a:bodyPr/>
        <a:lstStyle/>
        <a:p>
          <a:endParaRPr lang="en-US"/>
        </a:p>
      </dgm:t>
    </dgm:pt>
    <dgm:pt modelId="{5D60F22B-4926-43D1-B2D9-E785E925F5A2}">
      <dgm:prSet/>
      <dgm:spPr/>
      <dgm:t>
        <a:bodyPr/>
        <a:lstStyle/>
        <a:p>
          <a:r>
            <a:rPr lang="fr-CH" dirty="0"/>
            <a:t>Data description</a:t>
          </a:r>
          <a:endParaRPr lang="en-US" dirty="0"/>
        </a:p>
      </dgm:t>
    </dgm:pt>
    <dgm:pt modelId="{C5601D28-E7AC-4219-BA88-E1085D808D5D}" type="parTrans" cxnId="{CD545872-BDC4-41E8-8D8D-B89CA378C8CF}">
      <dgm:prSet/>
      <dgm:spPr/>
      <dgm:t>
        <a:bodyPr/>
        <a:lstStyle/>
        <a:p>
          <a:endParaRPr lang="en-US"/>
        </a:p>
      </dgm:t>
    </dgm:pt>
    <dgm:pt modelId="{88918CC2-F62B-4116-AF54-BC3E3AA22E31}" type="sibTrans" cxnId="{CD545872-BDC4-41E8-8D8D-B89CA378C8CF}">
      <dgm:prSet/>
      <dgm:spPr/>
      <dgm:t>
        <a:bodyPr/>
        <a:lstStyle/>
        <a:p>
          <a:endParaRPr lang="en-US"/>
        </a:p>
      </dgm:t>
    </dgm:pt>
    <dgm:pt modelId="{8F5B8243-E0A9-4B5F-89E7-B75C83EDE741}">
      <dgm:prSet/>
      <dgm:spPr/>
      <dgm:t>
        <a:bodyPr/>
        <a:lstStyle/>
        <a:p>
          <a:r>
            <a:rPr lang="en-US" dirty="0"/>
            <a:t>Type of analytics</a:t>
          </a:r>
        </a:p>
      </dgm:t>
    </dgm:pt>
    <dgm:pt modelId="{1B59C197-24FC-4F8D-BE12-5AE3146CF548}" type="parTrans" cxnId="{413B985A-ECBC-463F-89F0-9409A1FB55F5}">
      <dgm:prSet/>
      <dgm:spPr/>
      <dgm:t>
        <a:bodyPr/>
        <a:lstStyle/>
        <a:p>
          <a:endParaRPr lang="en-US"/>
        </a:p>
      </dgm:t>
    </dgm:pt>
    <dgm:pt modelId="{78B234C3-CA69-4103-ADAE-666B6DB0E62B}" type="sibTrans" cxnId="{413B985A-ECBC-463F-89F0-9409A1FB55F5}">
      <dgm:prSet/>
      <dgm:spPr/>
      <dgm:t>
        <a:bodyPr/>
        <a:lstStyle/>
        <a:p>
          <a:endParaRPr lang="en-US"/>
        </a:p>
      </dgm:t>
    </dgm:pt>
    <dgm:pt modelId="{1F330E62-9854-45B5-953F-594B15FF7AB4}">
      <dgm:prSet/>
      <dgm:spPr/>
      <dgm:t>
        <a:bodyPr/>
        <a:lstStyle/>
        <a:p>
          <a:r>
            <a:rPr lang="en-US" dirty="0"/>
            <a:t>Component of the project</a:t>
          </a:r>
        </a:p>
      </dgm:t>
    </dgm:pt>
    <dgm:pt modelId="{78E13AC6-6DC4-47FC-9C86-1B15E2AEEBF6}" type="parTrans" cxnId="{46A478A5-4AE5-45CF-A58A-F0AE1B2995FE}">
      <dgm:prSet/>
      <dgm:spPr/>
      <dgm:t>
        <a:bodyPr/>
        <a:lstStyle/>
        <a:p>
          <a:endParaRPr lang="en-US"/>
        </a:p>
      </dgm:t>
    </dgm:pt>
    <dgm:pt modelId="{46996890-7E1E-4611-A540-0F57C69FB936}" type="sibTrans" cxnId="{46A478A5-4AE5-45CF-A58A-F0AE1B2995FE}">
      <dgm:prSet/>
      <dgm:spPr/>
      <dgm:t>
        <a:bodyPr/>
        <a:lstStyle/>
        <a:p>
          <a:endParaRPr lang="en-US"/>
        </a:p>
      </dgm:t>
    </dgm:pt>
    <dgm:pt modelId="{9B6684EB-3E1D-4400-823C-ECB3C49EA60E}">
      <dgm:prSet/>
      <dgm:spPr/>
      <dgm:t>
        <a:bodyPr/>
        <a:lstStyle/>
        <a:p>
          <a:r>
            <a:rPr lang="en-US"/>
            <a:t>Main </a:t>
          </a:r>
          <a:r>
            <a:rPr lang="en-US" dirty="0"/>
            <a:t>idea</a:t>
          </a:r>
        </a:p>
      </dgm:t>
    </dgm:pt>
    <dgm:pt modelId="{1E14D4BE-2D60-4070-A141-AF372611BE51}" type="parTrans" cxnId="{DA8468A9-CB5D-49F5-AD0D-100E5AC28F35}">
      <dgm:prSet/>
      <dgm:spPr/>
      <dgm:t>
        <a:bodyPr/>
        <a:lstStyle/>
        <a:p>
          <a:endParaRPr lang="fr-CH"/>
        </a:p>
      </dgm:t>
    </dgm:pt>
    <dgm:pt modelId="{D88F1554-7F98-4044-BDCD-9002CEE2CCD0}" type="sibTrans" cxnId="{DA8468A9-CB5D-49F5-AD0D-100E5AC28F35}">
      <dgm:prSet/>
      <dgm:spPr/>
      <dgm:t>
        <a:bodyPr/>
        <a:lstStyle/>
        <a:p>
          <a:endParaRPr lang="fr-CH"/>
        </a:p>
      </dgm:t>
    </dgm:pt>
    <dgm:pt modelId="{D580B9D3-88D7-4E58-9698-49ABBD52716A}" type="pres">
      <dgm:prSet presAssocID="{15FECA9A-6D37-473D-BA91-F378F99F7063}" presName="Name0" presStyleCnt="0">
        <dgm:presLayoutVars>
          <dgm:chMax val="7"/>
          <dgm:chPref val="7"/>
          <dgm:dir/>
        </dgm:presLayoutVars>
      </dgm:prSet>
      <dgm:spPr/>
    </dgm:pt>
    <dgm:pt modelId="{BFD4AA1C-5E0A-4106-822D-C15DB7F60B35}" type="pres">
      <dgm:prSet presAssocID="{15FECA9A-6D37-473D-BA91-F378F99F7063}" presName="Name1" presStyleCnt="0"/>
      <dgm:spPr/>
    </dgm:pt>
    <dgm:pt modelId="{8E0688BD-970D-4C5B-ACB3-72D30B19356C}" type="pres">
      <dgm:prSet presAssocID="{15FECA9A-6D37-473D-BA91-F378F99F7063}" presName="cycle" presStyleCnt="0"/>
      <dgm:spPr/>
    </dgm:pt>
    <dgm:pt modelId="{BB651A0F-D886-45E1-AF66-00A685CC77E5}" type="pres">
      <dgm:prSet presAssocID="{15FECA9A-6D37-473D-BA91-F378F99F7063}" presName="srcNode" presStyleLbl="node1" presStyleIdx="0" presStyleCnt="5"/>
      <dgm:spPr/>
    </dgm:pt>
    <dgm:pt modelId="{131BDCC8-73C2-4B94-BAFF-BB7B9460FDC3}" type="pres">
      <dgm:prSet presAssocID="{15FECA9A-6D37-473D-BA91-F378F99F7063}" presName="conn" presStyleLbl="parChTrans1D2" presStyleIdx="0" presStyleCnt="1"/>
      <dgm:spPr/>
    </dgm:pt>
    <dgm:pt modelId="{EC65F118-30A6-445D-A783-4C7AC6E4A76D}" type="pres">
      <dgm:prSet presAssocID="{15FECA9A-6D37-473D-BA91-F378F99F7063}" presName="extraNode" presStyleLbl="node1" presStyleIdx="0" presStyleCnt="5"/>
      <dgm:spPr/>
    </dgm:pt>
    <dgm:pt modelId="{F19B4F47-F533-4483-B62B-4669513077DD}" type="pres">
      <dgm:prSet presAssocID="{15FECA9A-6D37-473D-BA91-F378F99F7063}" presName="dstNode" presStyleLbl="node1" presStyleIdx="0" presStyleCnt="5"/>
      <dgm:spPr/>
    </dgm:pt>
    <dgm:pt modelId="{6826617A-CD55-49DA-B1A8-7AA14666C44D}" type="pres">
      <dgm:prSet presAssocID="{4BEC4871-DC51-4E75-9D74-9CA28C0044CC}" presName="text_1" presStyleLbl="node1" presStyleIdx="0" presStyleCnt="5">
        <dgm:presLayoutVars>
          <dgm:bulletEnabled val="1"/>
        </dgm:presLayoutVars>
      </dgm:prSet>
      <dgm:spPr/>
    </dgm:pt>
    <dgm:pt modelId="{A9CB3F7A-9B21-46D6-BE7A-7874486E2526}" type="pres">
      <dgm:prSet presAssocID="{4BEC4871-DC51-4E75-9D74-9CA28C0044CC}" presName="accent_1" presStyleCnt="0"/>
      <dgm:spPr/>
    </dgm:pt>
    <dgm:pt modelId="{4F01BB73-A318-458A-B190-4FEE7C5DC230}" type="pres">
      <dgm:prSet presAssocID="{4BEC4871-DC51-4E75-9D74-9CA28C0044CC}" presName="accentRepeatNode" presStyleLbl="solidFgAcc1" presStyleIdx="0" presStyleCnt="5"/>
      <dgm:spPr/>
    </dgm:pt>
    <dgm:pt modelId="{6C9CEAA8-9771-4FCA-B4A8-DF02E2E4E837}" type="pres">
      <dgm:prSet presAssocID="{9B6684EB-3E1D-4400-823C-ECB3C49EA60E}" presName="text_2" presStyleLbl="node1" presStyleIdx="1" presStyleCnt="5">
        <dgm:presLayoutVars>
          <dgm:bulletEnabled val="1"/>
        </dgm:presLayoutVars>
      </dgm:prSet>
      <dgm:spPr/>
    </dgm:pt>
    <dgm:pt modelId="{3E17D144-3B4B-4FF6-9CB9-DD9D1A3427B9}" type="pres">
      <dgm:prSet presAssocID="{9B6684EB-3E1D-4400-823C-ECB3C49EA60E}" presName="accent_2" presStyleCnt="0"/>
      <dgm:spPr/>
    </dgm:pt>
    <dgm:pt modelId="{8CDDDE89-EFB1-464B-A275-A5036D6D7743}" type="pres">
      <dgm:prSet presAssocID="{9B6684EB-3E1D-4400-823C-ECB3C49EA60E}" presName="accentRepeatNode" presStyleLbl="solidFgAcc1" presStyleIdx="1" presStyleCnt="5"/>
      <dgm:spPr/>
    </dgm:pt>
    <dgm:pt modelId="{E88E2030-3E51-44C8-84BC-03CFA576F442}" type="pres">
      <dgm:prSet presAssocID="{1F330E62-9854-45B5-953F-594B15FF7AB4}" presName="text_3" presStyleLbl="node1" presStyleIdx="2" presStyleCnt="5">
        <dgm:presLayoutVars>
          <dgm:bulletEnabled val="1"/>
        </dgm:presLayoutVars>
      </dgm:prSet>
      <dgm:spPr/>
    </dgm:pt>
    <dgm:pt modelId="{2070C1C1-BED0-4984-B800-96620D02B098}" type="pres">
      <dgm:prSet presAssocID="{1F330E62-9854-45B5-953F-594B15FF7AB4}" presName="accent_3" presStyleCnt="0"/>
      <dgm:spPr/>
    </dgm:pt>
    <dgm:pt modelId="{5BAFC8F5-82D2-4F6A-82D7-768CA593B712}" type="pres">
      <dgm:prSet presAssocID="{1F330E62-9854-45B5-953F-594B15FF7AB4}" presName="accentRepeatNode" presStyleLbl="solidFgAcc1" presStyleIdx="2" presStyleCnt="5"/>
      <dgm:spPr/>
    </dgm:pt>
    <dgm:pt modelId="{DFA78AAE-DAA8-44BF-B32B-AD3D8CE3A289}" type="pres">
      <dgm:prSet presAssocID="{5D60F22B-4926-43D1-B2D9-E785E925F5A2}" presName="text_4" presStyleLbl="node1" presStyleIdx="3" presStyleCnt="5">
        <dgm:presLayoutVars>
          <dgm:bulletEnabled val="1"/>
        </dgm:presLayoutVars>
      </dgm:prSet>
      <dgm:spPr/>
    </dgm:pt>
    <dgm:pt modelId="{BBFE2DE4-669D-4E33-BF5D-712FAFE7531C}" type="pres">
      <dgm:prSet presAssocID="{5D60F22B-4926-43D1-B2D9-E785E925F5A2}" presName="accent_4" presStyleCnt="0"/>
      <dgm:spPr/>
    </dgm:pt>
    <dgm:pt modelId="{9266A787-010C-49CD-967B-415B6A6E5BAF}" type="pres">
      <dgm:prSet presAssocID="{5D60F22B-4926-43D1-B2D9-E785E925F5A2}" presName="accentRepeatNode" presStyleLbl="solidFgAcc1" presStyleIdx="3" presStyleCnt="5"/>
      <dgm:spPr/>
    </dgm:pt>
    <dgm:pt modelId="{61749620-F288-4942-932B-DBAB21517267}" type="pres">
      <dgm:prSet presAssocID="{8F5B8243-E0A9-4B5F-89E7-B75C83EDE741}" presName="text_5" presStyleLbl="node1" presStyleIdx="4" presStyleCnt="5">
        <dgm:presLayoutVars>
          <dgm:bulletEnabled val="1"/>
        </dgm:presLayoutVars>
      </dgm:prSet>
      <dgm:spPr/>
    </dgm:pt>
    <dgm:pt modelId="{2381D326-3641-456C-8F90-58269367F106}" type="pres">
      <dgm:prSet presAssocID="{8F5B8243-E0A9-4B5F-89E7-B75C83EDE741}" presName="accent_5" presStyleCnt="0"/>
      <dgm:spPr/>
    </dgm:pt>
    <dgm:pt modelId="{B2C66AB1-F88D-4153-B758-2F76B11080D8}" type="pres">
      <dgm:prSet presAssocID="{8F5B8243-E0A9-4B5F-89E7-B75C83EDE741}" presName="accentRepeatNode" presStyleLbl="solidFgAcc1" presStyleIdx="4" presStyleCnt="5"/>
      <dgm:spPr/>
    </dgm:pt>
  </dgm:ptLst>
  <dgm:cxnLst>
    <dgm:cxn modelId="{70938F22-4C77-4C63-846B-87B21A8B80AC}" type="presOf" srcId="{4BEC4871-DC51-4E75-9D74-9CA28C0044CC}" destId="{6826617A-CD55-49DA-B1A8-7AA14666C44D}" srcOrd="0" destOrd="0" presId="urn:microsoft.com/office/officeart/2008/layout/VerticalCurvedList"/>
    <dgm:cxn modelId="{D148972B-BF79-473B-A500-2BF35FCA7230}" type="presOf" srcId="{5D60F22B-4926-43D1-B2D9-E785E925F5A2}" destId="{DFA78AAE-DAA8-44BF-B32B-AD3D8CE3A289}" srcOrd="0" destOrd="0" presId="urn:microsoft.com/office/officeart/2008/layout/VerticalCurvedList"/>
    <dgm:cxn modelId="{C061A035-21A3-43A7-BA14-2EAEA3D91A98}" type="presOf" srcId="{9B6684EB-3E1D-4400-823C-ECB3C49EA60E}" destId="{6C9CEAA8-9771-4FCA-B4A8-DF02E2E4E837}" srcOrd="0" destOrd="0" presId="urn:microsoft.com/office/officeart/2008/layout/VerticalCurvedList"/>
    <dgm:cxn modelId="{CD545872-BDC4-41E8-8D8D-B89CA378C8CF}" srcId="{15FECA9A-6D37-473D-BA91-F378F99F7063}" destId="{5D60F22B-4926-43D1-B2D9-E785E925F5A2}" srcOrd="3" destOrd="0" parTransId="{C5601D28-E7AC-4219-BA88-E1085D808D5D}" sibTransId="{88918CC2-F62B-4116-AF54-BC3E3AA22E31}"/>
    <dgm:cxn modelId="{C1885F57-B679-401A-9EF0-562D8B6C5E42}" type="presOf" srcId="{9F576327-7475-4BAC-98B6-414682C5AAE6}" destId="{131BDCC8-73C2-4B94-BAFF-BB7B9460FDC3}" srcOrd="0" destOrd="0" presId="urn:microsoft.com/office/officeart/2008/layout/VerticalCurvedList"/>
    <dgm:cxn modelId="{510F245A-FFBE-47AB-B41C-0E5D17B406E0}" type="presOf" srcId="{15FECA9A-6D37-473D-BA91-F378F99F7063}" destId="{D580B9D3-88D7-4E58-9698-49ABBD52716A}" srcOrd="0" destOrd="0" presId="urn:microsoft.com/office/officeart/2008/layout/VerticalCurvedList"/>
    <dgm:cxn modelId="{413B985A-ECBC-463F-89F0-9409A1FB55F5}" srcId="{15FECA9A-6D37-473D-BA91-F378F99F7063}" destId="{8F5B8243-E0A9-4B5F-89E7-B75C83EDE741}" srcOrd="4" destOrd="0" parTransId="{1B59C197-24FC-4F8D-BE12-5AE3146CF548}" sibTransId="{78B234C3-CA69-4103-ADAE-666B6DB0E62B}"/>
    <dgm:cxn modelId="{58EF0485-42A2-4C61-B11F-19B5CFCE12A5}" type="presOf" srcId="{8F5B8243-E0A9-4B5F-89E7-B75C83EDE741}" destId="{61749620-F288-4942-932B-DBAB21517267}" srcOrd="0" destOrd="0" presId="urn:microsoft.com/office/officeart/2008/layout/VerticalCurvedList"/>
    <dgm:cxn modelId="{B9AEDCA1-8946-48C7-85A0-26560D5E3C7B}" type="presOf" srcId="{1F330E62-9854-45B5-953F-594B15FF7AB4}" destId="{E88E2030-3E51-44C8-84BC-03CFA576F442}" srcOrd="0" destOrd="0" presId="urn:microsoft.com/office/officeart/2008/layout/VerticalCurvedList"/>
    <dgm:cxn modelId="{46A478A5-4AE5-45CF-A58A-F0AE1B2995FE}" srcId="{15FECA9A-6D37-473D-BA91-F378F99F7063}" destId="{1F330E62-9854-45B5-953F-594B15FF7AB4}" srcOrd="2" destOrd="0" parTransId="{78E13AC6-6DC4-47FC-9C86-1B15E2AEEBF6}" sibTransId="{46996890-7E1E-4611-A540-0F57C69FB936}"/>
    <dgm:cxn modelId="{DA8468A9-CB5D-49F5-AD0D-100E5AC28F35}" srcId="{15FECA9A-6D37-473D-BA91-F378F99F7063}" destId="{9B6684EB-3E1D-4400-823C-ECB3C49EA60E}" srcOrd="1" destOrd="0" parTransId="{1E14D4BE-2D60-4070-A141-AF372611BE51}" sibTransId="{D88F1554-7F98-4044-BDCD-9002CEE2CCD0}"/>
    <dgm:cxn modelId="{9BE51EB7-0A86-4E33-864B-4313ECCE7495}" srcId="{15FECA9A-6D37-473D-BA91-F378F99F7063}" destId="{4BEC4871-DC51-4E75-9D74-9CA28C0044CC}" srcOrd="0" destOrd="0" parTransId="{28934EB2-2B4C-4E47-9D24-0A97D687ED3C}" sibTransId="{9F576327-7475-4BAC-98B6-414682C5AAE6}"/>
    <dgm:cxn modelId="{FF99B581-07F1-4236-A310-BFC99D4B6AC8}" type="presParOf" srcId="{D580B9D3-88D7-4E58-9698-49ABBD52716A}" destId="{BFD4AA1C-5E0A-4106-822D-C15DB7F60B35}" srcOrd="0" destOrd="0" presId="urn:microsoft.com/office/officeart/2008/layout/VerticalCurvedList"/>
    <dgm:cxn modelId="{C1F8DE03-9E84-445E-A5AC-4F2AF1DD067F}" type="presParOf" srcId="{BFD4AA1C-5E0A-4106-822D-C15DB7F60B35}" destId="{8E0688BD-970D-4C5B-ACB3-72D30B19356C}" srcOrd="0" destOrd="0" presId="urn:microsoft.com/office/officeart/2008/layout/VerticalCurvedList"/>
    <dgm:cxn modelId="{26042417-8DB0-4CB8-8055-F4A4A6B99AF7}" type="presParOf" srcId="{8E0688BD-970D-4C5B-ACB3-72D30B19356C}" destId="{BB651A0F-D886-45E1-AF66-00A685CC77E5}" srcOrd="0" destOrd="0" presId="urn:microsoft.com/office/officeart/2008/layout/VerticalCurvedList"/>
    <dgm:cxn modelId="{A469DD67-1AFE-47C1-96DC-44CF1407E344}" type="presParOf" srcId="{8E0688BD-970D-4C5B-ACB3-72D30B19356C}" destId="{131BDCC8-73C2-4B94-BAFF-BB7B9460FDC3}" srcOrd="1" destOrd="0" presId="urn:microsoft.com/office/officeart/2008/layout/VerticalCurvedList"/>
    <dgm:cxn modelId="{959D64BB-513C-4C9D-BCC0-F0D7D58636F9}" type="presParOf" srcId="{8E0688BD-970D-4C5B-ACB3-72D30B19356C}" destId="{EC65F118-30A6-445D-A783-4C7AC6E4A76D}" srcOrd="2" destOrd="0" presId="urn:microsoft.com/office/officeart/2008/layout/VerticalCurvedList"/>
    <dgm:cxn modelId="{29D85DAF-D5FB-4F2C-9624-411BD2AD7696}" type="presParOf" srcId="{8E0688BD-970D-4C5B-ACB3-72D30B19356C}" destId="{F19B4F47-F533-4483-B62B-4669513077DD}" srcOrd="3" destOrd="0" presId="urn:microsoft.com/office/officeart/2008/layout/VerticalCurvedList"/>
    <dgm:cxn modelId="{A098ED44-1633-4D9B-8750-9B4A2F7D49B2}" type="presParOf" srcId="{BFD4AA1C-5E0A-4106-822D-C15DB7F60B35}" destId="{6826617A-CD55-49DA-B1A8-7AA14666C44D}" srcOrd="1" destOrd="0" presId="urn:microsoft.com/office/officeart/2008/layout/VerticalCurvedList"/>
    <dgm:cxn modelId="{22F33A1D-718C-468A-B889-4A8DDB679210}" type="presParOf" srcId="{BFD4AA1C-5E0A-4106-822D-C15DB7F60B35}" destId="{A9CB3F7A-9B21-46D6-BE7A-7874486E2526}" srcOrd="2" destOrd="0" presId="urn:microsoft.com/office/officeart/2008/layout/VerticalCurvedList"/>
    <dgm:cxn modelId="{A20FF3EF-B17E-4CDC-AF9C-F4F4F3E8A7AF}" type="presParOf" srcId="{A9CB3F7A-9B21-46D6-BE7A-7874486E2526}" destId="{4F01BB73-A318-458A-B190-4FEE7C5DC230}" srcOrd="0" destOrd="0" presId="urn:microsoft.com/office/officeart/2008/layout/VerticalCurvedList"/>
    <dgm:cxn modelId="{04C21069-99BB-42C6-AA11-1D91CD5498B8}" type="presParOf" srcId="{BFD4AA1C-5E0A-4106-822D-C15DB7F60B35}" destId="{6C9CEAA8-9771-4FCA-B4A8-DF02E2E4E837}" srcOrd="3" destOrd="0" presId="urn:microsoft.com/office/officeart/2008/layout/VerticalCurvedList"/>
    <dgm:cxn modelId="{D03522EF-412D-44AB-AD8C-BCBCC6A55DD0}" type="presParOf" srcId="{BFD4AA1C-5E0A-4106-822D-C15DB7F60B35}" destId="{3E17D144-3B4B-4FF6-9CB9-DD9D1A3427B9}" srcOrd="4" destOrd="0" presId="urn:microsoft.com/office/officeart/2008/layout/VerticalCurvedList"/>
    <dgm:cxn modelId="{B02E59A7-DCC8-41A9-B099-A2A36EC49307}" type="presParOf" srcId="{3E17D144-3B4B-4FF6-9CB9-DD9D1A3427B9}" destId="{8CDDDE89-EFB1-464B-A275-A5036D6D7743}" srcOrd="0" destOrd="0" presId="urn:microsoft.com/office/officeart/2008/layout/VerticalCurvedList"/>
    <dgm:cxn modelId="{A5DC5B5B-9469-4A1B-9739-13F2964DAB8D}" type="presParOf" srcId="{BFD4AA1C-5E0A-4106-822D-C15DB7F60B35}" destId="{E88E2030-3E51-44C8-84BC-03CFA576F442}" srcOrd="5" destOrd="0" presId="urn:microsoft.com/office/officeart/2008/layout/VerticalCurvedList"/>
    <dgm:cxn modelId="{BDEA78AF-466F-4449-8A28-D345EECCC404}" type="presParOf" srcId="{BFD4AA1C-5E0A-4106-822D-C15DB7F60B35}" destId="{2070C1C1-BED0-4984-B800-96620D02B098}" srcOrd="6" destOrd="0" presId="urn:microsoft.com/office/officeart/2008/layout/VerticalCurvedList"/>
    <dgm:cxn modelId="{73F02752-D91C-4AB0-8986-F0F1C60AFF10}" type="presParOf" srcId="{2070C1C1-BED0-4984-B800-96620D02B098}" destId="{5BAFC8F5-82D2-4F6A-82D7-768CA593B712}" srcOrd="0" destOrd="0" presId="urn:microsoft.com/office/officeart/2008/layout/VerticalCurvedList"/>
    <dgm:cxn modelId="{8E806F24-75BF-4C86-AEC1-F7CC52004A3D}" type="presParOf" srcId="{BFD4AA1C-5E0A-4106-822D-C15DB7F60B35}" destId="{DFA78AAE-DAA8-44BF-B32B-AD3D8CE3A289}" srcOrd="7" destOrd="0" presId="urn:microsoft.com/office/officeart/2008/layout/VerticalCurvedList"/>
    <dgm:cxn modelId="{B9BFB325-1ADC-4267-AA51-FD6BD73C5FF7}" type="presParOf" srcId="{BFD4AA1C-5E0A-4106-822D-C15DB7F60B35}" destId="{BBFE2DE4-669D-4E33-BF5D-712FAFE7531C}" srcOrd="8" destOrd="0" presId="urn:microsoft.com/office/officeart/2008/layout/VerticalCurvedList"/>
    <dgm:cxn modelId="{A1AB4DF3-EFF5-428B-83E5-69A2E316037E}" type="presParOf" srcId="{BBFE2DE4-669D-4E33-BF5D-712FAFE7531C}" destId="{9266A787-010C-49CD-967B-415B6A6E5BAF}" srcOrd="0" destOrd="0" presId="urn:microsoft.com/office/officeart/2008/layout/VerticalCurvedList"/>
    <dgm:cxn modelId="{7DD69BAA-F7D6-45D8-9789-1A6C3A9ADDEB}" type="presParOf" srcId="{BFD4AA1C-5E0A-4106-822D-C15DB7F60B35}" destId="{61749620-F288-4942-932B-DBAB21517267}" srcOrd="9" destOrd="0" presId="urn:microsoft.com/office/officeart/2008/layout/VerticalCurvedList"/>
    <dgm:cxn modelId="{652930FF-1823-4D93-A6BF-D415FEC386A6}" type="presParOf" srcId="{BFD4AA1C-5E0A-4106-822D-C15DB7F60B35}" destId="{2381D326-3641-456C-8F90-58269367F106}" srcOrd="10" destOrd="0" presId="urn:microsoft.com/office/officeart/2008/layout/VerticalCurvedList"/>
    <dgm:cxn modelId="{EF3937C1-64D3-4561-8A7F-6BB47147CAF7}" type="presParOf" srcId="{2381D326-3641-456C-8F90-58269367F106}" destId="{B2C66AB1-F88D-4153-B758-2F76B11080D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1BDCC8-73C2-4B94-BAFF-BB7B9460FDC3}">
      <dsp:nvSpPr>
        <dsp:cNvPr id="0" name=""/>
        <dsp:cNvSpPr/>
      </dsp:nvSpPr>
      <dsp:spPr>
        <a:xfrm>
          <a:off x="-5943603" y="-909532"/>
          <a:ext cx="7075648" cy="7075648"/>
        </a:xfrm>
        <a:prstGeom prst="blockArc">
          <a:avLst>
            <a:gd name="adj1" fmla="val 18900000"/>
            <a:gd name="adj2" fmla="val 2700000"/>
            <a:gd name="adj3" fmla="val 305"/>
          </a:avLst>
        </a:pr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26617A-CD55-49DA-B1A8-7AA14666C44D}">
      <dsp:nvSpPr>
        <dsp:cNvPr id="0" name=""/>
        <dsp:cNvSpPr/>
      </dsp:nvSpPr>
      <dsp:spPr>
        <a:xfrm>
          <a:off x="494740" y="328431"/>
          <a:ext cx="8357749" cy="657283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1719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Dataset</a:t>
          </a:r>
        </a:p>
      </dsp:txBody>
      <dsp:txXfrm>
        <a:off x="494740" y="328431"/>
        <a:ext cx="8357749" cy="657283"/>
      </dsp:txXfrm>
    </dsp:sp>
    <dsp:sp modelId="{4F01BB73-A318-458A-B190-4FEE7C5DC230}">
      <dsp:nvSpPr>
        <dsp:cNvPr id="0" name=""/>
        <dsp:cNvSpPr/>
      </dsp:nvSpPr>
      <dsp:spPr>
        <a:xfrm>
          <a:off x="83938" y="246270"/>
          <a:ext cx="821604" cy="8216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9CEAA8-9771-4FCA-B4A8-DF02E2E4E837}">
      <dsp:nvSpPr>
        <dsp:cNvPr id="0" name=""/>
        <dsp:cNvSpPr/>
      </dsp:nvSpPr>
      <dsp:spPr>
        <a:xfrm>
          <a:off x="965730" y="1314040"/>
          <a:ext cx="7886759" cy="657283"/>
        </a:xfrm>
        <a:prstGeom prst="rect">
          <a:avLst/>
        </a:prstGeom>
        <a:solidFill>
          <a:schemeClr val="accent2">
            <a:shade val="80000"/>
            <a:hueOff val="48560"/>
            <a:satOff val="-2866"/>
            <a:lumOff val="714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1719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Main </a:t>
          </a:r>
          <a:r>
            <a:rPr lang="en-US" sz="3600" kern="1200" dirty="0"/>
            <a:t>idea</a:t>
          </a:r>
        </a:p>
      </dsp:txBody>
      <dsp:txXfrm>
        <a:off x="965730" y="1314040"/>
        <a:ext cx="7886759" cy="657283"/>
      </dsp:txXfrm>
    </dsp:sp>
    <dsp:sp modelId="{8CDDDE89-EFB1-464B-A275-A5036D6D7743}">
      <dsp:nvSpPr>
        <dsp:cNvPr id="0" name=""/>
        <dsp:cNvSpPr/>
      </dsp:nvSpPr>
      <dsp:spPr>
        <a:xfrm>
          <a:off x="554928" y="1231880"/>
          <a:ext cx="821604" cy="8216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48560"/>
              <a:satOff val="-2866"/>
              <a:lumOff val="71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8E2030-3E51-44C8-84BC-03CFA576F442}">
      <dsp:nvSpPr>
        <dsp:cNvPr id="0" name=""/>
        <dsp:cNvSpPr/>
      </dsp:nvSpPr>
      <dsp:spPr>
        <a:xfrm>
          <a:off x="1110286" y="2299650"/>
          <a:ext cx="7742203" cy="657283"/>
        </a:xfrm>
        <a:prstGeom prst="rect">
          <a:avLst/>
        </a:prstGeom>
        <a:solidFill>
          <a:schemeClr val="accent2">
            <a:shade val="80000"/>
            <a:hueOff val="97120"/>
            <a:satOff val="-5732"/>
            <a:lumOff val="142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1719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Component of the project</a:t>
          </a:r>
        </a:p>
      </dsp:txBody>
      <dsp:txXfrm>
        <a:off x="1110286" y="2299650"/>
        <a:ext cx="7742203" cy="657283"/>
      </dsp:txXfrm>
    </dsp:sp>
    <dsp:sp modelId="{5BAFC8F5-82D2-4F6A-82D7-768CA593B712}">
      <dsp:nvSpPr>
        <dsp:cNvPr id="0" name=""/>
        <dsp:cNvSpPr/>
      </dsp:nvSpPr>
      <dsp:spPr>
        <a:xfrm>
          <a:off x="699484" y="2217489"/>
          <a:ext cx="821604" cy="8216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97120"/>
              <a:satOff val="-5732"/>
              <a:lumOff val="142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A78AAE-DAA8-44BF-B32B-AD3D8CE3A289}">
      <dsp:nvSpPr>
        <dsp:cNvPr id="0" name=""/>
        <dsp:cNvSpPr/>
      </dsp:nvSpPr>
      <dsp:spPr>
        <a:xfrm>
          <a:off x="965730" y="3285259"/>
          <a:ext cx="7886759" cy="657283"/>
        </a:xfrm>
        <a:prstGeom prst="rect">
          <a:avLst/>
        </a:prstGeom>
        <a:solidFill>
          <a:schemeClr val="accent2">
            <a:shade val="80000"/>
            <a:hueOff val="145680"/>
            <a:satOff val="-8599"/>
            <a:lumOff val="214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1719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600" kern="1200" dirty="0"/>
            <a:t>Data description</a:t>
          </a:r>
          <a:endParaRPr lang="en-US" sz="3600" kern="1200" dirty="0"/>
        </a:p>
      </dsp:txBody>
      <dsp:txXfrm>
        <a:off x="965730" y="3285259"/>
        <a:ext cx="7886759" cy="657283"/>
      </dsp:txXfrm>
    </dsp:sp>
    <dsp:sp modelId="{9266A787-010C-49CD-967B-415B6A6E5BAF}">
      <dsp:nvSpPr>
        <dsp:cNvPr id="0" name=""/>
        <dsp:cNvSpPr/>
      </dsp:nvSpPr>
      <dsp:spPr>
        <a:xfrm>
          <a:off x="554928" y="3203099"/>
          <a:ext cx="821604" cy="8216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145680"/>
              <a:satOff val="-8599"/>
              <a:lumOff val="214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749620-F288-4942-932B-DBAB21517267}">
      <dsp:nvSpPr>
        <dsp:cNvPr id="0" name=""/>
        <dsp:cNvSpPr/>
      </dsp:nvSpPr>
      <dsp:spPr>
        <a:xfrm>
          <a:off x="494740" y="4270869"/>
          <a:ext cx="8357749" cy="657283"/>
        </a:xfrm>
        <a:prstGeom prst="rect">
          <a:avLst/>
        </a:prstGeom>
        <a:solidFill>
          <a:schemeClr val="accent2">
            <a:shade val="80000"/>
            <a:hueOff val="194240"/>
            <a:satOff val="-11465"/>
            <a:lumOff val="2856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1719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Type of analytics</a:t>
          </a:r>
        </a:p>
      </dsp:txBody>
      <dsp:txXfrm>
        <a:off x="494740" y="4270869"/>
        <a:ext cx="8357749" cy="657283"/>
      </dsp:txXfrm>
    </dsp:sp>
    <dsp:sp modelId="{B2C66AB1-F88D-4153-B758-2F76B11080D8}">
      <dsp:nvSpPr>
        <dsp:cNvPr id="0" name=""/>
        <dsp:cNvSpPr/>
      </dsp:nvSpPr>
      <dsp:spPr>
        <a:xfrm>
          <a:off x="83938" y="4188708"/>
          <a:ext cx="821604" cy="8216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194240"/>
              <a:satOff val="-11465"/>
              <a:lumOff val="285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059AEE-4BE9-0A71-DB7D-7A728BEF55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3A6FBA-3E6E-D1FE-6DF2-F626F62051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93BD8-E548-4BFD-913D-0A9FE6B1B3A7}" type="datetimeFigureOut">
              <a:rPr lang="fr-CH" smtClean="0"/>
              <a:t>13.03.2023</a:t>
            </a:fld>
            <a:endParaRPr lang="fr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27185-ACFC-075B-97CF-986A044F0F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7C584-3A09-4111-2EB0-F5387C6612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1CF15-A718-4C9A-ADFE-23D567475289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34910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7AC1A-AE76-4681-95BC-4CE7CA1EE5BF}" type="datetimeFigureOut">
              <a:rPr lang="de-CH" smtClean="0"/>
              <a:pPr/>
              <a:t>13.03.2023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67BC3-E335-4665-8934-A2481CBD462D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9307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67BC3-E335-4665-8934-A2481CBD462D}" type="slidenum">
              <a:rPr lang="de-CH" smtClean="0"/>
              <a:pPr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43907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solidFill>
                  <a:schemeClr val="tx1"/>
                </a:solidFill>
              </a:rPr>
              <a:t>Creating a C project from scratch.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Working with C language concepts. (Arrays, Pointers, Data Structures).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Incorporating resources from the internet.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Autonomously figuring out how to compile C code to different targets (microprocessor ESP8266 and TVOC/eCO2 Gas Sensor Unit (SGP30)). Get the values.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Runnable code, including testing scripts provided on GitLab with working automated build scripts (Gitlab CI).</a:t>
            </a:r>
            <a:endParaRPr lang="fr-CH" dirty="0">
              <a:solidFill>
                <a:schemeClr val="tx1"/>
              </a:solidFill>
            </a:endParaRP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67BC3-E335-4665-8934-A2481CBD462D}" type="slidenum">
              <a:rPr lang="de-CH" smtClean="0"/>
              <a:pPr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032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solidFill>
                  <a:schemeClr val="tx1"/>
                </a:solidFill>
              </a:rPr>
              <a:t>Creating a C project from scratch.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Working with C language concepts. (Arrays, Pointers, Data Structures).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Incorporating resources from the internet.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Autonomously figuring out how to compile C code to different targets (microprocessor ESP8266 and TVOC/eCO2 Gas Sensor Unit (SGP30)). Get the values.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Runnable code, including testing scripts provided on GitLab with working automated build scripts (Gitlab CI).</a:t>
            </a:r>
            <a:endParaRPr lang="fr-CH" dirty="0">
              <a:solidFill>
                <a:schemeClr val="tx1"/>
              </a:solidFill>
            </a:endParaRP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67BC3-E335-4665-8934-A2481CBD462D}" type="slidenum">
              <a:rPr lang="de-CH" smtClean="0"/>
              <a:pPr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28403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solidFill>
                  <a:schemeClr val="tx1"/>
                </a:solidFill>
              </a:rPr>
              <a:t>Creating a C project from scratch.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Working with C language concepts. (Arrays, Pointers, Data Structures).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Incorporating resources from the internet.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Autonomously figuring out how to compile C code to different targets (microprocessor ESP8266 and TVOC/eCO2 Gas Sensor Unit (SGP30)). Get the values.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Runnable code, including testing scripts provided on GitLab with working automated build scripts (Gitlab CI).</a:t>
            </a:r>
            <a:endParaRPr lang="fr-CH" dirty="0">
              <a:solidFill>
                <a:schemeClr val="tx1"/>
              </a:solidFill>
            </a:endParaRP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67BC3-E335-4665-8934-A2481CBD462D}" type="slidenum">
              <a:rPr lang="de-CH" smtClean="0"/>
              <a:pPr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8560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solidFill>
                  <a:schemeClr val="tx1"/>
                </a:solidFill>
              </a:rPr>
              <a:t>Creating a C project from scratch.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Working with C language concepts. (Arrays, Pointers, Data Structures).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Incorporating resources from the internet.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Autonomously figuring out how to compile C code to different targets (microprocessor ESP8266 and TVOC/eCO2 Gas Sensor Unit (SGP30)). Get the values.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Runnable code, including testing scripts provided on GitLab with working automated build scripts (Gitlab CI).</a:t>
            </a:r>
            <a:endParaRPr lang="fr-CH" dirty="0">
              <a:solidFill>
                <a:schemeClr val="tx1"/>
              </a:solidFill>
            </a:endParaRP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67BC3-E335-4665-8934-A2481CBD462D}" type="slidenum">
              <a:rPr lang="de-CH" smtClean="0"/>
              <a:pPr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4261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solidFill>
                  <a:schemeClr val="tx1"/>
                </a:solidFill>
              </a:rPr>
              <a:t>Creating a C project from scratch.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Working with C language concepts. (Arrays, Pointers, Data Structures).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Incorporating resources from the internet.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Autonomously figuring out how to compile C code to different targets (microprocessor ESP8266 and TVOC/eCO2 Gas Sensor Unit (SGP30)). Get the values.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Runnable code, including testing scripts provided on GitLab with working automated build scripts (Gitlab CI).</a:t>
            </a:r>
            <a:endParaRPr lang="fr-CH" dirty="0">
              <a:solidFill>
                <a:schemeClr val="tx1"/>
              </a:solidFill>
            </a:endParaRP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67BC3-E335-4665-8934-A2481CBD462D}" type="slidenum">
              <a:rPr lang="de-CH" smtClean="0"/>
              <a:pPr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8740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solidFill>
                  <a:schemeClr val="tx1"/>
                </a:solidFill>
              </a:rPr>
              <a:t>Creating a C project from scratch.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Working with C language concepts. (Arrays, Pointers, Data Structures).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Incorporating resources from the internet.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Autonomously figuring out how to compile C code to different targets (microprocessor ESP8266 and TVOC/eCO2 Gas Sensor Unit (SGP30)). Get the values.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Runnable code, including testing scripts provided on GitLab with working automated build scripts (Gitlab CI).</a:t>
            </a:r>
            <a:endParaRPr lang="fr-CH" dirty="0">
              <a:solidFill>
                <a:schemeClr val="tx1"/>
              </a:solidFill>
            </a:endParaRP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67BC3-E335-4665-8934-A2481CBD462D}" type="slidenum">
              <a:rPr lang="de-CH" smtClean="0"/>
              <a:pPr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8790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solidFill>
                  <a:schemeClr val="tx1"/>
                </a:solidFill>
              </a:rPr>
              <a:t>Creating a C project from scratch.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Working with C language concepts. (Arrays, Pointers, Data Structures).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Incorporating resources from the internet.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Autonomously figuring out how to compile C code to different targets (microprocessor ESP8266 and TVOC/eCO2 Gas Sensor Unit (SGP30)). Get the values.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Runnable code, including testing scripts provided on GitLab with working automated build scripts (Gitlab CI).</a:t>
            </a:r>
            <a:endParaRPr lang="fr-CH" dirty="0">
              <a:solidFill>
                <a:schemeClr val="tx1"/>
              </a:solidFill>
            </a:endParaRP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67BC3-E335-4665-8934-A2481CBD462D}" type="slidenum">
              <a:rPr lang="de-CH" smtClean="0"/>
              <a:pPr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25393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solidFill>
                  <a:schemeClr val="tx1"/>
                </a:solidFill>
              </a:rPr>
              <a:t>Creating a C project from scratch.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Working with C language concepts. (Arrays, Pointers, Data Structures).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Incorporating resources from the internet.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Autonomously figuring out how to compile C code to different targets (microprocessor ESP8266 and TVOC/eCO2 Gas Sensor Unit (SGP30)). Get the values.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Runnable code, including testing scripts provided on GitLab with working automated build scripts (Gitlab CI).</a:t>
            </a:r>
            <a:endParaRPr lang="fr-CH" dirty="0">
              <a:solidFill>
                <a:schemeClr val="tx1"/>
              </a:solidFill>
            </a:endParaRP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67BC3-E335-4665-8934-A2481CBD462D}" type="slidenum">
              <a:rPr lang="de-CH" smtClean="0"/>
              <a:pPr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1184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UNF_Logo_gross.emf"/>
          <p:cNvPicPr>
            <a:picLocks noChangeAspect="1"/>
          </p:cNvPicPr>
          <p:nvPr userDrawn="1"/>
        </p:nvPicPr>
        <p:blipFill>
          <a:blip r:embed="rId2" cstate="print"/>
          <a:srcRect t="408"/>
          <a:stretch>
            <a:fillRect/>
          </a:stretch>
        </p:blipFill>
        <p:spPr>
          <a:xfrm>
            <a:off x="0" y="0"/>
            <a:ext cx="1815207" cy="1162718"/>
          </a:xfrm>
          <a:prstGeom prst="rect">
            <a:avLst/>
          </a:prstGeom>
        </p:spPr>
      </p:pic>
      <p:pic>
        <p:nvPicPr>
          <p:cNvPr id="7" name="Grafik 6" descr="UNIFR_Background_Titleslide_PPT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1106488"/>
            <a:ext cx="9144000" cy="5751512"/>
          </a:xfrm>
          <a:prstGeom prst="rect">
            <a:avLst/>
          </a:prstGeom>
        </p:spPr>
      </p:pic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433388" y="1803400"/>
            <a:ext cx="8278811" cy="4546600"/>
          </a:xfrm>
        </p:spPr>
        <p:txBody>
          <a:bodyPr/>
          <a:lstStyle>
            <a:lvl1pPr>
              <a:spcAft>
                <a:spcPts val="2700"/>
              </a:spcAft>
              <a:defRPr/>
            </a:lvl1pPr>
            <a:lvl2pPr>
              <a:lnSpc>
                <a:spcPts val="3200"/>
              </a:lnSpc>
              <a:spcAft>
                <a:spcPts val="3200"/>
              </a:spcAft>
              <a:defRPr sz="3000" b="1" cap="all" baseline="0">
                <a:solidFill>
                  <a:srgbClr val="1B8A54"/>
                </a:solidFill>
              </a:defRPr>
            </a:lvl2pPr>
            <a:lvl3pPr marL="0" indent="0">
              <a:lnSpc>
                <a:spcPts val="3200"/>
              </a:lnSpc>
              <a:spcAft>
                <a:spcPts val="3200"/>
              </a:spcAft>
              <a:buFont typeface="Arial" pitchFamily="34" charset="0"/>
              <a:buChar char="​"/>
              <a:defRPr sz="3000"/>
            </a:lvl3pPr>
            <a:lvl4pPr>
              <a:lnSpc>
                <a:spcPts val="2000"/>
              </a:lnSpc>
              <a:defRPr sz="1600">
                <a:solidFill>
                  <a:schemeClr val="tx1"/>
                </a:solidFill>
              </a:defRPr>
            </a:lvl4pPr>
            <a:lvl5pPr>
              <a:lnSpc>
                <a:spcPts val="2000"/>
              </a:lnSpc>
              <a:defRPr sz="1600" b="0">
                <a:solidFill>
                  <a:schemeClr val="tx1"/>
                </a:solidFill>
              </a:defRPr>
            </a:lvl5pPr>
            <a:lvl6pPr>
              <a:defRPr/>
            </a:lvl6pPr>
            <a:lvl7pPr>
              <a:defRPr/>
            </a:lvl7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3388" y="1008063"/>
            <a:ext cx="8278812" cy="5013225"/>
          </a:xfrm>
        </p:spPr>
        <p:txBody>
          <a:bodyPr/>
          <a:lstStyle>
            <a:lvl1pPr indent="0">
              <a:lnSpc>
                <a:spcPts val="3200"/>
              </a:lnSpc>
              <a:spcAft>
                <a:spcPts val="3200"/>
              </a:spcAft>
              <a:buFont typeface="Arial" pitchFamily="34" charset="0"/>
              <a:buChar char="​"/>
              <a:defRPr sz="3000" b="1" cap="all" baseline="0">
                <a:solidFill>
                  <a:schemeClr val="tx1"/>
                </a:solidFill>
              </a:defRPr>
            </a:lvl1pPr>
            <a:lvl2pPr indent="0">
              <a:lnSpc>
                <a:spcPts val="3200"/>
              </a:lnSpc>
              <a:spcAft>
                <a:spcPts val="3200"/>
              </a:spcAft>
              <a:buFont typeface="Arial" pitchFamily="34" charset="0"/>
              <a:buChar char="​"/>
              <a:defRPr sz="3000" b="1" cap="all" baseline="0">
                <a:solidFill>
                  <a:schemeClr val="tx1"/>
                </a:solidFill>
              </a:defRPr>
            </a:lvl2pPr>
            <a:lvl3pPr marL="0" indent="0">
              <a:lnSpc>
                <a:spcPts val="3200"/>
              </a:lnSpc>
              <a:spcAft>
                <a:spcPts val="3200"/>
              </a:spcAft>
              <a:buFont typeface="Arial" pitchFamily="34" charset="0"/>
              <a:buChar char="​"/>
              <a:defRPr sz="3000" b="1" cap="all" baseline="0">
                <a:solidFill>
                  <a:schemeClr val="tx1"/>
                </a:solidFill>
              </a:defRPr>
            </a:lvl3pPr>
            <a:lvl4pPr indent="0">
              <a:lnSpc>
                <a:spcPts val="3200"/>
              </a:lnSpc>
              <a:spcAft>
                <a:spcPts val="3200"/>
              </a:spcAft>
              <a:buFont typeface="Arial" pitchFamily="34" charset="0"/>
              <a:buChar char="​"/>
              <a:defRPr sz="3000" b="1" cap="all" baseline="0">
                <a:solidFill>
                  <a:schemeClr val="tx1"/>
                </a:solidFill>
              </a:defRPr>
            </a:lvl4pPr>
            <a:lvl5pPr indent="0">
              <a:lnSpc>
                <a:spcPts val="3200"/>
              </a:lnSpc>
              <a:spcAft>
                <a:spcPts val="3200"/>
              </a:spcAft>
              <a:buFont typeface="Arial" pitchFamily="34" charset="0"/>
              <a:buChar char="​"/>
              <a:defRPr sz="3000" b="1" cap="all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A422A7B-33AF-954C-89B4-447005E3FA6E}"/>
              </a:ext>
            </a:extLst>
          </p:cNvPr>
          <p:cNvSpPr txBox="1"/>
          <p:nvPr userDrawn="1"/>
        </p:nvSpPr>
        <p:spPr>
          <a:xfrm>
            <a:off x="3141069" y="6617185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endParaRPr lang="de-DE" sz="20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DAAC849-4109-3C46-A1C1-68EE8ABA2504}"/>
              </a:ext>
            </a:extLst>
          </p:cNvPr>
          <p:cNvSpPr txBox="1"/>
          <p:nvPr userDrawn="1"/>
        </p:nvSpPr>
        <p:spPr>
          <a:xfrm>
            <a:off x="453710" y="665906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endParaRPr lang="de-DE" sz="20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F22D109-2B67-FB4A-A34D-4BC811BE1D3D}"/>
              </a:ext>
            </a:extLst>
          </p:cNvPr>
          <p:cNvSpPr txBox="1"/>
          <p:nvPr userDrawn="1"/>
        </p:nvSpPr>
        <p:spPr>
          <a:xfrm>
            <a:off x="132623" y="6714907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endParaRPr lang="de-DE" sz="20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C5B38D8-ADEC-5641-A946-F39CDC193FCB}"/>
              </a:ext>
            </a:extLst>
          </p:cNvPr>
          <p:cNvSpPr txBox="1"/>
          <p:nvPr userDrawn="1"/>
        </p:nvSpPr>
        <p:spPr>
          <a:xfrm>
            <a:off x="307127" y="6498522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endParaRPr lang="de-DE" sz="2000" dirty="0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title / Backgroun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3388" y="1008063"/>
            <a:ext cx="8278812" cy="5013225"/>
          </a:xfrm>
        </p:spPr>
        <p:txBody>
          <a:bodyPr/>
          <a:lstStyle>
            <a:lvl1pPr indent="0">
              <a:lnSpc>
                <a:spcPts val="3200"/>
              </a:lnSpc>
              <a:spcAft>
                <a:spcPts val="3200"/>
              </a:spcAft>
              <a:buFont typeface="Arial" pitchFamily="34" charset="0"/>
              <a:buChar char="​"/>
              <a:defRPr sz="3000" b="1" cap="all" baseline="0">
                <a:solidFill>
                  <a:schemeClr val="tx1"/>
                </a:solidFill>
              </a:defRPr>
            </a:lvl1pPr>
            <a:lvl2pPr marL="216000" indent="-216000">
              <a:lnSpc>
                <a:spcPts val="2700"/>
              </a:lnSpc>
              <a:buFont typeface="Arial" pitchFamily="34" charset="0"/>
              <a:buChar char="−"/>
              <a:defRPr sz="2000" b="0" cap="all" baseline="0">
                <a:solidFill>
                  <a:schemeClr val="tx1"/>
                </a:solidFill>
              </a:defRPr>
            </a:lvl2pPr>
            <a:lvl3pPr marL="0" indent="0">
              <a:lnSpc>
                <a:spcPts val="2700"/>
              </a:lnSpc>
              <a:buFontTx/>
              <a:buNone/>
              <a:defRPr sz="2000" b="0" cap="none" baseline="0">
                <a:solidFill>
                  <a:schemeClr val="tx1"/>
                </a:solidFill>
              </a:defRPr>
            </a:lvl3pPr>
            <a:lvl4pPr marL="0" indent="0">
              <a:lnSpc>
                <a:spcPts val="2700"/>
              </a:lnSpc>
              <a:buFont typeface="Arial" pitchFamily="34" charset="0"/>
              <a:buChar char="​"/>
              <a:defRPr sz="2000" b="0" cap="none" baseline="0">
                <a:solidFill>
                  <a:schemeClr val="tx1"/>
                </a:solidFill>
              </a:defRPr>
            </a:lvl4pPr>
            <a:lvl5pPr marL="0" indent="0">
              <a:lnSpc>
                <a:spcPts val="2700"/>
              </a:lnSpc>
              <a:buFont typeface="Arial" pitchFamily="34" charset="0"/>
              <a:buChar char="​"/>
              <a:defRPr sz="2000" b="0" cap="none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title / Background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-1"/>
            <a:ext cx="9144000" cy="621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 bwMode="white">
          <a:xfrm>
            <a:off x="433388" y="1008063"/>
            <a:ext cx="8278812" cy="5013225"/>
          </a:xfrm>
        </p:spPr>
        <p:txBody>
          <a:bodyPr/>
          <a:lstStyle>
            <a:lvl1pPr indent="0">
              <a:lnSpc>
                <a:spcPts val="3200"/>
              </a:lnSpc>
              <a:spcAft>
                <a:spcPts val="3200"/>
              </a:spcAft>
              <a:buFont typeface="Arial" pitchFamily="34" charset="0"/>
              <a:buChar char="​"/>
              <a:defRPr sz="3000" b="1" cap="all" baseline="0">
                <a:solidFill>
                  <a:schemeClr val="bg1"/>
                </a:solidFill>
              </a:defRPr>
            </a:lvl1pPr>
            <a:lvl2pPr marL="216000" indent="-216000">
              <a:lnSpc>
                <a:spcPts val="2700"/>
              </a:lnSpc>
              <a:buFont typeface="Arial" pitchFamily="34" charset="0"/>
              <a:buChar char="−"/>
              <a:defRPr sz="2000" b="0" cap="all" baseline="0">
                <a:solidFill>
                  <a:schemeClr val="bg1"/>
                </a:solidFill>
              </a:defRPr>
            </a:lvl2pPr>
            <a:lvl3pPr marL="0" indent="0">
              <a:lnSpc>
                <a:spcPts val="2700"/>
              </a:lnSpc>
              <a:buFontTx/>
              <a:buNone/>
              <a:defRPr sz="2000" b="0" cap="none" baseline="0">
                <a:solidFill>
                  <a:schemeClr val="bg1"/>
                </a:solidFill>
              </a:defRPr>
            </a:lvl3pPr>
            <a:lvl4pPr marL="0" indent="0">
              <a:lnSpc>
                <a:spcPts val="2700"/>
              </a:lnSpc>
              <a:buFont typeface="Arial" pitchFamily="34" charset="0"/>
              <a:buChar char="​"/>
              <a:defRPr sz="2000" b="0" cap="none" baseline="0">
                <a:solidFill>
                  <a:schemeClr val="bg1"/>
                </a:solidFill>
              </a:defRPr>
            </a:lvl4pPr>
            <a:lvl5pPr marL="0" indent="0">
              <a:lnSpc>
                <a:spcPts val="2700"/>
              </a:lnSpc>
              <a:buFont typeface="Arial" pitchFamily="34" charset="0"/>
              <a:buChar char="​"/>
              <a:defRPr sz="2000" b="0" cap="none" baseline="0"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Mastertextformat bearbeiten
Zweite Ebene
Dritte Ebene
Vierte Ebene
Fünfte Ebene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B650170-A470-1F4C-9F2D-9E5873C02630}"/>
              </a:ext>
            </a:extLst>
          </p:cNvPr>
          <p:cNvSpPr txBox="1"/>
          <p:nvPr userDrawn="1"/>
        </p:nvSpPr>
        <p:spPr>
          <a:xfrm>
            <a:off x="41881" y="6261197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endParaRPr lang="de-DE" sz="20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de-CH" dirty="0"/>
          </a:p>
        </p:txBody>
      </p:sp>
      <p:sp>
        <p:nvSpPr>
          <p:cNvPr id="6" name="Inhaltsplatzhalter 3"/>
          <p:cNvSpPr>
            <a:spLocks noGrp="1"/>
          </p:cNvSpPr>
          <p:nvPr>
            <p:ph sz="half" idx="2"/>
          </p:nvPr>
        </p:nvSpPr>
        <p:spPr>
          <a:xfrm>
            <a:off x="433388" y="1008064"/>
            <a:ext cx="8278812" cy="5013224"/>
          </a:xfrm>
        </p:spPr>
        <p:txBody>
          <a:bodyPr/>
          <a:lstStyle>
            <a:lvl1pPr>
              <a:spcAft>
                <a:spcPts val="0"/>
              </a:spcAft>
              <a:defRPr sz="2000" b="1" cap="none" baseline="0">
                <a:solidFill>
                  <a:srgbClr val="1B8A54"/>
                </a:solidFill>
              </a:defRPr>
            </a:lvl1pPr>
            <a:lvl2pPr marL="0" indent="0">
              <a:buFont typeface="Arial" pitchFamily="34" charset="0"/>
              <a:buChar char="​"/>
              <a:defRPr sz="2000" b="1" cap="none" baseline="0">
                <a:solidFill>
                  <a:schemeClr val="tx1"/>
                </a:solidFill>
              </a:defRPr>
            </a:lvl2pPr>
            <a:lvl3pPr marL="216000" indent="-216000">
              <a:buFont typeface="Wingdings" pitchFamily="2" charset="2"/>
              <a:buChar char="§"/>
              <a:defRPr sz="2000"/>
            </a:lvl3pPr>
            <a:lvl4pPr>
              <a:defRPr sz="2000" b="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ts val="2700"/>
              </a:lnSpc>
              <a:spcBef>
                <a:spcPts val="0"/>
              </a:spcBef>
              <a:buFont typeface="Arial" pitchFamily="34" charset="0"/>
              <a:buNone/>
              <a:defRPr sz="2000" b="0">
                <a:latin typeface="Arial" pitchFamily="34" charset="0"/>
                <a:cs typeface="Arial" pitchFamily="34" charset="0"/>
              </a:defRPr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de-CH" dirty="0"/>
          </a:p>
        </p:txBody>
      </p:sp>
      <p:sp>
        <p:nvSpPr>
          <p:cNvPr id="8" name="Inhaltsplatzhalter 3"/>
          <p:cNvSpPr>
            <a:spLocks noGrp="1"/>
          </p:cNvSpPr>
          <p:nvPr>
            <p:ph sz="half" idx="2"/>
          </p:nvPr>
        </p:nvSpPr>
        <p:spPr>
          <a:xfrm>
            <a:off x="433388" y="1008063"/>
            <a:ext cx="3960812" cy="5013225"/>
          </a:xfrm>
        </p:spPr>
        <p:txBody>
          <a:bodyPr/>
          <a:lstStyle>
            <a:lvl1pPr>
              <a:spcAft>
                <a:spcPts val="0"/>
              </a:spcAft>
              <a:defRPr sz="2000" b="1" cap="none" baseline="0">
                <a:solidFill>
                  <a:srgbClr val="1B8A54"/>
                </a:solidFill>
              </a:defRPr>
            </a:lvl1pPr>
            <a:lvl2pPr marL="0" indent="0">
              <a:buFont typeface="Arial" pitchFamily="34" charset="0"/>
              <a:buChar char="​"/>
              <a:defRPr sz="2000" b="1" cap="none" baseline="0">
                <a:solidFill>
                  <a:schemeClr val="tx1"/>
                </a:solidFill>
              </a:defRPr>
            </a:lvl2pPr>
            <a:lvl3pPr marL="216000" indent="-216000">
              <a:buFont typeface="Wingdings" pitchFamily="2" charset="2"/>
              <a:buChar char="§"/>
              <a:defRPr sz="2000"/>
            </a:lvl3pPr>
            <a:lvl4pPr>
              <a:defRPr sz="2000" b="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ts val="2700"/>
              </a:lnSpc>
              <a:spcBef>
                <a:spcPts val="0"/>
              </a:spcBef>
              <a:buFont typeface="Arial" pitchFamily="34" charset="0"/>
              <a:buNone/>
              <a:defRPr sz="2000" b="0">
                <a:latin typeface="Arial" pitchFamily="34" charset="0"/>
                <a:cs typeface="Arial" pitchFamily="34" charset="0"/>
              </a:defRPr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Inhaltsplatzhalter 3"/>
          <p:cNvSpPr>
            <a:spLocks noGrp="1"/>
          </p:cNvSpPr>
          <p:nvPr>
            <p:ph sz="half" idx="10"/>
          </p:nvPr>
        </p:nvSpPr>
        <p:spPr>
          <a:xfrm>
            <a:off x="4751388" y="1008063"/>
            <a:ext cx="3960812" cy="5013225"/>
          </a:xfrm>
        </p:spPr>
        <p:txBody>
          <a:bodyPr/>
          <a:lstStyle>
            <a:lvl1pPr>
              <a:spcAft>
                <a:spcPts val="0"/>
              </a:spcAft>
              <a:defRPr sz="2000" b="1" cap="none" baseline="0">
                <a:solidFill>
                  <a:srgbClr val="1B8A54"/>
                </a:solidFill>
              </a:defRPr>
            </a:lvl1pPr>
            <a:lvl2pPr marL="0" indent="0">
              <a:buFont typeface="Arial" pitchFamily="34" charset="0"/>
              <a:buChar char="​"/>
              <a:defRPr sz="2000" b="1" cap="none" baseline="0">
                <a:solidFill>
                  <a:schemeClr val="tx1"/>
                </a:solidFill>
              </a:defRPr>
            </a:lvl2pPr>
            <a:lvl3pPr marL="216000" indent="-216000">
              <a:buFont typeface="Wingdings" pitchFamily="2" charset="2"/>
              <a:buChar char="§"/>
              <a:defRPr sz="2000"/>
            </a:lvl3pPr>
            <a:lvl4pPr>
              <a:defRPr sz="2000" b="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ts val="2700"/>
              </a:lnSpc>
              <a:spcBef>
                <a:spcPts val="0"/>
              </a:spcBef>
              <a:buFont typeface="Arial" pitchFamily="34" charset="0"/>
              <a:buNone/>
              <a:defRPr sz="2000" b="0">
                <a:latin typeface="Arial" pitchFamily="34" charset="0"/>
                <a:cs typeface="Arial" pitchFamily="34" charset="0"/>
              </a:defRPr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s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1" hasCustomPrompt="1"/>
          </p:nvPr>
        </p:nvSpPr>
        <p:spPr>
          <a:xfrm>
            <a:off x="433388" y="3356992"/>
            <a:ext cx="3960812" cy="266429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​"/>
              <a:tabLst/>
              <a:defRPr/>
            </a:pPr>
            <a:r>
              <a:rPr lang="de-DE" dirty="0"/>
              <a:t>Insert </a:t>
            </a:r>
            <a:r>
              <a:rPr lang="de-DE" dirty="0" err="1"/>
              <a:t>picture</a:t>
            </a:r>
            <a:endParaRPr lang="de-CH" dirty="0"/>
          </a:p>
        </p:txBody>
      </p:sp>
      <p:sp>
        <p:nvSpPr>
          <p:cNvPr id="11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4752975" y="3356992"/>
            <a:ext cx="3960812" cy="266429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​"/>
              <a:tabLst/>
              <a:defRPr/>
            </a:pPr>
            <a:r>
              <a:rPr lang="de-DE" dirty="0"/>
              <a:t>Insert </a:t>
            </a:r>
            <a:r>
              <a:rPr lang="de-DE" dirty="0" err="1"/>
              <a:t>picture</a:t>
            </a:r>
            <a:endParaRPr lang="de-CH" dirty="0"/>
          </a:p>
        </p:txBody>
      </p:sp>
      <p:sp>
        <p:nvSpPr>
          <p:cNvPr id="9" name="Inhaltsplatzhalter 3"/>
          <p:cNvSpPr>
            <a:spLocks noGrp="1"/>
          </p:cNvSpPr>
          <p:nvPr>
            <p:ph sz="half" idx="10"/>
          </p:nvPr>
        </p:nvSpPr>
        <p:spPr>
          <a:xfrm>
            <a:off x="433388" y="1008064"/>
            <a:ext cx="3960812" cy="2060896"/>
          </a:xfrm>
        </p:spPr>
        <p:txBody>
          <a:bodyPr/>
          <a:lstStyle>
            <a:lvl1pPr>
              <a:spcAft>
                <a:spcPts val="0"/>
              </a:spcAft>
              <a:defRPr sz="2000" b="1" cap="none" baseline="0">
                <a:solidFill>
                  <a:srgbClr val="1B8A54"/>
                </a:solidFill>
              </a:defRPr>
            </a:lvl1pPr>
            <a:lvl2pPr marL="0" indent="0">
              <a:buFont typeface="Arial" pitchFamily="34" charset="0"/>
              <a:buChar char="​"/>
              <a:defRPr sz="2000" b="1" cap="none" baseline="0">
                <a:solidFill>
                  <a:schemeClr val="tx1"/>
                </a:solidFill>
              </a:defRPr>
            </a:lvl2pPr>
            <a:lvl3pPr marL="216000" indent="-216000">
              <a:buFont typeface="Wingdings" pitchFamily="2" charset="2"/>
              <a:buChar char="§"/>
              <a:defRPr sz="2000"/>
            </a:lvl3pPr>
            <a:lvl4pPr>
              <a:defRPr sz="2000" b="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ts val="2700"/>
              </a:lnSpc>
              <a:spcBef>
                <a:spcPts val="0"/>
              </a:spcBef>
              <a:buFont typeface="Arial" pitchFamily="34" charset="0"/>
              <a:buNone/>
              <a:defRPr sz="2000" b="0">
                <a:latin typeface="Arial" pitchFamily="34" charset="0"/>
                <a:cs typeface="Arial" pitchFamily="34" charset="0"/>
              </a:defRPr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Inhaltsplatzhalter 3"/>
          <p:cNvSpPr>
            <a:spLocks noGrp="1"/>
          </p:cNvSpPr>
          <p:nvPr>
            <p:ph sz="half" idx="14"/>
          </p:nvPr>
        </p:nvSpPr>
        <p:spPr>
          <a:xfrm>
            <a:off x="4751388" y="1008064"/>
            <a:ext cx="3960812" cy="2060896"/>
          </a:xfrm>
        </p:spPr>
        <p:txBody>
          <a:bodyPr/>
          <a:lstStyle>
            <a:lvl1pPr>
              <a:spcAft>
                <a:spcPts val="0"/>
              </a:spcAft>
              <a:defRPr sz="2000" b="1" cap="none" baseline="0">
                <a:solidFill>
                  <a:srgbClr val="1B8A54"/>
                </a:solidFill>
              </a:defRPr>
            </a:lvl1pPr>
            <a:lvl2pPr marL="0" indent="0">
              <a:buFont typeface="Arial" pitchFamily="34" charset="0"/>
              <a:buChar char="​"/>
              <a:defRPr sz="2000" b="1" cap="none" baseline="0">
                <a:solidFill>
                  <a:schemeClr val="tx1"/>
                </a:solidFill>
              </a:defRPr>
            </a:lvl2pPr>
            <a:lvl3pPr marL="216000" indent="-216000">
              <a:buFont typeface="Wingdings" pitchFamily="2" charset="2"/>
              <a:buChar char="§"/>
              <a:defRPr sz="2000"/>
            </a:lvl3pPr>
            <a:lvl4pPr>
              <a:defRPr sz="2000" b="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ts val="2700"/>
              </a:lnSpc>
              <a:spcBef>
                <a:spcPts val="0"/>
              </a:spcBef>
              <a:buFont typeface="Arial" pitchFamily="34" charset="0"/>
              <a:buNone/>
              <a:defRPr sz="2000" b="0">
                <a:latin typeface="Arial" pitchFamily="34" charset="0"/>
                <a:cs typeface="Arial" pitchFamily="34" charset="0"/>
              </a:defRPr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/ Backgroun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 hasCustomPrompt="1"/>
          </p:nvPr>
        </p:nvSpPr>
        <p:spPr>
          <a:xfrm>
            <a:off x="433388" y="1008063"/>
            <a:ext cx="8278812" cy="5013225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/>
              <a:t>Insert </a:t>
            </a:r>
            <a:r>
              <a:rPr lang="de-DE" dirty="0" err="1"/>
              <a:t>picture</a:t>
            </a:r>
            <a:endParaRPr lang="de-CH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/ Background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1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 hasCustomPrompt="1"/>
          </p:nvPr>
        </p:nvSpPr>
        <p:spPr bwMode="white">
          <a:xfrm>
            <a:off x="433388" y="1008063"/>
            <a:ext cx="8278812" cy="50132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Insert </a:t>
            </a:r>
            <a:r>
              <a:rPr lang="de-DE" dirty="0" err="1"/>
              <a:t>picture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17488" y="163513"/>
            <a:ext cx="8712200" cy="6731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3388" y="1106489"/>
            <a:ext cx="8278812" cy="498680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360000" y="4320000"/>
            <a:ext cx="1800000" cy="21602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960"/>
              </a:lnSpc>
              <a:defRPr sz="8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964A89B-F9D0-4B8B-9E13-75101EC3F755}" type="datetime4">
              <a:rPr lang="de-CH" smtClean="0"/>
              <a:pPr/>
              <a:t>13. März 2023</a:t>
            </a:fld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9360000" y="4680000"/>
            <a:ext cx="1800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960"/>
              </a:lnSpc>
              <a:defRPr sz="8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9360000" y="5040000"/>
            <a:ext cx="1800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960"/>
              </a:lnSpc>
              <a:defRPr sz="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E9011C8-9BF4-4E14-A6CE-7DE7D36702CC}" type="slidenum">
              <a:rPr lang="de-CH" smtClean="0"/>
              <a:pPr/>
              <a:t>‹#›</a:t>
            </a:fld>
            <a:endParaRPr lang="de-CH" dirty="0"/>
          </a:p>
        </p:txBody>
      </p:sp>
      <p:pic>
        <p:nvPicPr>
          <p:cNvPr id="12" name="Grafik 11" descr="UNF_Logo_klein.emf">
            <a:extLst>
              <a:ext uri="{FF2B5EF4-FFF2-40B4-BE49-F238E27FC236}">
                <a16:creationId xmlns:a16="http://schemas.microsoft.com/office/drawing/2014/main" id="{AC6089CE-C90C-524C-A727-D3C07813E3C8}"/>
              </a:ext>
            </a:extLst>
          </p:cNvPr>
          <p:cNvPicPr>
            <a:picLocks/>
          </p:cNvPicPr>
          <p:nvPr userDrawn="1"/>
        </p:nvPicPr>
        <p:blipFill rotWithShape="1">
          <a:blip r:embed="rId11" cstate="print"/>
          <a:srcRect r="25383"/>
          <a:stretch/>
        </p:blipFill>
        <p:spPr>
          <a:xfrm>
            <a:off x="8695196" y="6316136"/>
            <a:ext cx="413308" cy="49724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platzhalter 7">
            <a:extLst>
              <a:ext uri="{FF2B5EF4-FFF2-40B4-BE49-F238E27FC236}">
                <a16:creationId xmlns:a16="http://schemas.microsoft.com/office/drawing/2014/main" id="{8E286AE2-A548-994E-BDD0-1846905A8B4D}"/>
              </a:ext>
            </a:extLst>
          </p:cNvPr>
          <p:cNvSpPr txBox="1">
            <a:spLocks/>
          </p:cNvSpPr>
          <p:nvPr userDrawn="1"/>
        </p:nvSpPr>
        <p:spPr>
          <a:xfrm>
            <a:off x="217488" y="6309320"/>
            <a:ext cx="8458968" cy="425450"/>
          </a:xfrm>
          <a:prstGeom prst="rect">
            <a:avLst/>
          </a:prstGeom>
        </p:spPr>
        <p:txBody>
          <a:bodyPr lIns="0" tIns="0" rIns="0" bIns="0" anchor="b" anchorCtr="0"/>
          <a:lstStyle/>
          <a:p>
            <a:pPr marL="0" marR="0" lvl="0" indent="0" algn="l" defTabSz="914400" rtl="0" eaLnBrk="1" fontAlgn="auto" latinLnBrk="0" hangingPunct="1">
              <a:lnSpc>
                <a:spcPts val="9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​"/>
              <a:tabLst/>
              <a:defRPr/>
            </a:pPr>
            <a:r>
              <a:rPr kumimoji="0" lang="de-DE" sz="800" b="1" i="0" u="none" strike="noStrike" kern="1200" cap="all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Université</a:t>
            </a:r>
            <a:r>
              <a:rPr kumimoji="0" lang="de-DE" sz="800" b="1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de </a:t>
            </a:r>
            <a:r>
              <a:rPr kumimoji="0" lang="de-DE" sz="800" b="1" i="0" u="none" strike="noStrike" kern="1200" cap="all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fribourg</a:t>
            </a:r>
            <a:r>
              <a:rPr kumimoji="0" lang="de-DE" sz="800" b="1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/ Universität Freiburg </a:t>
            </a:r>
            <a:r>
              <a:rPr kumimoji="0" lang="de-DE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| </a:t>
            </a:r>
            <a:r>
              <a:rPr kumimoji="0" lang="de-DE" sz="800" b="0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FACULTÉ des </a:t>
            </a:r>
            <a:r>
              <a:rPr kumimoji="0" lang="de-DE" sz="800" b="0" i="0" u="none" strike="noStrike" kern="1200" cap="all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sciences</a:t>
            </a:r>
            <a:r>
              <a:rPr kumimoji="0" lang="de-DE" sz="800" b="0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Et de </a:t>
            </a:r>
            <a:r>
              <a:rPr kumimoji="0" lang="de-DE" sz="800" b="0" i="0" u="none" strike="noStrike" kern="1200" cap="all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Médecine</a:t>
            </a:r>
            <a:r>
              <a:rPr kumimoji="0" lang="de-DE" sz="800" b="0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de-DE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/ MATH.-NATURWISSENSCHAFTLICHE UND MEDIZINISCHE FAKULTÄT </a:t>
            </a:r>
            <a:br>
              <a:rPr kumimoji="0" lang="de-DE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de-DE" sz="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Influence</a:t>
            </a:r>
            <a:r>
              <a:rPr kumimoji="0" lang="de-DE" sz="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de-DE" sz="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of</a:t>
            </a:r>
            <a:r>
              <a:rPr kumimoji="0" lang="de-DE" sz="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de-DE" sz="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the</a:t>
            </a:r>
            <a:r>
              <a:rPr kumimoji="0" lang="de-DE" sz="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de-DE" sz="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popularity</a:t>
            </a:r>
            <a:r>
              <a:rPr kumimoji="0" lang="de-DE" sz="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on </a:t>
            </a:r>
            <a:r>
              <a:rPr kumimoji="0" lang="de-DE" sz="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sales</a:t>
            </a:r>
            <a:r>
              <a:rPr kumimoji="0" lang="de-DE" sz="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|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63091 Social Media Analytics</a:t>
            </a:r>
          </a:p>
          <a:p>
            <a:pPr marL="0" marR="0" lvl="0" indent="0" algn="l" defTabSz="914400" rtl="0" eaLnBrk="1" fontAlgn="auto" latinLnBrk="0" hangingPunct="1">
              <a:lnSpc>
                <a:spcPts val="9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​"/>
              <a:tabLst/>
              <a:defRPr/>
            </a:pPr>
            <a:r>
              <a:rPr lang="sv-SE" sz="800" dirty="0"/>
              <a:t>CARONI Sophie / CAZZATO Emmanuel / NATER Quentin</a:t>
            </a:r>
            <a:endParaRPr lang="de-CH" sz="800" dirty="0"/>
          </a:p>
        </p:txBody>
      </p:sp>
      <p:cxnSp>
        <p:nvCxnSpPr>
          <p:cNvPr id="14" name="Gerade Verbindung 8">
            <a:extLst>
              <a:ext uri="{FF2B5EF4-FFF2-40B4-BE49-F238E27FC236}">
                <a16:creationId xmlns:a16="http://schemas.microsoft.com/office/drawing/2014/main" id="{83A2A060-6BA3-F547-ACEB-51C7D04EDB03}"/>
              </a:ext>
            </a:extLst>
          </p:cNvPr>
          <p:cNvCxnSpPr/>
          <p:nvPr userDrawn="1"/>
        </p:nvCxnSpPr>
        <p:spPr>
          <a:xfrm>
            <a:off x="0" y="6237312"/>
            <a:ext cx="9144000" cy="0"/>
          </a:xfrm>
          <a:prstGeom prst="line">
            <a:avLst/>
          </a:prstGeom>
          <a:ln w="50800">
            <a:solidFill>
              <a:srgbClr val="1B8A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</p:sldLayoutIdLst>
  <p:hf hdr="0"/>
  <p:txStyles>
    <p:titleStyle>
      <a:lvl1pPr algn="l" defTabSz="914400" rtl="0" eaLnBrk="1" latinLnBrk="0" hangingPunct="1">
        <a:lnSpc>
          <a:spcPts val="2700"/>
        </a:lnSpc>
        <a:spcBef>
          <a:spcPct val="0"/>
        </a:spcBef>
        <a:buNone/>
        <a:defRPr sz="2000" b="1" kern="1200" cap="all" baseline="0">
          <a:solidFill>
            <a:srgbClr val="1B8A54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lnSpc>
          <a:spcPts val="2700"/>
        </a:lnSpc>
        <a:spcBef>
          <a:spcPts val="0"/>
        </a:spcBef>
        <a:buFont typeface="Arial" pitchFamily="34" charset="0"/>
        <a:buChar char="​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0" indent="0" algn="l" defTabSz="914400" rtl="0" eaLnBrk="1" latinLnBrk="0" hangingPunct="1">
        <a:lnSpc>
          <a:spcPts val="2700"/>
        </a:lnSpc>
        <a:spcBef>
          <a:spcPts val="0"/>
        </a:spcBef>
        <a:buFont typeface="Arial" pitchFamily="34" charset="0"/>
        <a:buChar char="​"/>
        <a:defRPr sz="20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216000" indent="-216000" algn="l" defTabSz="914400" rtl="0" eaLnBrk="1" latinLnBrk="0" hangingPunct="1">
        <a:lnSpc>
          <a:spcPts val="2700"/>
        </a:lnSpc>
        <a:spcBef>
          <a:spcPts val="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0" indent="0" algn="l" defTabSz="914400" rtl="0" eaLnBrk="1" latinLnBrk="0" hangingPunct="1">
        <a:lnSpc>
          <a:spcPts val="2700"/>
        </a:lnSpc>
        <a:spcBef>
          <a:spcPts val="0"/>
        </a:spcBef>
        <a:buFont typeface="Arial" pitchFamily="34" charset="0"/>
        <a:buChar char="​"/>
        <a:defRPr sz="2000" b="1" kern="1200">
          <a:solidFill>
            <a:schemeClr val="accent4"/>
          </a:solidFill>
          <a:latin typeface="Arial" pitchFamily="34" charset="0"/>
          <a:ea typeface="+mn-ea"/>
          <a:cs typeface="Arial" pitchFamily="34" charset="0"/>
        </a:defRPr>
      </a:lvl4pPr>
      <a:lvl5pPr marL="0" indent="0" algn="l" defTabSz="914400" rtl="0" eaLnBrk="1" latinLnBrk="0" hangingPunct="1">
        <a:lnSpc>
          <a:spcPts val="2700"/>
        </a:lnSpc>
        <a:spcBef>
          <a:spcPts val="0"/>
        </a:spcBef>
        <a:buFont typeface="Arial" pitchFamily="34" charset="0"/>
        <a:buChar char="​"/>
        <a:defRPr sz="2000" b="1" kern="1200">
          <a:solidFill>
            <a:srgbClr val="1B8A54"/>
          </a:solidFill>
          <a:latin typeface="Arial" pitchFamily="34" charset="0"/>
          <a:ea typeface="+mn-ea"/>
          <a:cs typeface="Arial" pitchFamily="34" charset="0"/>
        </a:defRPr>
      </a:lvl5pPr>
      <a:lvl6pPr marL="0" indent="0" algn="l" defTabSz="914400" rtl="0" eaLnBrk="1" latinLnBrk="0" hangingPunct="1">
        <a:lnSpc>
          <a:spcPts val="2700"/>
        </a:lnSpc>
        <a:spcBef>
          <a:spcPts val="0"/>
        </a:spcBef>
        <a:buFont typeface="Arial" pitchFamily="34" charset="0"/>
        <a:buChar char="​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ts val="2700"/>
        </a:lnSpc>
        <a:spcBef>
          <a:spcPts val="0"/>
        </a:spcBef>
        <a:buFont typeface="Arial" pitchFamily="34" charset="0"/>
        <a:buChar char="​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ts val="2700"/>
        </a:lnSpc>
        <a:spcBef>
          <a:spcPts val="0"/>
        </a:spcBef>
        <a:buFont typeface="Arial" pitchFamily="34" charset="0"/>
        <a:buChar char="​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ts val="2700"/>
        </a:lnSpc>
        <a:spcBef>
          <a:spcPts val="0"/>
        </a:spcBef>
        <a:buFont typeface="Arial" pitchFamily="34" charset="0"/>
        <a:buChar char="​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hyperlink" Target="http://snap.stanford.edu/data/amazon-meta.html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hyperlink" Target="http://snap.stanford.edu/data/amazon-meta.html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hyperlink" Target="http://snap.stanford.edu/data/amazon-meta.html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>
          <a:xfrm>
            <a:off x="469653" y="1803400"/>
            <a:ext cx="8278811" cy="4546600"/>
          </a:xfrm>
        </p:spPr>
        <p:txBody>
          <a:bodyPr/>
          <a:lstStyle/>
          <a:p>
            <a:r>
              <a:rPr lang="de-CH" dirty="0"/>
              <a:t>14 March 2023</a:t>
            </a:r>
          </a:p>
          <a:p>
            <a:pPr lvl="1"/>
            <a:r>
              <a:rPr lang="de-CH" dirty="0" err="1"/>
              <a:t>Influence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popularity</a:t>
            </a:r>
            <a:r>
              <a:rPr lang="de-CH" dirty="0"/>
              <a:t> on </a:t>
            </a:r>
            <a:r>
              <a:rPr lang="de-CH" dirty="0" err="1"/>
              <a:t>sales</a:t>
            </a:r>
            <a:endParaRPr lang="de-CH" dirty="0"/>
          </a:p>
          <a:p>
            <a:pPr lvl="2"/>
            <a:r>
              <a:rPr lang="de-CH" dirty="0"/>
              <a:t>FS2023: 63091 </a:t>
            </a:r>
            <a:r>
              <a:rPr lang="de-CH" dirty="0" err="1"/>
              <a:t>Social</a:t>
            </a:r>
            <a:r>
              <a:rPr lang="de-CH" dirty="0"/>
              <a:t> Media Analytics</a:t>
            </a:r>
          </a:p>
          <a:p>
            <a:pPr lvl="3"/>
            <a:r>
              <a:rPr lang="sv-SE" dirty="0"/>
              <a:t>CARONI Sophie / CAZZATO Emmanuel / NATER Quentin</a:t>
            </a:r>
            <a:endParaRPr lang="de-CH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C259EED-BFA0-E7C1-BA03-66254FE5F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0528" y="-2499356"/>
            <a:ext cx="9361040" cy="8736668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type="title"/>
          </p:nvPr>
        </p:nvSpPr>
        <p:spPr>
          <a:xfrm>
            <a:off x="215900" y="398765"/>
            <a:ext cx="8712200" cy="673199"/>
          </a:xfrm>
        </p:spPr>
        <p:txBody>
          <a:bodyPr anchor="t">
            <a:normAutofit/>
          </a:bodyPr>
          <a:lstStyle/>
          <a:p>
            <a:r>
              <a:rPr lang="de-CH" dirty="0" err="1">
                <a:solidFill>
                  <a:schemeClr val="bg1"/>
                </a:solidFill>
              </a:rPr>
              <a:t>questions</a:t>
            </a:r>
            <a:endParaRPr lang="de-CH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7F8C18D-92F3-7566-66DC-74496129E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196752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mazon logo (png symbol icon) orange">
            <a:extLst>
              <a:ext uri="{FF2B5EF4-FFF2-40B4-BE49-F238E27FC236}">
                <a16:creationId xmlns:a16="http://schemas.microsoft.com/office/drawing/2014/main" id="{D18160C1-CBF9-BE70-7ABB-6EA324D39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581128"/>
            <a:ext cx="1502296" cy="150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030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9AA503-4C79-4851-4E69-69E58011C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0528" y="-2499356"/>
            <a:ext cx="9361040" cy="873666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solidFill>
                  <a:schemeClr val="bg1"/>
                </a:solidFill>
              </a:rPr>
              <a:t>Content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56C13E7-4D24-734A-9208-99E4C066DCF3}"/>
              </a:ext>
            </a:extLst>
          </p:cNvPr>
          <p:cNvSpPr txBox="1"/>
          <p:nvPr/>
        </p:nvSpPr>
        <p:spPr>
          <a:xfrm>
            <a:off x="3490076" y="659624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endParaRPr lang="de-DE" sz="2000" dirty="0"/>
          </a:p>
        </p:txBody>
      </p:sp>
      <p:graphicFrame>
        <p:nvGraphicFramePr>
          <p:cNvPr id="16" name="Diagramme 15">
            <a:extLst>
              <a:ext uri="{FF2B5EF4-FFF2-40B4-BE49-F238E27FC236}">
                <a16:creationId xmlns:a16="http://schemas.microsoft.com/office/drawing/2014/main" id="{A7DAA807-8D89-4ADF-A3AC-87CBF8EE0E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2364112"/>
              </p:ext>
            </p:extLst>
          </p:nvPr>
        </p:nvGraphicFramePr>
        <p:xfrm>
          <a:off x="0" y="764704"/>
          <a:ext cx="8926512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C259EED-BFA0-E7C1-BA03-66254FE5F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0528" y="-2499356"/>
            <a:ext cx="9361040" cy="8736668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type="title"/>
          </p:nvPr>
        </p:nvSpPr>
        <p:spPr>
          <a:xfrm>
            <a:off x="215900" y="398765"/>
            <a:ext cx="8712200" cy="673199"/>
          </a:xfrm>
        </p:spPr>
        <p:txBody>
          <a:bodyPr anchor="t">
            <a:normAutofit/>
          </a:bodyPr>
          <a:lstStyle/>
          <a:p>
            <a:r>
              <a:rPr lang="de-CH" dirty="0" err="1">
                <a:solidFill>
                  <a:schemeClr val="bg1"/>
                </a:solidFill>
              </a:rPr>
              <a:t>dataset</a:t>
            </a:r>
            <a:endParaRPr lang="de-CH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038DDF-B5E5-A8CC-4352-CB2A68FD0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96788"/>
            <a:ext cx="962868" cy="105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23AD5B-C7A9-C182-FAA2-1D4D1E02A3D7}"/>
              </a:ext>
            </a:extLst>
          </p:cNvPr>
          <p:cNvSpPr txBox="1"/>
          <p:nvPr/>
        </p:nvSpPr>
        <p:spPr>
          <a:xfrm>
            <a:off x="215900" y="1848372"/>
            <a:ext cx="8712200" cy="20882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r>
              <a:rPr lang="en-GB" sz="2000" dirty="0">
                <a:solidFill>
                  <a:schemeClr val="bg1"/>
                </a:solidFill>
              </a:rPr>
              <a:t>Amazon product co-purchasing network metadata :</a:t>
            </a:r>
            <a:endParaRPr lang="fr-CH" sz="2000" dirty="0">
              <a:solidFill>
                <a:schemeClr val="bg1"/>
              </a:solidFill>
              <a:hlinkClick r:id="rId5"/>
            </a:endParaRPr>
          </a:p>
          <a:p>
            <a:pPr>
              <a:lnSpc>
                <a:spcPts val="2700"/>
              </a:lnSpc>
            </a:pPr>
            <a:r>
              <a:rPr lang="fr-CH" sz="2000" dirty="0">
                <a:solidFill>
                  <a:schemeClr val="bg1"/>
                </a:solidFill>
                <a:hlinkClick r:id="rId5"/>
              </a:rPr>
              <a:t>http://snap.stanford.edu/data/amazon-meta.html</a:t>
            </a:r>
            <a:r>
              <a:rPr lang="fr-CH" sz="20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3" name="Picture 2" descr="Amazon logo (png symbol icon) orange">
            <a:extLst>
              <a:ext uri="{FF2B5EF4-FFF2-40B4-BE49-F238E27FC236}">
                <a16:creationId xmlns:a16="http://schemas.microsoft.com/office/drawing/2014/main" id="{7CB8D8D6-24C5-C59D-F67B-6F14432C8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581128"/>
            <a:ext cx="1502296" cy="150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914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C259EED-BFA0-E7C1-BA03-66254FE5F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0528" y="-16814050"/>
            <a:ext cx="24698744" cy="23051362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type="title"/>
          </p:nvPr>
        </p:nvSpPr>
        <p:spPr>
          <a:xfrm>
            <a:off x="215900" y="398765"/>
            <a:ext cx="8712200" cy="673199"/>
          </a:xfrm>
        </p:spPr>
        <p:txBody>
          <a:bodyPr anchor="t">
            <a:normAutofit/>
          </a:bodyPr>
          <a:lstStyle/>
          <a:p>
            <a:r>
              <a:rPr lang="de-CH" dirty="0" err="1">
                <a:solidFill>
                  <a:schemeClr val="bg1"/>
                </a:solidFill>
              </a:rPr>
              <a:t>dataset</a:t>
            </a:r>
            <a:endParaRPr lang="de-CH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038DDF-B5E5-A8CC-4352-CB2A68FD0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96788"/>
            <a:ext cx="962868" cy="105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23AD5B-C7A9-C182-FAA2-1D4D1E02A3D7}"/>
              </a:ext>
            </a:extLst>
          </p:cNvPr>
          <p:cNvSpPr txBox="1"/>
          <p:nvPr/>
        </p:nvSpPr>
        <p:spPr>
          <a:xfrm>
            <a:off x="215900" y="1848372"/>
            <a:ext cx="8712200" cy="20882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r>
              <a:rPr lang="en-GB" sz="2000" dirty="0">
                <a:solidFill>
                  <a:schemeClr val="bg1"/>
                </a:solidFill>
              </a:rPr>
              <a:t>Amazon product co-purchasing network metadata :</a:t>
            </a:r>
            <a:endParaRPr lang="fr-CH" sz="2000" dirty="0">
              <a:solidFill>
                <a:schemeClr val="bg1"/>
              </a:solidFill>
              <a:hlinkClick r:id="rId5"/>
            </a:endParaRPr>
          </a:p>
          <a:p>
            <a:pPr>
              <a:lnSpc>
                <a:spcPts val="2700"/>
              </a:lnSpc>
            </a:pPr>
            <a:r>
              <a:rPr lang="fr-CH" sz="2000" dirty="0">
                <a:solidFill>
                  <a:schemeClr val="bg1"/>
                </a:solidFill>
                <a:hlinkClick r:id="rId5"/>
              </a:rPr>
              <a:t>http://snap.stanford.edu/data/amazon-meta.html</a:t>
            </a:r>
            <a:r>
              <a:rPr lang="fr-CH" sz="20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3" name="Picture 2" descr="Amazon logo (png symbol icon) orange">
            <a:extLst>
              <a:ext uri="{FF2B5EF4-FFF2-40B4-BE49-F238E27FC236}">
                <a16:creationId xmlns:a16="http://schemas.microsoft.com/office/drawing/2014/main" id="{7CB8D8D6-24C5-C59D-F67B-6F14432C8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581128"/>
            <a:ext cx="1502296" cy="150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DCC7B75C-55F8-E8B1-CD79-2AC7731AD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852936"/>
            <a:ext cx="3638550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712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C259EED-BFA0-E7C1-BA03-66254FE5F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0528" y="-16814050"/>
            <a:ext cx="24698744" cy="23051362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type="title"/>
          </p:nvPr>
        </p:nvSpPr>
        <p:spPr>
          <a:xfrm>
            <a:off x="215900" y="398765"/>
            <a:ext cx="8712200" cy="673199"/>
          </a:xfrm>
        </p:spPr>
        <p:txBody>
          <a:bodyPr anchor="t">
            <a:normAutofit/>
          </a:bodyPr>
          <a:lstStyle/>
          <a:p>
            <a:r>
              <a:rPr lang="de-CH" dirty="0" err="1">
                <a:solidFill>
                  <a:schemeClr val="bg1"/>
                </a:solidFill>
              </a:rPr>
              <a:t>dataset</a:t>
            </a:r>
            <a:endParaRPr lang="de-CH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038DDF-B5E5-A8CC-4352-CB2A68FD0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96788"/>
            <a:ext cx="962868" cy="105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23AD5B-C7A9-C182-FAA2-1D4D1E02A3D7}"/>
              </a:ext>
            </a:extLst>
          </p:cNvPr>
          <p:cNvSpPr txBox="1"/>
          <p:nvPr/>
        </p:nvSpPr>
        <p:spPr>
          <a:xfrm>
            <a:off x="215900" y="1848372"/>
            <a:ext cx="8712200" cy="20882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r>
              <a:rPr lang="en-GB" sz="2000" dirty="0">
                <a:solidFill>
                  <a:schemeClr val="bg1"/>
                </a:solidFill>
              </a:rPr>
              <a:t>Amazon product co-purchasing network metadata :</a:t>
            </a:r>
            <a:endParaRPr lang="fr-CH" sz="2000" dirty="0">
              <a:solidFill>
                <a:schemeClr val="bg1"/>
              </a:solidFill>
              <a:hlinkClick r:id="rId5"/>
            </a:endParaRPr>
          </a:p>
          <a:p>
            <a:pPr>
              <a:lnSpc>
                <a:spcPts val="2700"/>
              </a:lnSpc>
            </a:pPr>
            <a:r>
              <a:rPr lang="fr-CH" sz="2000" dirty="0">
                <a:solidFill>
                  <a:schemeClr val="bg1"/>
                </a:solidFill>
                <a:hlinkClick r:id="rId5"/>
              </a:rPr>
              <a:t>http://snap.stanford.edu/data/amazon-meta.html</a:t>
            </a:r>
            <a:r>
              <a:rPr lang="fr-CH" sz="20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3" name="Picture 2" descr="Amazon logo (png symbol icon) orange">
            <a:extLst>
              <a:ext uri="{FF2B5EF4-FFF2-40B4-BE49-F238E27FC236}">
                <a16:creationId xmlns:a16="http://schemas.microsoft.com/office/drawing/2014/main" id="{7CB8D8D6-24C5-C59D-F67B-6F14432C8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581128"/>
            <a:ext cx="1502296" cy="150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0F5F6F8-854D-B75B-AF04-E9DFCBBBB9F6}"/>
              </a:ext>
            </a:extLst>
          </p:cNvPr>
          <p:cNvSpPr txBox="1"/>
          <p:nvPr/>
        </p:nvSpPr>
        <p:spPr>
          <a:xfrm>
            <a:off x="1259632" y="2923598"/>
            <a:ext cx="1234936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1200" dirty="0">
                <a:solidFill>
                  <a:schemeClr val="bg1"/>
                </a:solidFill>
              </a:rPr>
              <a:t>Id:   1</a:t>
            </a:r>
          </a:p>
          <a:p>
            <a:r>
              <a:rPr lang="fr-CH" sz="1200" dirty="0">
                <a:solidFill>
                  <a:schemeClr val="bg1"/>
                </a:solidFill>
              </a:rPr>
              <a:t>ASIN: 0827229534</a:t>
            </a:r>
          </a:p>
          <a:p>
            <a:r>
              <a:rPr lang="fr-CH" sz="1200" dirty="0">
                <a:solidFill>
                  <a:schemeClr val="bg1"/>
                </a:solidFill>
              </a:rPr>
              <a:t>  </a:t>
            </a:r>
            <a:r>
              <a:rPr lang="fr-CH" sz="1200" dirty="0" err="1">
                <a:solidFill>
                  <a:schemeClr val="bg1"/>
                </a:solidFill>
              </a:rPr>
              <a:t>title</a:t>
            </a:r>
            <a:r>
              <a:rPr lang="fr-CH" sz="1200" dirty="0">
                <a:solidFill>
                  <a:schemeClr val="bg1"/>
                </a:solidFill>
              </a:rPr>
              <a:t>: Patterns of </a:t>
            </a:r>
            <a:r>
              <a:rPr lang="fr-CH" sz="1200" dirty="0" err="1">
                <a:solidFill>
                  <a:schemeClr val="bg1"/>
                </a:solidFill>
              </a:rPr>
              <a:t>Preaching</a:t>
            </a:r>
            <a:r>
              <a:rPr lang="fr-CH" sz="1200" dirty="0">
                <a:solidFill>
                  <a:schemeClr val="bg1"/>
                </a:solidFill>
              </a:rPr>
              <a:t>: A Sermon Sampler</a:t>
            </a:r>
          </a:p>
          <a:p>
            <a:r>
              <a:rPr lang="fr-CH" sz="1200" dirty="0">
                <a:solidFill>
                  <a:schemeClr val="bg1"/>
                </a:solidFill>
              </a:rPr>
              <a:t>  group: Book</a:t>
            </a:r>
          </a:p>
          <a:p>
            <a:r>
              <a:rPr lang="fr-CH" sz="1200" dirty="0">
                <a:solidFill>
                  <a:schemeClr val="bg1"/>
                </a:solidFill>
              </a:rPr>
              <a:t>  </a:t>
            </a:r>
            <a:r>
              <a:rPr lang="fr-CH" sz="1200" dirty="0" err="1">
                <a:solidFill>
                  <a:schemeClr val="bg1"/>
                </a:solidFill>
              </a:rPr>
              <a:t>salesrank</a:t>
            </a:r>
            <a:r>
              <a:rPr lang="fr-CH" sz="1200" dirty="0">
                <a:solidFill>
                  <a:schemeClr val="bg1"/>
                </a:solidFill>
              </a:rPr>
              <a:t>: 396585</a:t>
            </a:r>
          </a:p>
          <a:p>
            <a:r>
              <a:rPr lang="fr-CH" sz="1200" dirty="0">
                <a:solidFill>
                  <a:schemeClr val="bg1"/>
                </a:solidFill>
              </a:rPr>
              <a:t>  </a:t>
            </a:r>
            <a:r>
              <a:rPr lang="fr-CH" sz="1200" dirty="0" err="1">
                <a:solidFill>
                  <a:schemeClr val="bg1"/>
                </a:solidFill>
              </a:rPr>
              <a:t>similar</a:t>
            </a:r>
            <a:r>
              <a:rPr lang="fr-CH" sz="1200" dirty="0">
                <a:solidFill>
                  <a:schemeClr val="bg1"/>
                </a:solidFill>
              </a:rPr>
              <a:t>: 5  0804215715  156101074X  0687023955  0687074231  082721619X</a:t>
            </a:r>
          </a:p>
          <a:p>
            <a:r>
              <a:rPr lang="fr-CH" sz="1200" dirty="0">
                <a:solidFill>
                  <a:schemeClr val="bg1"/>
                </a:solidFill>
              </a:rPr>
              <a:t>  </a:t>
            </a:r>
            <a:r>
              <a:rPr lang="fr-CH" sz="1200" dirty="0" err="1">
                <a:solidFill>
                  <a:schemeClr val="bg1"/>
                </a:solidFill>
              </a:rPr>
              <a:t>categories</a:t>
            </a:r>
            <a:r>
              <a:rPr lang="fr-CH" sz="1200" dirty="0">
                <a:solidFill>
                  <a:schemeClr val="bg1"/>
                </a:solidFill>
              </a:rPr>
              <a:t>: 2</a:t>
            </a:r>
          </a:p>
          <a:p>
            <a:r>
              <a:rPr lang="fr-CH" sz="1200" dirty="0">
                <a:solidFill>
                  <a:schemeClr val="bg1"/>
                </a:solidFill>
              </a:rPr>
              <a:t>   |Books[283155]|</a:t>
            </a:r>
            <a:r>
              <a:rPr lang="fr-CH" sz="1200" dirty="0" err="1">
                <a:solidFill>
                  <a:schemeClr val="bg1"/>
                </a:solidFill>
              </a:rPr>
              <a:t>Subjects</a:t>
            </a:r>
            <a:r>
              <a:rPr lang="fr-CH" sz="1200" dirty="0">
                <a:solidFill>
                  <a:schemeClr val="bg1"/>
                </a:solidFill>
              </a:rPr>
              <a:t>[1000]|Religion &amp; </a:t>
            </a:r>
            <a:r>
              <a:rPr lang="fr-CH" sz="1200" dirty="0" err="1">
                <a:solidFill>
                  <a:schemeClr val="bg1"/>
                </a:solidFill>
              </a:rPr>
              <a:t>Spirituality</a:t>
            </a:r>
            <a:r>
              <a:rPr lang="fr-CH" sz="1200" dirty="0">
                <a:solidFill>
                  <a:schemeClr val="bg1"/>
                </a:solidFill>
              </a:rPr>
              <a:t>[22]|</a:t>
            </a:r>
            <a:r>
              <a:rPr lang="fr-CH" sz="1200" dirty="0" err="1">
                <a:solidFill>
                  <a:schemeClr val="bg1"/>
                </a:solidFill>
              </a:rPr>
              <a:t>Christianity</a:t>
            </a:r>
            <a:r>
              <a:rPr lang="fr-CH" sz="1200" dirty="0">
                <a:solidFill>
                  <a:schemeClr val="bg1"/>
                </a:solidFill>
              </a:rPr>
              <a:t>[12290]|</a:t>
            </a:r>
            <a:r>
              <a:rPr lang="fr-CH" sz="1200" dirty="0" err="1">
                <a:solidFill>
                  <a:schemeClr val="bg1"/>
                </a:solidFill>
              </a:rPr>
              <a:t>Clergy</a:t>
            </a:r>
            <a:r>
              <a:rPr lang="fr-CH" sz="1200" dirty="0">
                <a:solidFill>
                  <a:schemeClr val="bg1"/>
                </a:solidFill>
              </a:rPr>
              <a:t>[12360]|</a:t>
            </a:r>
            <a:r>
              <a:rPr lang="fr-CH" sz="1200" dirty="0" err="1">
                <a:solidFill>
                  <a:schemeClr val="bg1"/>
                </a:solidFill>
              </a:rPr>
              <a:t>Preaching</a:t>
            </a:r>
            <a:r>
              <a:rPr lang="fr-CH" sz="1200" dirty="0">
                <a:solidFill>
                  <a:schemeClr val="bg1"/>
                </a:solidFill>
              </a:rPr>
              <a:t>[12368]</a:t>
            </a:r>
          </a:p>
          <a:p>
            <a:r>
              <a:rPr lang="fr-CH" sz="1200" dirty="0">
                <a:solidFill>
                  <a:schemeClr val="bg1"/>
                </a:solidFill>
              </a:rPr>
              <a:t>   |Books[283155]|</a:t>
            </a:r>
            <a:r>
              <a:rPr lang="fr-CH" sz="1200" dirty="0" err="1">
                <a:solidFill>
                  <a:schemeClr val="bg1"/>
                </a:solidFill>
              </a:rPr>
              <a:t>Subjects</a:t>
            </a:r>
            <a:r>
              <a:rPr lang="fr-CH" sz="1200" dirty="0">
                <a:solidFill>
                  <a:schemeClr val="bg1"/>
                </a:solidFill>
              </a:rPr>
              <a:t>[1000]|Religion &amp; </a:t>
            </a:r>
            <a:r>
              <a:rPr lang="fr-CH" sz="1200" dirty="0" err="1">
                <a:solidFill>
                  <a:schemeClr val="bg1"/>
                </a:solidFill>
              </a:rPr>
              <a:t>Spirituality</a:t>
            </a:r>
            <a:r>
              <a:rPr lang="fr-CH" sz="1200" dirty="0">
                <a:solidFill>
                  <a:schemeClr val="bg1"/>
                </a:solidFill>
              </a:rPr>
              <a:t>[22]|</a:t>
            </a:r>
            <a:r>
              <a:rPr lang="fr-CH" sz="1200" dirty="0" err="1">
                <a:solidFill>
                  <a:schemeClr val="bg1"/>
                </a:solidFill>
              </a:rPr>
              <a:t>Christianity</a:t>
            </a:r>
            <a:r>
              <a:rPr lang="fr-CH" sz="1200" dirty="0">
                <a:solidFill>
                  <a:schemeClr val="bg1"/>
                </a:solidFill>
              </a:rPr>
              <a:t>[12290]|</a:t>
            </a:r>
            <a:r>
              <a:rPr lang="fr-CH" sz="1200" dirty="0" err="1">
                <a:solidFill>
                  <a:schemeClr val="bg1"/>
                </a:solidFill>
              </a:rPr>
              <a:t>Clergy</a:t>
            </a:r>
            <a:r>
              <a:rPr lang="fr-CH" sz="1200" dirty="0">
                <a:solidFill>
                  <a:schemeClr val="bg1"/>
                </a:solidFill>
              </a:rPr>
              <a:t>[12360]|Sermons[12370]</a:t>
            </a:r>
          </a:p>
          <a:p>
            <a:r>
              <a:rPr lang="fr-CH" sz="1200" dirty="0">
                <a:solidFill>
                  <a:schemeClr val="bg1"/>
                </a:solidFill>
              </a:rPr>
              <a:t>  </a:t>
            </a:r>
            <a:r>
              <a:rPr lang="fr-CH" sz="1200" dirty="0" err="1">
                <a:solidFill>
                  <a:schemeClr val="bg1"/>
                </a:solidFill>
              </a:rPr>
              <a:t>reviews</a:t>
            </a:r>
            <a:r>
              <a:rPr lang="fr-CH" sz="1200" dirty="0">
                <a:solidFill>
                  <a:schemeClr val="bg1"/>
                </a:solidFill>
              </a:rPr>
              <a:t>: total: 2  </a:t>
            </a:r>
            <a:r>
              <a:rPr lang="fr-CH" sz="1200" dirty="0" err="1">
                <a:solidFill>
                  <a:schemeClr val="bg1"/>
                </a:solidFill>
              </a:rPr>
              <a:t>downloaded</a:t>
            </a:r>
            <a:r>
              <a:rPr lang="fr-CH" sz="1200" dirty="0">
                <a:solidFill>
                  <a:schemeClr val="bg1"/>
                </a:solidFill>
              </a:rPr>
              <a:t>: 2  </a:t>
            </a:r>
            <a:r>
              <a:rPr lang="fr-CH" sz="1200" dirty="0" err="1">
                <a:solidFill>
                  <a:schemeClr val="bg1"/>
                </a:solidFill>
              </a:rPr>
              <a:t>avg</a:t>
            </a:r>
            <a:r>
              <a:rPr lang="fr-CH" sz="1200" dirty="0">
                <a:solidFill>
                  <a:schemeClr val="bg1"/>
                </a:solidFill>
              </a:rPr>
              <a:t> rating: 5</a:t>
            </a:r>
          </a:p>
          <a:p>
            <a:r>
              <a:rPr lang="fr-CH" sz="1200" dirty="0">
                <a:solidFill>
                  <a:schemeClr val="bg1"/>
                </a:solidFill>
              </a:rPr>
              <a:t>    2000-7-28  </a:t>
            </a:r>
            <a:r>
              <a:rPr lang="fr-CH" sz="1200" dirty="0" err="1">
                <a:solidFill>
                  <a:schemeClr val="bg1"/>
                </a:solidFill>
              </a:rPr>
              <a:t>cutomer</a:t>
            </a:r>
            <a:r>
              <a:rPr lang="fr-CH" sz="1200" dirty="0">
                <a:solidFill>
                  <a:schemeClr val="bg1"/>
                </a:solidFill>
              </a:rPr>
              <a:t>: A2JW67OY8U6HHK  rating: 5  votes:  10  </a:t>
            </a:r>
            <a:r>
              <a:rPr lang="fr-CH" sz="1200" dirty="0" err="1">
                <a:solidFill>
                  <a:schemeClr val="bg1"/>
                </a:solidFill>
              </a:rPr>
              <a:t>helpful</a:t>
            </a:r>
            <a:r>
              <a:rPr lang="fr-CH" sz="1200" dirty="0">
                <a:solidFill>
                  <a:schemeClr val="bg1"/>
                </a:solidFill>
              </a:rPr>
              <a:t>:   9</a:t>
            </a:r>
          </a:p>
          <a:p>
            <a:r>
              <a:rPr lang="fr-CH" sz="1200" dirty="0">
                <a:solidFill>
                  <a:schemeClr val="bg1"/>
                </a:solidFill>
              </a:rPr>
              <a:t>    2003-12-14  </a:t>
            </a:r>
            <a:r>
              <a:rPr lang="fr-CH" sz="1200" dirty="0" err="1">
                <a:solidFill>
                  <a:schemeClr val="bg1"/>
                </a:solidFill>
              </a:rPr>
              <a:t>cutomer</a:t>
            </a:r>
            <a:r>
              <a:rPr lang="fr-CH" sz="1200" dirty="0">
                <a:solidFill>
                  <a:schemeClr val="bg1"/>
                </a:solidFill>
              </a:rPr>
              <a:t>: A2VE83MZF98ITY  rating: 5  votes:   6  </a:t>
            </a:r>
            <a:r>
              <a:rPr lang="fr-CH" sz="1200" dirty="0" err="1">
                <a:solidFill>
                  <a:schemeClr val="bg1"/>
                </a:solidFill>
              </a:rPr>
              <a:t>helpful</a:t>
            </a:r>
            <a:r>
              <a:rPr lang="fr-CH" sz="1200" dirty="0">
                <a:solidFill>
                  <a:schemeClr val="bg1"/>
                </a:solidFill>
              </a:rPr>
              <a:t>:   5</a:t>
            </a:r>
          </a:p>
        </p:txBody>
      </p:sp>
    </p:spTree>
    <p:extLst>
      <p:ext uri="{BB962C8B-B14F-4D97-AF65-F5344CB8AC3E}">
        <p14:creationId xmlns:p14="http://schemas.microsoft.com/office/powerpoint/2010/main" val="3610765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C259EED-BFA0-E7C1-BA03-66254FE5F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0528" y="-2499356"/>
            <a:ext cx="9361040" cy="8736668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type="title"/>
          </p:nvPr>
        </p:nvSpPr>
        <p:spPr>
          <a:xfrm>
            <a:off x="215900" y="398765"/>
            <a:ext cx="8712200" cy="673199"/>
          </a:xfrm>
        </p:spPr>
        <p:txBody>
          <a:bodyPr anchor="t">
            <a:norm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Main </a:t>
            </a:r>
            <a:r>
              <a:rPr lang="de-CH" dirty="0" err="1">
                <a:solidFill>
                  <a:schemeClr val="bg1"/>
                </a:solidFill>
              </a:rPr>
              <a:t>idea</a:t>
            </a:r>
            <a:endParaRPr lang="de-CH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038DDF-B5E5-A8CC-4352-CB2A68FD0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96788"/>
            <a:ext cx="962868" cy="105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23AD5B-C7A9-C182-FAA2-1D4D1E02A3D7}"/>
              </a:ext>
            </a:extLst>
          </p:cNvPr>
          <p:cNvSpPr txBox="1"/>
          <p:nvPr/>
        </p:nvSpPr>
        <p:spPr>
          <a:xfrm>
            <a:off x="215900" y="1848372"/>
            <a:ext cx="8712200" cy="20882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r>
              <a:rPr lang="en-GB" sz="2000" dirty="0">
                <a:solidFill>
                  <a:schemeClr val="bg1"/>
                </a:solidFill>
              </a:rPr>
              <a:t>Find the most popular products by connecting them to their similar ones.</a:t>
            </a:r>
          </a:p>
          <a:p>
            <a:pPr>
              <a:lnSpc>
                <a:spcPts val="2700"/>
              </a:lnSpc>
            </a:pPr>
            <a:endParaRPr lang="en-GB" sz="2000" dirty="0">
              <a:solidFill>
                <a:schemeClr val="bg1"/>
              </a:solidFill>
            </a:endParaRPr>
          </a:p>
          <a:p>
            <a:pPr>
              <a:lnSpc>
                <a:spcPts val="2700"/>
              </a:lnSpc>
            </a:pPr>
            <a:r>
              <a:rPr lang="en-GB" sz="2000" dirty="0">
                <a:solidFill>
                  <a:schemeClr val="bg1"/>
                </a:solidFill>
              </a:rPr>
              <a:t>Compare with sales and/or reviews</a:t>
            </a:r>
            <a:endParaRPr lang="fr-CH" sz="2000" dirty="0">
              <a:solidFill>
                <a:schemeClr val="bg1"/>
              </a:solidFill>
            </a:endParaRPr>
          </a:p>
        </p:txBody>
      </p:sp>
      <p:pic>
        <p:nvPicPr>
          <p:cNvPr id="3" name="Picture 2" descr="Amazon logo (png symbol icon) orange">
            <a:extLst>
              <a:ext uri="{FF2B5EF4-FFF2-40B4-BE49-F238E27FC236}">
                <a16:creationId xmlns:a16="http://schemas.microsoft.com/office/drawing/2014/main" id="{7CB8D8D6-24C5-C59D-F67B-6F14432C8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581128"/>
            <a:ext cx="1502296" cy="150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C259EED-BFA0-E7C1-BA03-66254FE5F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0528" y="-2499356"/>
            <a:ext cx="9361040" cy="8736668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type="title"/>
          </p:nvPr>
        </p:nvSpPr>
        <p:spPr>
          <a:xfrm>
            <a:off x="215900" y="398765"/>
            <a:ext cx="8712200" cy="673199"/>
          </a:xfrm>
        </p:spPr>
        <p:txBody>
          <a:bodyPr anchor="t">
            <a:normAutofit/>
          </a:bodyPr>
          <a:lstStyle/>
          <a:p>
            <a:r>
              <a:rPr lang="de-CH" dirty="0" err="1">
                <a:solidFill>
                  <a:schemeClr val="bg1"/>
                </a:solidFill>
              </a:rPr>
              <a:t>Component</a:t>
            </a:r>
            <a:r>
              <a:rPr lang="de-CH" dirty="0">
                <a:solidFill>
                  <a:schemeClr val="bg1"/>
                </a:solidFill>
              </a:rPr>
              <a:t> </a:t>
            </a:r>
            <a:r>
              <a:rPr lang="de-CH" dirty="0" err="1">
                <a:solidFill>
                  <a:schemeClr val="bg1"/>
                </a:solidFill>
              </a:rPr>
              <a:t>of</a:t>
            </a:r>
            <a:r>
              <a:rPr lang="de-CH" dirty="0">
                <a:solidFill>
                  <a:schemeClr val="bg1"/>
                </a:solidFill>
              </a:rPr>
              <a:t> </a:t>
            </a:r>
            <a:r>
              <a:rPr lang="de-CH" dirty="0" err="1">
                <a:solidFill>
                  <a:schemeClr val="bg1"/>
                </a:solidFill>
              </a:rPr>
              <a:t>the</a:t>
            </a:r>
            <a:r>
              <a:rPr lang="de-CH" dirty="0">
                <a:solidFill>
                  <a:schemeClr val="bg1"/>
                </a:solidFill>
              </a:rPr>
              <a:t> </a:t>
            </a:r>
            <a:r>
              <a:rPr lang="de-CH" dirty="0" err="1">
                <a:solidFill>
                  <a:schemeClr val="bg1"/>
                </a:solidFill>
              </a:rPr>
              <a:t>project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23AD5B-C7A9-C182-FAA2-1D4D1E02A3D7}"/>
              </a:ext>
            </a:extLst>
          </p:cNvPr>
          <p:cNvSpPr txBox="1"/>
          <p:nvPr/>
        </p:nvSpPr>
        <p:spPr>
          <a:xfrm>
            <a:off x="215900" y="1848372"/>
            <a:ext cx="8712200" cy="20882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342900" indent="-34290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bg1"/>
                </a:solidFill>
              </a:rPr>
              <a:t>Community detection</a:t>
            </a:r>
          </a:p>
          <a:p>
            <a:pPr marL="342900" indent="-34290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Network exploration</a:t>
            </a:r>
          </a:p>
          <a:p>
            <a:pPr marL="342900" indent="-34290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Network visualization</a:t>
            </a:r>
          </a:p>
          <a:p>
            <a:pPr marL="342900" indent="-34290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Graph persistence</a:t>
            </a:r>
          </a:p>
          <a:p>
            <a:pPr marL="342900" indent="-34290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Data enrichment</a:t>
            </a:r>
            <a:endParaRPr lang="fr-CH" sz="2000" dirty="0">
              <a:solidFill>
                <a:schemeClr val="bg1"/>
              </a:solidFill>
            </a:endParaRPr>
          </a:p>
        </p:txBody>
      </p:sp>
      <p:pic>
        <p:nvPicPr>
          <p:cNvPr id="4" name="Picture 3" descr="Amazon logo (png symbol icon) orange">
            <a:extLst>
              <a:ext uri="{FF2B5EF4-FFF2-40B4-BE49-F238E27FC236}">
                <a16:creationId xmlns:a16="http://schemas.microsoft.com/office/drawing/2014/main" id="{93205CE4-21FB-ABED-0104-755E863C7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581128"/>
            <a:ext cx="1502296" cy="150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464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C259EED-BFA0-E7C1-BA03-66254FE5F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0528" y="-2499356"/>
            <a:ext cx="9361040" cy="8736668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type="title"/>
          </p:nvPr>
        </p:nvSpPr>
        <p:spPr>
          <a:xfrm>
            <a:off x="215900" y="398765"/>
            <a:ext cx="8712200" cy="673199"/>
          </a:xfrm>
        </p:spPr>
        <p:txBody>
          <a:bodyPr anchor="t">
            <a:norm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Data </a:t>
            </a:r>
            <a:r>
              <a:rPr lang="de-CH" dirty="0" err="1">
                <a:solidFill>
                  <a:schemeClr val="bg1"/>
                </a:solidFill>
              </a:rPr>
              <a:t>description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23AD5B-C7A9-C182-FAA2-1D4D1E02A3D7}"/>
              </a:ext>
            </a:extLst>
          </p:cNvPr>
          <p:cNvSpPr txBox="1"/>
          <p:nvPr/>
        </p:nvSpPr>
        <p:spPr>
          <a:xfrm>
            <a:off x="215900" y="1848372"/>
            <a:ext cx="8712200" cy="20882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r>
              <a:rPr lang="en-GB" sz="2000" b="1" dirty="0">
                <a:solidFill>
                  <a:schemeClr val="bg1"/>
                </a:solidFill>
              </a:rPr>
              <a:t>Node : Products</a:t>
            </a:r>
          </a:p>
          <a:p>
            <a:pPr>
              <a:lnSpc>
                <a:spcPts val="2700"/>
              </a:lnSpc>
            </a:pPr>
            <a:r>
              <a:rPr lang="en-GB" sz="2000" b="1" dirty="0">
                <a:solidFill>
                  <a:schemeClr val="bg1"/>
                </a:solidFill>
              </a:rPr>
              <a:t>Edge : Similar products list</a:t>
            </a:r>
            <a:endParaRPr lang="fr-CH" sz="2000" b="1" dirty="0">
              <a:solidFill>
                <a:schemeClr val="bg1"/>
              </a:solidFill>
            </a:endParaRPr>
          </a:p>
        </p:txBody>
      </p:sp>
      <p:pic>
        <p:nvPicPr>
          <p:cNvPr id="4" name="Picture 3" descr="Amazon logo (png symbol icon) orange">
            <a:extLst>
              <a:ext uri="{FF2B5EF4-FFF2-40B4-BE49-F238E27FC236}">
                <a16:creationId xmlns:a16="http://schemas.microsoft.com/office/drawing/2014/main" id="{63605357-D841-638E-8AAA-113412588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581128"/>
            <a:ext cx="1502296" cy="150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0644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C259EED-BFA0-E7C1-BA03-66254FE5F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0528" y="-2499356"/>
            <a:ext cx="9361040" cy="8736668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type="title"/>
          </p:nvPr>
        </p:nvSpPr>
        <p:spPr>
          <a:xfrm>
            <a:off x="215900" y="398765"/>
            <a:ext cx="8712200" cy="673199"/>
          </a:xfrm>
        </p:spPr>
        <p:txBody>
          <a:bodyPr anchor="t">
            <a:norm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Type </a:t>
            </a:r>
            <a:r>
              <a:rPr lang="de-CH" dirty="0" err="1">
                <a:solidFill>
                  <a:schemeClr val="bg1"/>
                </a:solidFill>
              </a:rPr>
              <a:t>of</a:t>
            </a:r>
            <a:r>
              <a:rPr lang="de-CH" dirty="0">
                <a:solidFill>
                  <a:schemeClr val="bg1"/>
                </a:solidFill>
              </a:rPr>
              <a:t> </a:t>
            </a:r>
            <a:r>
              <a:rPr lang="de-CH" dirty="0" err="1">
                <a:solidFill>
                  <a:schemeClr val="bg1"/>
                </a:solidFill>
              </a:rPr>
              <a:t>analytics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23AD5B-C7A9-C182-FAA2-1D4D1E02A3D7}"/>
              </a:ext>
            </a:extLst>
          </p:cNvPr>
          <p:cNvSpPr txBox="1"/>
          <p:nvPr/>
        </p:nvSpPr>
        <p:spPr>
          <a:xfrm>
            <a:off x="215900" y="1848372"/>
            <a:ext cx="8712200" cy="20882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r>
              <a:rPr lang="en-GB" sz="2000" b="1" dirty="0">
                <a:solidFill>
                  <a:schemeClr val="bg1"/>
                </a:solidFill>
              </a:rPr>
              <a:t>Community detection of the most central products.</a:t>
            </a:r>
            <a:endParaRPr lang="fr-CH" sz="2000" b="1" dirty="0">
              <a:solidFill>
                <a:schemeClr val="bg1"/>
              </a:solidFill>
            </a:endParaRPr>
          </a:p>
        </p:txBody>
      </p:sp>
      <p:pic>
        <p:nvPicPr>
          <p:cNvPr id="3" name="Picture 2" descr="Amazon logo (png symbol icon) orange">
            <a:extLst>
              <a:ext uri="{FF2B5EF4-FFF2-40B4-BE49-F238E27FC236}">
                <a16:creationId xmlns:a16="http://schemas.microsoft.com/office/drawing/2014/main" id="{6A0A1E57-902A-C7B2-B2F1-AC4BD3DAB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581128"/>
            <a:ext cx="1502296" cy="150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698168"/>
      </p:ext>
    </p:extLst>
  </p:cSld>
  <p:clrMapOvr>
    <a:masterClrMapping/>
  </p:clrMapOvr>
</p:sld>
</file>

<file path=ppt/theme/theme1.xml><?xml version="1.0" encoding="utf-8"?>
<a:theme xmlns:a="http://schemas.openxmlformats.org/drawingml/2006/main" name="04_UNIFR_PPT_Template_Acad_Lettres">
  <a:themeElements>
    <a:clrScheme name="UNI FR Colors">
      <a:dk1>
        <a:sysClr val="windowText" lastClr="000000"/>
      </a:dk1>
      <a:lt1>
        <a:sysClr val="window" lastClr="FFFFFF"/>
      </a:lt1>
      <a:dk2>
        <a:srgbClr val="0A3859"/>
      </a:dk2>
      <a:lt2>
        <a:srgbClr val="FFFFFF"/>
      </a:lt2>
      <a:accent1>
        <a:srgbClr val="0A3859"/>
      </a:accent1>
      <a:accent2>
        <a:srgbClr val="54748B"/>
      </a:accent2>
      <a:accent3>
        <a:srgbClr val="9DAFBD"/>
      </a:accent3>
      <a:accent4>
        <a:srgbClr val="D06516"/>
      </a:accent4>
      <a:accent5>
        <a:srgbClr val="DE945C"/>
      </a:accent5>
      <a:accent6>
        <a:srgbClr val="ECC1A2"/>
      </a:accent6>
      <a:hlink>
        <a:srgbClr val="0A3859"/>
      </a:hlink>
      <a:folHlink>
        <a:srgbClr val="D06516"/>
      </a:folHlink>
    </a:clrScheme>
    <a:fontScheme name="UNI FR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lnSpc>
            <a:spcPts val="2700"/>
          </a:lnSpc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41" id="{182A6B2E-1272-BE4B-AF75-6049A664DE7C}" vid="{B919A3FD-050F-6C45-9495-674C77883912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Projet_QuentinNaterChristopherArtero</Template>
  <TotalTime>0</TotalTime>
  <Words>880</Words>
  <Application>Microsoft Office PowerPoint</Application>
  <PresentationFormat>On-screen Show (4:3)</PresentationFormat>
  <Paragraphs>96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04_UNIFR_PPT_Template_Acad_Lettres</vt:lpstr>
      <vt:lpstr>PowerPoint Presentation</vt:lpstr>
      <vt:lpstr>Content</vt:lpstr>
      <vt:lpstr>dataset</vt:lpstr>
      <vt:lpstr>dataset</vt:lpstr>
      <vt:lpstr>dataset</vt:lpstr>
      <vt:lpstr>Main idea</vt:lpstr>
      <vt:lpstr>Component of the project</vt:lpstr>
      <vt:lpstr>Data description</vt:lpstr>
      <vt:lpstr>Type of analytics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Quentin Nater</dc:creator>
  <cp:lastModifiedBy>Quentin Nater</cp:lastModifiedBy>
  <cp:revision>80</cp:revision>
  <dcterms:created xsi:type="dcterms:W3CDTF">2021-11-23T13:05:30Z</dcterms:created>
  <dcterms:modified xsi:type="dcterms:W3CDTF">2023-03-13T17:52:14Z</dcterms:modified>
</cp:coreProperties>
</file>