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3" r:id="rId4"/>
    <p:sldId id="294" r:id="rId5"/>
    <p:sldId id="295" r:id="rId6"/>
    <p:sldId id="272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691" autoAdjust="0"/>
  </p:normalViewPr>
  <p:slideViewPr>
    <p:cSldViewPr showGuides="1">
      <p:cViewPr>
        <p:scale>
          <a:sx n="59" d="100"/>
          <a:sy n="59" d="100"/>
        </p:scale>
        <p:origin x="2552" y="952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3259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CA9A-6D37-473D-BA91-F378F99F70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EC4871-DC51-4E75-9D74-9CA28C0044CC}">
      <dgm:prSet/>
      <dgm:spPr/>
      <dgm:t>
        <a:bodyPr/>
        <a:lstStyle/>
        <a:p>
          <a:r>
            <a:rPr lang="en-US" dirty="0"/>
            <a:t>Dataset</a:t>
          </a:r>
        </a:p>
      </dgm:t>
    </dgm:pt>
    <dgm:pt modelId="{28934EB2-2B4C-4E47-9D24-0A97D687ED3C}" type="parTrans" cxnId="{9BE51EB7-0A86-4E33-864B-4313ECCE7495}">
      <dgm:prSet/>
      <dgm:spPr/>
      <dgm:t>
        <a:bodyPr/>
        <a:lstStyle/>
        <a:p>
          <a:endParaRPr lang="en-US"/>
        </a:p>
      </dgm:t>
    </dgm:pt>
    <dgm:pt modelId="{9F576327-7475-4BAC-98B6-414682C5AAE6}" type="sibTrans" cxnId="{9BE51EB7-0A86-4E33-864B-4313ECCE7495}">
      <dgm:prSet/>
      <dgm:spPr/>
      <dgm:t>
        <a:bodyPr/>
        <a:lstStyle/>
        <a:p>
          <a:endParaRPr lang="en-US"/>
        </a:p>
      </dgm:t>
    </dgm:pt>
    <dgm:pt modelId="{5D60F22B-4926-43D1-B2D9-E785E925F5A2}">
      <dgm:prSet/>
      <dgm:spPr/>
      <dgm:t>
        <a:bodyPr/>
        <a:lstStyle/>
        <a:p>
          <a:r>
            <a:rPr lang="fr-CH" dirty="0"/>
            <a:t>Data description</a:t>
          </a:r>
          <a:endParaRPr lang="en-US" dirty="0"/>
        </a:p>
      </dgm:t>
    </dgm:pt>
    <dgm:pt modelId="{C5601D28-E7AC-4219-BA88-E1085D808D5D}" type="parTrans" cxnId="{CD545872-BDC4-41E8-8D8D-B89CA378C8CF}">
      <dgm:prSet/>
      <dgm:spPr/>
      <dgm:t>
        <a:bodyPr/>
        <a:lstStyle/>
        <a:p>
          <a:endParaRPr lang="en-US"/>
        </a:p>
      </dgm:t>
    </dgm:pt>
    <dgm:pt modelId="{88918CC2-F62B-4116-AF54-BC3E3AA22E31}" type="sibTrans" cxnId="{CD545872-BDC4-41E8-8D8D-B89CA378C8CF}">
      <dgm:prSet/>
      <dgm:spPr/>
      <dgm:t>
        <a:bodyPr/>
        <a:lstStyle/>
        <a:p>
          <a:endParaRPr lang="en-US"/>
        </a:p>
      </dgm:t>
    </dgm:pt>
    <dgm:pt modelId="{8F5B8243-E0A9-4B5F-89E7-B75C83EDE741}">
      <dgm:prSet/>
      <dgm:spPr/>
      <dgm:t>
        <a:bodyPr/>
        <a:lstStyle/>
        <a:p>
          <a:r>
            <a:rPr lang="en-US" dirty="0"/>
            <a:t>Type of analytics</a:t>
          </a:r>
        </a:p>
      </dgm:t>
    </dgm:pt>
    <dgm:pt modelId="{1B59C197-24FC-4F8D-BE12-5AE3146CF548}" type="parTrans" cxnId="{413B985A-ECBC-463F-89F0-9409A1FB55F5}">
      <dgm:prSet/>
      <dgm:spPr/>
      <dgm:t>
        <a:bodyPr/>
        <a:lstStyle/>
        <a:p>
          <a:endParaRPr lang="en-US"/>
        </a:p>
      </dgm:t>
    </dgm:pt>
    <dgm:pt modelId="{78B234C3-CA69-4103-ADAE-666B6DB0E62B}" type="sibTrans" cxnId="{413B985A-ECBC-463F-89F0-9409A1FB55F5}">
      <dgm:prSet/>
      <dgm:spPr/>
      <dgm:t>
        <a:bodyPr/>
        <a:lstStyle/>
        <a:p>
          <a:endParaRPr lang="en-US"/>
        </a:p>
      </dgm:t>
    </dgm:pt>
    <dgm:pt modelId="{1F330E62-9854-45B5-953F-594B15FF7AB4}">
      <dgm:prSet/>
      <dgm:spPr/>
      <dgm:t>
        <a:bodyPr/>
        <a:lstStyle/>
        <a:p>
          <a:r>
            <a:rPr lang="en-US" dirty="0"/>
            <a:t>Component of the project</a:t>
          </a:r>
        </a:p>
      </dgm:t>
    </dgm:pt>
    <dgm:pt modelId="{78E13AC6-6DC4-47FC-9C86-1B15E2AEEBF6}" type="parTrans" cxnId="{46A478A5-4AE5-45CF-A58A-F0AE1B2995FE}">
      <dgm:prSet/>
      <dgm:spPr/>
      <dgm:t>
        <a:bodyPr/>
        <a:lstStyle/>
        <a:p>
          <a:endParaRPr lang="en-US"/>
        </a:p>
      </dgm:t>
    </dgm:pt>
    <dgm:pt modelId="{46996890-7E1E-4611-A540-0F57C69FB936}" type="sibTrans" cxnId="{46A478A5-4AE5-45CF-A58A-F0AE1B2995FE}">
      <dgm:prSet/>
      <dgm:spPr/>
      <dgm:t>
        <a:bodyPr/>
        <a:lstStyle/>
        <a:p>
          <a:endParaRPr lang="en-US"/>
        </a:p>
      </dgm:t>
    </dgm:pt>
    <dgm:pt modelId="{9B6684EB-3E1D-4400-823C-ECB3C49EA60E}">
      <dgm:prSet/>
      <dgm:spPr/>
      <dgm:t>
        <a:bodyPr/>
        <a:lstStyle/>
        <a:p>
          <a:r>
            <a:rPr lang="en-US"/>
            <a:t>Main </a:t>
          </a:r>
          <a:r>
            <a:rPr lang="en-US" dirty="0"/>
            <a:t>idea</a:t>
          </a:r>
        </a:p>
      </dgm:t>
    </dgm:pt>
    <dgm:pt modelId="{1E14D4BE-2D60-4070-A141-AF372611BE51}" type="parTrans" cxnId="{DA8468A9-CB5D-49F5-AD0D-100E5AC28F35}">
      <dgm:prSet/>
      <dgm:spPr/>
      <dgm:t>
        <a:bodyPr/>
        <a:lstStyle/>
        <a:p>
          <a:endParaRPr lang="fr-CH"/>
        </a:p>
      </dgm:t>
    </dgm:pt>
    <dgm:pt modelId="{D88F1554-7F98-4044-BDCD-9002CEE2CCD0}" type="sibTrans" cxnId="{DA8468A9-CB5D-49F5-AD0D-100E5AC28F35}">
      <dgm:prSet/>
      <dgm:spPr/>
      <dgm:t>
        <a:bodyPr/>
        <a:lstStyle/>
        <a:p>
          <a:endParaRPr lang="fr-CH"/>
        </a:p>
      </dgm:t>
    </dgm:pt>
    <dgm:pt modelId="{D580B9D3-88D7-4E58-9698-49ABBD52716A}" type="pres">
      <dgm:prSet presAssocID="{15FECA9A-6D37-473D-BA91-F378F99F7063}" presName="Name0" presStyleCnt="0">
        <dgm:presLayoutVars>
          <dgm:chMax val="7"/>
          <dgm:chPref val="7"/>
          <dgm:dir/>
        </dgm:presLayoutVars>
      </dgm:prSet>
      <dgm:spPr/>
    </dgm:pt>
    <dgm:pt modelId="{BFD4AA1C-5E0A-4106-822D-C15DB7F60B35}" type="pres">
      <dgm:prSet presAssocID="{15FECA9A-6D37-473D-BA91-F378F99F7063}" presName="Name1" presStyleCnt="0"/>
      <dgm:spPr/>
    </dgm:pt>
    <dgm:pt modelId="{8E0688BD-970D-4C5B-ACB3-72D30B19356C}" type="pres">
      <dgm:prSet presAssocID="{15FECA9A-6D37-473D-BA91-F378F99F7063}" presName="cycle" presStyleCnt="0"/>
      <dgm:spPr/>
    </dgm:pt>
    <dgm:pt modelId="{BB651A0F-D886-45E1-AF66-00A685CC77E5}" type="pres">
      <dgm:prSet presAssocID="{15FECA9A-6D37-473D-BA91-F378F99F7063}" presName="srcNode" presStyleLbl="node1" presStyleIdx="0" presStyleCnt="5"/>
      <dgm:spPr/>
    </dgm:pt>
    <dgm:pt modelId="{131BDCC8-73C2-4B94-BAFF-BB7B9460FDC3}" type="pres">
      <dgm:prSet presAssocID="{15FECA9A-6D37-473D-BA91-F378F99F7063}" presName="conn" presStyleLbl="parChTrans1D2" presStyleIdx="0" presStyleCnt="1"/>
      <dgm:spPr/>
    </dgm:pt>
    <dgm:pt modelId="{EC65F118-30A6-445D-A783-4C7AC6E4A76D}" type="pres">
      <dgm:prSet presAssocID="{15FECA9A-6D37-473D-BA91-F378F99F7063}" presName="extraNode" presStyleLbl="node1" presStyleIdx="0" presStyleCnt="5"/>
      <dgm:spPr/>
    </dgm:pt>
    <dgm:pt modelId="{F19B4F47-F533-4483-B62B-4669513077DD}" type="pres">
      <dgm:prSet presAssocID="{15FECA9A-6D37-473D-BA91-F378F99F7063}" presName="dstNode" presStyleLbl="node1" presStyleIdx="0" presStyleCnt="5"/>
      <dgm:spPr/>
    </dgm:pt>
    <dgm:pt modelId="{6826617A-CD55-49DA-B1A8-7AA14666C44D}" type="pres">
      <dgm:prSet presAssocID="{4BEC4871-DC51-4E75-9D74-9CA28C0044CC}" presName="text_1" presStyleLbl="node1" presStyleIdx="0" presStyleCnt="5">
        <dgm:presLayoutVars>
          <dgm:bulletEnabled val="1"/>
        </dgm:presLayoutVars>
      </dgm:prSet>
      <dgm:spPr/>
    </dgm:pt>
    <dgm:pt modelId="{A9CB3F7A-9B21-46D6-BE7A-7874486E2526}" type="pres">
      <dgm:prSet presAssocID="{4BEC4871-DC51-4E75-9D74-9CA28C0044CC}" presName="accent_1" presStyleCnt="0"/>
      <dgm:spPr/>
    </dgm:pt>
    <dgm:pt modelId="{4F01BB73-A318-458A-B190-4FEE7C5DC230}" type="pres">
      <dgm:prSet presAssocID="{4BEC4871-DC51-4E75-9D74-9CA28C0044CC}" presName="accentRepeatNode" presStyleLbl="solidFgAcc1" presStyleIdx="0" presStyleCnt="5"/>
      <dgm:spPr/>
    </dgm:pt>
    <dgm:pt modelId="{6C9CEAA8-9771-4FCA-B4A8-DF02E2E4E837}" type="pres">
      <dgm:prSet presAssocID="{9B6684EB-3E1D-4400-823C-ECB3C49EA60E}" presName="text_2" presStyleLbl="node1" presStyleIdx="1" presStyleCnt="5">
        <dgm:presLayoutVars>
          <dgm:bulletEnabled val="1"/>
        </dgm:presLayoutVars>
      </dgm:prSet>
      <dgm:spPr/>
    </dgm:pt>
    <dgm:pt modelId="{3E17D144-3B4B-4FF6-9CB9-DD9D1A3427B9}" type="pres">
      <dgm:prSet presAssocID="{9B6684EB-3E1D-4400-823C-ECB3C49EA60E}" presName="accent_2" presStyleCnt="0"/>
      <dgm:spPr/>
    </dgm:pt>
    <dgm:pt modelId="{8CDDDE89-EFB1-464B-A275-A5036D6D7743}" type="pres">
      <dgm:prSet presAssocID="{9B6684EB-3E1D-4400-823C-ECB3C49EA60E}" presName="accentRepeatNode" presStyleLbl="solidFgAcc1" presStyleIdx="1" presStyleCnt="5"/>
      <dgm:spPr/>
    </dgm:pt>
    <dgm:pt modelId="{E88E2030-3E51-44C8-84BC-03CFA576F442}" type="pres">
      <dgm:prSet presAssocID="{1F330E62-9854-45B5-953F-594B15FF7AB4}" presName="text_3" presStyleLbl="node1" presStyleIdx="2" presStyleCnt="5">
        <dgm:presLayoutVars>
          <dgm:bulletEnabled val="1"/>
        </dgm:presLayoutVars>
      </dgm:prSet>
      <dgm:spPr/>
    </dgm:pt>
    <dgm:pt modelId="{2070C1C1-BED0-4984-B800-96620D02B098}" type="pres">
      <dgm:prSet presAssocID="{1F330E62-9854-45B5-953F-594B15FF7AB4}" presName="accent_3" presStyleCnt="0"/>
      <dgm:spPr/>
    </dgm:pt>
    <dgm:pt modelId="{5BAFC8F5-82D2-4F6A-82D7-768CA593B712}" type="pres">
      <dgm:prSet presAssocID="{1F330E62-9854-45B5-953F-594B15FF7AB4}" presName="accentRepeatNode" presStyleLbl="solidFgAcc1" presStyleIdx="2" presStyleCnt="5"/>
      <dgm:spPr/>
    </dgm:pt>
    <dgm:pt modelId="{DFA78AAE-DAA8-44BF-B32B-AD3D8CE3A289}" type="pres">
      <dgm:prSet presAssocID="{5D60F22B-4926-43D1-B2D9-E785E925F5A2}" presName="text_4" presStyleLbl="node1" presStyleIdx="3" presStyleCnt="5">
        <dgm:presLayoutVars>
          <dgm:bulletEnabled val="1"/>
        </dgm:presLayoutVars>
      </dgm:prSet>
      <dgm:spPr/>
    </dgm:pt>
    <dgm:pt modelId="{BBFE2DE4-669D-4E33-BF5D-712FAFE7531C}" type="pres">
      <dgm:prSet presAssocID="{5D60F22B-4926-43D1-B2D9-E785E925F5A2}" presName="accent_4" presStyleCnt="0"/>
      <dgm:spPr/>
    </dgm:pt>
    <dgm:pt modelId="{9266A787-010C-49CD-967B-415B6A6E5BAF}" type="pres">
      <dgm:prSet presAssocID="{5D60F22B-4926-43D1-B2D9-E785E925F5A2}" presName="accentRepeatNode" presStyleLbl="solidFgAcc1" presStyleIdx="3" presStyleCnt="5"/>
      <dgm:spPr/>
    </dgm:pt>
    <dgm:pt modelId="{61749620-F288-4942-932B-DBAB21517267}" type="pres">
      <dgm:prSet presAssocID="{8F5B8243-E0A9-4B5F-89E7-B75C83EDE741}" presName="text_5" presStyleLbl="node1" presStyleIdx="4" presStyleCnt="5">
        <dgm:presLayoutVars>
          <dgm:bulletEnabled val="1"/>
        </dgm:presLayoutVars>
      </dgm:prSet>
      <dgm:spPr/>
    </dgm:pt>
    <dgm:pt modelId="{2381D326-3641-456C-8F90-58269367F106}" type="pres">
      <dgm:prSet presAssocID="{8F5B8243-E0A9-4B5F-89E7-B75C83EDE741}" presName="accent_5" presStyleCnt="0"/>
      <dgm:spPr/>
    </dgm:pt>
    <dgm:pt modelId="{B2C66AB1-F88D-4153-B758-2F76B11080D8}" type="pres">
      <dgm:prSet presAssocID="{8F5B8243-E0A9-4B5F-89E7-B75C83EDE741}" presName="accentRepeatNode" presStyleLbl="solidFgAcc1" presStyleIdx="4" presStyleCnt="5"/>
      <dgm:spPr/>
    </dgm:pt>
  </dgm:ptLst>
  <dgm:cxnLst>
    <dgm:cxn modelId="{70938F22-4C77-4C63-846B-87B21A8B80AC}" type="presOf" srcId="{4BEC4871-DC51-4E75-9D74-9CA28C0044CC}" destId="{6826617A-CD55-49DA-B1A8-7AA14666C44D}" srcOrd="0" destOrd="0" presId="urn:microsoft.com/office/officeart/2008/layout/VerticalCurvedList"/>
    <dgm:cxn modelId="{D148972B-BF79-473B-A500-2BF35FCA7230}" type="presOf" srcId="{5D60F22B-4926-43D1-B2D9-E785E925F5A2}" destId="{DFA78AAE-DAA8-44BF-B32B-AD3D8CE3A289}" srcOrd="0" destOrd="0" presId="urn:microsoft.com/office/officeart/2008/layout/VerticalCurvedList"/>
    <dgm:cxn modelId="{C061A035-21A3-43A7-BA14-2EAEA3D91A98}" type="presOf" srcId="{9B6684EB-3E1D-4400-823C-ECB3C49EA60E}" destId="{6C9CEAA8-9771-4FCA-B4A8-DF02E2E4E837}" srcOrd="0" destOrd="0" presId="urn:microsoft.com/office/officeart/2008/layout/VerticalCurvedList"/>
    <dgm:cxn modelId="{CD545872-BDC4-41E8-8D8D-B89CA378C8CF}" srcId="{15FECA9A-6D37-473D-BA91-F378F99F7063}" destId="{5D60F22B-4926-43D1-B2D9-E785E925F5A2}" srcOrd="3" destOrd="0" parTransId="{C5601D28-E7AC-4219-BA88-E1085D808D5D}" sibTransId="{88918CC2-F62B-4116-AF54-BC3E3AA22E31}"/>
    <dgm:cxn modelId="{C1885F57-B679-401A-9EF0-562D8B6C5E42}" type="presOf" srcId="{9F576327-7475-4BAC-98B6-414682C5AAE6}" destId="{131BDCC8-73C2-4B94-BAFF-BB7B9460FDC3}" srcOrd="0" destOrd="0" presId="urn:microsoft.com/office/officeart/2008/layout/VerticalCurvedList"/>
    <dgm:cxn modelId="{510F245A-FFBE-47AB-B41C-0E5D17B406E0}" type="presOf" srcId="{15FECA9A-6D37-473D-BA91-F378F99F7063}" destId="{D580B9D3-88D7-4E58-9698-49ABBD52716A}" srcOrd="0" destOrd="0" presId="urn:microsoft.com/office/officeart/2008/layout/VerticalCurvedList"/>
    <dgm:cxn modelId="{413B985A-ECBC-463F-89F0-9409A1FB55F5}" srcId="{15FECA9A-6D37-473D-BA91-F378F99F7063}" destId="{8F5B8243-E0A9-4B5F-89E7-B75C83EDE741}" srcOrd="4" destOrd="0" parTransId="{1B59C197-24FC-4F8D-BE12-5AE3146CF548}" sibTransId="{78B234C3-CA69-4103-ADAE-666B6DB0E62B}"/>
    <dgm:cxn modelId="{58EF0485-42A2-4C61-B11F-19B5CFCE12A5}" type="presOf" srcId="{8F5B8243-E0A9-4B5F-89E7-B75C83EDE741}" destId="{61749620-F288-4942-932B-DBAB21517267}" srcOrd="0" destOrd="0" presId="urn:microsoft.com/office/officeart/2008/layout/VerticalCurvedList"/>
    <dgm:cxn modelId="{B9AEDCA1-8946-48C7-85A0-26560D5E3C7B}" type="presOf" srcId="{1F330E62-9854-45B5-953F-594B15FF7AB4}" destId="{E88E2030-3E51-44C8-84BC-03CFA576F442}" srcOrd="0" destOrd="0" presId="urn:microsoft.com/office/officeart/2008/layout/VerticalCurvedList"/>
    <dgm:cxn modelId="{46A478A5-4AE5-45CF-A58A-F0AE1B2995FE}" srcId="{15FECA9A-6D37-473D-BA91-F378F99F7063}" destId="{1F330E62-9854-45B5-953F-594B15FF7AB4}" srcOrd="2" destOrd="0" parTransId="{78E13AC6-6DC4-47FC-9C86-1B15E2AEEBF6}" sibTransId="{46996890-7E1E-4611-A540-0F57C69FB936}"/>
    <dgm:cxn modelId="{DA8468A9-CB5D-49F5-AD0D-100E5AC28F35}" srcId="{15FECA9A-6D37-473D-BA91-F378F99F7063}" destId="{9B6684EB-3E1D-4400-823C-ECB3C49EA60E}" srcOrd="1" destOrd="0" parTransId="{1E14D4BE-2D60-4070-A141-AF372611BE51}" sibTransId="{D88F1554-7F98-4044-BDCD-9002CEE2CCD0}"/>
    <dgm:cxn modelId="{9BE51EB7-0A86-4E33-864B-4313ECCE7495}" srcId="{15FECA9A-6D37-473D-BA91-F378F99F7063}" destId="{4BEC4871-DC51-4E75-9D74-9CA28C0044CC}" srcOrd="0" destOrd="0" parTransId="{28934EB2-2B4C-4E47-9D24-0A97D687ED3C}" sibTransId="{9F576327-7475-4BAC-98B6-414682C5AAE6}"/>
    <dgm:cxn modelId="{FF99B581-07F1-4236-A310-BFC99D4B6AC8}" type="presParOf" srcId="{D580B9D3-88D7-4E58-9698-49ABBD52716A}" destId="{BFD4AA1C-5E0A-4106-822D-C15DB7F60B35}" srcOrd="0" destOrd="0" presId="urn:microsoft.com/office/officeart/2008/layout/VerticalCurvedList"/>
    <dgm:cxn modelId="{C1F8DE03-9E84-445E-A5AC-4F2AF1DD067F}" type="presParOf" srcId="{BFD4AA1C-5E0A-4106-822D-C15DB7F60B35}" destId="{8E0688BD-970D-4C5B-ACB3-72D30B19356C}" srcOrd="0" destOrd="0" presId="urn:microsoft.com/office/officeart/2008/layout/VerticalCurvedList"/>
    <dgm:cxn modelId="{26042417-8DB0-4CB8-8055-F4A4A6B99AF7}" type="presParOf" srcId="{8E0688BD-970D-4C5B-ACB3-72D30B19356C}" destId="{BB651A0F-D886-45E1-AF66-00A685CC77E5}" srcOrd="0" destOrd="0" presId="urn:microsoft.com/office/officeart/2008/layout/VerticalCurvedList"/>
    <dgm:cxn modelId="{A469DD67-1AFE-47C1-96DC-44CF1407E344}" type="presParOf" srcId="{8E0688BD-970D-4C5B-ACB3-72D30B19356C}" destId="{131BDCC8-73C2-4B94-BAFF-BB7B9460FDC3}" srcOrd="1" destOrd="0" presId="urn:microsoft.com/office/officeart/2008/layout/VerticalCurvedList"/>
    <dgm:cxn modelId="{959D64BB-513C-4C9D-BCC0-F0D7D58636F9}" type="presParOf" srcId="{8E0688BD-970D-4C5B-ACB3-72D30B19356C}" destId="{EC65F118-30A6-445D-A783-4C7AC6E4A76D}" srcOrd="2" destOrd="0" presId="urn:microsoft.com/office/officeart/2008/layout/VerticalCurvedList"/>
    <dgm:cxn modelId="{29D85DAF-D5FB-4F2C-9624-411BD2AD7696}" type="presParOf" srcId="{8E0688BD-970D-4C5B-ACB3-72D30B19356C}" destId="{F19B4F47-F533-4483-B62B-4669513077DD}" srcOrd="3" destOrd="0" presId="urn:microsoft.com/office/officeart/2008/layout/VerticalCurvedList"/>
    <dgm:cxn modelId="{A098ED44-1633-4D9B-8750-9B4A2F7D49B2}" type="presParOf" srcId="{BFD4AA1C-5E0A-4106-822D-C15DB7F60B35}" destId="{6826617A-CD55-49DA-B1A8-7AA14666C44D}" srcOrd="1" destOrd="0" presId="urn:microsoft.com/office/officeart/2008/layout/VerticalCurvedList"/>
    <dgm:cxn modelId="{22F33A1D-718C-468A-B889-4A8DDB679210}" type="presParOf" srcId="{BFD4AA1C-5E0A-4106-822D-C15DB7F60B35}" destId="{A9CB3F7A-9B21-46D6-BE7A-7874486E2526}" srcOrd="2" destOrd="0" presId="urn:microsoft.com/office/officeart/2008/layout/VerticalCurvedList"/>
    <dgm:cxn modelId="{A20FF3EF-B17E-4CDC-AF9C-F4F4F3E8A7AF}" type="presParOf" srcId="{A9CB3F7A-9B21-46D6-BE7A-7874486E2526}" destId="{4F01BB73-A318-458A-B190-4FEE7C5DC230}" srcOrd="0" destOrd="0" presId="urn:microsoft.com/office/officeart/2008/layout/VerticalCurvedList"/>
    <dgm:cxn modelId="{04C21069-99BB-42C6-AA11-1D91CD5498B8}" type="presParOf" srcId="{BFD4AA1C-5E0A-4106-822D-C15DB7F60B35}" destId="{6C9CEAA8-9771-4FCA-B4A8-DF02E2E4E837}" srcOrd="3" destOrd="0" presId="urn:microsoft.com/office/officeart/2008/layout/VerticalCurvedList"/>
    <dgm:cxn modelId="{D03522EF-412D-44AB-AD8C-BCBCC6A55DD0}" type="presParOf" srcId="{BFD4AA1C-5E0A-4106-822D-C15DB7F60B35}" destId="{3E17D144-3B4B-4FF6-9CB9-DD9D1A3427B9}" srcOrd="4" destOrd="0" presId="urn:microsoft.com/office/officeart/2008/layout/VerticalCurvedList"/>
    <dgm:cxn modelId="{B02E59A7-DCC8-41A9-B099-A2A36EC49307}" type="presParOf" srcId="{3E17D144-3B4B-4FF6-9CB9-DD9D1A3427B9}" destId="{8CDDDE89-EFB1-464B-A275-A5036D6D7743}" srcOrd="0" destOrd="0" presId="urn:microsoft.com/office/officeart/2008/layout/VerticalCurvedList"/>
    <dgm:cxn modelId="{A5DC5B5B-9469-4A1B-9739-13F2964DAB8D}" type="presParOf" srcId="{BFD4AA1C-5E0A-4106-822D-C15DB7F60B35}" destId="{E88E2030-3E51-44C8-84BC-03CFA576F442}" srcOrd="5" destOrd="0" presId="urn:microsoft.com/office/officeart/2008/layout/VerticalCurvedList"/>
    <dgm:cxn modelId="{BDEA78AF-466F-4449-8A28-D345EECCC404}" type="presParOf" srcId="{BFD4AA1C-5E0A-4106-822D-C15DB7F60B35}" destId="{2070C1C1-BED0-4984-B800-96620D02B098}" srcOrd="6" destOrd="0" presId="urn:microsoft.com/office/officeart/2008/layout/VerticalCurvedList"/>
    <dgm:cxn modelId="{73F02752-D91C-4AB0-8986-F0F1C60AFF10}" type="presParOf" srcId="{2070C1C1-BED0-4984-B800-96620D02B098}" destId="{5BAFC8F5-82D2-4F6A-82D7-768CA593B712}" srcOrd="0" destOrd="0" presId="urn:microsoft.com/office/officeart/2008/layout/VerticalCurvedList"/>
    <dgm:cxn modelId="{8E806F24-75BF-4C86-AEC1-F7CC52004A3D}" type="presParOf" srcId="{BFD4AA1C-5E0A-4106-822D-C15DB7F60B35}" destId="{DFA78AAE-DAA8-44BF-B32B-AD3D8CE3A289}" srcOrd="7" destOrd="0" presId="urn:microsoft.com/office/officeart/2008/layout/VerticalCurvedList"/>
    <dgm:cxn modelId="{B9BFB325-1ADC-4267-AA51-FD6BD73C5FF7}" type="presParOf" srcId="{BFD4AA1C-5E0A-4106-822D-C15DB7F60B35}" destId="{BBFE2DE4-669D-4E33-BF5D-712FAFE7531C}" srcOrd="8" destOrd="0" presId="urn:microsoft.com/office/officeart/2008/layout/VerticalCurvedList"/>
    <dgm:cxn modelId="{A1AB4DF3-EFF5-428B-83E5-69A2E316037E}" type="presParOf" srcId="{BBFE2DE4-669D-4E33-BF5D-712FAFE7531C}" destId="{9266A787-010C-49CD-967B-415B6A6E5BAF}" srcOrd="0" destOrd="0" presId="urn:microsoft.com/office/officeart/2008/layout/VerticalCurvedList"/>
    <dgm:cxn modelId="{7DD69BAA-F7D6-45D8-9789-1A6C3A9ADDEB}" type="presParOf" srcId="{BFD4AA1C-5E0A-4106-822D-C15DB7F60B35}" destId="{61749620-F288-4942-932B-DBAB21517267}" srcOrd="9" destOrd="0" presId="urn:microsoft.com/office/officeart/2008/layout/VerticalCurvedList"/>
    <dgm:cxn modelId="{652930FF-1823-4D93-A6BF-D415FEC386A6}" type="presParOf" srcId="{BFD4AA1C-5E0A-4106-822D-C15DB7F60B35}" destId="{2381D326-3641-456C-8F90-58269367F106}" srcOrd="10" destOrd="0" presId="urn:microsoft.com/office/officeart/2008/layout/VerticalCurvedList"/>
    <dgm:cxn modelId="{EF3937C1-64D3-4561-8A7F-6BB47147CAF7}" type="presParOf" srcId="{2381D326-3641-456C-8F90-58269367F106}" destId="{B2C66AB1-F88D-4153-B758-2F76B11080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DCC8-73C2-4B94-BAFF-BB7B9460FDC3}">
      <dsp:nvSpPr>
        <dsp:cNvPr id="0" name=""/>
        <dsp:cNvSpPr/>
      </dsp:nvSpPr>
      <dsp:spPr>
        <a:xfrm>
          <a:off x="-5943603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6617A-CD55-49DA-B1A8-7AA14666C44D}">
      <dsp:nvSpPr>
        <dsp:cNvPr id="0" name=""/>
        <dsp:cNvSpPr/>
      </dsp:nvSpPr>
      <dsp:spPr>
        <a:xfrm>
          <a:off x="494740" y="328431"/>
          <a:ext cx="8357749" cy="65728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Dataset</a:t>
          </a:r>
        </a:p>
      </dsp:txBody>
      <dsp:txXfrm>
        <a:off x="494740" y="328431"/>
        <a:ext cx="8357749" cy="657283"/>
      </dsp:txXfrm>
    </dsp:sp>
    <dsp:sp modelId="{4F01BB73-A318-458A-B190-4FEE7C5DC230}">
      <dsp:nvSpPr>
        <dsp:cNvPr id="0" name=""/>
        <dsp:cNvSpPr/>
      </dsp:nvSpPr>
      <dsp:spPr>
        <a:xfrm>
          <a:off x="83938" y="246270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EAA8-9771-4FCA-B4A8-DF02E2E4E837}">
      <dsp:nvSpPr>
        <dsp:cNvPr id="0" name=""/>
        <dsp:cNvSpPr/>
      </dsp:nvSpPr>
      <dsp:spPr>
        <a:xfrm>
          <a:off x="965730" y="1314040"/>
          <a:ext cx="7886759" cy="657283"/>
        </a:xfrm>
        <a:prstGeom prst="rect">
          <a:avLst/>
        </a:prstGeom>
        <a:solidFill>
          <a:schemeClr val="accent2">
            <a:shade val="80000"/>
            <a:hueOff val="48560"/>
            <a:satOff val="-2866"/>
            <a:lumOff val="7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Main </a:t>
          </a:r>
          <a:r>
            <a:rPr lang="en-US" sz="3600" kern="1200" dirty="0"/>
            <a:t>idea</a:t>
          </a:r>
        </a:p>
      </dsp:txBody>
      <dsp:txXfrm>
        <a:off x="965730" y="1314040"/>
        <a:ext cx="7886759" cy="657283"/>
      </dsp:txXfrm>
    </dsp:sp>
    <dsp:sp modelId="{8CDDDE89-EFB1-464B-A275-A5036D6D7743}">
      <dsp:nvSpPr>
        <dsp:cNvPr id="0" name=""/>
        <dsp:cNvSpPr/>
      </dsp:nvSpPr>
      <dsp:spPr>
        <a:xfrm>
          <a:off x="554928" y="1231880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48560"/>
              <a:satOff val="-2866"/>
              <a:lumOff val="7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E2030-3E51-44C8-84BC-03CFA576F442}">
      <dsp:nvSpPr>
        <dsp:cNvPr id="0" name=""/>
        <dsp:cNvSpPr/>
      </dsp:nvSpPr>
      <dsp:spPr>
        <a:xfrm>
          <a:off x="1110286" y="2299650"/>
          <a:ext cx="7742203" cy="657283"/>
        </a:xfrm>
        <a:prstGeom prst="rect">
          <a:avLst/>
        </a:prstGeom>
        <a:solidFill>
          <a:schemeClr val="accent2">
            <a:shade val="80000"/>
            <a:hueOff val="97120"/>
            <a:satOff val="-5732"/>
            <a:lumOff val="142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Component of the project</a:t>
          </a:r>
        </a:p>
      </dsp:txBody>
      <dsp:txXfrm>
        <a:off x="1110286" y="2299650"/>
        <a:ext cx="7742203" cy="657283"/>
      </dsp:txXfrm>
    </dsp:sp>
    <dsp:sp modelId="{5BAFC8F5-82D2-4F6A-82D7-768CA593B712}">
      <dsp:nvSpPr>
        <dsp:cNvPr id="0" name=""/>
        <dsp:cNvSpPr/>
      </dsp:nvSpPr>
      <dsp:spPr>
        <a:xfrm>
          <a:off x="699484" y="2217489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97120"/>
              <a:satOff val="-5732"/>
              <a:lumOff val="14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78AAE-DAA8-44BF-B32B-AD3D8CE3A289}">
      <dsp:nvSpPr>
        <dsp:cNvPr id="0" name=""/>
        <dsp:cNvSpPr/>
      </dsp:nvSpPr>
      <dsp:spPr>
        <a:xfrm>
          <a:off x="965730" y="3285259"/>
          <a:ext cx="7886759" cy="657283"/>
        </a:xfrm>
        <a:prstGeom prst="rect">
          <a:avLst/>
        </a:prstGeom>
        <a:solidFill>
          <a:schemeClr val="accent2">
            <a:shade val="80000"/>
            <a:hueOff val="145680"/>
            <a:satOff val="-8599"/>
            <a:lumOff val="214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 dirty="0"/>
            <a:t>Data description</a:t>
          </a:r>
          <a:endParaRPr lang="en-US" sz="3600" kern="1200" dirty="0"/>
        </a:p>
      </dsp:txBody>
      <dsp:txXfrm>
        <a:off x="965730" y="3285259"/>
        <a:ext cx="7886759" cy="657283"/>
      </dsp:txXfrm>
    </dsp:sp>
    <dsp:sp modelId="{9266A787-010C-49CD-967B-415B6A6E5BAF}">
      <dsp:nvSpPr>
        <dsp:cNvPr id="0" name=""/>
        <dsp:cNvSpPr/>
      </dsp:nvSpPr>
      <dsp:spPr>
        <a:xfrm>
          <a:off x="554928" y="3203099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45680"/>
              <a:satOff val="-8599"/>
              <a:lumOff val="21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49620-F288-4942-932B-DBAB21517267}">
      <dsp:nvSpPr>
        <dsp:cNvPr id="0" name=""/>
        <dsp:cNvSpPr/>
      </dsp:nvSpPr>
      <dsp:spPr>
        <a:xfrm>
          <a:off x="494740" y="4270869"/>
          <a:ext cx="8357749" cy="657283"/>
        </a:xfrm>
        <a:prstGeom prst="rect">
          <a:avLst/>
        </a:prstGeom>
        <a:solidFill>
          <a:schemeClr val="accent2">
            <a:shade val="80000"/>
            <a:hueOff val="194240"/>
            <a:satOff val="-11465"/>
            <a:lumOff val="28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Type of analytics</a:t>
          </a:r>
        </a:p>
      </dsp:txBody>
      <dsp:txXfrm>
        <a:off x="494740" y="4270869"/>
        <a:ext cx="8357749" cy="657283"/>
      </dsp:txXfrm>
    </dsp:sp>
    <dsp:sp modelId="{B2C66AB1-F88D-4153-B758-2F76B11080D8}">
      <dsp:nvSpPr>
        <dsp:cNvPr id="0" name=""/>
        <dsp:cNvSpPr/>
      </dsp:nvSpPr>
      <dsp:spPr>
        <a:xfrm>
          <a:off x="83938" y="4188708"/>
          <a:ext cx="821604" cy="8216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94240"/>
              <a:satOff val="-11465"/>
              <a:lumOff val="28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59AEE-4BE9-0A71-DB7D-7A728BEF5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6FBA-3E6E-D1FE-6DF2-F626F620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3BD8-E548-4BFD-913D-0A9FE6B1B3A7}" type="datetimeFigureOut">
              <a:rPr lang="fr-CH" smtClean="0"/>
              <a:t>13.03.2023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7185-ACFC-075B-97CF-986A044F0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584-3A09-4111-2EB0-F5387C661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CF15-A718-4C9A-ADFE-23D5674752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9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13.03.2023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3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40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56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26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7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79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9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13. März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popularity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</a:t>
            </a:r>
            <a:r>
              <a:rPr kumimoji="0" lang="de-DE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63091 Social Media Analytics</a:t>
            </a: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sv-SE" sz="800" dirty="0"/>
              <a:t>CARONI Sophie / CAZZATO Emmanuel / NATER Quentin</a:t>
            </a:r>
            <a:endParaRPr lang="de-CH" sz="800" dirty="0"/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snap.stanford.edu/data/amazon-meta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14 March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D18160C1-CBF9-BE70-7ABB-6EA324D3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AA503-4C79-4851-4E69-69E5801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6C13E7-4D24-734A-9208-99E4C066DCF3}"/>
              </a:ext>
            </a:extLst>
          </p:cNvPr>
          <p:cNvSpPr txBox="1"/>
          <p:nvPr/>
        </p:nvSpPr>
        <p:spPr>
          <a:xfrm>
            <a:off x="3490076" y="65962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A7DAA807-8D89-4ADF-A3AC-87CBF8EE0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364112"/>
              </p:ext>
            </p:extLst>
          </p:nvPr>
        </p:nvGraphicFramePr>
        <p:xfrm>
          <a:off x="0" y="764704"/>
          <a:ext cx="892651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8048F-0A60-8718-D430-A081350A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576" y="-84884"/>
            <a:ext cx="10163435" cy="630654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C7B75C-55F8-E8B1-CD79-2AC7731A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6385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AD09E-5C40-365F-8AF4-C7C563B8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576" y="-84884"/>
            <a:ext cx="10163435" cy="630654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dataset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Amazon product co-purchasing network metadata :</a:t>
            </a:r>
            <a:endParaRPr lang="fr-CH" sz="2000" dirty="0">
              <a:solidFill>
                <a:schemeClr val="bg1"/>
              </a:solidFill>
              <a:hlinkClick r:id="rId5"/>
            </a:endParaRPr>
          </a:p>
          <a:p>
            <a:pPr>
              <a:lnSpc>
                <a:spcPts val="2700"/>
              </a:lnSpc>
            </a:pPr>
            <a:r>
              <a:rPr lang="fr-CH" sz="2000" dirty="0">
                <a:solidFill>
                  <a:schemeClr val="bg1"/>
                </a:solidFill>
                <a:hlinkClick r:id="rId5"/>
              </a:rPr>
              <a:t>http://snap.stanford.edu/data/amazon-meta.html</a:t>
            </a:r>
            <a:r>
              <a:rPr lang="fr-CH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5F6F8-854D-B75B-AF04-E9DFCBBBB9F6}"/>
              </a:ext>
            </a:extLst>
          </p:cNvPr>
          <p:cNvSpPr txBox="1"/>
          <p:nvPr/>
        </p:nvSpPr>
        <p:spPr>
          <a:xfrm>
            <a:off x="1259632" y="2923598"/>
            <a:ext cx="12349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Id:   1</a:t>
            </a:r>
          </a:p>
          <a:p>
            <a:r>
              <a:rPr lang="fr-CH" sz="1200" dirty="0">
                <a:solidFill>
                  <a:schemeClr val="bg1"/>
                </a:solidFill>
              </a:rPr>
              <a:t>ASIN: 0827229534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title</a:t>
            </a:r>
            <a:r>
              <a:rPr lang="fr-CH" sz="1200" dirty="0">
                <a:solidFill>
                  <a:schemeClr val="bg1"/>
                </a:solidFill>
              </a:rPr>
              <a:t>: Patterns of </a:t>
            </a:r>
            <a:r>
              <a:rPr lang="fr-CH" sz="1200" dirty="0" err="1">
                <a:solidFill>
                  <a:schemeClr val="bg1"/>
                </a:solidFill>
              </a:rPr>
              <a:t>Preaching</a:t>
            </a:r>
            <a:r>
              <a:rPr lang="fr-CH" sz="1200" dirty="0">
                <a:solidFill>
                  <a:schemeClr val="bg1"/>
                </a:solidFill>
              </a:rPr>
              <a:t>: A Sermon Sampler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group: Book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salesrank</a:t>
            </a:r>
            <a:r>
              <a:rPr lang="fr-CH" sz="1200" dirty="0">
                <a:solidFill>
                  <a:schemeClr val="bg1"/>
                </a:solidFill>
              </a:rPr>
              <a:t>: 396585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similar</a:t>
            </a:r>
            <a:r>
              <a:rPr lang="fr-CH" sz="1200" dirty="0">
                <a:solidFill>
                  <a:schemeClr val="bg1"/>
                </a:solidFill>
              </a:rPr>
              <a:t>: 5  0804215715  156101074X  0687023955  0687074231  082721619X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categories</a:t>
            </a:r>
            <a:r>
              <a:rPr lang="fr-CH" sz="1200" dirty="0">
                <a:solidFill>
                  <a:schemeClr val="bg1"/>
                </a:solidFill>
              </a:rPr>
              <a:t>: 2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|Books[283155]|</a:t>
            </a:r>
            <a:r>
              <a:rPr lang="fr-CH" sz="1200" dirty="0" err="1">
                <a:solidFill>
                  <a:schemeClr val="bg1"/>
                </a:solidFill>
              </a:rPr>
              <a:t>Subjects</a:t>
            </a:r>
            <a:r>
              <a:rPr lang="fr-CH" sz="1200" dirty="0">
                <a:solidFill>
                  <a:schemeClr val="bg1"/>
                </a:solidFill>
              </a:rPr>
              <a:t>[1000]|Religion &amp; </a:t>
            </a:r>
            <a:r>
              <a:rPr lang="fr-CH" sz="1200" dirty="0" err="1">
                <a:solidFill>
                  <a:schemeClr val="bg1"/>
                </a:solidFill>
              </a:rPr>
              <a:t>Spirituality</a:t>
            </a:r>
            <a:r>
              <a:rPr lang="fr-CH" sz="1200" dirty="0">
                <a:solidFill>
                  <a:schemeClr val="bg1"/>
                </a:solidFill>
              </a:rPr>
              <a:t>[22]|</a:t>
            </a:r>
            <a:r>
              <a:rPr lang="fr-CH" sz="1200" dirty="0" err="1">
                <a:solidFill>
                  <a:schemeClr val="bg1"/>
                </a:solidFill>
              </a:rPr>
              <a:t>Christianity</a:t>
            </a:r>
            <a:r>
              <a:rPr lang="fr-CH" sz="1200" dirty="0">
                <a:solidFill>
                  <a:schemeClr val="bg1"/>
                </a:solidFill>
              </a:rPr>
              <a:t>[12290]|</a:t>
            </a:r>
            <a:r>
              <a:rPr lang="fr-CH" sz="1200" dirty="0" err="1">
                <a:solidFill>
                  <a:schemeClr val="bg1"/>
                </a:solidFill>
              </a:rPr>
              <a:t>Clergy</a:t>
            </a:r>
            <a:r>
              <a:rPr lang="fr-CH" sz="1200" dirty="0">
                <a:solidFill>
                  <a:schemeClr val="bg1"/>
                </a:solidFill>
              </a:rPr>
              <a:t>[12360]|</a:t>
            </a:r>
            <a:r>
              <a:rPr lang="fr-CH" sz="1200" dirty="0" err="1">
                <a:solidFill>
                  <a:schemeClr val="bg1"/>
                </a:solidFill>
              </a:rPr>
              <a:t>Preaching</a:t>
            </a:r>
            <a:r>
              <a:rPr lang="fr-CH" sz="1200" dirty="0">
                <a:solidFill>
                  <a:schemeClr val="bg1"/>
                </a:solidFill>
              </a:rPr>
              <a:t>[12368]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|Books[283155]|</a:t>
            </a:r>
            <a:r>
              <a:rPr lang="fr-CH" sz="1200" dirty="0" err="1">
                <a:solidFill>
                  <a:schemeClr val="bg1"/>
                </a:solidFill>
              </a:rPr>
              <a:t>Subjects</a:t>
            </a:r>
            <a:r>
              <a:rPr lang="fr-CH" sz="1200" dirty="0">
                <a:solidFill>
                  <a:schemeClr val="bg1"/>
                </a:solidFill>
              </a:rPr>
              <a:t>[1000]|Religion &amp; </a:t>
            </a:r>
            <a:r>
              <a:rPr lang="fr-CH" sz="1200" dirty="0" err="1">
                <a:solidFill>
                  <a:schemeClr val="bg1"/>
                </a:solidFill>
              </a:rPr>
              <a:t>Spirituality</a:t>
            </a:r>
            <a:r>
              <a:rPr lang="fr-CH" sz="1200" dirty="0">
                <a:solidFill>
                  <a:schemeClr val="bg1"/>
                </a:solidFill>
              </a:rPr>
              <a:t>[22]|</a:t>
            </a:r>
            <a:r>
              <a:rPr lang="fr-CH" sz="1200" dirty="0" err="1">
                <a:solidFill>
                  <a:schemeClr val="bg1"/>
                </a:solidFill>
              </a:rPr>
              <a:t>Christianity</a:t>
            </a:r>
            <a:r>
              <a:rPr lang="fr-CH" sz="1200" dirty="0">
                <a:solidFill>
                  <a:schemeClr val="bg1"/>
                </a:solidFill>
              </a:rPr>
              <a:t>[12290]|</a:t>
            </a:r>
            <a:r>
              <a:rPr lang="fr-CH" sz="1200" dirty="0" err="1">
                <a:solidFill>
                  <a:schemeClr val="bg1"/>
                </a:solidFill>
              </a:rPr>
              <a:t>Clergy</a:t>
            </a:r>
            <a:r>
              <a:rPr lang="fr-CH" sz="1200" dirty="0">
                <a:solidFill>
                  <a:schemeClr val="bg1"/>
                </a:solidFill>
              </a:rPr>
              <a:t>[12360]|Sermons[12370]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</a:t>
            </a:r>
            <a:r>
              <a:rPr lang="fr-CH" sz="1200" dirty="0" err="1">
                <a:solidFill>
                  <a:schemeClr val="bg1"/>
                </a:solidFill>
              </a:rPr>
              <a:t>reviews</a:t>
            </a:r>
            <a:r>
              <a:rPr lang="fr-CH" sz="1200" dirty="0">
                <a:solidFill>
                  <a:schemeClr val="bg1"/>
                </a:solidFill>
              </a:rPr>
              <a:t>: total: 2  </a:t>
            </a:r>
            <a:r>
              <a:rPr lang="fr-CH" sz="1200" dirty="0" err="1">
                <a:solidFill>
                  <a:schemeClr val="bg1"/>
                </a:solidFill>
              </a:rPr>
              <a:t>downloaded</a:t>
            </a:r>
            <a:r>
              <a:rPr lang="fr-CH" sz="1200" dirty="0">
                <a:solidFill>
                  <a:schemeClr val="bg1"/>
                </a:solidFill>
              </a:rPr>
              <a:t>: 2  </a:t>
            </a:r>
            <a:r>
              <a:rPr lang="fr-CH" sz="1200" dirty="0" err="1">
                <a:solidFill>
                  <a:schemeClr val="bg1"/>
                </a:solidFill>
              </a:rPr>
              <a:t>avg</a:t>
            </a:r>
            <a:r>
              <a:rPr lang="fr-CH" sz="1200" dirty="0">
                <a:solidFill>
                  <a:schemeClr val="bg1"/>
                </a:solidFill>
              </a:rPr>
              <a:t> rating: 5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 2000-7-28  </a:t>
            </a:r>
            <a:r>
              <a:rPr lang="fr-CH" sz="1200" dirty="0" err="1">
                <a:solidFill>
                  <a:schemeClr val="bg1"/>
                </a:solidFill>
              </a:rPr>
              <a:t>cutomer</a:t>
            </a:r>
            <a:r>
              <a:rPr lang="fr-CH" sz="1200" dirty="0">
                <a:solidFill>
                  <a:schemeClr val="bg1"/>
                </a:solidFill>
              </a:rPr>
              <a:t>: A2JW67OY8U6HHK  rating: 5  votes:  10  </a:t>
            </a:r>
            <a:r>
              <a:rPr lang="fr-CH" sz="1200" dirty="0" err="1">
                <a:solidFill>
                  <a:schemeClr val="bg1"/>
                </a:solidFill>
              </a:rPr>
              <a:t>helpful</a:t>
            </a:r>
            <a:r>
              <a:rPr lang="fr-CH" sz="1200" dirty="0">
                <a:solidFill>
                  <a:schemeClr val="bg1"/>
                </a:solidFill>
              </a:rPr>
              <a:t>:   9</a:t>
            </a:r>
          </a:p>
          <a:p>
            <a:r>
              <a:rPr lang="fr-CH" sz="1200" dirty="0">
                <a:solidFill>
                  <a:schemeClr val="bg1"/>
                </a:solidFill>
              </a:rPr>
              <a:t>    2003-12-14  </a:t>
            </a:r>
            <a:r>
              <a:rPr lang="fr-CH" sz="1200" dirty="0" err="1">
                <a:solidFill>
                  <a:schemeClr val="bg1"/>
                </a:solidFill>
              </a:rPr>
              <a:t>cutomer</a:t>
            </a:r>
            <a:r>
              <a:rPr lang="fr-CH" sz="1200" dirty="0">
                <a:solidFill>
                  <a:schemeClr val="bg1"/>
                </a:solidFill>
              </a:rPr>
              <a:t>: A2VE83MZF98ITY  rating: 5  votes:   6  </a:t>
            </a:r>
            <a:r>
              <a:rPr lang="fr-CH" sz="1200" dirty="0" err="1">
                <a:solidFill>
                  <a:schemeClr val="bg1"/>
                </a:solidFill>
              </a:rPr>
              <a:t>helpful</a:t>
            </a:r>
            <a:r>
              <a:rPr lang="fr-CH" sz="1200" dirty="0">
                <a:solidFill>
                  <a:schemeClr val="bg1"/>
                </a:solidFill>
              </a:rPr>
              <a:t>:   5</a:t>
            </a:r>
          </a:p>
        </p:txBody>
      </p:sp>
    </p:spTree>
    <p:extLst>
      <p:ext uri="{BB962C8B-B14F-4D97-AF65-F5344CB8AC3E}">
        <p14:creationId xmlns:p14="http://schemas.microsoft.com/office/powerpoint/2010/main" val="36107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Main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Find the most popular products by connecting them to their similar ones.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Compare with sales and/or reviews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Component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project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Community detection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exploration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visualization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Graph persistence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enrichment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93205CE4-21FB-ABED-0104-755E863C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Data </a:t>
            </a:r>
            <a:r>
              <a:rPr lang="de-CH" dirty="0" err="1">
                <a:solidFill>
                  <a:schemeClr val="bg1"/>
                </a:solidFill>
              </a:rPr>
              <a:t>description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Node : Products</a:t>
            </a:r>
          </a:p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Edge : Similar products list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63605357-D841-638E-8AAA-11341258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4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Type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analytics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Community detection of the most central products.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6A0A1E57-902A-C7B2-B2F1-AC4BD3DA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98168"/>
      </p:ext>
    </p:extLst>
  </p:cSld>
  <p:clrMapOvr>
    <a:masterClrMapping/>
  </p:clrMapOvr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880</Words>
  <Application>Microsoft Office PowerPoint</Application>
  <PresentationFormat>On-screen Show (4:3)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dataset</vt:lpstr>
      <vt:lpstr>dataset</vt:lpstr>
      <vt:lpstr>dataset</vt:lpstr>
      <vt:lpstr>Main idea</vt:lpstr>
      <vt:lpstr>Component of the project</vt:lpstr>
      <vt:lpstr>Data description</vt:lpstr>
      <vt:lpstr>Type of analytics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81</cp:revision>
  <dcterms:created xsi:type="dcterms:W3CDTF">2021-11-23T13:05:30Z</dcterms:created>
  <dcterms:modified xsi:type="dcterms:W3CDTF">2023-03-13T18:00:02Z</dcterms:modified>
</cp:coreProperties>
</file>