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9" r:id="rId3"/>
    <p:sldId id="293" r:id="rId4"/>
    <p:sldId id="298" r:id="rId5"/>
    <p:sldId id="299" r:id="rId6"/>
    <p:sldId id="300" r:id="rId7"/>
    <p:sldId id="301" r:id="rId8"/>
    <p:sldId id="310" r:id="rId9"/>
    <p:sldId id="302" r:id="rId10"/>
    <p:sldId id="303" r:id="rId11"/>
    <p:sldId id="305" r:id="rId12"/>
    <p:sldId id="306" r:id="rId13"/>
    <p:sldId id="307" r:id="rId14"/>
    <p:sldId id="308" r:id="rId15"/>
    <p:sldId id="292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A4A3A4"/>
          </p15:clr>
        </p15:guide>
        <p15:guide id="2" orient="horz" pos="635">
          <p15:clr>
            <a:srgbClr val="A4A3A4"/>
          </p15:clr>
        </p15:guide>
        <p15:guide id="3" orient="horz" pos="1136">
          <p15:clr>
            <a:srgbClr val="A4A3A4"/>
          </p15:clr>
        </p15:guide>
        <p15:guide id="4" orient="horz" pos="4000">
          <p15:clr>
            <a:srgbClr val="A4A3A4"/>
          </p15:clr>
        </p15:guide>
        <p15:guide id="5" orient="horz" pos="4268">
          <p15:clr>
            <a:srgbClr val="A4A3A4"/>
          </p15:clr>
        </p15:guide>
        <p15:guide id="6" pos="273">
          <p15:clr>
            <a:srgbClr val="A4A3A4"/>
          </p15:clr>
        </p15:guide>
        <p15:guide id="7" pos="137">
          <p15:clr>
            <a:srgbClr val="A4A3A4"/>
          </p15:clr>
        </p15:guide>
        <p15:guide id="8" pos="5488">
          <p15:clr>
            <a:srgbClr val="A4A3A4"/>
          </p15:clr>
        </p15:guide>
        <p15:guide id="9" pos="5625">
          <p15:clr>
            <a:srgbClr val="A4A3A4"/>
          </p15:clr>
        </p15:guide>
        <p15:guide id="10" pos="2768">
          <p15:clr>
            <a:srgbClr val="A4A3A4"/>
          </p15:clr>
        </p15:guide>
        <p15:guide id="11" pos="29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0083BE"/>
    <a:srgbClr val="BF1238"/>
    <a:srgbClr val="A0116A"/>
    <a:srgbClr val="0A3859"/>
    <a:srgbClr val="D0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0691" autoAdjust="0"/>
  </p:normalViewPr>
  <p:slideViewPr>
    <p:cSldViewPr showGuides="1">
      <p:cViewPr>
        <p:scale>
          <a:sx n="75" d="100"/>
          <a:sy n="75" d="100"/>
        </p:scale>
        <p:origin x="2772" y="630"/>
      </p:cViewPr>
      <p:guideLst>
        <p:guide orient="horz" pos="103"/>
        <p:guide orient="horz" pos="635"/>
        <p:guide orient="horz" pos="1136"/>
        <p:guide orient="horz" pos="4000"/>
        <p:guide orient="horz" pos="4268"/>
        <p:guide pos="273"/>
        <p:guide pos="137"/>
        <p:guide pos="5488"/>
        <p:guide pos="5625"/>
        <p:guide pos="2768"/>
        <p:guide pos="29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4" d="100"/>
          <a:sy n="84" d="100"/>
        </p:scale>
        <p:origin x="3259" y="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78C92-400B-42C9-8AFF-98A869B640C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3EF52A-229A-4400-AA61-375240AB5059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Network source</a:t>
          </a:r>
        </a:p>
      </dgm:t>
    </dgm:pt>
    <dgm:pt modelId="{D191834C-EBA3-4213-8AFA-DECB42C2600B}" type="parTrans" cxnId="{DD2E3077-7733-4C89-A9DF-D854F9F18815}">
      <dgm:prSet/>
      <dgm:spPr/>
      <dgm:t>
        <a:bodyPr/>
        <a:lstStyle/>
        <a:p>
          <a:endParaRPr lang="en-US"/>
        </a:p>
      </dgm:t>
    </dgm:pt>
    <dgm:pt modelId="{1CCD8EC8-21E6-4F98-8CE1-DCE766A0FCD2}" type="sibTrans" cxnId="{DD2E3077-7733-4C89-A9DF-D854F9F18815}">
      <dgm:prSet/>
      <dgm:spPr/>
      <dgm:t>
        <a:bodyPr/>
        <a:lstStyle/>
        <a:p>
          <a:endParaRPr lang="en-US"/>
        </a:p>
      </dgm:t>
    </dgm:pt>
    <dgm:pt modelId="{2322DCCC-EFE5-4168-BF9B-28539DDE732F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Data loading</a:t>
          </a:r>
        </a:p>
      </dgm:t>
    </dgm:pt>
    <dgm:pt modelId="{86C0EDD5-5B0E-4A8D-A245-FA178379E26C}" type="sibTrans" cxnId="{F6655147-DC83-4838-9AAB-9B7CBE25BC34}">
      <dgm:prSet/>
      <dgm:spPr/>
      <dgm:t>
        <a:bodyPr/>
        <a:lstStyle/>
        <a:p>
          <a:endParaRPr lang="en-US"/>
        </a:p>
      </dgm:t>
    </dgm:pt>
    <dgm:pt modelId="{083079D2-BDCA-4A38-A621-5448584B110A}" type="parTrans" cxnId="{F6655147-DC83-4838-9AAB-9B7CBE25BC34}">
      <dgm:prSet/>
      <dgm:spPr/>
      <dgm:t>
        <a:bodyPr/>
        <a:lstStyle/>
        <a:p>
          <a:endParaRPr lang="en-US"/>
        </a:p>
      </dgm:t>
    </dgm:pt>
    <dgm:pt modelId="{35329275-E1B2-4135-84C2-1FF56D5AA433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Pre-processing</a:t>
          </a:r>
        </a:p>
      </dgm:t>
    </dgm:pt>
    <dgm:pt modelId="{7BA8230B-5CCC-4D6F-91E5-922374073BC5}" type="sibTrans" cxnId="{F5E48D12-26F6-4F0C-8EF4-9919788F55BB}">
      <dgm:prSet/>
      <dgm:spPr/>
      <dgm:t>
        <a:bodyPr/>
        <a:lstStyle/>
        <a:p>
          <a:endParaRPr lang="en-US"/>
        </a:p>
      </dgm:t>
    </dgm:pt>
    <dgm:pt modelId="{6B401FF1-D914-4385-87E4-FC6EB6768C24}" type="parTrans" cxnId="{F5E48D12-26F6-4F0C-8EF4-9919788F55BB}">
      <dgm:prSet/>
      <dgm:spPr/>
      <dgm:t>
        <a:bodyPr/>
        <a:lstStyle/>
        <a:p>
          <a:endParaRPr lang="en-US"/>
        </a:p>
      </dgm:t>
    </dgm:pt>
    <dgm:pt modelId="{1386E899-C2F0-4233-AD2D-01DE255C6FB8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Data quality</a:t>
          </a:r>
        </a:p>
      </dgm:t>
    </dgm:pt>
    <dgm:pt modelId="{F6B6FA70-7B70-4C31-9BAF-25E8FF49C443}" type="sibTrans" cxnId="{F75FF0CC-BCE9-41B6-82A7-FB65DE96E21E}">
      <dgm:prSet/>
      <dgm:spPr/>
      <dgm:t>
        <a:bodyPr/>
        <a:lstStyle/>
        <a:p>
          <a:endParaRPr lang="en-US"/>
        </a:p>
      </dgm:t>
    </dgm:pt>
    <dgm:pt modelId="{065F1FEB-5EE3-42C9-B445-81EA493050E9}" type="parTrans" cxnId="{F75FF0CC-BCE9-41B6-82A7-FB65DE96E21E}">
      <dgm:prSet/>
      <dgm:spPr/>
      <dgm:t>
        <a:bodyPr/>
        <a:lstStyle/>
        <a:p>
          <a:endParaRPr lang="en-US"/>
        </a:p>
      </dgm:t>
    </dgm:pt>
    <dgm:pt modelId="{42ED6A83-FAE7-4EEE-BF74-793AE5C69C69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Community detection</a:t>
          </a:r>
        </a:p>
      </dgm:t>
    </dgm:pt>
    <dgm:pt modelId="{6CBE1225-F426-45C2-BE13-78E5D5AD54D4}" type="sibTrans" cxnId="{D86B9D66-100C-47FA-AC91-FC0FAD2AC183}">
      <dgm:prSet/>
      <dgm:spPr/>
      <dgm:t>
        <a:bodyPr/>
        <a:lstStyle/>
        <a:p>
          <a:endParaRPr lang="en-US"/>
        </a:p>
      </dgm:t>
    </dgm:pt>
    <dgm:pt modelId="{061A9B47-DE06-4BD2-90DD-E7CC9118996B}" type="parTrans" cxnId="{D86B9D66-100C-47FA-AC91-FC0FAD2AC183}">
      <dgm:prSet/>
      <dgm:spPr/>
      <dgm:t>
        <a:bodyPr/>
        <a:lstStyle/>
        <a:p>
          <a:endParaRPr lang="en-US"/>
        </a:p>
      </dgm:t>
    </dgm:pt>
    <dgm:pt modelId="{EBF3CCB7-EFCC-4607-A40D-A76034026A6C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Evaluation of the detection</a:t>
          </a:r>
        </a:p>
      </dgm:t>
    </dgm:pt>
    <dgm:pt modelId="{6B3DC7E4-F9D6-4089-8C3F-430A919A63A8}" type="sibTrans" cxnId="{1D3C56D0-5798-439B-B530-D80F30A82DC5}">
      <dgm:prSet/>
      <dgm:spPr/>
      <dgm:t>
        <a:bodyPr/>
        <a:lstStyle/>
        <a:p>
          <a:endParaRPr lang="en-US"/>
        </a:p>
      </dgm:t>
    </dgm:pt>
    <dgm:pt modelId="{96C7A5BD-8EB7-4209-8E2D-5BA2AB4D5836}" type="parTrans" cxnId="{1D3C56D0-5798-439B-B530-D80F30A82DC5}">
      <dgm:prSet/>
      <dgm:spPr/>
      <dgm:t>
        <a:bodyPr/>
        <a:lstStyle/>
        <a:p>
          <a:endParaRPr lang="en-US"/>
        </a:p>
      </dgm:t>
    </dgm:pt>
    <dgm:pt modelId="{F8D324D6-9527-4336-B5A9-1A92B8C4A398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exploration</a:t>
          </a:r>
        </a:p>
      </dgm:t>
    </dgm:pt>
    <dgm:pt modelId="{DAEB437D-27A8-46AE-841D-C7C611180E6D}" type="sibTrans" cxnId="{ED1B0B8C-B4B5-4560-86DD-9A75E95B9442}">
      <dgm:prSet/>
      <dgm:spPr/>
      <dgm:t>
        <a:bodyPr/>
        <a:lstStyle/>
        <a:p>
          <a:endParaRPr lang="en-US"/>
        </a:p>
      </dgm:t>
    </dgm:pt>
    <dgm:pt modelId="{51C3ABAF-E28F-43A5-99D5-53D18439D690}" type="parTrans" cxnId="{ED1B0B8C-B4B5-4560-86DD-9A75E95B9442}">
      <dgm:prSet/>
      <dgm:spPr/>
      <dgm:t>
        <a:bodyPr/>
        <a:lstStyle/>
        <a:p>
          <a:endParaRPr lang="en-US"/>
        </a:p>
      </dgm:t>
    </dgm:pt>
    <dgm:pt modelId="{96986C65-19EA-4C9E-983E-13F17D3DC041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Visualization</a:t>
          </a:r>
        </a:p>
      </dgm:t>
    </dgm:pt>
    <dgm:pt modelId="{B106F609-0977-420E-9F9F-E8493043C731}" type="sibTrans" cxnId="{246BE4E5-D993-4206-8874-05D823108A4F}">
      <dgm:prSet/>
      <dgm:spPr/>
      <dgm:t>
        <a:bodyPr/>
        <a:lstStyle/>
        <a:p>
          <a:endParaRPr lang="fr-CH"/>
        </a:p>
      </dgm:t>
    </dgm:pt>
    <dgm:pt modelId="{61D0FC64-CE60-44A1-B988-02F923ED3DBC}" type="parTrans" cxnId="{246BE4E5-D993-4206-8874-05D823108A4F}">
      <dgm:prSet/>
      <dgm:spPr/>
      <dgm:t>
        <a:bodyPr/>
        <a:lstStyle/>
        <a:p>
          <a:endParaRPr lang="fr-CH"/>
        </a:p>
      </dgm:t>
    </dgm:pt>
    <dgm:pt modelId="{D78565CB-9B4D-49EE-823D-F9DC3ECFF23C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Persistence</a:t>
          </a:r>
        </a:p>
      </dgm:t>
    </dgm:pt>
    <dgm:pt modelId="{0D3A6B7E-246F-4910-BA54-E18E0FFDEE22}" type="parTrans" cxnId="{DB0C9BCD-4343-49B5-957C-1A62D7B6370F}">
      <dgm:prSet/>
      <dgm:spPr/>
      <dgm:t>
        <a:bodyPr/>
        <a:lstStyle/>
        <a:p>
          <a:endParaRPr lang="fr-CH"/>
        </a:p>
      </dgm:t>
    </dgm:pt>
    <dgm:pt modelId="{C2943C58-D208-4626-A2BC-BA07418959AB}" type="sibTrans" cxnId="{DB0C9BCD-4343-49B5-957C-1A62D7B6370F}">
      <dgm:prSet/>
      <dgm:spPr/>
      <dgm:t>
        <a:bodyPr/>
        <a:lstStyle/>
        <a:p>
          <a:endParaRPr lang="fr-CH"/>
        </a:p>
      </dgm:t>
    </dgm:pt>
    <dgm:pt modelId="{F7FFD7D9-8F84-4746-87A2-088B0AD94C0A}">
      <dgm:prSet custT="1"/>
      <dgm:spPr/>
      <dgm:t>
        <a:bodyPr/>
        <a:lstStyle/>
        <a:p>
          <a:pPr>
            <a:defRPr cap="all"/>
          </a:pPr>
          <a:r>
            <a:rPr lang="en-GB" sz="2000" noProof="0"/>
            <a:t>Enrichment</a:t>
          </a:r>
          <a:endParaRPr lang="en-GB" sz="2000" noProof="0" dirty="0"/>
        </a:p>
      </dgm:t>
    </dgm:pt>
    <dgm:pt modelId="{A0EC687D-99A4-4E07-B97F-82221147AAF8}" type="parTrans" cxnId="{B17EC7BA-56E3-4556-AC5E-0148138EF356}">
      <dgm:prSet/>
      <dgm:spPr/>
      <dgm:t>
        <a:bodyPr/>
        <a:lstStyle/>
        <a:p>
          <a:endParaRPr lang="fr-CH"/>
        </a:p>
      </dgm:t>
    </dgm:pt>
    <dgm:pt modelId="{E392B6A9-DD86-452F-B732-9B9416D52626}" type="sibTrans" cxnId="{B17EC7BA-56E3-4556-AC5E-0148138EF356}">
      <dgm:prSet/>
      <dgm:spPr/>
      <dgm:t>
        <a:bodyPr/>
        <a:lstStyle/>
        <a:p>
          <a:endParaRPr lang="fr-CH"/>
        </a:p>
      </dgm:t>
    </dgm:pt>
    <dgm:pt modelId="{D364C940-2B3A-48A5-BF08-3A0C0FF7670B}">
      <dgm:prSet custT="1"/>
      <dgm:spPr/>
      <dgm:t>
        <a:bodyPr/>
        <a:lstStyle/>
        <a:p>
          <a:pPr>
            <a:defRPr cap="all"/>
          </a:pPr>
          <a:r>
            <a:rPr lang="en-GB" sz="2000" noProof="0" dirty="0"/>
            <a:t>Results</a:t>
          </a:r>
        </a:p>
      </dgm:t>
    </dgm:pt>
    <dgm:pt modelId="{338DC633-9029-4C77-AFD9-16B5F884D03D}" type="parTrans" cxnId="{ABFEB9EB-9C7E-4F63-BFBD-6C4737815161}">
      <dgm:prSet/>
      <dgm:spPr/>
      <dgm:t>
        <a:bodyPr/>
        <a:lstStyle/>
        <a:p>
          <a:endParaRPr lang="fr-CH"/>
        </a:p>
      </dgm:t>
    </dgm:pt>
    <dgm:pt modelId="{7451EF34-106D-4850-AB4E-D9AC3337634E}" type="sibTrans" cxnId="{ABFEB9EB-9C7E-4F63-BFBD-6C4737815161}">
      <dgm:prSet/>
      <dgm:spPr/>
      <dgm:t>
        <a:bodyPr/>
        <a:lstStyle/>
        <a:p>
          <a:endParaRPr lang="fr-CH"/>
        </a:p>
      </dgm:t>
    </dgm:pt>
    <dgm:pt modelId="{9195672A-A79C-F14D-98AD-38247D60134D}" type="pres">
      <dgm:prSet presAssocID="{74F78C92-400B-42C9-8AFF-98A869B640CA}" presName="diagram" presStyleCnt="0">
        <dgm:presLayoutVars>
          <dgm:dir/>
          <dgm:resizeHandles val="exact"/>
        </dgm:presLayoutVars>
      </dgm:prSet>
      <dgm:spPr/>
    </dgm:pt>
    <dgm:pt modelId="{29E0DC36-9128-064F-9C1E-FA7616CC4736}" type="pres">
      <dgm:prSet presAssocID="{803EF52A-229A-4400-AA61-375240AB5059}" presName="node" presStyleLbl="node1" presStyleIdx="0" presStyleCnt="11">
        <dgm:presLayoutVars>
          <dgm:bulletEnabled val="1"/>
        </dgm:presLayoutVars>
      </dgm:prSet>
      <dgm:spPr/>
    </dgm:pt>
    <dgm:pt modelId="{F0865B9B-D492-5E46-BD50-641AAF0A5C11}" type="pres">
      <dgm:prSet presAssocID="{1CCD8EC8-21E6-4F98-8CE1-DCE766A0FCD2}" presName="sibTrans" presStyleCnt="0"/>
      <dgm:spPr/>
    </dgm:pt>
    <dgm:pt modelId="{205A20A6-B7FF-5043-90A4-9040316B2043}" type="pres">
      <dgm:prSet presAssocID="{2322DCCC-EFE5-4168-BF9B-28539DDE732F}" presName="node" presStyleLbl="node1" presStyleIdx="1" presStyleCnt="11">
        <dgm:presLayoutVars>
          <dgm:bulletEnabled val="1"/>
        </dgm:presLayoutVars>
      </dgm:prSet>
      <dgm:spPr/>
    </dgm:pt>
    <dgm:pt modelId="{DBDEE00C-FD62-D94A-BEC5-58EFA539507A}" type="pres">
      <dgm:prSet presAssocID="{86C0EDD5-5B0E-4A8D-A245-FA178379E26C}" presName="sibTrans" presStyleCnt="0"/>
      <dgm:spPr/>
    </dgm:pt>
    <dgm:pt modelId="{E3340D02-BBB4-D44C-9B29-C874F23C873C}" type="pres">
      <dgm:prSet presAssocID="{35329275-E1B2-4135-84C2-1FF56D5AA433}" presName="node" presStyleLbl="node1" presStyleIdx="2" presStyleCnt="11">
        <dgm:presLayoutVars>
          <dgm:bulletEnabled val="1"/>
        </dgm:presLayoutVars>
      </dgm:prSet>
      <dgm:spPr/>
    </dgm:pt>
    <dgm:pt modelId="{DDCB7196-976D-3441-AB8A-6A29020BAE15}" type="pres">
      <dgm:prSet presAssocID="{7BA8230B-5CCC-4D6F-91E5-922374073BC5}" presName="sibTrans" presStyleCnt="0"/>
      <dgm:spPr/>
    </dgm:pt>
    <dgm:pt modelId="{9373AE2C-2CFA-5945-8519-81CD08EDF7BD}" type="pres">
      <dgm:prSet presAssocID="{1386E899-C2F0-4233-AD2D-01DE255C6FB8}" presName="node" presStyleLbl="node1" presStyleIdx="3" presStyleCnt="11">
        <dgm:presLayoutVars>
          <dgm:bulletEnabled val="1"/>
        </dgm:presLayoutVars>
      </dgm:prSet>
      <dgm:spPr/>
    </dgm:pt>
    <dgm:pt modelId="{232D7B96-6DF3-5D41-87A4-5E7448D0CD14}" type="pres">
      <dgm:prSet presAssocID="{F6B6FA70-7B70-4C31-9BAF-25E8FF49C443}" presName="sibTrans" presStyleCnt="0"/>
      <dgm:spPr/>
    </dgm:pt>
    <dgm:pt modelId="{90129924-6AC9-4E43-B461-16513EEAF5E7}" type="pres">
      <dgm:prSet presAssocID="{42ED6A83-FAE7-4EEE-BF74-793AE5C69C69}" presName="node" presStyleLbl="node1" presStyleIdx="4" presStyleCnt="11">
        <dgm:presLayoutVars>
          <dgm:bulletEnabled val="1"/>
        </dgm:presLayoutVars>
      </dgm:prSet>
      <dgm:spPr/>
    </dgm:pt>
    <dgm:pt modelId="{B1B1EE46-3E4A-9546-8CB2-8B43C5F9E903}" type="pres">
      <dgm:prSet presAssocID="{6CBE1225-F426-45C2-BE13-78E5D5AD54D4}" presName="sibTrans" presStyleCnt="0"/>
      <dgm:spPr/>
    </dgm:pt>
    <dgm:pt modelId="{1FDE7022-4D56-6F42-BECF-1BAF2E27E545}" type="pres">
      <dgm:prSet presAssocID="{EBF3CCB7-EFCC-4607-A40D-A76034026A6C}" presName="node" presStyleLbl="node1" presStyleIdx="5" presStyleCnt="11">
        <dgm:presLayoutVars>
          <dgm:bulletEnabled val="1"/>
        </dgm:presLayoutVars>
      </dgm:prSet>
      <dgm:spPr/>
    </dgm:pt>
    <dgm:pt modelId="{7F0AF5F6-0192-CE41-9B8A-F40282DDA0E1}" type="pres">
      <dgm:prSet presAssocID="{6B3DC7E4-F9D6-4089-8C3F-430A919A63A8}" presName="sibTrans" presStyleCnt="0"/>
      <dgm:spPr/>
    </dgm:pt>
    <dgm:pt modelId="{E20749CB-8532-2942-A9E3-C2AD7E9ECB3A}" type="pres">
      <dgm:prSet presAssocID="{F8D324D6-9527-4336-B5A9-1A92B8C4A398}" presName="node" presStyleLbl="node1" presStyleIdx="6" presStyleCnt="11">
        <dgm:presLayoutVars>
          <dgm:bulletEnabled val="1"/>
        </dgm:presLayoutVars>
      </dgm:prSet>
      <dgm:spPr/>
    </dgm:pt>
    <dgm:pt modelId="{F61444A4-9ECD-465D-807C-6A8B5FEC8D2A}" type="pres">
      <dgm:prSet presAssocID="{DAEB437D-27A8-46AE-841D-C7C611180E6D}" presName="sibTrans" presStyleCnt="0"/>
      <dgm:spPr/>
    </dgm:pt>
    <dgm:pt modelId="{AFD906EF-A63C-428F-BE64-B5977A4BC3F8}" type="pres">
      <dgm:prSet presAssocID="{96986C65-19EA-4C9E-983E-13F17D3DC041}" presName="node" presStyleLbl="node1" presStyleIdx="7" presStyleCnt="11">
        <dgm:presLayoutVars>
          <dgm:bulletEnabled val="1"/>
        </dgm:presLayoutVars>
      </dgm:prSet>
      <dgm:spPr/>
    </dgm:pt>
    <dgm:pt modelId="{F8165658-D3CE-4C86-9949-D55E5DE17DBA}" type="pres">
      <dgm:prSet presAssocID="{B106F609-0977-420E-9F9F-E8493043C731}" presName="sibTrans" presStyleCnt="0"/>
      <dgm:spPr/>
    </dgm:pt>
    <dgm:pt modelId="{5A02258E-66C5-497E-A3FD-E5E3315AEE5D}" type="pres">
      <dgm:prSet presAssocID="{D78565CB-9B4D-49EE-823D-F9DC3ECFF23C}" presName="node" presStyleLbl="node1" presStyleIdx="8" presStyleCnt="11">
        <dgm:presLayoutVars>
          <dgm:bulletEnabled val="1"/>
        </dgm:presLayoutVars>
      </dgm:prSet>
      <dgm:spPr/>
    </dgm:pt>
    <dgm:pt modelId="{B7AA3E0D-3789-42D8-ADF9-1B864F7BE296}" type="pres">
      <dgm:prSet presAssocID="{C2943C58-D208-4626-A2BC-BA07418959AB}" presName="sibTrans" presStyleCnt="0"/>
      <dgm:spPr/>
    </dgm:pt>
    <dgm:pt modelId="{BF0C2038-F2D9-4F9E-9E20-FE0CD2FEBB92}" type="pres">
      <dgm:prSet presAssocID="{F7FFD7D9-8F84-4746-87A2-088B0AD94C0A}" presName="node" presStyleLbl="node1" presStyleIdx="9" presStyleCnt="11">
        <dgm:presLayoutVars>
          <dgm:bulletEnabled val="1"/>
        </dgm:presLayoutVars>
      </dgm:prSet>
      <dgm:spPr/>
    </dgm:pt>
    <dgm:pt modelId="{9923D5C9-3994-4ECE-B91C-BA90EF51DFB9}" type="pres">
      <dgm:prSet presAssocID="{E392B6A9-DD86-452F-B732-9B9416D52626}" presName="sibTrans" presStyleCnt="0"/>
      <dgm:spPr/>
    </dgm:pt>
    <dgm:pt modelId="{1FC39F22-5042-4F46-ABED-0CC0800A16CA}" type="pres">
      <dgm:prSet presAssocID="{D364C940-2B3A-48A5-BF08-3A0C0FF7670B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5E48D12-26F6-4F0C-8EF4-9919788F55BB}" srcId="{74F78C92-400B-42C9-8AFF-98A869B640CA}" destId="{35329275-E1B2-4135-84C2-1FF56D5AA433}" srcOrd="2" destOrd="0" parTransId="{6B401FF1-D914-4385-87E4-FC6EB6768C24}" sibTransId="{7BA8230B-5CCC-4D6F-91E5-922374073BC5}"/>
    <dgm:cxn modelId="{E856961B-D25D-E14C-9ADA-9C6537B92F3D}" type="presOf" srcId="{F8D324D6-9527-4336-B5A9-1A92B8C4A398}" destId="{E20749CB-8532-2942-A9E3-C2AD7E9ECB3A}" srcOrd="0" destOrd="0" presId="urn:microsoft.com/office/officeart/2005/8/layout/default"/>
    <dgm:cxn modelId="{2C815527-359C-734E-8421-2DCEE38CAE89}" type="presOf" srcId="{35329275-E1B2-4135-84C2-1FF56D5AA433}" destId="{E3340D02-BBB4-D44C-9B29-C874F23C873C}" srcOrd="0" destOrd="0" presId="urn:microsoft.com/office/officeart/2005/8/layout/default"/>
    <dgm:cxn modelId="{5C746728-35A5-784F-A4C0-E35D9B29872E}" type="presOf" srcId="{EBF3CCB7-EFCC-4607-A40D-A76034026A6C}" destId="{1FDE7022-4D56-6F42-BECF-1BAF2E27E545}" srcOrd="0" destOrd="0" presId="urn:microsoft.com/office/officeart/2005/8/layout/default"/>
    <dgm:cxn modelId="{79F64E28-946B-3D4A-BC35-748C41239C3F}" type="presOf" srcId="{42ED6A83-FAE7-4EEE-BF74-793AE5C69C69}" destId="{90129924-6AC9-4E43-B461-16513EEAF5E7}" srcOrd="0" destOrd="0" presId="urn:microsoft.com/office/officeart/2005/8/layout/default"/>
    <dgm:cxn modelId="{EC4EF339-26C3-419D-ACF6-0A624D571E5A}" type="presOf" srcId="{D364C940-2B3A-48A5-BF08-3A0C0FF7670B}" destId="{1FC39F22-5042-4F46-ABED-0CC0800A16CA}" srcOrd="0" destOrd="0" presId="urn:microsoft.com/office/officeart/2005/8/layout/default"/>
    <dgm:cxn modelId="{D86B9D66-100C-47FA-AC91-FC0FAD2AC183}" srcId="{74F78C92-400B-42C9-8AFF-98A869B640CA}" destId="{42ED6A83-FAE7-4EEE-BF74-793AE5C69C69}" srcOrd="4" destOrd="0" parTransId="{061A9B47-DE06-4BD2-90DD-E7CC9118996B}" sibTransId="{6CBE1225-F426-45C2-BE13-78E5D5AD54D4}"/>
    <dgm:cxn modelId="{F6655147-DC83-4838-9AAB-9B7CBE25BC34}" srcId="{74F78C92-400B-42C9-8AFF-98A869B640CA}" destId="{2322DCCC-EFE5-4168-BF9B-28539DDE732F}" srcOrd="1" destOrd="0" parTransId="{083079D2-BDCA-4A38-A621-5448584B110A}" sibTransId="{86C0EDD5-5B0E-4A8D-A245-FA178379E26C}"/>
    <dgm:cxn modelId="{29DC154E-C62F-44F3-BB01-1FC7893CE7BF}" type="presOf" srcId="{96986C65-19EA-4C9E-983E-13F17D3DC041}" destId="{AFD906EF-A63C-428F-BE64-B5977A4BC3F8}" srcOrd="0" destOrd="0" presId="urn:microsoft.com/office/officeart/2005/8/layout/default"/>
    <dgm:cxn modelId="{DD2E3077-7733-4C89-A9DF-D854F9F18815}" srcId="{74F78C92-400B-42C9-8AFF-98A869B640CA}" destId="{803EF52A-229A-4400-AA61-375240AB5059}" srcOrd="0" destOrd="0" parTransId="{D191834C-EBA3-4213-8AFA-DECB42C2600B}" sibTransId="{1CCD8EC8-21E6-4F98-8CE1-DCE766A0FCD2}"/>
    <dgm:cxn modelId="{ED1B0B8C-B4B5-4560-86DD-9A75E95B9442}" srcId="{74F78C92-400B-42C9-8AFF-98A869B640CA}" destId="{F8D324D6-9527-4336-B5A9-1A92B8C4A398}" srcOrd="6" destOrd="0" parTransId="{51C3ABAF-E28F-43A5-99D5-53D18439D690}" sibTransId="{DAEB437D-27A8-46AE-841D-C7C611180E6D}"/>
    <dgm:cxn modelId="{6C79D7AA-E139-484E-9F2E-A9F5335A1D11}" type="presOf" srcId="{803EF52A-229A-4400-AA61-375240AB5059}" destId="{29E0DC36-9128-064F-9C1E-FA7616CC4736}" srcOrd="0" destOrd="0" presId="urn:microsoft.com/office/officeart/2005/8/layout/default"/>
    <dgm:cxn modelId="{9CA606BA-22BD-4F9C-9AA2-95C60CA66249}" type="presOf" srcId="{D78565CB-9B4D-49EE-823D-F9DC3ECFF23C}" destId="{5A02258E-66C5-497E-A3FD-E5E3315AEE5D}" srcOrd="0" destOrd="0" presId="urn:microsoft.com/office/officeart/2005/8/layout/default"/>
    <dgm:cxn modelId="{B17EC7BA-56E3-4556-AC5E-0148138EF356}" srcId="{74F78C92-400B-42C9-8AFF-98A869B640CA}" destId="{F7FFD7D9-8F84-4746-87A2-088B0AD94C0A}" srcOrd="9" destOrd="0" parTransId="{A0EC687D-99A4-4E07-B97F-82221147AAF8}" sibTransId="{E392B6A9-DD86-452F-B732-9B9416D52626}"/>
    <dgm:cxn modelId="{488725C5-9630-6B41-AC93-0105ED932FC6}" type="presOf" srcId="{1386E899-C2F0-4233-AD2D-01DE255C6FB8}" destId="{9373AE2C-2CFA-5945-8519-81CD08EDF7BD}" srcOrd="0" destOrd="0" presId="urn:microsoft.com/office/officeart/2005/8/layout/default"/>
    <dgm:cxn modelId="{F75FF0CC-BCE9-41B6-82A7-FB65DE96E21E}" srcId="{74F78C92-400B-42C9-8AFF-98A869B640CA}" destId="{1386E899-C2F0-4233-AD2D-01DE255C6FB8}" srcOrd="3" destOrd="0" parTransId="{065F1FEB-5EE3-42C9-B445-81EA493050E9}" sibTransId="{F6B6FA70-7B70-4C31-9BAF-25E8FF49C443}"/>
    <dgm:cxn modelId="{DB0C9BCD-4343-49B5-957C-1A62D7B6370F}" srcId="{74F78C92-400B-42C9-8AFF-98A869B640CA}" destId="{D78565CB-9B4D-49EE-823D-F9DC3ECFF23C}" srcOrd="8" destOrd="0" parTransId="{0D3A6B7E-246F-4910-BA54-E18E0FFDEE22}" sibTransId="{C2943C58-D208-4626-A2BC-BA07418959AB}"/>
    <dgm:cxn modelId="{1D3C56D0-5798-439B-B530-D80F30A82DC5}" srcId="{74F78C92-400B-42C9-8AFF-98A869B640CA}" destId="{EBF3CCB7-EFCC-4607-A40D-A76034026A6C}" srcOrd="5" destOrd="0" parTransId="{96C7A5BD-8EB7-4209-8E2D-5BA2AB4D5836}" sibTransId="{6B3DC7E4-F9D6-4089-8C3F-430A919A63A8}"/>
    <dgm:cxn modelId="{E1D5DDD4-AB60-1144-A5EB-A314EDC4D9C2}" type="presOf" srcId="{74F78C92-400B-42C9-8AFF-98A869B640CA}" destId="{9195672A-A79C-F14D-98AD-38247D60134D}" srcOrd="0" destOrd="0" presId="urn:microsoft.com/office/officeart/2005/8/layout/default"/>
    <dgm:cxn modelId="{246BE4E5-D993-4206-8874-05D823108A4F}" srcId="{74F78C92-400B-42C9-8AFF-98A869B640CA}" destId="{96986C65-19EA-4C9E-983E-13F17D3DC041}" srcOrd="7" destOrd="0" parTransId="{61D0FC64-CE60-44A1-B988-02F923ED3DBC}" sibTransId="{B106F609-0977-420E-9F9F-E8493043C731}"/>
    <dgm:cxn modelId="{ABFEB9EB-9C7E-4F63-BFBD-6C4737815161}" srcId="{74F78C92-400B-42C9-8AFF-98A869B640CA}" destId="{D364C940-2B3A-48A5-BF08-3A0C0FF7670B}" srcOrd="10" destOrd="0" parTransId="{338DC633-9029-4C77-AFD9-16B5F884D03D}" sibTransId="{7451EF34-106D-4850-AB4E-D9AC3337634E}"/>
    <dgm:cxn modelId="{1A0E42EF-0720-492A-8D24-CDF71B40588C}" type="presOf" srcId="{F7FFD7D9-8F84-4746-87A2-088B0AD94C0A}" destId="{BF0C2038-F2D9-4F9E-9E20-FE0CD2FEBB92}" srcOrd="0" destOrd="0" presId="urn:microsoft.com/office/officeart/2005/8/layout/default"/>
    <dgm:cxn modelId="{34AB4FF0-7996-484F-AEA1-71DBB26D25E8}" type="presOf" srcId="{2322DCCC-EFE5-4168-BF9B-28539DDE732F}" destId="{205A20A6-B7FF-5043-90A4-9040316B2043}" srcOrd="0" destOrd="0" presId="urn:microsoft.com/office/officeart/2005/8/layout/default"/>
    <dgm:cxn modelId="{4388A9F1-3D22-D645-B9EC-F68CD44FCE48}" type="presParOf" srcId="{9195672A-A79C-F14D-98AD-38247D60134D}" destId="{29E0DC36-9128-064F-9C1E-FA7616CC4736}" srcOrd="0" destOrd="0" presId="urn:microsoft.com/office/officeart/2005/8/layout/default"/>
    <dgm:cxn modelId="{DE053EC9-C65D-8A4A-8BA0-A342C30665FE}" type="presParOf" srcId="{9195672A-A79C-F14D-98AD-38247D60134D}" destId="{F0865B9B-D492-5E46-BD50-641AAF0A5C11}" srcOrd="1" destOrd="0" presId="urn:microsoft.com/office/officeart/2005/8/layout/default"/>
    <dgm:cxn modelId="{067C725C-8140-1540-B18D-3D8CD31C6E72}" type="presParOf" srcId="{9195672A-A79C-F14D-98AD-38247D60134D}" destId="{205A20A6-B7FF-5043-90A4-9040316B2043}" srcOrd="2" destOrd="0" presId="urn:microsoft.com/office/officeart/2005/8/layout/default"/>
    <dgm:cxn modelId="{7E43CBB9-71CF-F24A-A177-CC41B952CA77}" type="presParOf" srcId="{9195672A-A79C-F14D-98AD-38247D60134D}" destId="{DBDEE00C-FD62-D94A-BEC5-58EFA539507A}" srcOrd="3" destOrd="0" presId="urn:microsoft.com/office/officeart/2005/8/layout/default"/>
    <dgm:cxn modelId="{3CBFCF2A-6AB8-424D-84FD-DCE7E4C95D15}" type="presParOf" srcId="{9195672A-A79C-F14D-98AD-38247D60134D}" destId="{E3340D02-BBB4-D44C-9B29-C874F23C873C}" srcOrd="4" destOrd="0" presId="urn:microsoft.com/office/officeart/2005/8/layout/default"/>
    <dgm:cxn modelId="{986DC130-8128-594E-974A-E16A85E48E8A}" type="presParOf" srcId="{9195672A-A79C-F14D-98AD-38247D60134D}" destId="{DDCB7196-976D-3441-AB8A-6A29020BAE15}" srcOrd="5" destOrd="0" presId="urn:microsoft.com/office/officeart/2005/8/layout/default"/>
    <dgm:cxn modelId="{51F6B83D-E3A2-6241-8676-9D75F2741A97}" type="presParOf" srcId="{9195672A-A79C-F14D-98AD-38247D60134D}" destId="{9373AE2C-2CFA-5945-8519-81CD08EDF7BD}" srcOrd="6" destOrd="0" presId="urn:microsoft.com/office/officeart/2005/8/layout/default"/>
    <dgm:cxn modelId="{6296BCB1-44E2-C24D-8860-C0C4F7782901}" type="presParOf" srcId="{9195672A-A79C-F14D-98AD-38247D60134D}" destId="{232D7B96-6DF3-5D41-87A4-5E7448D0CD14}" srcOrd="7" destOrd="0" presId="urn:microsoft.com/office/officeart/2005/8/layout/default"/>
    <dgm:cxn modelId="{18CBCB4F-4128-914E-BBD7-EE673303258B}" type="presParOf" srcId="{9195672A-A79C-F14D-98AD-38247D60134D}" destId="{90129924-6AC9-4E43-B461-16513EEAF5E7}" srcOrd="8" destOrd="0" presId="urn:microsoft.com/office/officeart/2005/8/layout/default"/>
    <dgm:cxn modelId="{6DBBFB94-C264-064D-8FDF-2599FA440265}" type="presParOf" srcId="{9195672A-A79C-F14D-98AD-38247D60134D}" destId="{B1B1EE46-3E4A-9546-8CB2-8B43C5F9E903}" srcOrd="9" destOrd="0" presId="urn:microsoft.com/office/officeart/2005/8/layout/default"/>
    <dgm:cxn modelId="{377802F0-245C-9245-BDEC-F6D98FA8D5F2}" type="presParOf" srcId="{9195672A-A79C-F14D-98AD-38247D60134D}" destId="{1FDE7022-4D56-6F42-BECF-1BAF2E27E545}" srcOrd="10" destOrd="0" presId="urn:microsoft.com/office/officeart/2005/8/layout/default"/>
    <dgm:cxn modelId="{78B0D370-B47F-CA48-8241-98DD7976D41C}" type="presParOf" srcId="{9195672A-A79C-F14D-98AD-38247D60134D}" destId="{7F0AF5F6-0192-CE41-9B8A-F40282DDA0E1}" srcOrd="11" destOrd="0" presId="urn:microsoft.com/office/officeart/2005/8/layout/default"/>
    <dgm:cxn modelId="{5B8511A4-CC67-EA42-8025-57235A7AC14B}" type="presParOf" srcId="{9195672A-A79C-F14D-98AD-38247D60134D}" destId="{E20749CB-8532-2942-A9E3-C2AD7E9ECB3A}" srcOrd="12" destOrd="0" presId="urn:microsoft.com/office/officeart/2005/8/layout/default"/>
    <dgm:cxn modelId="{9F84CFE4-D4BA-4435-BD6F-40691583D779}" type="presParOf" srcId="{9195672A-A79C-F14D-98AD-38247D60134D}" destId="{F61444A4-9ECD-465D-807C-6A8B5FEC8D2A}" srcOrd="13" destOrd="0" presId="urn:microsoft.com/office/officeart/2005/8/layout/default"/>
    <dgm:cxn modelId="{1A915C8B-FB8A-49A0-86F7-94532760DADA}" type="presParOf" srcId="{9195672A-A79C-F14D-98AD-38247D60134D}" destId="{AFD906EF-A63C-428F-BE64-B5977A4BC3F8}" srcOrd="14" destOrd="0" presId="urn:microsoft.com/office/officeart/2005/8/layout/default"/>
    <dgm:cxn modelId="{62CB08AC-DADB-4049-AECE-F204671BACB9}" type="presParOf" srcId="{9195672A-A79C-F14D-98AD-38247D60134D}" destId="{F8165658-D3CE-4C86-9949-D55E5DE17DBA}" srcOrd="15" destOrd="0" presId="urn:microsoft.com/office/officeart/2005/8/layout/default"/>
    <dgm:cxn modelId="{DD3C1F4A-A595-41E2-BB26-FA77CB26CA29}" type="presParOf" srcId="{9195672A-A79C-F14D-98AD-38247D60134D}" destId="{5A02258E-66C5-497E-A3FD-E5E3315AEE5D}" srcOrd="16" destOrd="0" presId="urn:microsoft.com/office/officeart/2005/8/layout/default"/>
    <dgm:cxn modelId="{E903BBAC-C2FC-4822-85EE-E93609B5055A}" type="presParOf" srcId="{9195672A-A79C-F14D-98AD-38247D60134D}" destId="{B7AA3E0D-3789-42D8-ADF9-1B864F7BE296}" srcOrd="17" destOrd="0" presId="urn:microsoft.com/office/officeart/2005/8/layout/default"/>
    <dgm:cxn modelId="{3B9D585B-7EA1-4F4C-B102-8CE05EADE805}" type="presParOf" srcId="{9195672A-A79C-F14D-98AD-38247D60134D}" destId="{BF0C2038-F2D9-4F9E-9E20-FE0CD2FEBB92}" srcOrd="18" destOrd="0" presId="urn:microsoft.com/office/officeart/2005/8/layout/default"/>
    <dgm:cxn modelId="{9BEB2A47-B2EF-4E88-A0A4-520477A0DB0E}" type="presParOf" srcId="{9195672A-A79C-F14D-98AD-38247D60134D}" destId="{9923D5C9-3994-4ECE-B91C-BA90EF51DFB9}" srcOrd="19" destOrd="0" presId="urn:microsoft.com/office/officeart/2005/8/layout/default"/>
    <dgm:cxn modelId="{3AB655F8-F953-40A5-B9F9-E50730A8777F}" type="presParOf" srcId="{9195672A-A79C-F14D-98AD-38247D60134D}" destId="{1FC39F22-5042-4F46-ABED-0CC0800A16C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DC36-9128-064F-9C1E-FA7616CC4736}">
      <dsp:nvSpPr>
        <dsp:cNvPr id="0" name=""/>
        <dsp:cNvSpPr/>
      </dsp:nvSpPr>
      <dsp:spPr>
        <a:xfrm>
          <a:off x="2615" y="48942"/>
          <a:ext cx="2075293" cy="1245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Network source</a:t>
          </a:r>
        </a:p>
      </dsp:txBody>
      <dsp:txXfrm>
        <a:off x="2615" y="48942"/>
        <a:ext cx="2075293" cy="1245175"/>
      </dsp:txXfrm>
    </dsp:sp>
    <dsp:sp modelId="{205A20A6-B7FF-5043-90A4-9040316B2043}">
      <dsp:nvSpPr>
        <dsp:cNvPr id="0" name=""/>
        <dsp:cNvSpPr/>
      </dsp:nvSpPr>
      <dsp:spPr>
        <a:xfrm>
          <a:off x="2285438" y="48942"/>
          <a:ext cx="2075293" cy="1245175"/>
        </a:xfrm>
        <a:prstGeom prst="rect">
          <a:avLst/>
        </a:prstGeom>
        <a:solidFill>
          <a:schemeClr val="accent2">
            <a:hueOff val="6953"/>
            <a:satOff val="-515"/>
            <a:lumOff val="2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Data loading</a:t>
          </a:r>
        </a:p>
      </dsp:txBody>
      <dsp:txXfrm>
        <a:off x="2285438" y="48942"/>
        <a:ext cx="2075293" cy="1245175"/>
      </dsp:txXfrm>
    </dsp:sp>
    <dsp:sp modelId="{E3340D02-BBB4-D44C-9B29-C874F23C873C}">
      <dsp:nvSpPr>
        <dsp:cNvPr id="0" name=""/>
        <dsp:cNvSpPr/>
      </dsp:nvSpPr>
      <dsp:spPr>
        <a:xfrm>
          <a:off x="4568260" y="48942"/>
          <a:ext cx="2075293" cy="1245175"/>
        </a:xfrm>
        <a:prstGeom prst="rect">
          <a:avLst/>
        </a:prstGeom>
        <a:solidFill>
          <a:schemeClr val="accent2">
            <a:hueOff val="13906"/>
            <a:satOff val="-1030"/>
            <a:lumOff val="4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Pre-processing</a:t>
          </a:r>
        </a:p>
      </dsp:txBody>
      <dsp:txXfrm>
        <a:off x="4568260" y="48942"/>
        <a:ext cx="2075293" cy="1245175"/>
      </dsp:txXfrm>
    </dsp:sp>
    <dsp:sp modelId="{9373AE2C-2CFA-5945-8519-81CD08EDF7BD}">
      <dsp:nvSpPr>
        <dsp:cNvPr id="0" name=""/>
        <dsp:cNvSpPr/>
      </dsp:nvSpPr>
      <dsp:spPr>
        <a:xfrm>
          <a:off x="6851083" y="48942"/>
          <a:ext cx="2075293" cy="1245175"/>
        </a:xfrm>
        <a:prstGeom prst="rect">
          <a:avLst/>
        </a:prstGeom>
        <a:solidFill>
          <a:schemeClr val="accent2">
            <a:hueOff val="20858"/>
            <a:satOff val="-1545"/>
            <a:lumOff val="7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Data quality</a:t>
          </a:r>
        </a:p>
      </dsp:txBody>
      <dsp:txXfrm>
        <a:off x="6851083" y="48942"/>
        <a:ext cx="2075293" cy="1245175"/>
      </dsp:txXfrm>
    </dsp:sp>
    <dsp:sp modelId="{90129924-6AC9-4E43-B461-16513EEAF5E7}">
      <dsp:nvSpPr>
        <dsp:cNvPr id="0" name=""/>
        <dsp:cNvSpPr/>
      </dsp:nvSpPr>
      <dsp:spPr>
        <a:xfrm>
          <a:off x="2615" y="1501648"/>
          <a:ext cx="2075293" cy="1245175"/>
        </a:xfrm>
        <a:prstGeom prst="rect">
          <a:avLst/>
        </a:prstGeom>
        <a:solidFill>
          <a:schemeClr val="accent2">
            <a:hueOff val="27811"/>
            <a:satOff val="-2060"/>
            <a:lumOff val="9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Community detection</a:t>
          </a:r>
        </a:p>
      </dsp:txBody>
      <dsp:txXfrm>
        <a:off x="2615" y="1501648"/>
        <a:ext cx="2075293" cy="1245175"/>
      </dsp:txXfrm>
    </dsp:sp>
    <dsp:sp modelId="{1FDE7022-4D56-6F42-BECF-1BAF2E27E545}">
      <dsp:nvSpPr>
        <dsp:cNvPr id="0" name=""/>
        <dsp:cNvSpPr/>
      </dsp:nvSpPr>
      <dsp:spPr>
        <a:xfrm>
          <a:off x="2285438" y="1501648"/>
          <a:ext cx="2075293" cy="1245175"/>
        </a:xfrm>
        <a:prstGeom prst="rect">
          <a:avLst/>
        </a:prstGeom>
        <a:solidFill>
          <a:schemeClr val="accent2">
            <a:hueOff val="34764"/>
            <a:satOff val="-2575"/>
            <a:lumOff val="1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Evaluation of the detection</a:t>
          </a:r>
        </a:p>
      </dsp:txBody>
      <dsp:txXfrm>
        <a:off x="2285438" y="1501648"/>
        <a:ext cx="2075293" cy="1245175"/>
      </dsp:txXfrm>
    </dsp:sp>
    <dsp:sp modelId="{E20749CB-8532-2942-A9E3-C2AD7E9ECB3A}">
      <dsp:nvSpPr>
        <dsp:cNvPr id="0" name=""/>
        <dsp:cNvSpPr/>
      </dsp:nvSpPr>
      <dsp:spPr>
        <a:xfrm>
          <a:off x="4568260" y="1501648"/>
          <a:ext cx="2075293" cy="1245175"/>
        </a:xfrm>
        <a:prstGeom prst="rect">
          <a:avLst/>
        </a:prstGeom>
        <a:solidFill>
          <a:schemeClr val="accent2">
            <a:hueOff val="41717"/>
            <a:satOff val="-3090"/>
            <a:lumOff val="14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exploration</a:t>
          </a:r>
        </a:p>
      </dsp:txBody>
      <dsp:txXfrm>
        <a:off x="4568260" y="1501648"/>
        <a:ext cx="2075293" cy="1245175"/>
      </dsp:txXfrm>
    </dsp:sp>
    <dsp:sp modelId="{AFD906EF-A63C-428F-BE64-B5977A4BC3F8}">
      <dsp:nvSpPr>
        <dsp:cNvPr id="0" name=""/>
        <dsp:cNvSpPr/>
      </dsp:nvSpPr>
      <dsp:spPr>
        <a:xfrm>
          <a:off x="6851083" y="1501648"/>
          <a:ext cx="2075293" cy="1245175"/>
        </a:xfrm>
        <a:prstGeom prst="rect">
          <a:avLst/>
        </a:prstGeom>
        <a:solidFill>
          <a:schemeClr val="accent2">
            <a:hueOff val="48670"/>
            <a:satOff val="-3605"/>
            <a:lumOff val="16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Visualization</a:t>
          </a:r>
        </a:p>
      </dsp:txBody>
      <dsp:txXfrm>
        <a:off x="6851083" y="1501648"/>
        <a:ext cx="2075293" cy="1245175"/>
      </dsp:txXfrm>
    </dsp:sp>
    <dsp:sp modelId="{5A02258E-66C5-497E-A3FD-E5E3315AEE5D}">
      <dsp:nvSpPr>
        <dsp:cNvPr id="0" name=""/>
        <dsp:cNvSpPr/>
      </dsp:nvSpPr>
      <dsp:spPr>
        <a:xfrm>
          <a:off x="1144027" y="2954353"/>
          <a:ext cx="2075293" cy="1245175"/>
        </a:xfrm>
        <a:prstGeom prst="rect">
          <a:avLst/>
        </a:prstGeom>
        <a:solidFill>
          <a:schemeClr val="accent2">
            <a:hueOff val="55622"/>
            <a:satOff val="-4120"/>
            <a:lumOff val="19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Persistence</a:t>
          </a:r>
        </a:p>
      </dsp:txBody>
      <dsp:txXfrm>
        <a:off x="1144027" y="2954353"/>
        <a:ext cx="2075293" cy="1245175"/>
      </dsp:txXfrm>
    </dsp:sp>
    <dsp:sp modelId="{BF0C2038-F2D9-4F9E-9E20-FE0CD2FEBB92}">
      <dsp:nvSpPr>
        <dsp:cNvPr id="0" name=""/>
        <dsp:cNvSpPr/>
      </dsp:nvSpPr>
      <dsp:spPr>
        <a:xfrm>
          <a:off x="3426849" y="2954353"/>
          <a:ext cx="2075293" cy="1245175"/>
        </a:xfrm>
        <a:prstGeom prst="rect">
          <a:avLst/>
        </a:prstGeom>
        <a:solidFill>
          <a:schemeClr val="accent2">
            <a:hueOff val="62575"/>
            <a:satOff val="-4635"/>
            <a:lumOff val="217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/>
            <a:t>Enrichment</a:t>
          </a:r>
          <a:endParaRPr lang="en-GB" sz="2000" kern="1200" noProof="0" dirty="0"/>
        </a:p>
      </dsp:txBody>
      <dsp:txXfrm>
        <a:off x="3426849" y="2954353"/>
        <a:ext cx="2075293" cy="1245175"/>
      </dsp:txXfrm>
    </dsp:sp>
    <dsp:sp modelId="{1FC39F22-5042-4F46-ABED-0CC0800A16CA}">
      <dsp:nvSpPr>
        <dsp:cNvPr id="0" name=""/>
        <dsp:cNvSpPr/>
      </dsp:nvSpPr>
      <dsp:spPr>
        <a:xfrm>
          <a:off x="5709671" y="2954353"/>
          <a:ext cx="2075293" cy="1245175"/>
        </a:xfrm>
        <a:prstGeom prst="rect">
          <a:avLst/>
        </a:prstGeom>
        <a:solidFill>
          <a:schemeClr val="accent2">
            <a:hueOff val="69528"/>
            <a:satOff val="-5150"/>
            <a:lumOff val="24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noProof="0" dirty="0"/>
            <a:t>Results</a:t>
          </a:r>
        </a:p>
      </dsp:txBody>
      <dsp:txXfrm>
        <a:off x="5709671" y="2954353"/>
        <a:ext cx="2075293" cy="124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059AEE-4BE9-0A71-DB7D-7A728BEF5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A6FBA-3E6E-D1FE-6DF2-F626F620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3BD8-E548-4BFD-913D-0A9FE6B1B3A7}" type="datetimeFigureOut">
              <a:rPr lang="fr-CH" smtClean="0"/>
              <a:t>22.05.2023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7185-ACFC-075B-97CF-986A044F0F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7C584-3A09-4111-2EB0-F5387C6612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CF15-A718-4C9A-ADFE-23D5674752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4910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7AC1A-AE76-4681-95BC-4CE7CA1EE5BF}" type="datetimeFigureOut">
              <a:rPr lang="de-CH" smtClean="0"/>
              <a:pPr/>
              <a:t>22.05.2023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7BC3-E335-4665-8934-A2481CBD462D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90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59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506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73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748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03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118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56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03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9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45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94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65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964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84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UNF_Logo_gross.emf"/>
          <p:cNvPicPr>
            <a:picLocks noChangeAspect="1"/>
          </p:cNvPicPr>
          <p:nvPr userDrawn="1"/>
        </p:nvPicPr>
        <p:blipFill>
          <a:blip r:embed="rId2" cstate="print"/>
          <a:srcRect t="408"/>
          <a:stretch>
            <a:fillRect/>
          </a:stretch>
        </p:blipFill>
        <p:spPr>
          <a:xfrm>
            <a:off x="0" y="0"/>
            <a:ext cx="1815207" cy="1162718"/>
          </a:xfrm>
          <a:prstGeom prst="rect">
            <a:avLst/>
          </a:prstGeom>
        </p:spPr>
      </p:pic>
      <p:pic>
        <p:nvPicPr>
          <p:cNvPr id="7" name="Grafik 6" descr="UNIFR_Background_Titleslide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106488"/>
            <a:ext cx="9144000" cy="5751512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3388" y="1803400"/>
            <a:ext cx="8278811" cy="4546600"/>
          </a:xfrm>
        </p:spPr>
        <p:txBody>
          <a:bodyPr/>
          <a:lstStyle>
            <a:lvl1pPr>
              <a:spcAft>
                <a:spcPts val="2700"/>
              </a:spcAft>
              <a:defRPr/>
            </a:lvl1pPr>
            <a:lvl2pPr>
              <a:lnSpc>
                <a:spcPts val="3200"/>
              </a:lnSpc>
              <a:spcAft>
                <a:spcPts val="3200"/>
              </a:spcAft>
              <a:defRPr sz="3000" b="1" cap="all" baseline="0">
                <a:solidFill>
                  <a:srgbClr val="1B8A54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/>
            </a:lvl3pPr>
            <a:lvl4pPr>
              <a:lnSpc>
                <a:spcPts val="2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ts val="2000"/>
              </a:lnSpc>
              <a:defRPr sz="1600" b="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3pPr>
            <a:lvl4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4pPr>
            <a:lvl5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22A7B-33AF-954C-89B4-447005E3FA6E}"/>
              </a:ext>
            </a:extLst>
          </p:cNvPr>
          <p:cNvSpPr txBox="1"/>
          <p:nvPr userDrawn="1"/>
        </p:nvSpPr>
        <p:spPr>
          <a:xfrm>
            <a:off x="3141069" y="66171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AAC849-4109-3C46-A1C1-68EE8ABA2504}"/>
              </a:ext>
            </a:extLst>
          </p:cNvPr>
          <p:cNvSpPr txBox="1"/>
          <p:nvPr userDrawn="1"/>
        </p:nvSpPr>
        <p:spPr>
          <a:xfrm>
            <a:off x="453710" y="665906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22D109-2B67-FB4A-A34D-4BC811BE1D3D}"/>
              </a:ext>
            </a:extLst>
          </p:cNvPr>
          <p:cNvSpPr txBox="1"/>
          <p:nvPr userDrawn="1"/>
        </p:nvSpPr>
        <p:spPr>
          <a:xfrm>
            <a:off x="132623" y="671490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5B38D8-ADEC-5641-A946-F39CDC193FCB}"/>
              </a:ext>
            </a:extLst>
          </p:cNvPr>
          <p:cNvSpPr txBox="1"/>
          <p:nvPr userDrawn="1"/>
        </p:nvSpPr>
        <p:spPr>
          <a:xfrm>
            <a:off x="307127" y="64985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bg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bg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B650170-A470-1F4C-9F2D-9E5873C02630}"/>
              </a:ext>
            </a:extLst>
          </p:cNvPr>
          <p:cNvSpPr txBox="1"/>
          <p:nvPr userDrawn="1"/>
        </p:nvSpPr>
        <p:spPr>
          <a:xfrm>
            <a:off x="41881" y="62611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4"/>
            <a:ext cx="8278812" cy="5013224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751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433388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52975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33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751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7488" y="163513"/>
            <a:ext cx="8712200" cy="6731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3388" y="1106489"/>
            <a:ext cx="8278812" cy="4986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60000" y="4320000"/>
            <a:ext cx="1800000" cy="2160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4A89B-F9D0-4B8B-9E13-75101EC3F755}" type="datetime4">
              <a:rPr lang="de-CH" smtClean="0"/>
              <a:pPr/>
              <a:t>22.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360000" y="468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9360000" y="504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011C8-9BF4-4E14-A6CE-7DE7D36702CC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2" name="Grafik 11" descr="UNF_Logo_klein.emf">
            <a:extLst>
              <a:ext uri="{FF2B5EF4-FFF2-40B4-BE49-F238E27FC236}">
                <a16:creationId xmlns:a16="http://schemas.microsoft.com/office/drawing/2014/main" id="{AC6089CE-C90C-524C-A727-D3C07813E3C8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print"/>
          <a:srcRect r="25383"/>
          <a:stretch/>
        </p:blipFill>
        <p:spPr>
          <a:xfrm>
            <a:off x="8695196" y="6316136"/>
            <a:ext cx="413308" cy="49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E286AE2-A548-994E-BDD0-1846905A8B4D}"/>
              </a:ext>
            </a:extLst>
          </p:cNvPr>
          <p:cNvSpPr txBox="1">
            <a:spLocks/>
          </p:cNvSpPr>
          <p:nvPr userDrawn="1"/>
        </p:nvSpPr>
        <p:spPr>
          <a:xfrm>
            <a:off x="217488" y="6309320"/>
            <a:ext cx="8458968" cy="425450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Université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fribourg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/ Universität Freiburg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FACULTÉ des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Et de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Médecine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 MATH.-NATURWISSENSCHAFTLICHE UND MEDIZINISCHE FAKULTÄT </a:t>
            </a:r>
            <a:b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Influence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popularity</a:t>
            </a: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on </a:t>
            </a:r>
            <a:r>
              <a:rPr kumimoji="0" lang="de-DE" sz="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sales</a:t>
            </a:r>
            <a:r>
              <a:rPr kumimoji="0" lang="de-DE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63091 Social Media Analytics</a:t>
            </a:r>
          </a:p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sv-SE" sz="800" dirty="0"/>
              <a:t>CARONI Sophie / CAZZATO Emmanuel / NATER Quentin</a:t>
            </a:r>
            <a:endParaRPr lang="de-CH" sz="800" dirty="0"/>
          </a:p>
        </p:txBody>
      </p: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83A2A060-6BA3-F547-ACEB-51C7D04EDB03}"/>
              </a:ext>
            </a:extLst>
          </p:cNvPr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1B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000" b="1" kern="1200" cap="all" baseline="0">
          <a:solidFill>
            <a:srgbClr val="1B8A5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16000" indent="-216000" algn="l" defTabSz="914400" rtl="0" eaLnBrk="1" latinLnBrk="0" hangingPunct="1">
        <a:lnSpc>
          <a:spcPts val="2700"/>
        </a:lnSpc>
        <a:spcBef>
          <a:spcPts val="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rgbClr val="1B8A54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snap.stanford.edu/data/amazon-met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://snap.stanford.edu/data/amazon-me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9653" y="1803400"/>
            <a:ext cx="8278811" cy="4546600"/>
          </a:xfrm>
        </p:spPr>
        <p:txBody>
          <a:bodyPr/>
          <a:lstStyle/>
          <a:p>
            <a:r>
              <a:rPr lang="de-CH" dirty="0"/>
              <a:t>30 May 2023</a:t>
            </a:r>
          </a:p>
          <a:p>
            <a:pPr lvl="1"/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on </a:t>
            </a:r>
            <a:r>
              <a:rPr lang="de-CH" dirty="0" err="1"/>
              <a:t>sales</a:t>
            </a:r>
            <a:endParaRPr lang="de-CH" dirty="0"/>
          </a:p>
          <a:p>
            <a:pPr lvl="2"/>
            <a:r>
              <a:rPr lang="de-CH" dirty="0"/>
              <a:t>FS2023: 63091 </a:t>
            </a:r>
            <a:r>
              <a:rPr lang="de-CH" dirty="0" err="1"/>
              <a:t>Social</a:t>
            </a:r>
            <a:r>
              <a:rPr lang="de-CH" dirty="0"/>
              <a:t> Media Analytics</a:t>
            </a:r>
          </a:p>
          <a:p>
            <a:pPr lvl="3"/>
            <a:r>
              <a:rPr lang="sv-SE" dirty="0"/>
              <a:t>CARONI Sophie / CAZZATO Emmanuel / NATER Quentin</a:t>
            </a:r>
            <a:endParaRPr lang="de-C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56635-F71E-686A-4735-FB4F97DD1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9392"/>
            <a:ext cx="9144000" cy="630684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Network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64851-5793-1DCE-C30B-5008ADA0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on logo (png symbol icon) orange">
            <a:extLst>
              <a:ext uri="{FF2B5EF4-FFF2-40B4-BE49-F238E27FC236}">
                <a16:creationId xmlns:a16="http://schemas.microsoft.com/office/drawing/2014/main" id="{F271E704-59D2-621F-C18D-02A02F45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1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655C3F-0186-778F-A5F6-028E7A0F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Graph persistence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75CC6C-6496-913E-9E53-7B283AE2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039D19A3-C459-29E3-4FC8-8490340B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mazon logo (png symbol icon) orange">
            <a:extLst>
              <a:ext uri="{FF2B5EF4-FFF2-40B4-BE49-F238E27FC236}">
                <a16:creationId xmlns:a16="http://schemas.microsoft.com/office/drawing/2014/main" id="{87732605-6C8B-12B8-B424-A25A0DDB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10" y="2781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5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3C2142-F743-5E16-1F8D-CACA60C3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enrichment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B88410-4814-42C4-AFAF-2048AD42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1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800140-0573-AB69-4EC6-2DBBBE13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B4059C-3D20-8950-4DA3-EADA45DB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169BAB78-26AD-43AC-91C0-C6E6D37D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11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FC9C8-D570-9CAB-B515-091BBAC3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5A5AC2-FCB2-078C-FB25-BBD19E41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8FE20398-0DC6-B0EE-0452-F7A6291D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1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50854-7028-A479-1828-3804F0FB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questions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8C18D-92F3-7566-66DC-74496129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98884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B279BED-93A3-017B-A714-42D7A307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mazon logo (png symbol icon) orange">
            <a:extLst>
              <a:ext uri="{FF2B5EF4-FFF2-40B4-BE49-F238E27FC236}">
                <a16:creationId xmlns:a16="http://schemas.microsoft.com/office/drawing/2014/main" id="{785DFBBD-123D-237F-003E-5A155248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3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C965FC-AEEA-7D53-A796-F0FE7B87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37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18C2E-4F89-ACD5-1E8D-DBBD4E4F17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b="15730"/>
          <a:stretch/>
        </p:blipFill>
        <p:spPr>
          <a:xfrm>
            <a:off x="0" y="0"/>
            <a:ext cx="9144000" cy="623731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0E02577-F6B6-FE64-6518-C118C5D1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it-CH" dirty="0" err="1">
                <a:solidFill>
                  <a:srgbClr val="FFFFFF"/>
                </a:solidFill>
              </a:rPr>
              <a:t>content</a:t>
            </a:r>
            <a:endParaRPr lang="it-CH" dirty="0">
              <a:solidFill>
                <a:srgbClr val="FFFFFF"/>
              </a:solidFill>
            </a:endParaRP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612B944-9E94-9DDC-58B2-0CFAFFF47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167850"/>
              </p:ext>
            </p:extLst>
          </p:nvPr>
        </p:nvGraphicFramePr>
        <p:xfrm>
          <a:off x="107504" y="1700808"/>
          <a:ext cx="892899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389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1597A7-FD21-A0E4-371A-C87843D1B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network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fr-CH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4AA00D4-5BC7-601A-66AA-E4C06CAC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57B9D1-05AB-7523-E186-C1CB74679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18B811D-3E22-AED9-5DCD-7D64AAB0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mazon logo (png symbol icon) orange">
            <a:extLst>
              <a:ext uri="{FF2B5EF4-FFF2-40B4-BE49-F238E27FC236}">
                <a16:creationId xmlns:a16="http://schemas.microsoft.com/office/drawing/2014/main" id="{A10A5122-1A7C-4DC6-83B7-A1086633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0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AEC1A-F2BF-FD1F-DB15-1D9FB2D4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Pre-processing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fr-CH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97E44A5-6A82-8C37-1179-55A1B55E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3B1980DC-4574-AB67-8F56-CBAB57D1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8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F6699-3607-D75A-2746-F60814DD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quality - sampling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fr-CH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239A1D9-3E6D-7269-74D3-C495A6536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F287D3D1-D358-F935-66E0-81420AB0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mazon logo (png symbol icon) orange">
            <a:extLst>
              <a:ext uri="{FF2B5EF4-FFF2-40B4-BE49-F238E27FC236}">
                <a16:creationId xmlns:a16="http://schemas.microsoft.com/office/drawing/2014/main" id="{27E0CBDD-A443-B925-DD4A-6E53E526A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10" y="2781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0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25605-BB80-BBB5-3571-FB971694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Community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fr-CH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9FE43D-F3C9-A681-3AFA-14787E6E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7E43F9FA-3413-5500-35CC-331D0B90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6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62F60-D7C9-C377-A2D3-D8A2A8111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Evaluation of the community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en-GB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BC32B71-B8A9-1D9B-5D88-A339697CC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A6E6D0D9-9845-98A4-280E-9489F076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E3DDF4-3AE1-B1F3-AF71-86D2BF3FD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07456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Network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XXX</a:t>
            </a:r>
            <a:endParaRPr lang="fr-CH" sz="2000" dirty="0">
              <a:solidFill>
                <a:schemeClr val="bg1"/>
              </a:solidFill>
              <a:hlinkClick r:id="rId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2C6853-A27A-BD20-F3C3-DD86450F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5301208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azon logo (png symbol icon) orange">
            <a:extLst>
              <a:ext uri="{FF2B5EF4-FFF2-40B4-BE49-F238E27FC236}">
                <a16:creationId xmlns:a16="http://schemas.microsoft.com/office/drawing/2014/main" id="{15F41900-9DF6-411C-3FE5-9F179BCF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0" y="125724"/>
            <a:ext cx="1049640" cy="104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11079"/>
      </p:ext>
    </p:extLst>
  </p:cSld>
  <p:clrMapOvr>
    <a:masterClrMapping/>
  </p:clrMapOvr>
</p:sld>
</file>

<file path=ppt/theme/theme1.xml><?xml version="1.0" encoding="utf-8"?>
<a:theme xmlns:a="http://schemas.openxmlformats.org/drawingml/2006/main" name="04_UNIFR_PPT_Template_Acad_Lettres">
  <a:themeElements>
    <a:clrScheme name="UNI FR Colors">
      <a:dk1>
        <a:sysClr val="windowText" lastClr="000000"/>
      </a:dk1>
      <a:lt1>
        <a:sysClr val="window" lastClr="FFFFFF"/>
      </a:lt1>
      <a:dk2>
        <a:srgbClr val="0A3859"/>
      </a:dk2>
      <a:lt2>
        <a:srgbClr val="FFFFFF"/>
      </a:lt2>
      <a:accent1>
        <a:srgbClr val="0A3859"/>
      </a:accent1>
      <a:accent2>
        <a:srgbClr val="54748B"/>
      </a:accent2>
      <a:accent3>
        <a:srgbClr val="9DAFBD"/>
      </a:accent3>
      <a:accent4>
        <a:srgbClr val="D06516"/>
      </a:accent4>
      <a:accent5>
        <a:srgbClr val="DE945C"/>
      </a:accent5>
      <a:accent6>
        <a:srgbClr val="ECC1A2"/>
      </a:accent6>
      <a:hlink>
        <a:srgbClr val="0A3859"/>
      </a:hlink>
      <a:folHlink>
        <a:srgbClr val="D06516"/>
      </a:folHlink>
    </a:clrScheme>
    <a:fontScheme name="UNI F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27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1" id="{182A6B2E-1272-BE4B-AF75-6049A664DE7C}" vid="{B919A3FD-050F-6C45-9495-674C7788391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Projet_QuentinNaterChristopherArtero</Template>
  <TotalTime>0</TotalTime>
  <Words>1043</Words>
  <Application>Microsoft Office PowerPoint</Application>
  <PresentationFormat>On-screen Show (4:3)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04_UNIFR_PPT_Template_Acad_Lettres</vt:lpstr>
      <vt:lpstr>PowerPoint Presentation</vt:lpstr>
      <vt:lpstr>content</vt:lpstr>
      <vt:lpstr>network Source</vt:lpstr>
      <vt:lpstr>Data loading</vt:lpstr>
      <vt:lpstr>Pre-processing</vt:lpstr>
      <vt:lpstr>Data quality - sampling</vt:lpstr>
      <vt:lpstr>Community detection</vt:lpstr>
      <vt:lpstr>Evaluation of the community detection</vt:lpstr>
      <vt:lpstr>Network exploration</vt:lpstr>
      <vt:lpstr>Network visualization</vt:lpstr>
      <vt:lpstr>Graph persistence</vt:lpstr>
      <vt:lpstr>Data enrichment</vt:lpstr>
      <vt:lpstr>results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Nater</dc:creator>
  <cp:lastModifiedBy>Quentin Nater</cp:lastModifiedBy>
  <cp:revision>88</cp:revision>
  <dcterms:created xsi:type="dcterms:W3CDTF">2021-11-23T13:05:30Z</dcterms:created>
  <dcterms:modified xsi:type="dcterms:W3CDTF">2023-05-22T19:48:09Z</dcterms:modified>
</cp:coreProperties>
</file>