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78" r:id="rId7"/>
    <p:sldId id="260" r:id="rId8"/>
    <p:sldId id="282" r:id="rId9"/>
    <p:sldId id="276" r:id="rId10"/>
    <p:sldId id="264" r:id="rId11"/>
    <p:sldId id="279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200" dirty="0">
              <a:latin typeface="Tenorite" pitchFamily="2" charset="0"/>
            </a:rPr>
            <a:t>Governments hold back on attributing to other states to persuade individuals to invest in personal security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600" dirty="0">
              <a:latin typeface="Tenorite" pitchFamily="2" charset="0"/>
            </a:rPr>
            <a:t>Started with an interest in cybersecurity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>
              <a:latin typeface="Tenorite" pitchFamily="2" charset="0"/>
            </a:rPr>
            <a:t>Realized I was interested in how cybercrime affects state behavior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Read what others wrote about cybersecurity to get ideas</a:t>
          </a:r>
        </a:p>
        <a:p>
          <a:pPr marL="0" algn="ctr">
            <a:buNone/>
          </a:pPr>
          <a:r>
            <a:rPr lang="en-US" sz="1200" dirty="0"/>
            <a:t>Looked at research articles and government press releases</a:t>
          </a:r>
          <a:endParaRPr lang="en-US" sz="18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200" dirty="0">
              <a:latin typeface="Tenorite" pitchFamily="2" charset="0"/>
            </a:rPr>
            <a:t>Sometimes attribute attacks to criminals rather than states and emphasize the importance of personal security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600" dirty="0">
              <a:latin typeface="Tenorite" pitchFamily="2" charset="0"/>
            </a:rPr>
            <a:t>Outlined a causal relationship that explained that behavior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>
              <a:latin typeface="Tenorite" pitchFamily="2" charset="0"/>
            </a:rPr>
            <a:t>Noticed patterns in government behavior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Started with an interest in cybersecurity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Realized I was interested in how cybercrime affects state behavior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what others wrote about cybersecurity to get ideas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Looked at research articles and government press releases</a:t>
          </a:r>
          <a:endParaRPr lang="en-US" sz="18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Noticed patterns in government behavior</a:t>
          </a:r>
        </a:p>
        <a:p>
          <a:pPr marL="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Tenorite" pitchFamily="2" charset="0"/>
            </a:rPr>
            <a:t>Sometimes attribute attacks to criminals rather than states and emphasize the importance of personal security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Outlined a causal relationship that explained that behavior</a:t>
          </a:r>
        </a:p>
        <a:p>
          <a:pPr marL="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Tenorite" pitchFamily="2" charset="0"/>
            </a:rPr>
            <a:t>Governments hold back on attributing to other states to persuade individuals to invest in personal security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T 3-4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you’re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interests you about political science?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Name: Quang Bui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you’re from: Marietta, 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interests you about political science?: Cybersecurity, the interactions between state and non-state actors in 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1A7B96-E405-A06F-C3BA-0BF805B7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key concepts from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Ask questions about the material and prepare for weekly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your own research ideas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B8EF7-EFBA-C5E2-84FF-26FE9726F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Policy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854237A-414A-25EB-32ED-1E802C0D5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CD31-8D18-48EF-CC11-7E8484A9A4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701800" cy="365125"/>
          </a:xfrm>
        </p:spPr>
        <p:txBody>
          <a:bodyPr/>
          <a:lstStyle/>
          <a:p>
            <a:fld id="{8CE9AC2A-20AD-8C48-B5EB-B5322BDBCDEE}" type="datetime1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306E-6E0D-F2AF-BBF9-3E157A3836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C822-56D2-E3DF-A1F6-1E9E6BCFF1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Creating Political Science Research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1A7B96-E405-A06F-C3BA-0BF805B7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5648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Start with something interesting to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Think about something that is puzzling to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Focus on a pattern that you see or differences between things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Ex: Why do some constituencies mobilize when others don’t?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Narrow down to something “do-able”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Ex: “Why states go to war” is too broad for a project but “Do states go to war if they trade” is more do-able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Think about causal relationships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Does X cause 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Ex: If states don’t go to war if they trade, does trade cause peace?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this interesting to other people?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How can I relate this to people who are not directly interested in my topic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9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My Experience for Creating Ideas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9332087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discuss your ideas!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 narrowing down your ideas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1113</TotalTime>
  <Words>340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POLS 208: Week 1</vt:lpstr>
      <vt:lpstr>Introduction</vt:lpstr>
      <vt:lpstr>Introduction</vt:lpstr>
      <vt:lpstr>Plan for the Semester</vt:lpstr>
      <vt:lpstr>Electronics Policy</vt:lpstr>
      <vt:lpstr>Creating Political Science Research</vt:lpstr>
      <vt:lpstr>My Experience for Creating Ideas</vt:lpstr>
      <vt:lpstr>Let’s discuss your ideas!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2</cp:revision>
  <dcterms:created xsi:type="dcterms:W3CDTF">2023-08-24T18:48:34Z</dcterms:created>
  <dcterms:modified xsi:type="dcterms:W3CDTF">2023-08-25T13:22:12Z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