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8" r:id="rId6"/>
    <p:sldId id="278" r:id="rId7"/>
    <p:sldId id="289" r:id="rId8"/>
    <p:sldId id="290" r:id="rId9"/>
    <p:sldId id="293" r:id="rId10"/>
    <p:sldId id="288" r:id="rId11"/>
    <p:sldId id="292" r:id="rId12"/>
    <p:sldId id="294" r:id="rId13"/>
    <p:sldId id="291" r:id="rId14"/>
    <p:sldId id="281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6" autoAdjust="0"/>
    <p:restoredTop sz="83414" autoAdjust="0"/>
  </p:normalViewPr>
  <p:slideViewPr>
    <p:cSldViewPr snapToGrid="0">
      <p:cViewPr varScale="1">
        <p:scale>
          <a:sx n="102" d="100"/>
          <a:sy n="102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7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5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POLS 208: Week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Quang Bui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8FD4-2967-515A-1865-DF303F23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DiD</a:t>
            </a:r>
            <a:r>
              <a:rPr lang="en-US" dirty="0"/>
              <a:t> and RDD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53958-4780-85A9-8F19-46A2AF286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Discuss in groups whether to use </a:t>
            </a:r>
            <a:r>
              <a:rPr lang="en-US" sz="1800" dirty="0" err="1"/>
              <a:t>DiD</a:t>
            </a:r>
            <a:r>
              <a:rPr lang="en-US" sz="1800" dirty="0"/>
              <a:t> or RDD in the following scenarios. Also consider the limitations of these designs in 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Estimating the impact of New Jersey’s minimum wage law on unemployment in New Jersey and Pennsylvania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Determining the effects of the HOPE scholarship on college completion in Georgia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Evaluating the effects of increasing Medicaid eligibility on healthcare outcomes in the Affordable Care 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Determining the long-term effects of historical racial violence on contemporary voting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E13DC-5392-4D52-7669-E5351862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9ED8F-A2A8-D232-D290-626F156A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6BF4-6583-0941-4639-F91699BB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6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4EFE-C6D1-4D02-34E5-E66B677B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Next Week: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D2BA-DF22-2C06-0304-0FF808246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Thanksgiving Break</a:t>
            </a:r>
          </a:p>
        </p:txBody>
      </p:sp>
    </p:spTree>
    <p:extLst>
      <p:ext uri="{BB962C8B-B14F-4D97-AF65-F5344CB8AC3E}">
        <p14:creationId xmlns:p14="http://schemas.microsoft.com/office/powerpoint/2010/main" val="3866295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7693-6008-2A93-CD9A-752E83AD6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Email: quang.bui@emory.edu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B97EF-0923-22E4-73E7-1C58F708F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Office Hours: M 2-3 </a:t>
            </a:r>
          </a:p>
          <a:p>
            <a:r>
              <a:rPr lang="en-US" dirty="0" err="1"/>
              <a:t>Tarbutton</a:t>
            </a:r>
            <a:r>
              <a:rPr lang="en-US" dirty="0"/>
              <a:t> 116</a:t>
            </a:r>
          </a:p>
        </p:txBody>
      </p:sp>
    </p:spTree>
    <p:extLst>
      <p:ext uri="{BB962C8B-B14F-4D97-AF65-F5344CB8AC3E}">
        <p14:creationId xmlns:p14="http://schemas.microsoft.com/office/powerpoint/2010/main" val="412604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Difference-in-Differences  (</a:t>
            </a:r>
            <a:r>
              <a:rPr lang="en-US" dirty="0" err="1"/>
              <a:t>DiD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Regression Discontinuity Design (RDD)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Differences (</a:t>
            </a:r>
            <a:r>
              <a:rPr lang="en-US" dirty="0" err="1"/>
              <a:t>DiD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Estimates causal effect by comparing the changes in the treatment group to a control group after the treatment is applied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Why is it useful?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Unobservable counterfactual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Potential lack of randomization of treatment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Differences in characteristics between treatment and control (e.g. differences between rich and poor)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DiD</a:t>
            </a:r>
            <a:r>
              <a:rPr lang="en-US" dirty="0"/>
              <a:t> – How it’s estimated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Step 1: what is the difference between the treatment and control group BEFORE the treatment?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Step 2: what is the difference between the treatment and control group AFTER the treatment?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Step 3: Causal effect = Post Treatment Difference – Pre Treatment Difference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4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we use </a:t>
            </a:r>
            <a:r>
              <a:rPr lang="en-US" dirty="0" err="1"/>
              <a:t>DiD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Parallel Trends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rate of change in the dependent variable BEFORE treatment is similar between treatment and control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Ensures that we can estimate a counterfactual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spillovers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Members of the control group do not get the treatment or are affected by the treatment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2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2E6A-4EDC-9E89-DDF4-863A5C6EF5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7373-33A5-6567-5DDF-0F8B506EF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03D61-2060-A04D-8F5A-575F1C87A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C7BEED-9D37-FF78-0CB1-3DFBC1EF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748" y="1403624"/>
            <a:ext cx="5714552" cy="349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05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F88A-B163-D030-2D43-CD7E8C4E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381000"/>
            <a:ext cx="9779183" cy="1325563"/>
          </a:xfrm>
        </p:spPr>
        <p:txBody>
          <a:bodyPr/>
          <a:lstStyle/>
          <a:p>
            <a:r>
              <a:rPr lang="en-US" dirty="0"/>
              <a:t>Regression Discontinuity Design (RDD)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21CE-CBB7-D762-BB9D-68BD1B924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Estimates counterfactual by using units around a strict cutoff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Those who are barely over the cutoff are the treatment group and those that barely miss the cutoff are the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Why is this useful?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Very similar control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Can help to prevent selection bias if cutoff is exogenous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7CFC-6834-C912-BB73-7EAE6544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151-668F-7242-C3A4-BCA5C2A8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E0F2-B923-3BC2-CD62-C33F1A2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F88A-B163-D030-2D43-CD7E8C4E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381000"/>
            <a:ext cx="9779183" cy="1325563"/>
          </a:xfrm>
        </p:spPr>
        <p:txBody>
          <a:bodyPr/>
          <a:lstStyle/>
          <a:p>
            <a:r>
              <a:rPr lang="en-US" dirty="0"/>
              <a:t>When can we use RDD?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21CE-CBB7-D762-BB9D-68BD1B924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Cutoff is determined on a continuous variable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Cutoff is strict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 want the two groups to be as random as possible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differences between a person making 4.0 GPA and a person making a 3.9 is probably really minor and random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7CFC-6834-C912-BB73-7EAE6544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151-668F-7242-C3A4-BCA5C2A8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E0F2-B923-3BC2-CD62-C33F1A2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0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3E9D-DDAD-6FAB-257B-D3585BE4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E5BB-6986-1489-2A0B-E4B943645C1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C750-4E91-2B8E-010A-C0DC3DDA4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D587-9F49-4F7D-75FC-B0B1F8439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 descr="Regression Discontinuity design. In my previous articles, I wrote about… |  by Harsh | Medium">
            <a:extLst>
              <a:ext uri="{FF2B5EF4-FFF2-40B4-BE49-F238E27FC236}">
                <a16:creationId xmlns:a16="http://schemas.microsoft.com/office/drawing/2014/main" id="{BF0304EE-E7D3-FCAD-20DB-2312188B43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573" y="2087563"/>
            <a:ext cx="5089067" cy="336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30286</TotalTime>
  <Words>540</Words>
  <Application>Microsoft Office PowerPoint</Application>
  <PresentationFormat>Widescreen</PresentationFormat>
  <Paragraphs>90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Office Theme</vt:lpstr>
      <vt:lpstr>POLS 208: Week 12</vt:lpstr>
      <vt:lpstr>Agenda</vt:lpstr>
      <vt:lpstr>Difference in Differences (DiD)</vt:lpstr>
      <vt:lpstr>DiD – How it’s estimated</vt:lpstr>
      <vt:lpstr>When can we use DiD?</vt:lpstr>
      <vt:lpstr>PowerPoint Presentation</vt:lpstr>
      <vt:lpstr>Regression Discontinuity Design (RDD)</vt:lpstr>
      <vt:lpstr>When can we use RDD?</vt:lpstr>
      <vt:lpstr>PowerPoint Presentation</vt:lpstr>
      <vt:lpstr>DiD and RDD Activity</vt:lpstr>
      <vt:lpstr>For Next Week:</vt:lpstr>
      <vt:lpstr>Email: quang.bui@emory.edu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POLS 208: Week 1</dc:title>
  <dc:creator>Bui, Quang</dc:creator>
  <cp:lastModifiedBy>Bui, Quang</cp:lastModifiedBy>
  <cp:revision>36</cp:revision>
  <dcterms:created xsi:type="dcterms:W3CDTF">2023-08-24T18:48:34Z</dcterms:created>
  <dcterms:modified xsi:type="dcterms:W3CDTF">2023-11-17T05:14:56Z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