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78" r:id="rId7"/>
    <p:sldId id="283" r:id="rId8"/>
    <p:sldId id="281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414" autoAdjust="0"/>
  </p:normalViewPr>
  <p:slideViewPr>
    <p:cSldViewPr snapToGrid="0">
      <p:cViewPr varScale="1">
        <p:scale>
          <a:sx n="92" d="100"/>
          <a:sy n="92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7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POLS 208: 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Quang Bui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Theory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Group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Theory: What works, what doesn’t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Reading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What’s the author interested in? What’s the research question?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What’s the theory? What does the author think answers their research question?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the DV and IV?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evidence does the author use to convince you of their theory?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Why did they use that evidence? Could they have done something else?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other topics/contexts does this theory address?</a:t>
            </a:r>
          </a:p>
          <a:p>
            <a:r>
              <a:rPr lang="en-US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06AE2D-1A63-FE58-6D64-F3F585F6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So what did you notice was helpful to explain a theory, and what could have been better?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681885-AD24-272C-CCC3-1C00D6951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56787E-97B7-393A-A254-F05A3E4EE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12740EE-54E3-FDDE-F64B-B2C237BD32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3382-7240-8EB4-DF66-75C46232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B0D12-B4AE-2181-1922-480FF25B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AD8B-8960-BDB2-B46C-4C12DD93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1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4EFE-C6D1-4D02-34E5-E66B677BB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Next Week: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9D2BA-DF22-2C06-0304-0FF808246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weekly assessment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Start prepping Lit Review Due 9/24</a:t>
            </a:r>
          </a:p>
        </p:txBody>
      </p:sp>
    </p:spTree>
    <p:extLst>
      <p:ext uri="{BB962C8B-B14F-4D97-AF65-F5344CB8AC3E}">
        <p14:creationId xmlns:p14="http://schemas.microsoft.com/office/powerpoint/2010/main" val="386629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7693-6008-2A93-CD9A-752E83AD6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Email: quang.bui@emory.edu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B97EF-0923-22E4-73E7-1C58F708F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Office Hours: M 2-3 </a:t>
            </a:r>
          </a:p>
          <a:p>
            <a:r>
              <a:rPr lang="en-US" dirty="0" err="1"/>
              <a:t>Tarbutton</a:t>
            </a:r>
            <a:r>
              <a:rPr lang="en-US" dirty="0"/>
              <a:t> 116</a:t>
            </a:r>
          </a:p>
        </p:txBody>
      </p:sp>
    </p:spTree>
    <p:extLst>
      <p:ext uri="{BB962C8B-B14F-4D97-AF65-F5344CB8AC3E}">
        <p14:creationId xmlns:p14="http://schemas.microsoft.com/office/powerpoint/2010/main" val="412604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5439</TotalTime>
  <Words>191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Office Theme</vt:lpstr>
      <vt:lpstr>POLS 208: Week 3</vt:lpstr>
      <vt:lpstr>Agenda</vt:lpstr>
      <vt:lpstr>Reading Theory</vt:lpstr>
      <vt:lpstr>So what did you notice was helpful to explain a theory, and what could have been better?</vt:lpstr>
      <vt:lpstr>For Next Week:</vt:lpstr>
      <vt:lpstr>Email: quang.bui@emory.edu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POLS 208: Week 1</dc:title>
  <dc:creator>Bui, Quang</dc:creator>
  <cp:lastModifiedBy>Bui, Quang</cp:lastModifiedBy>
  <cp:revision>13</cp:revision>
  <dcterms:created xsi:type="dcterms:W3CDTF">2023-08-24T18:48:34Z</dcterms:created>
  <dcterms:modified xsi:type="dcterms:W3CDTF">2023-09-08T16:43:55Z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