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92" r:id="rId7"/>
    <p:sldId id="291" r:id="rId8"/>
    <p:sldId id="293" r:id="rId9"/>
    <p:sldId id="278" r:id="rId10"/>
    <p:sldId id="288" r:id="rId11"/>
    <p:sldId id="284" r:id="rId12"/>
    <p:sldId id="290" r:id="rId13"/>
    <p:sldId id="289" r:id="rId14"/>
    <p:sldId id="285" r:id="rId15"/>
    <p:sldId id="286" r:id="rId16"/>
    <p:sldId id="287" r:id="rId17"/>
    <p:sldId id="283" r:id="rId18"/>
    <p:sldId id="28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3414" autoAdjust="0"/>
  </p:normalViewPr>
  <p:slideViewPr>
    <p:cSldViewPr snapToGrid="0">
      <p:cViewPr varScale="1">
        <p:scale>
          <a:sx n="135" d="100"/>
          <a:sy n="135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7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7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1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Measurement: things like how many hours did the student attend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4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6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my own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 theorized that the Medicaid expansion would increase diabetes diagnoses because more people would have access to screening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Expansion was not uniform across the country and determined by partisanship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Treatment group: States that expanded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Control group: States that did not expand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Things that I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Diagnoses before the expansion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Hypothesis: the </a:t>
            </a:r>
            <a:r>
              <a:rPr lang="en-US" sz="1600" dirty="0"/>
              <a:t>increase in diabetes diagnoses in states that expanded Medicaid will be larger than the increase in non-expanded states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5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When do other factors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say you are interested in the effect of different states’ welfare policies on refugees who have recently resettled in the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argue that this is a good way to test the effects of welfare because the assignment of refugees to different states is essentially 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Suppose someone critiques you and says the following: “Actually, it’s not random assignment because who becomes a refugee is not random. Men, for instance, are less likely to become refugees because they are more likely to join a conflict” </a:t>
            </a: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321EED-2300-0F36-23B2-20BC658D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confounding factor matter?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32B308-63AA-66C2-3C7D-E1ED53056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A6188F-1644-0F88-6FE8-CA15D9F4C6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58F4B2-9CEC-3E05-C5BE-EF9319E4B5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D1BEF-2B95-2B53-4E5D-4AB5A964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8E54-AE9A-AAB8-A0A7-032D37E7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CF8B-ADCC-324E-94CD-855B1CFB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8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6DE9-2C7D-2A1A-C4B9-A2C28EF8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that much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FD8CB-3AB1-6C27-4C28-EEB519278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We’re interested in the effect on individuals that are </a:t>
            </a:r>
            <a:r>
              <a:rPr lang="en-US" i="1" dirty="0"/>
              <a:t>already</a:t>
            </a:r>
            <a:r>
              <a:rPr lang="en-US" dirty="0"/>
              <a:t> refugees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doesn’t matter that the assignment of refugee status is not random because that’s not our 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may affect our generalizability, but not necessarily the validity of the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looking at confounders, think about its relationship to the mechanism you are interested 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18A-58D3-3C2C-5A0F-D5522D16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05F5-DD8D-7F7C-264D-4BE6B40A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5159-92D2-E1F5-9018-EC1331B8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06AE2D-1A63-FE58-6D64-F3F585F6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So what did you notice was helpful to explain a theory, and what could have been better?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681885-AD24-272C-CCC3-1C00D6951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56787E-97B7-393A-A254-F05A3E4EE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2740EE-54E3-FDDE-F64B-B2C237BD32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3382-7240-8EB4-DF66-75C46232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B0D12-B4AE-2181-1922-480FF25B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AD8B-8960-BDB2-B46C-4C12DD93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Weekly assessment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Lit Review Due 9/24</a:t>
            </a:r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M 2-3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Tips on Reading Articles and Lit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Going from theory to hypotheses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Activity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F56C1A-C511-3FFD-D599-2235F7FF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on lit review?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007DBA-6F2E-6958-F61B-9C7FBB6A7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4ED628-0874-EFDF-860C-2C593F221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477B39-F0C6-2159-DB4E-DF753CB77C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29DB-4D4D-3424-3F28-114354C8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6748-8CB0-0AEB-326C-5A981219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B016-B3D6-BD36-BBE9-26C6C301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2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reading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Academic articles are really long. How do you read them more efficiently?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Order of reading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Abstract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Intro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Conclusion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Theory section/Lit review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Look at citations that might be relevant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there’s something that the paper talks about but not to detailed check that cite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DAC9B7D-5597-B6FF-FE7F-3924D7BD9EC3}"/>
              </a:ext>
            </a:extLst>
          </p:cNvPr>
          <p:cNvSpPr/>
          <p:nvPr/>
        </p:nvSpPr>
        <p:spPr>
          <a:xfrm>
            <a:off x="3124200" y="3880883"/>
            <a:ext cx="363278" cy="7357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FDE8C-46A7-1BF0-01E2-810C26C09736}"/>
              </a:ext>
            </a:extLst>
          </p:cNvPr>
          <p:cNvSpPr txBox="1"/>
          <p:nvPr/>
        </p:nvSpPr>
        <p:spPr>
          <a:xfrm>
            <a:off x="3487478" y="3925616"/>
            <a:ext cx="305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should summarize the paper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9CD33BA-38F7-8E14-3C9E-1F527AA8ED6C}"/>
              </a:ext>
            </a:extLst>
          </p:cNvPr>
          <p:cNvSpPr/>
          <p:nvPr/>
        </p:nvSpPr>
        <p:spPr>
          <a:xfrm>
            <a:off x="4338084" y="4713312"/>
            <a:ext cx="414670" cy="5103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E797F-9F8A-28EB-8C3E-F1A21403A211}"/>
              </a:ext>
            </a:extLst>
          </p:cNvPr>
          <p:cNvSpPr txBox="1"/>
          <p:nvPr/>
        </p:nvSpPr>
        <p:spPr>
          <a:xfrm>
            <a:off x="4752754" y="4713312"/>
            <a:ext cx="377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read these if first 3 are irrelevant </a:t>
            </a:r>
          </a:p>
        </p:txBody>
      </p:sp>
    </p:spTree>
    <p:extLst>
      <p:ext uri="{BB962C8B-B14F-4D97-AF65-F5344CB8AC3E}">
        <p14:creationId xmlns:p14="http://schemas.microsoft.com/office/powerpoint/2010/main" val="100549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when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Is there a paper that you notice people keep citing?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sure to read that and incorporate it into your paper somehow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What’s been done already?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Try to make a short summary of this. It will really help when you have to right the proper lit review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What’s missing?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Is there a pattern that other authors are missing?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Do the papers work together to answer some puzzle?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 do the authors suggest needs to be done?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 lot of the times people will right ideas for future research in the 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hypothesis?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Specifies a causal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Measurable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Treatment Effects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How can we determine whether our theory was actually true?</a:t>
            </a:r>
            <a:endParaRPr lang="en-US" sz="1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as Treatment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Think of your hypothesis as a way to measure a treatment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simplest terms, how do we know if a certain drug is effective at treating cancer?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Compare those who took the drug and did not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We predict that those who took the drug should be better off than those who don’t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consider your treatment and control group in your hypothesis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your theory is true, what should be the difference between treatment and control?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Brief Note About Treatment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07265"/>
            <a:ext cx="9779183" cy="3944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Suppose we theorize that students enrolled in a tutoring program are more likely to do better in school because of greater instructor-student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could we determine that this claim was true?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Simple! Just measure the difference between students who are enrolled and those who aren’t! Right?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Things that we must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How do we know that the students are showing up to the program? (Compliers and </a:t>
            </a:r>
            <a:r>
              <a:rPr lang="en-US" sz="1600" dirty="0" err="1">
                <a:solidFill>
                  <a:schemeClr val="bg1"/>
                </a:solidFill>
              </a:rPr>
              <a:t>Defiers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Enrollment doesn’t = attendance!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How do we measure success? (Measurement)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Are students who are in tutoring helping those who are not in the program? (Spillover effects)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Suppose we theorize that tutoring improves student success by improving student-teacher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 should be true if this argument is correct?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Students who utilize tutoring should be better off than those that don’t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What’s our treatment and control?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How do we measure dependent variable?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 other confounding factors should we consider?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How can we phrase the hypothesis?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9717</TotalTime>
  <Words>1039</Words>
  <Application>Microsoft Office PowerPoint</Application>
  <PresentationFormat>Widescreen</PresentationFormat>
  <Paragraphs>155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POLS 208: Week 4</vt:lpstr>
      <vt:lpstr>Agenda</vt:lpstr>
      <vt:lpstr>Updates on lit review?</vt:lpstr>
      <vt:lpstr>Tips for reading articles</vt:lpstr>
      <vt:lpstr>Things to keep in mind when reading</vt:lpstr>
      <vt:lpstr>What’s in a hypothesis?</vt:lpstr>
      <vt:lpstr>Hypotheses as Treatment Effects</vt:lpstr>
      <vt:lpstr>Brief Note About Treatment Effects</vt:lpstr>
      <vt:lpstr>Example</vt:lpstr>
      <vt:lpstr>Example from my own work</vt:lpstr>
      <vt:lpstr>When do other factors matter?</vt:lpstr>
      <vt:lpstr>Does this confounding factor matter?</vt:lpstr>
      <vt:lpstr>Not that much</vt:lpstr>
      <vt:lpstr>So what did you notice was helpful to explain a theory, and what could have been better?</vt:lpstr>
      <vt:lpstr>For Next Week: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Quang Bui</cp:lastModifiedBy>
  <cp:revision>22</cp:revision>
  <dcterms:created xsi:type="dcterms:W3CDTF">2023-08-24T18:48:34Z</dcterms:created>
  <dcterms:modified xsi:type="dcterms:W3CDTF">2023-09-15T15:35:08Z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