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78" r:id="rId7"/>
    <p:sldId id="288" r:id="rId8"/>
    <p:sldId id="284" r:id="rId9"/>
    <p:sldId id="285" r:id="rId10"/>
    <p:sldId id="286" r:id="rId11"/>
    <p:sldId id="290" r:id="rId12"/>
    <p:sldId id="287" r:id="rId13"/>
    <p:sldId id="291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3414" autoAdjust="0"/>
  </p:normalViewPr>
  <p:slideViewPr>
    <p:cSldViewPr snapToGrid="0">
      <p:cViewPr varScale="1">
        <p:scale>
          <a:sx n="92" d="100"/>
          <a:sy n="92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Measurement: things like how many hours did the student attend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EF42-C815-BC06-E4F6-3FBD3BAB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up with a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00C7-54E0-600D-80C6-47BD9F1D1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out a rough theory you have for your paper/one you saw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Specify IV, DV,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 to your partner about whether it is testable and if it tests the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2EF2-A839-F2D6-8E75-12F40643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5F38-CF1D-7208-1DD3-63A6F265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7B5F-3E11-5FDC-FC7E-0637AA0C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3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Lit Review Due 9/24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from theory to hypotheses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Specifies a causal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Treatment Effects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can we determine whether our theory was actually true?</a:t>
            </a: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as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your hypothesis as a way to measure a treatment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simplest terms, how do we know if a certain drug is effective at treating cancer?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Compare those who took the drug and did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predict that those who took the drug should be better off than those who don’t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Always consider your treatment and control group in your hypothesis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your theory is true, what should be the difference between treatment and control?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Brief Note About Treatment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07265"/>
            <a:ext cx="9779183" cy="394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we theorize that students enrolled in a tutoring program are more likely to do better in school because of greater instructor-student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could we determine that this claim was true?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Simple! Just measure the difference between students who are enrolled and those who aren’t! Right?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Things that we must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do we know that the students are showing up to the program? (Compliers and </a:t>
            </a:r>
            <a:r>
              <a:rPr lang="en-US" sz="1600" dirty="0" err="1">
                <a:solidFill>
                  <a:schemeClr val="bg1"/>
                </a:solidFill>
              </a:rPr>
              <a:t>Defiers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Enrollment doesn’t = attendance!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do we measure success? (Measurement)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Are students who are in tutoring helping those who are not in the program? (Spillover effects)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When do other factors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say you are interested in the effect of different states’ welfare policies on refugees who have recently resettled in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argue that this is a good way to test the effects of welfare because the assignment of refugees to different states is essentially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someone critiques you and says the following: “Actually, it’s not random assignment because who becomes a refugee is not random. Men, for instance, are less likely to become refugees because they are more likely to join a conflict” </a:t>
            </a: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321EED-2300-0F36-23B2-20BC65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confounding factor matter?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2B308-63AA-66C2-3C7D-E1ED53056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A6188F-1644-0F88-6FE8-CA15D9F4C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58F4B2-9CEC-3E05-C5BE-EF9319E4B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1BEF-2B95-2B53-4E5D-4AB5A964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8E54-AE9A-AAB8-A0A7-032D37E7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CF8B-ADCC-324E-94CD-855B1CFB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Suppose we theorize that tutoring improves student success by improving student-teacher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should be true if this argument is correct?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Students who utilize tutoring should be better off than those that don’t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What’s our treatment and control?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do we measure dependent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other confounding factors should we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can we phrase the hypothesis?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DE9-2C7D-2A1A-C4B9-A2C28EF8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much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D8CB-3AB1-6C27-4C28-EEB519278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We’re interested in the effect on individuals that are </a:t>
            </a:r>
            <a:r>
              <a:rPr lang="en-US" i="1" dirty="0"/>
              <a:t>already</a:t>
            </a:r>
            <a:r>
              <a:rPr lang="en-US" dirty="0"/>
              <a:t> refugees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doesn’t matter that the assignment of refugee status is not random because that’s not our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may affect our generalizability, but not necessarily the validity of the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looking at confounders, think about its relationship to the mechanism you are interested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18A-58D3-3C2C-5A0F-D5522D16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05F5-DD8D-7F7C-264D-4BE6B40A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5159-92D2-E1F5-9018-EC1331B8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20588</TotalTime>
  <Words>705</Words>
  <Application>Microsoft Office PowerPoint</Application>
  <PresentationFormat>Widescreen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POLS 208: Week 5</vt:lpstr>
      <vt:lpstr>Agenda</vt:lpstr>
      <vt:lpstr>What’s in a hypothesis?</vt:lpstr>
      <vt:lpstr>Hypotheses as Treatment Effects</vt:lpstr>
      <vt:lpstr>Brief Note About Treatment Effects</vt:lpstr>
      <vt:lpstr>When do other factors matter?</vt:lpstr>
      <vt:lpstr>Does this confounding factor matter?</vt:lpstr>
      <vt:lpstr>Example</vt:lpstr>
      <vt:lpstr>Not that much</vt:lpstr>
      <vt:lpstr>Come up with a hypothesis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25</cp:revision>
  <dcterms:created xsi:type="dcterms:W3CDTF">2023-08-24T18:48:34Z</dcterms:created>
  <dcterms:modified xsi:type="dcterms:W3CDTF">2023-09-22T16:54:33Z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