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78" r:id="rId7"/>
    <p:sldId id="288" r:id="rId8"/>
    <p:sldId id="284" r:id="rId9"/>
    <p:sldId id="285" r:id="rId10"/>
    <p:sldId id="281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414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7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1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6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POLS 208: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Quang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 through article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Stephan and Chenoweth 2008 “Why Civil Resistance Works”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 through how a theory is constructed and written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p. 7-9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the central puzzle?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the research question?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the author’s answer to this question?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p. 9-14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Identify the actors in this theory. Who are the types of people the author is interested in describing?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are the actors motivated? What is it that they seek to accomplish?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What do the actions of the actors answer the authors’ question?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Research Design: p. 14-24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07265"/>
            <a:ext cx="9779183" cy="3944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evidence would need to exist for this theory to be true?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evidence does the author provide to support their claim?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does it work to support the theory?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evidence would you have wanted to see?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6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Theory Workshopping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Write a list of actors that are important to your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are their motivations?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do these motivations shape this question you are asking?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Next Week: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Weekly assessment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Discussion Section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Optional: Individual TA meetings</a:t>
            </a:r>
          </a:p>
        </p:txBody>
      </p:sp>
    </p:spTree>
    <p:extLst>
      <p:ext uri="{BB962C8B-B14F-4D97-AF65-F5344CB8AC3E}">
        <p14:creationId xmlns:p14="http://schemas.microsoft.com/office/powerpoint/2010/main" val="386629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693-6008-2A93-CD9A-752E83AD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Email: quang.bui@emory.edu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97EF-0923-22E4-73E7-1C58F708F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Hours: M 2-3 </a:t>
            </a:r>
          </a:p>
          <a:p>
            <a:r>
              <a:rPr lang="en-US" dirty="0" err="1"/>
              <a:t>Tarbutton</a:t>
            </a:r>
            <a:r>
              <a:rPr lang="en-US" dirty="0"/>
              <a:t> 116</a:t>
            </a:r>
          </a:p>
        </p:txBody>
      </p:sp>
    </p:spTree>
    <p:extLst>
      <p:ext uri="{BB962C8B-B14F-4D97-AF65-F5344CB8AC3E}">
        <p14:creationId xmlns:p14="http://schemas.microsoft.com/office/powerpoint/2010/main" val="412604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26100</TotalTime>
  <Words>357</Words>
  <Application>Microsoft Office PowerPoint</Application>
  <PresentationFormat>Widescreen</PresentationFormat>
  <Paragraphs>63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POLS 208: Week 6</vt:lpstr>
      <vt:lpstr>Agenda</vt:lpstr>
      <vt:lpstr>Introduction: p. 7-9</vt:lpstr>
      <vt:lpstr>Theory: p. 9-14</vt:lpstr>
      <vt:lpstr>Research Design: p. 14-24</vt:lpstr>
      <vt:lpstr>Theory Workshopping</vt:lpstr>
      <vt:lpstr>For Next Week:</vt:lpstr>
      <vt:lpstr>Email: quang.bui@emory.edu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POLS 208: Week 1</dc:title>
  <dc:creator>Bui, Quang</dc:creator>
  <cp:lastModifiedBy>Bui, Quang</cp:lastModifiedBy>
  <cp:revision>26</cp:revision>
  <dcterms:created xsi:type="dcterms:W3CDTF">2023-08-24T18:48:34Z</dcterms:created>
  <dcterms:modified xsi:type="dcterms:W3CDTF">2023-09-29T14:23:01Z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