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78" r:id="rId7"/>
    <p:sldId id="288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41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Workshopping Research Designs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Specify some hypotheses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each hypothesis, write a sentence about the mechanism in your theory that this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IV and the DV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Describe a strategy for testing the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units would you study? (Individuals, policies,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would you select your sample?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would you collect/find your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Workshopping 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this research design and hypotheses test the theory outlined?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mechanism that the hypotheses test?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these good measures for the IV and DV?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research design interfere with the mechanism tested?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recommendations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 </a:t>
            </a:r>
            <a:r>
              <a:rPr lang="en-US"/>
              <a:t>on research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29041</TotalTime>
  <Words>198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POLS 208: Week 8</vt:lpstr>
      <vt:lpstr>Agenda</vt:lpstr>
      <vt:lpstr>Research Design Activity</vt:lpstr>
      <vt:lpstr>Workshopping Research Design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28</cp:revision>
  <dcterms:created xsi:type="dcterms:W3CDTF">2023-08-24T18:48:34Z</dcterms:created>
  <dcterms:modified xsi:type="dcterms:W3CDTF">2023-10-20T16:34:31Z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