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93" r:id="rId7"/>
    <p:sldId id="278" r:id="rId8"/>
    <p:sldId id="288" r:id="rId9"/>
    <p:sldId id="289" r:id="rId10"/>
    <p:sldId id="290" r:id="rId11"/>
    <p:sldId id="291" r:id="rId12"/>
    <p:sldId id="281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41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7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POLS 208: Week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Quang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7693-6008-2A93-CD9A-752E83AD6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Email: quang.bui@emory.edu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97EF-0923-22E4-73E7-1C58F708F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Office Hours: M 2-3 </a:t>
            </a:r>
          </a:p>
          <a:p>
            <a:r>
              <a:rPr lang="en-US" dirty="0" err="1"/>
              <a:t>Tarbutton</a:t>
            </a:r>
            <a:r>
              <a:rPr lang="en-US" dirty="0"/>
              <a:t> 116</a:t>
            </a:r>
          </a:p>
        </p:txBody>
      </p:sp>
    </p:spTree>
    <p:extLst>
      <p:ext uri="{BB962C8B-B14F-4D97-AF65-F5344CB8AC3E}">
        <p14:creationId xmlns:p14="http://schemas.microsoft.com/office/powerpoint/2010/main" val="412604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Going over Bui - “The Impact of the ACA Medicaid Expansion on Diabetes Diagnoses”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Learn more about quasi and natural experiments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Think about how to structure and present paper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65FD-42FE-994D-FCFB-7AFAC418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AF27-C0D1-D80A-DE83-7A973B1C7E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D0D95-B94C-9EAE-95C2-EF6B34789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C6111-FE98-FBE8-327D-513E7CBA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95066A-0101-6817-9878-67DB7A13E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931" y="2017713"/>
            <a:ext cx="6078351" cy="3367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90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p. 2-3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What type of study is this?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What does the author do to signify the type of experiment used?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 type of variation </a:t>
            </a:r>
            <a:r>
              <a:rPr lang="en-US" sz="2800" dirty="0"/>
              <a:t>does the author exploit?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 Review/Theory p. 3-5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author’s argument?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does the author use the lit review to establish the design?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 What could be improved about this section?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Methodology p. 5-7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does the researcher collect their data?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Why was the data was chosen?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Why does the author select this research design?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hypothesis? Does it test the theory?</a:t>
            </a:r>
          </a:p>
          <a:p>
            <a:pPr lvl="0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p. 8-11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does the author relate their findings to the theory?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does the author try and signify the importance of the findings?</a:t>
            </a:r>
          </a:p>
          <a:p>
            <a:pPr lvl="0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1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What could you differently from this paper?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How could the research design have been improved?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What are some important considerations for natural and quasi experiments that you noticed from this paper?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Although your paper does not have a data analysis component, was there anything useful about how to structure your research design and paper?</a:t>
            </a:r>
          </a:p>
          <a:p>
            <a:pPr lvl="0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EFE-C6D1-4D02-34E5-E66B677B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Next Week: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D2BA-DF22-2C06-0304-0FF808246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Weekly assessment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Work on draft</a:t>
            </a:r>
          </a:p>
        </p:txBody>
      </p:sp>
    </p:spTree>
    <p:extLst>
      <p:ext uri="{BB962C8B-B14F-4D97-AF65-F5344CB8AC3E}">
        <p14:creationId xmlns:p14="http://schemas.microsoft.com/office/powerpoint/2010/main" val="386629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29915</TotalTime>
  <Words>329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POLS 208: Week 9</vt:lpstr>
      <vt:lpstr>Agenda</vt:lpstr>
      <vt:lpstr>PowerPoint Presentation</vt:lpstr>
      <vt:lpstr>Intro p. 2-3</vt:lpstr>
      <vt:lpstr>Lit Review/Theory p. 3-5</vt:lpstr>
      <vt:lpstr>Data and Methodology p. 5-7</vt:lpstr>
      <vt:lpstr>Results p. 8-11</vt:lpstr>
      <vt:lpstr>Takeaways</vt:lpstr>
      <vt:lpstr>For Next Week:</vt:lpstr>
      <vt:lpstr>Email: quang.bui@emory.edu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POLS 208: Week 1</dc:title>
  <dc:creator>Bui, Quang</dc:creator>
  <cp:lastModifiedBy>Bui, Quang</cp:lastModifiedBy>
  <cp:revision>33</cp:revision>
  <dcterms:created xsi:type="dcterms:W3CDTF">2023-08-24T18:48:34Z</dcterms:created>
  <dcterms:modified xsi:type="dcterms:W3CDTF">2023-10-27T16:59:32Z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