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omments/comment1.xml" ContentType="application/vnd.openxmlformats-officedocument.presentationml.comments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omments/comment2.xml" ContentType="application/vnd.openxmlformats-officedocument.presentationml.comments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1" r:id="rId3"/>
    <p:sldId id="258" r:id="rId4"/>
    <p:sldId id="267" r:id="rId5"/>
    <p:sldId id="269" r:id="rId6"/>
    <p:sldId id="266" r:id="rId7"/>
    <p:sldId id="259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Nguyen" initials="AN" lastIdx="2" clrIdx="0">
    <p:extLst>
      <p:ext uri="{19B8F6BF-5375-455C-9EA6-DF929625EA0E}">
        <p15:presenceInfo xmlns:p15="http://schemas.microsoft.com/office/powerpoint/2012/main" userId="92cb7d68d09556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2:04:48.22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2:04:48.22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2:04:48.22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5T20:15:02.390" idx="2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A43FD-9F7E-4495-9D6B-F5B94AA5BAF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5E0B9-3922-468D-9C2F-8B4039FB43D2}">
      <dgm:prSet phldrT="[Text]"/>
      <dgm:spPr/>
      <dgm:t>
        <a:bodyPr/>
        <a:lstStyle/>
        <a:p>
          <a:r>
            <a:rPr lang="en-US" dirty="0"/>
            <a:t>Personal Influencers</a:t>
          </a:r>
        </a:p>
      </dgm:t>
    </dgm:pt>
    <dgm:pt modelId="{13645D31-572C-416A-A5E2-CBBC53253874}" type="parTrans" cxnId="{60845148-5B20-4F33-99B7-A931C4C58510}">
      <dgm:prSet/>
      <dgm:spPr/>
      <dgm:t>
        <a:bodyPr/>
        <a:lstStyle/>
        <a:p>
          <a:endParaRPr lang="en-US"/>
        </a:p>
      </dgm:t>
    </dgm:pt>
    <dgm:pt modelId="{97ECD258-22EC-455B-942D-BAC28765530E}" type="sibTrans" cxnId="{60845148-5B20-4F33-99B7-A931C4C58510}">
      <dgm:prSet/>
      <dgm:spPr/>
      <dgm:t>
        <a:bodyPr/>
        <a:lstStyle/>
        <a:p>
          <a:endParaRPr lang="en-US"/>
        </a:p>
      </dgm:t>
    </dgm:pt>
    <dgm:pt modelId="{EA45854B-C2FE-424A-9B3A-96304DF963E0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BC13F791-53F9-4253-9240-8658A20D787F}" type="parTrans" cxnId="{F3F9BA17-8350-4C69-989B-980181C9B84A}">
      <dgm:prSet/>
      <dgm:spPr/>
      <dgm:t>
        <a:bodyPr/>
        <a:lstStyle/>
        <a:p>
          <a:endParaRPr lang="en-US"/>
        </a:p>
      </dgm:t>
    </dgm:pt>
    <dgm:pt modelId="{7B7B3670-BE98-46DA-B052-81FE2A6D47F1}" type="sibTrans" cxnId="{F3F9BA17-8350-4C69-989B-980181C9B84A}">
      <dgm:prSet/>
      <dgm:spPr/>
      <dgm:t>
        <a:bodyPr/>
        <a:lstStyle/>
        <a:p>
          <a:endParaRPr lang="en-US"/>
        </a:p>
      </dgm:t>
    </dgm:pt>
    <dgm:pt modelId="{2411B84D-4FE4-467C-8EFC-3C87409BF69B}">
      <dgm:prSet phldrT="[Text]"/>
      <dgm:spPr/>
      <dgm:t>
        <a:bodyPr/>
        <a:lstStyle/>
        <a:p>
          <a:r>
            <a:rPr lang="en-US" dirty="0"/>
            <a:t>Education level</a:t>
          </a:r>
        </a:p>
      </dgm:t>
    </dgm:pt>
    <dgm:pt modelId="{255EDBE7-9BC9-4D22-A44D-8BB565CDB44F}" type="parTrans" cxnId="{4BA0DEA8-44EA-4C99-8ED4-9B79955EF017}">
      <dgm:prSet/>
      <dgm:spPr/>
      <dgm:t>
        <a:bodyPr/>
        <a:lstStyle/>
        <a:p>
          <a:endParaRPr lang="en-US"/>
        </a:p>
      </dgm:t>
    </dgm:pt>
    <dgm:pt modelId="{8DB3AD01-055F-41F2-AFAD-0A92DAA3DAB7}" type="sibTrans" cxnId="{4BA0DEA8-44EA-4C99-8ED4-9B79955EF017}">
      <dgm:prSet/>
      <dgm:spPr/>
      <dgm:t>
        <a:bodyPr/>
        <a:lstStyle/>
        <a:p>
          <a:endParaRPr lang="en-US"/>
        </a:p>
      </dgm:t>
    </dgm:pt>
    <dgm:pt modelId="{FFF4FCEC-FF69-42C6-9104-0150CD2CB298}">
      <dgm:prSet phldrT="[Text]"/>
      <dgm:spPr/>
      <dgm:t>
        <a:bodyPr/>
        <a:lstStyle/>
        <a:p>
          <a:r>
            <a:rPr lang="en-US" dirty="0"/>
            <a:t>Compensation Influencers</a:t>
          </a:r>
        </a:p>
      </dgm:t>
    </dgm:pt>
    <dgm:pt modelId="{C1B2260D-0600-480C-875B-47D404DEA1A4}" type="parTrans" cxnId="{ED3CDB9A-F20B-4432-BE09-8CEF1F8F9F85}">
      <dgm:prSet/>
      <dgm:spPr/>
      <dgm:t>
        <a:bodyPr/>
        <a:lstStyle/>
        <a:p>
          <a:endParaRPr lang="en-US"/>
        </a:p>
      </dgm:t>
    </dgm:pt>
    <dgm:pt modelId="{1F284C8C-303A-404C-B36D-3099B57CB35D}" type="sibTrans" cxnId="{ED3CDB9A-F20B-4432-BE09-8CEF1F8F9F85}">
      <dgm:prSet/>
      <dgm:spPr/>
      <dgm:t>
        <a:bodyPr/>
        <a:lstStyle/>
        <a:p>
          <a:endParaRPr lang="en-US"/>
        </a:p>
      </dgm:t>
    </dgm:pt>
    <dgm:pt modelId="{FBF4081B-EE6F-43D8-92D7-4D4FC0DC506E}">
      <dgm:prSet phldrT="[Text]"/>
      <dgm:spPr/>
      <dgm:t>
        <a:bodyPr/>
        <a:lstStyle/>
        <a:p>
          <a:r>
            <a:rPr lang="en-US" dirty="0"/>
            <a:t>Percent of Last Pay Increase</a:t>
          </a:r>
        </a:p>
      </dgm:t>
    </dgm:pt>
    <dgm:pt modelId="{6848929D-39E3-4612-A595-1315A212F852}" type="parTrans" cxnId="{4477ADBD-4C3F-4E09-A49F-A31CFB772B4A}">
      <dgm:prSet/>
      <dgm:spPr/>
      <dgm:t>
        <a:bodyPr/>
        <a:lstStyle/>
        <a:p>
          <a:endParaRPr lang="en-US"/>
        </a:p>
      </dgm:t>
    </dgm:pt>
    <dgm:pt modelId="{A08EF6FD-DCD3-44D7-8E1D-EFD54E519090}" type="sibTrans" cxnId="{4477ADBD-4C3F-4E09-A49F-A31CFB772B4A}">
      <dgm:prSet/>
      <dgm:spPr/>
      <dgm:t>
        <a:bodyPr/>
        <a:lstStyle/>
        <a:p>
          <a:endParaRPr lang="en-US"/>
        </a:p>
      </dgm:t>
    </dgm:pt>
    <dgm:pt modelId="{46295319-D4D4-4079-B195-2B48DD9C0EDB}">
      <dgm:prSet phldrT="[Text]"/>
      <dgm:spPr/>
      <dgm:t>
        <a:bodyPr/>
        <a:lstStyle/>
        <a:p>
          <a:r>
            <a:rPr lang="en-US" dirty="0"/>
            <a:t>Longevity</a:t>
          </a:r>
        </a:p>
        <a:p>
          <a:r>
            <a:rPr lang="en-US" dirty="0"/>
            <a:t>Influencers</a:t>
          </a:r>
        </a:p>
      </dgm:t>
    </dgm:pt>
    <dgm:pt modelId="{50D15238-7689-416F-BA68-83C6EFA195EA}" type="parTrans" cxnId="{B27C8901-DB37-4FEB-BB6B-D714B6BD22C2}">
      <dgm:prSet/>
      <dgm:spPr/>
      <dgm:t>
        <a:bodyPr/>
        <a:lstStyle/>
        <a:p>
          <a:endParaRPr lang="en-US"/>
        </a:p>
      </dgm:t>
    </dgm:pt>
    <dgm:pt modelId="{7F468D5E-13DA-4471-9452-E8CC90E261AB}" type="sibTrans" cxnId="{B27C8901-DB37-4FEB-BB6B-D714B6BD22C2}">
      <dgm:prSet/>
      <dgm:spPr/>
      <dgm:t>
        <a:bodyPr/>
        <a:lstStyle/>
        <a:p>
          <a:endParaRPr lang="en-US"/>
        </a:p>
      </dgm:t>
    </dgm:pt>
    <dgm:pt modelId="{1FD9B815-8163-47AD-80FD-0230BB280D76}">
      <dgm:prSet phldrT="[Text]"/>
      <dgm:spPr/>
      <dgm:t>
        <a:bodyPr/>
        <a:lstStyle/>
        <a:p>
          <a:r>
            <a:rPr lang="en-US" dirty="0"/>
            <a:t>Years at company</a:t>
          </a:r>
        </a:p>
      </dgm:t>
    </dgm:pt>
    <dgm:pt modelId="{287177ED-C28D-4B19-AC55-020F2C3AEB27}" type="parTrans" cxnId="{92241B06-B77F-4535-ABEE-7A2D96C69816}">
      <dgm:prSet/>
      <dgm:spPr/>
      <dgm:t>
        <a:bodyPr/>
        <a:lstStyle/>
        <a:p>
          <a:endParaRPr lang="en-US"/>
        </a:p>
      </dgm:t>
    </dgm:pt>
    <dgm:pt modelId="{8A1669CA-CC00-4941-B2BD-FE3CF4CE2D7B}" type="sibTrans" cxnId="{92241B06-B77F-4535-ABEE-7A2D96C69816}">
      <dgm:prSet/>
      <dgm:spPr/>
      <dgm:t>
        <a:bodyPr/>
        <a:lstStyle/>
        <a:p>
          <a:endParaRPr lang="en-US"/>
        </a:p>
      </dgm:t>
    </dgm:pt>
    <dgm:pt modelId="{89133B37-E482-4032-A429-C48034268FF2}">
      <dgm:prSet phldrT="[Text]"/>
      <dgm:spPr/>
      <dgm:t>
        <a:bodyPr/>
        <a:lstStyle/>
        <a:p>
          <a:r>
            <a:rPr lang="en-US" dirty="0"/>
            <a:t>Marital status</a:t>
          </a:r>
        </a:p>
      </dgm:t>
    </dgm:pt>
    <dgm:pt modelId="{2A9ABACB-497A-4253-B488-704C64937606}" type="parTrans" cxnId="{45619198-379E-4284-9EC3-166D51AAC425}">
      <dgm:prSet/>
      <dgm:spPr/>
      <dgm:t>
        <a:bodyPr/>
        <a:lstStyle/>
        <a:p>
          <a:endParaRPr lang="en-US"/>
        </a:p>
      </dgm:t>
    </dgm:pt>
    <dgm:pt modelId="{95326F74-8F3B-499B-9869-994BFFF7F244}" type="sibTrans" cxnId="{45619198-379E-4284-9EC3-166D51AAC425}">
      <dgm:prSet/>
      <dgm:spPr/>
      <dgm:t>
        <a:bodyPr/>
        <a:lstStyle/>
        <a:p>
          <a:endParaRPr lang="en-US"/>
        </a:p>
      </dgm:t>
    </dgm:pt>
    <dgm:pt modelId="{269C9473-2DCD-4E5C-A3B6-66BD106E5627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B64C0EE2-A339-4C54-8D74-4C9EDE0711CE}" type="parTrans" cxnId="{BD32A407-AD53-4D89-B9B3-621FE98325C6}">
      <dgm:prSet/>
      <dgm:spPr/>
      <dgm:t>
        <a:bodyPr/>
        <a:lstStyle/>
        <a:p>
          <a:endParaRPr lang="en-US"/>
        </a:p>
      </dgm:t>
    </dgm:pt>
    <dgm:pt modelId="{8BA7A914-EA0B-4340-9E9D-F3E28598240E}" type="sibTrans" cxnId="{BD32A407-AD53-4D89-B9B3-621FE98325C6}">
      <dgm:prSet/>
      <dgm:spPr/>
      <dgm:t>
        <a:bodyPr/>
        <a:lstStyle/>
        <a:p>
          <a:endParaRPr lang="en-US"/>
        </a:p>
      </dgm:t>
    </dgm:pt>
    <dgm:pt modelId="{03E35111-9914-4806-9E9C-97D7FBFE87ED}">
      <dgm:prSet phldrT="[Text]"/>
      <dgm:spPr/>
      <dgm:t>
        <a:bodyPr/>
        <a:lstStyle/>
        <a:p>
          <a:r>
            <a:rPr lang="en-US" dirty="0"/>
            <a:t>Distance from home</a:t>
          </a:r>
        </a:p>
      </dgm:t>
    </dgm:pt>
    <dgm:pt modelId="{570F842A-5F95-480C-9C67-4DAF0510E19B}" type="parTrans" cxnId="{32B3DB52-2EE5-45F0-B5DA-B19B890B6FA5}">
      <dgm:prSet/>
      <dgm:spPr/>
      <dgm:t>
        <a:bodyPr/>
        <a:lstStyle/>
        <a:p>
          <a:endParaRPr lang="en-US"/>
        </a:p>
      </dgm:t>
    </dgm:pt>
    <dgm:pt modelId="{E0EA536E-4806-414C-8718-F74F1D7B2FD0}" type="sibTrans" cxnId="{32B3DB52-2EE5-45F0-B5DA-B19B890B6FA5}">
      <dgm:prSet/>
      <dgm:spPr/>
      <dgm:t>
        <a:bodyPr/>
        <a:lstStyle/>
        <a:p>
          <a:endParaRPr lang="en-US"/>
        </a:p>
      </dgm:t>
    </dgm:pt>
    <dgm:pt modelId="{76687A2C-6789-4982-9957-C6102A4102E2}">
      <dgm:prSet phldrT="[Text]"/>
      <dgm:spPr/>
      <dgm:t>
        <a:bodyPr/>
        <a:lstStyle/>
        <a:p>
          <a:r>
            <a:rPr lang="en-US" dirty="0"/>
            <a:t>Years in the workforce</a:t>
          </a:r>
        </a:p>
      </dgm:t>
    </dgm:pt>
    <dgm:pt modelId="{90159B12-9A19-4681-9A8F-B70EEC1B6BEC}" type="parTrans" cxnId="{8C260A86-9650-49D3-B1A0-191465AD62DE}">
      <dgm:prSet/>
      <dgm:spPr/>
      <dgm:t>
        <a:bodyPr/>
        <a:lstStyle/>
        <a:p>
          <a:endParaRPr lang="en-US"/>
        </a:p>
      </dgm:t>
    </dgm:pt>
    <dgm:pt modelId="{66C86FC7-2F0C-4E02-BB81-6A8F8C7BF95B}" type="sibTrans" cxnId="{8C260A86-9650-49D3-B1A0-191465AD62DE}">
      <dgm:prSet/>
      <dgm:spPr/>
      <dgm:t>
        <a:bodyPr/>
        <a:lstStyle/>
        <a:p>
          <a:endParaRPr lang="en-US"/>
        </a:p>
      </dgm:t>
    </dgm:pt>
    <dgm:pt modelId="{DAB2A276-22D2-4599-8E23-3C00BC4FA551}">
      <dgm:prSet phldrT="[Text]"/>
      <dgm:spPr/>
      <dgm:t>
        <a:bodyPr/>
        <a:lstStyle/>
        <a:p>
          <a:r>
            <a:rPr lang="en-US" dirty="0"/>
            <a:t>Years in current role</a:t>
          </a:r>
        </a:p>
      </dgm:t>
    </dgm:pt>
    <dgm:pt modelId="{1B9BDD7A-F675-4FF2-8C9F-09E049F7EDF2}" type="parTrans" cxnId="{E996D0D6-C66A-4769-BC1C-A5EDA76F1FB5}">
      <dgm:prSet/>
      <dgm:spPr/>
      <dgm:t>
        <a:bodyPr/>
        <a:lstStyle/>
        <a:p>
          <a:endParaRPr lang="en-US"/>
        </a:p>
      </dgm:t>
    </dgm:pt>
    <dgm:pt modelId="{6262BB67-CB6E-4656-A9BA-8931270B5911}" type="sibTrans" cxnId="{E996D0D6-C66A-4769-BC1C-A5EDA76F1FB5}">
      <dgm:prSet/>
      <dgm:spPr/>
      <dgm:t>
        <a:bodyPr/>
        <a:lstStyle/>
        <a:p>
          <a:endParaRPr lang="en-US"/>
        </a:p>
      </dgm:t>
    </dgm:pt>
    <dgm:pt modelId="{8207DB06-C206-4024-890A-C68D4A9D24EA}">
      <dgm:prSet phldrT="[Text]"/>
      <dgm:spPr/>
      <dgm:t>
        <a:bodyPr/>
        <a:lstStyle/>
        <a:p>
          <a:r>
            <a:rPr lang="en-US" dirty="0"/>
            <a:t>Last performance rating</a:t>
          </a:r>
        </a:p>
      </dgm:t>
    </dgm:pt>
    <dgm:pt modelId="{1535F4A5-DC15-4AC4-A9DD-5BEABAB3374B}" type="parTrans" cxnId="{E66953DA-5729-4E01-8451-53B55819F333}">
      <dgm:prSet/>
      <dgm:spPr/>
      <dgm:t>
        <a:bodyPr/>
        <a:lstStyle/>
        <a:p>
          <a:endParaRPr lang="en-US"/>
        </a:p>
      </dgm:t>
    </dgm:pt>
    <dgm:pt modelId="{37C46B3F-5639-4851-B679-AA02BBF26E42}" type="sibTrans" cxnId="{E66953DA-5729-4E01-8451-53B55819F333}">
      <dgm:prSet/>
      <dgm:spPr/>
      <dgm:t>
        <a:bodyPr/>
        <a:lstStyle/>
        <a:p>
          <a:endParaRPr lang="en-US"/>
        </a:p>
      </dgm:t>
    </dgm:pt>
    <dgm:pt modelId="{135B1CD7-9F7E-4FFB-8F0E-D24BFBE294DF}">
      <dgm:prSet phldrT="[Text]"/>
      <dgm:spPr/>
      <dgm:t>
        <a:bodyPr/>
        <a:lstStyle/>
        <a:p>
          <a:r>
            <a:rPr lang="en-US" dirty="0"/>
            <a:t>Stock option level</a:t>
          </a:r>
        </a:p>
      </dgm:t>
    </dgm:pt>
    <dgm:pt modelId="{AF31C75E-BEF1-47AE-9FD8-857D2908F9DD}" type="parTrans" cxnId="{7A395F4D-B1B3-4520-8B4D-D188D8246150}">
      <dgm:prSet/>
      <dgm:spPr/>
      <dgm:t>
        <a:bodyPr/>
        <a:lstStyle/>
        <a:p>
          <a:endParaRPr lang="en-US"/>
        </a:p>
      </dgm:t>
    </dgm:pt>
    <dgm:pt modelId="{9D6F4B83-16B5-4460-BA86-1CDB89F43805}" type="sibTrans" cxnId="{7A395F4D-B1B3-4520-8B4D-D188D8246150}">
      <dgm:prSet/>
      <dgm:spPr/>
      <dgm:t>
        <a:bodyPr/>
        <a:lstStyle/>
        <a:p>
          <a:endParaRPr lang="en-US"/>
        </a:p>
      </dgm:t>
    </dgm:pt>
    <dgm:pt modelId="{E3F720D4-3F43-42C7-9561-1569CCED2811}">
      <dgm:prSet phldrT="[Text]"/>
      <dgm:spPr/>
      <dgm:t>
        <a:bodyPr/>
        <a:lstStyle/>
        <a:p>
          <a:r>
            <a:rPr lang="en-US" dirty="0"/>
            <a:t>Years since last promotion</a:t>
          </a:r>
        </a:p>
      </dgm:t>
    </dgm:pt>
    <dgm:pt modelId="{E433CE18-82E0-4830-803D-BA350EEDF04A}" type="parTrans" cxnId="{C6BC40E4-EF8D-4A7D-8CF1-3CC090B2EF92}">
      <dgm:prSet/>
      <dgm:spPr/>
      <dgm:t>
        <a:bodyPr/>
        <a:lstStyle/>
        <a:p>
          <a:endParaRPr lang="en-US"/>
        </a:p>
      </dgm:t>
    </dgm:pt>
    <dgm:pt modelId="{EFAA33CC-5763-40BF-9129-C9E2682140DC}" type="sibTrans" cxnId="{C6BC40E4-EF8D-4A7D-8CF1-3CC090B2EF92}">
      <dgm:prSet/>
      <dgm:spPr/>
      <dgm:t>
        <a:bodyPr/>
        <a:lstStyle/>
        <a:p>
          <a:endParaRPr lang="en-US"/>
        </a:p>
      </dgm:t>
    </dgm:pt>
    <dgm:pt modelId="{72630115-21A1-4958-BE9B-1FC91DAC524C}">
      <dgm:prSet phldrT="[Text]"/>
      <dgm:spPr/>
      <dgm:t>
        <a:bodyPr/>
        <a:lstStyle/>
        <a:p>
          <a:r>
            <a:rPr lang="en-US" dirty="0"/>
            <a:t>Years with current manager</a:t>
          </a:r>
        </a:p>
      </dgm:t>
    </dgm:pt>
    <dgm:pt modelId="{9FB098AA-7138-474D-A538-8D41639A217B}" type="parTrans" cxnId="{D0881C67-ED23-4C87-BFE7-ED38D433C2BF}">
      <dgm:prSet/>
      <dgm:spPr/>
      <dgm:t>
        <a:bodyPr/>
        <a:lstStyle/>
        <a:p>
          <a:endParaRPr lang="en-US"/>
        </a:p>
      </dgm:t>
    </dgm:pt>
    <dgm:pt modelId="{4DAFCA42-DC42-4E41-B7D4-22BC8987A471}" type="sibTrans" cxnId="{D0881C67-ED23-4C87-BFE7-ED38D433C2BF}">
      <dgm:prSet/>
      <dgm:spPr/>
      <dgm:t>
        <a:bodyPr/>
        <a:lstStyle/>
        <a:p>
          <a:endParaRPr lang="en-US"/>
        </a:p>
      </dgm:t>
    </dgm:pt>
    <dgm:pt modelId="{64C7AE0D-9499-4202-A94B-D8086C3F9F02}">
      <dgm:prSet phldrT="[Text]"/>
      <dgm:spPr/>
      <dgm:t>
        <a:bodyPr/>
        <a:lstStyle/>
        <a:p>
          <a:r>
            <a:rPr lang="en-US" dirty="0"/>
            <a:t>Years in current role</a:t>
          </a:r>
        </a:p>
      </dgm:t>
    </dgm:pt>
    <dgm:pt modelId="{99DA6BBE-D894-47D0-9F55-78F66854B060}" type="parTrans" cxnId="{EA3E3603-4281-4118-8D7A-C902757D746F}">
      <dgm:prSet/>
      <dgm:spPr/>
      <dgm:t>
        <a:bodyPr/>
        <a:lstStyle/>
        <a:p>
          <a:endParaRPr lang="en-US"/>
        </a:p>
      </dgm:t>
    </dgm:pt>
    <dgm:pt modelId="{C6260CEC-5C1F-44B7-9EAB-EE3370284DF7}" type="sibTrans" cxnId="{EA3E3603-4281-4118-8D7A-C902757D746F}">
      <dgm:prSet/>
      <dgm:spPr/>
      <dgm:t>
        <a:bodyPr/>
        <a:lstStyle/>
        <a:p>
          <a:endParaRPr lang="en-US"/>
        </a:p>
      </dgm:t>
    </dgm:pt>
    <dgm:pt modelId="{C1F7FDB5-3C29-4AE8-9FC1-AF96CECA17D8}">
      <dgm:prSet phldrT="[Text]"/>
      <dgm:spPr/>
      <dgm:t>
        <a:bodyPr/>
        <a:lstStyle/>
        <a:p>
          <a:r>
            <a:rPr lang="en-US" dirty="0"/>
            <a:t>Work Environment Influencers</a:t>
          </a:r>
        </a:p>
      </dgm:t>
    </dgm:pt>
    <dgm:pt modelId="{9FA6A4C6-4768-4724-A34E-D5816A8CB6DE}" type="parTrans" cxnId="{5D221FA0-1D87-49DA-8694-C073FD557ABE}">
      <dgm:prSet/>
      <dgm:spPr/>
      <dgm:t>
        <a:bodyPr/>
        <a:lstStyle/>
        <a:p>
          <a:endParaRPr lang="en-US"/>
        </a:p>
      </dgm:t>
    </dgm:pt>
    <dgm:pt modelId="{E84BF499-5B62-4F5C-B6E2-D75C83FE947D}" type="sibTrans" cxnId="{5D221FA0-1D87-49DA-8694-C073FD557ABE}">
      <dgm:prSet/>
      <dgm:spPr/>
      <dgm:t>
        <a:bodyPr/>
        <a:lstStyle/>
        <a:p>
          <a:endParaRPr lang="en-US"/>
        </a:p>
      </dgm:t>
    </dgm:pt>
    <dgm:pt modelId="{FAD20FCE-4E2D-4ACE-84D4-9FC33EAD352C}">
      <dgm:prSet phldrT="[Text]"/>
      <dgm:spPr/>
      <dgm:t>
        <a:bodyPr/>
        <a:lstStyle/>
        <a:p>
          <a:r>
            <a:rPr lang="en-US" dirty="0"/>
            <a:t>Environmental satisfaction</a:t>
          </a:r>
        </a:p>
      </dgm:t>
    </dgm:pt>
    <dgm:pt modelId="{798E419F-96C2-4C65-B7E8-A4F4E54A67D8}" type="parTrans" cxnId="{1DD76BF3-118B-46BF-8744-85C388535CBE}">
      <dgm:prSet/>
      <dgm:spPr/>
      <dgm:t>
        <a:bodyPr/>
        <a:lstStyle/>
        <a:p>
          <a:endParaRPr lang="en-US"/>
        </a:p>
      </dgm:t>
    </dgm:pt>
    <dgm:pt modelId="{E4B1C03B-901D-448A-98A3-76894B11787F}" type="sibTrans" cxnId="{1DD76BF3-118B-46BF-8744-85C388535CBE}">
      <dgm:prSet/>
      <dgm:spPr/>
      <dgm:t>
        <a:bodyPr/>
        <a:lstStyle/>
        <a:p>
          <a:endParaRPr lang="en-US"/>
        </a:p>
      </dgm:t>
    </dgm:pt>
    <dgm:pt modelId="{EF3061EA-7AE3-446C-A98B-6716F4DA1B59}">
      <dgm:prSet phldrT="[Text]"/>
      <dgm:spPr/>
      <dgm:t>
        <a:bodyPr/>
        <a:lstStyle/>
        <a:p>
          <a:r>
            <a:rPr lang="en-US" dirty="0"/>
            <a:t>Job involvement</a:t>
          </a:r>
        </a:p>
      </dgm:t>
    </dgm:pt>
    <dgm:pt modelId="{774EBB47-AC54-4FAB-9F2D-2F457E5D76F2}" type="parTrans" cxnId="{3B64D99C-2FE0-4E5E-9F00-3B6A92FECB5F}">
      <dgm:prSet/>
      <dgm:spPr/>
      <dgm:t>
        <a:bodyPr/>
        <a:lstStyle/>
        <a:p>
          <a:endParaRPr lang="en-US"/>
        </a:p>
      </dgm:t>
    </dgm:pt>
    <dgm:pt modelId="{F415343D-0523-4000-BB42-5741E0E91FA2}" type="sibTrans" cxnId="{3B64D99C-2FE0-4E5E-9F00-3B6A92FECB5F}">
      <dgm:prSet/>
      <dgm:spPr/>
      <dgm:t>
        <a:bodyPr/>
        <a:lstStyle/>
        <a:p>
          <a:endParaRPr lang="en-US"/>
        </a:p>
      </dgm:t>
    </dgm:pt>
    <dgm:pt modelId="{2BED4B60-43E2-4832-B850-6374B4A0047B}">
      <dgm:prSet phldrT="[Text]"/>
      <dgm:spPr/>
      <dgm:t>
        <a:bodyPr/>
        <a:lstStyle/>
        <a:p>
          <a:r>
            <a:rPr lang="en-US" dirty="0"/>
            <a:t>Job satisfaction</a:t>
          </a:r>
        </a:p>
      </dgm:t>
    </dgm:pt>
    <dgm:pt modelId="{4B020D46-1201-462C-92F2-D7F255CDAC5B}" type="parTrans" cxnId="{2BC5111E-4D3F-43C3-B224-959C069B1BCF}">
      <dgm:prSet/>
      <dgm:spPr/>
      <dgm:t>
        <a:bodyPr/>
        <a:lstStyle/>
        <a:p>
          <a:endParaRPr lang="en-US"/>
        </a:p>
      </dgm:t>
    </dgm:pt>
    <dgm:pt modelId="{B96DDA1D-BD41-436D-988C-E7EB5116BE1D}" type="sibTrans" cxnId="{2BC5111E-4D3F-43C3-B224-959C069B1BCF}">
      <dgm:prSet/>
      <dgm:spPr/>
      <dgm:t>
        <a:bodyPr/>
        <a:lstStyle/>
        <a:p>
          <a:endParaRPr lang="en-US"/>
        </a:p>
      </dgm:t>
    </dgm:pt>
    <dgm:pt modelId="{0C158734-FBA4-4DFE-8086-B0BAEE9D15D7}">
      <dgm:prSet phldrT="[Text]"/>
      <dgm:spPr/>
      <dgm:t>
        <a:bodyPr/>
        <a:lstStyle/>
        <a:p>
          <a:r>
            <a:rPr lang="en-US" dirty="0"/>
            <a:t>Relationship satisfaction</a:t>
          </a:r>
        </a:p>
      </dgm:t>
    </dgm:pt>
    <dgm:pt modelId="{3ED6DFBB-92DD-4DEF-AAFD-C46C2A0E3105}" type="parTrans" cxnId="{14D6B08B-4A1E-4630-B816-D7A6438B3AFD}">
      <dgm:prSet/>
      <dgm:spPr/>
      <dgm:t>
        <a:bodyPr/>
        <a:lstStyle/>
        <a:p>
          <a:endParaRPr lang="en-US"/>
        </a:p>
      </dgm:t>
    </dgm:pt>
    <dgm:pt modelId="{74DB672B-885D-42B5-B230-9A0CEE5795CE}" type="sibTrans" cxnId="{14D6B08B-4A1E-4630-B816-D7A6438B3AFD}">
      <dgm:prSet/>
      <dgm:spPr/>
      <dgm:t>
        <a:bodyPr/>
        <a:lstStyle/>
        <a:p>
          <a:endParaRPr lang="en-US"/>
        </a:p>
      </dgm:t>
    </dgm:pt>
    <dgm:pt modelId="{26F02964-1B4E-43FD-B51C-30F521A9D6ED}">
      <dgm:prSet phldrT="[Text]"/>
      <dgm:spPr/>
      <dgm:t>
        <a:bodyPr/>
        <a:lstStyle/>
        <a:p>
          <a:r>
            <a:rPr lang="en-US" dirty="0"/>
            <a:t>Work life balance</a:t>
          </a:r>
        </a:p>
      </dgm:t>
    </dgm:pt>
    <dgm:pt modelId="{D3DDE487-C19F-49D8-B07D-EE301F5ADCD7}" type="parTrans" cxnId="{0D80A8E6-462C-482A-BB73-CABE823E7B9F}">
      <dgm:prSet/>
      <dgm:spPr/>
      <dgm:t>
        <a:bodyPr/>
        <a:lstStyle/>
        <a:p>
          <a:endParaRPr lang="en-US"/>
        </a:p>
      </dgm:t>
    </dgm:pt>
    <dgm:pt modelId="{78C7EAB3-4A1A-4CA2-A164-266C5B06751B}" type="sibTrans" cxnId="{0D80A8E6-462C-482A-BB73-CABE823E7B9F}">
      <dgm:prSet/>
      <dgm:spPr/>
      <dgm:t>
        <a:bodyPr/>
        <a:lstStyle/>
        <a:p>
          <a:endParaRPr lang="en-US"/>
        </a:p>
      </dgm:t>
    </dgm:pt>
    <dgm:pt modelId="{557DBB18-8A36-4E8C-A438-3769895EFE07}">
      <dgm:prSet phldrT="[Text]"/>
      <dgm:spPr/>
      <dgm:t>
        <a:bodyPr/>
        <a:lstStyle/>
        <a:p>
          <a:r>
            <a:rPr lang="en-US" dirty="0"/>
            <a:t>Monthly income/Monthly rate/Hourly rate</a:t>
          </a:r>
        </a:p>
      </dgm:t>
    </dgm:pt>
    <dgm:pt modelId="{D2DB197E-C11E-4661-9401-D2E1B4CCA09A}" type="parTrans" cxnId="{A47C898F-167D-4B75-8C47-6A1C94DF886F}">
      <dgm:prSet/>
      <dgm:spPr/>
      <dgm:t>
        <a:bodyPr/>
        <a:lstStyle/>
        <a:p>
          <a:endParaRPr lang="en-US"/>
        </a:p>
      </dgm:t>
    </dgm:pt>
    <dgm:pt modelId="{F8E07616-613E-434F-94D2-CC513D14F38A}" type="sibTrans" cxnId="{A47C898F-167D-4B75-8C47-6A1C94DF886F}">
      <dgm:prSet/>
      <dgm:spPr/>
      <dgm:t>
        <a:bodyPr/>
        <a:lstStyle/>
        <a:p>
          <a:endParaRPr lang="en-US"/>
        </a:p>
      </dgm:t>
    </dgm:pt>
    <dgm:pt modelId="{6A9D3BFD-BD71-4251-948D-C940B6BE7A51}">
      <dgm:prSet phldrT="[Text]"/>
      <dgm:spPr/>
      <dgm:t>
        <a:bodyPr/>
        <a:lstStyle/>
        <a:p>
          <a:r>
            <a:rPr lang="en-US" dirty="0"/>
            <a:t>Training times last year</a:t>
          </a:r>
        </a:p>
      </dgm:t>
    </dgm:pt>
    <dgm:pt modelId="{6F60EC5D-F274-4C0A-85E5-A0B69E58AB5F}" type="parTrans" cxnId="{81EED921-0535-4B3F-9CA3-D21C36856F10}">
      <dgm:prSet/>
      <dgm:spPr/>
      <dgm:t>
        <a:bodyPr/>
        <a:lstStyle/>
        <a:p>
          <a:endParaRPr lang="en-US"/>
        </a:p>
      </dgm:t>
    </dgm:pt>
    <dgm:pt modelId="{FEB7629F-9B43-4901-8890-DE104CE34B46}" type="sibTrans" cxnId="{81EED921-0535-4B3F-9CA3-D21C36856F10}">
      <dgm:prSet/>
      <dgm:spPr/>
      <dgm:t>
        <a:bodyPr/>
        <a:lstStyle/>
        <a:p>
          <a:endParaRPr lang="en-US"/>
        </a:p>
      </dgm:t>
    </dgm:pt>
    <dgm:pt modelId="{EE1B80AB-35ED-4793-A748-331C23427077}">
      <dgm:prSet phldrT="[Text]"/>
      <dgm:spPr/>
      <dgm:t>
        <a:bodyPr/>
        <a:lstStyle/>
        <a:p>
          <a:r>
            <a:rPr lang="en-US" dirty="0"/>
            <a:t>Over18</a:t>
          </a:r>
        </a:p>
      </dgm:t>
    </dgm:pt>
    <dgm:pt modelId="{C859BFE1-7C78-4993-B6E7-3E3E34CB0006}" type="parTrans" cxnId="{93602F84-A91A-435B-94C6-126329D41514}">
      <dgm:prSet/>
      <dgm:spPr/>
      <dgm:t>
        <a:bodyPr/>
        <a:lstStyle/>
        <a:p>
          <a:endParaRPr lang="en-US"/>
        </a:p>
      </dgm:t>
    </dgm:pt>
    <dgm:pt modelId="{E33CCDAA-CF44-483E-A48C-2E332FCCBB83}" type="sibTrans" cxnId="{93602F84-A91A-435B-94C6-126329D41514}">
      <dgm:prSet/>
      <dgm:spPr/>
      <dgm:t>
        <a:bodyPr/>
        <a:lstStyle/>
        <a:p>
          <a:endParaRPr lang="en-US"/>
        </a:p>
      </dgm:t>
    </dgm:pt>
    <dgm:pt modelId="{39B984DC-3C0E-4B17-9D73-9F5424AD278F}">
      <dgm:prSet phldrT="[Text]"/>
      <dgm:spPr/>
      <dgm:t>
        <a:bodyPr/>
        <a:lstStyle/>
        <a:p>
          <a:r>
            <a:rPr lang="en-US" dirty="0"/>
            <a:t>Education field</a:t>
          </a:r>
        </a:p>
      </dgm:t>
    </dgm:pt>
    <dgm:pt modelId="{64D44E70-786E-44DC-AEF5-CE1B03746E75}" type="parTrans" cxnId="{9957A788-63D4-4BBA-B483-68C87545E28D}">
      <dgm:prSet/>
      <dgm:spPr/>
      <dgm:t>
        <a:bodyPr/>
        <a:lstStyle/>
        <a:p>
          <a:endParaRPr lang="en-US"/>
        </a:p>
      </dgm:t>
    </dgm:pt>
    <dgm:pt modelId="{D486DA27-5B7C-4D7B-AE61-E5917CC5031E}" type="sibTrans" cxnId="{9957A788-63D4-4BBA-B483-68C87545E28D}">
      <dgm:prSet/>
      <dgm:spPr/>
      <dgm:t>
        <a:bodyPr/>
        <a:lstStyle/>
        <a:p>
          <a:endParaRPr lang="en-US"/>
        </a:p>
      </dgm:t>
    </dgm:pt>
    <dgm:pt modelId="{276AB5C1-39BC-461C-98D6-9F9F1ECE3ECA}">
      <dgm:prSet phldrT="[Text]"/>
      <dgm:spPr/>
      <dgm:t>
        <a:bodyPr/>
        <a:lstStyle/>
        <a:p>
          <a:r>
            <a:rPr lang="en-US" dirty="0"/>
            <a:t>Business travel</a:t>
          </a:r>
        </a:p>
      </dgm:t>
    </dgm:pt>
    <dgm:pt modelId="{EDF66509-9FF3-44BB-8663-0306E682FD21}" type="parTrans" cxnId="{A1CD4887-B947-4F10-B748-534DAA38274E}">
      <dgm:prSet/>
      <dgm:spPr/>
      <dgm:t>
        <a:bodyPr/>
        <a:lstStyle/>
        <a:p>
          <a:endParaRPr lang="en-US"/>
        </a:p>
      </dgm:t>
    </dgm:pt>
    <dgm:pt modelId="{927DEDA3-6C80-419E-B177-0016C2123FC0}" type="sibTrans" cxnId="{A1CD4887-B947-4F10-B748-534DAA38274E}">
      <dgm:prSet/>
      <dgm:spPr/>
      <dgm:t>
        <a:bodyPr/>
        <a:lstStyle/>
        <a:p>
          <a:endParaRPr lang="en-US"/>
        </a:p>
      </dgm:t>
    </dgm:pt>
    <dgm:pt modelId="{11420A81-37A9-4890-8492-A11D196624EE}">
      <dgm:prSet phldrT="[Text]"/>
      <dgm:spPr/>
      <dgm:t>
        <a:bodyPr/>
        <a:lstStyle/>
        <a:p>
          <a:r>
            <a:rPr lang="en-US" dirty="0"/>
            <a:t>Miscellaneous</a:t>
          </a:r>
        </a:p>
      </dgm:t>
    </dgm:pt>
    <dgm:pt modelId="{1328CABC-2D24-4658-B3C1-74028D036DD0}" type="parTrans" cxnId="{7B4CC67A-2304-4959-A9C0-7BB7B9CDE530}">
      <dgm:prSet/>
      <dgm:spPr/>
      <dgm:t>
        <a:bodyPr/>
        <a:lstStyle/>
        <a:p>
          <a:endParaRPr lang="en-US"/>
        </a:p>
      </dgm:t>
    </dgm:pt>
    <dgm:pt modelId="{5B05E372-B682-4B36-97C7-406523616956}" type="sibTrans" cxnId="{7B4CC67A-2304-4959-A9C0-7BB7B9CDE530}">
      <dgm:prSet/>
      <dgm:spPr/>
      <dgm:t>
        <a:bodyPr/>
        <a:lstStyle/>
        <a:p>
          <a:endParaRPr lang="en-US"/>
        </a:p>
      </dgm:t>
    </dgm:pt>
    <dgm:pt modelId="{BB507717-25FD-4F33-92D4-8472DFD91C5C}">
      <dgm:prSet phldrT="[Text]"/>
      <dgm:spPr/>
      <dgm:t>
        <a:bodyPr/>
        <a:lstStyle/>
        <a:p>
          <a:r>
            <a:rPr lang="en-US" dirty="0"/>
            <a:t>Department</a:t>
          </a:r>
        </a:p>
      </dgm:t>
    </dgm:pt>
    <dgm:pt modelId="{B0609D55-1B32-42B9-BABC-4DE1285ADFD7}" type="parTrans" cxnId="{C072BB9F-D68E-4840-9D4A-55C6AD27367B}">
      <dgm:prSet/>
      <dgm:spPr/>
      <dgm:t>
        <a:bodyPr/>
        <a:lstStyle/>
        <a:p>
          <a:endParaRPr lang="en-US"/>
        </a:p>
      </dgm:t>
    </dgm:pt>
    <dgm:pt modelId="{F74D2CF9-DCAD-42D1-9087-6D6D76D94794}" type="sibTrans" cxnId="{C072BB9F-D68E-4840-9D4A-55C6AD27367B}">
      <dgm:prSet/>
      <dgm:spPr/>
      <dgm:t>
        <a:bodyPr/>
        <a:lstStyle/>
        <a:p>
          <a:endParaRPr lang="en-US"/>
        </a:p>
      </dgm:t>
    </dgm:pt>
    <dgm:pt modelId="{17B2DA9D-F42D-4869-A961-A5D4851502A1}">
      <dgm:prSet phldrT="[Text]"/>
      <dgm:spPr/>
      <dgm:t>
        <a:bodyPr/>
        <a:lstStyle/>
        <a:p>
          <a:r>
            <a:rPr lang="en-US" dirty="0"/>
            <a:t>Job role</a:t>
          </a:r>
        </a:p>
      </dgm:t>
    </dgm:pt>
    <dgm:pt modelId="{5D25DC18-CD0C-430C-A2A2-79BDDAF33434}" type="parTrans" cxnId="{8680721F-59F0-4E62-9DEF-98A79A74A32D}">
      <dgm:prSet/>
      <dgm:spPr/>
      <dgm:t>
        <a:bodyPr/>
        <a:lstStyle/>
        <a:p>
          <a:endParaRPr lang="en-US"/>
        </a:p>
      </dgm:t>
    </dgm:pt>
    <dgm:pt modelId="{3921A50F-27D8-4E9E-818E-685E987B65AB}" type="sibTrans" cxnId="{8680721F-59F0-4E62-9DEF-98A79A74A32D}">
      <dgm:prSet/>
      <dgm:spPr/>
      <dgm:t>
        <a:bodyPr/>
        <a:lstStyle/>
        <a:p>
          <a:endParaRPr lang="en-US"/>
        </a:p>
      </dgm:t>
    </dgm:pt>
    <dgm:pt modelId="{76E1467C-62FC-47E0-8BD9-54F85859ED66}">
      <dgm:prSet phldrT="[Text]"/>
      <dgm:spPr/>
      <dgm:t>
        <a:bodyPr/>
        <a:lstStyle/>
        <a:p>
          <a:r>
            <a:rPr lang="en-US" dirty="0"/>
            <a:t>Overtime</a:t>
          </a:r>
        </a:p>
      </dgm:t>
    </dgm:pt>
    <dgm:pt modelId="{4A4CBEA4-9EED-4F04-B773-B398F010BEE6}" type="parTrans" cxnId="{A9F594F3-C88F-4894-887C-EF5CE547FD01}">
      <dgm:prSet/>
      <dgm:spPr/>
      <dgm:t>
        <a:bodyPr/>
        <a:lstStyle/>
        <a:p>
          <a:endParaRPr lang="en-US"/>
        </a:p>
      </dgm:t>
    </dgm:pt>
    <dgm:pt modelId="{372DCE93-8844-4749-B033-493967841316}" type="sibTrans" cxnId="{A9F594F3-C88F-4894-887C-EF5CE547FD01}">
      <dgm:prSet/>
      <dgm:spPr/>
      <dgm:t>
        <a:bodyPr/>
        <a:lstStyle/>
        <a:p>
          <a:endParaRPr lang="en-US"/>
        </a:p>
      </dgm:t>
    </dgm:pt>
    <dgm:pt modelId="{1FAB1C52-2660-4E2A-8427-BFDD052D09B5}">
      <dgm:prSet phldrT="[Text]"/>
      <dgm:spPr/>
      <dgm:t>
        <a:bodyPr/>
        <a:lstStyle/>
        <a:p>
          <a:r>
            <a:rPr lang="en-US" dirty="0"/>
            <a:t>Standard hours</a:t>
          </a:r>
        </a:p>
      </dgm:t>
    </dgm:pt>
    <dgm:pt modelId="{3E49EDAC-2864-4DDB-BD5D-C0C4964AEBD4}" type="parTrans" cxnId="{D6FB2585-E224-40B8-90DF-49B790C791D0}">
      <dgm:prSet/>
      <dgm:spPr/>
      <dgm:t>
        <a:bodyPr/>
        <a:lstStyle/>
        <a:p>
          <a:endParaRPr lang="en-US"/>
        </a:p>
      </dgm:t>
    </dgm:pt>
    <dgm:pt modelId="{41BF1723-6602-4886-9B86-F457EE253109}" type="sibTrans" cxnId="{D6FB2585-E224-40B8-90DF-49B790C791D0}">
      <dgm:prSet/>
      <dgm:spPr/>
      <dgm:t>
        <a:bodyPr/>
        <a:lstStyle/>
        <a:p>
          <a:endParaRPr lang="en-US"/>
        </a:p>
      </dgm:t>
    </dgm:pt>
    <dgm:pt modelId="{5AFEC379-C718-43D9-B5A8-BFB7B0EC1037}">
      <dgm:prSet phldrT="[Text]"/>
      <dgm:spPr/>
      <dgm:t>
        <a:bodyPr/>
        <a:lstStyle/>
        <a:p>
          <a:r>
            <a:rPr lang="en-US" dirty="0"/>
            <a:t>Attrition</a:t>
          </a:r>
        </a:p>
      </dgm:t>
    </dgm:pt>
    <dgm:pt modelId="{CD21CE56-1756-4A1B-85C4-5BAEBD923DF4}" type="parTrans" cxnId="{1791D730-8F41-4DEA-87D2-400D1E84501E}">
      <dgm:prSet/>
      <dgm:spPr/>
      <dgm:t>
        <a:bodyPr/>
        <a:lstStyle/>
        <a:p>
          <a:endParaRPr lang="en-US"/>
        </a:p>
      </dgm:t>
    </dgm:pt>
    <dgm:pt modelId="{B472F6EB-A1A2-451D-8BD0-70AE37555866}" type="sibTrans" cxnId="{1791D730-8F41-4DEA-87D2-400D1E84501E}">
      <dgm:prSet/>
      <dgm:spPr/>
      <dgm:t>
        <a:bodyPr/>
        <a:lstStyle/>
        <a:p>
          <a:endParaRPr lang="en-US"/>
        </a:p>
      </dgm:t>
    </dgm:pt>
    <dgm:pt modelId="{7189CC4C-81D2-4605-9AD1-7D34A0BC220F}">
      <dgm:prSet phldrT="[Text]"/>
      <dgm:spPr/>
      <dgm:t>
        <a:bodyPr/>
        <a:lstStyle/>
        <a:p>
          <a:r>
            <a:rPr lang="en-US" dirty="0"/>
            <a:t>Numbers of companies worked</a:t>
          </a:r>
        </a:p>
      </dgm:t>
    </dgm:pt>
    <dgm:pt modelId="{86B37EAD-8EEC-4BD5-9B18-DD3280556B87}" type="parTrans" cxnId="{69C046DB-513F-4D0B-A3F2-B6D9E3BAB25E}">
      <dgm:prSet/>
      <dgm:spPr/>
      <dgm:t>
        <a:bodyPr/>
        <a:lstStyle/>
        <a:p>
          <a:endParaRPr lang="en-US"/>
        </a:p>
      </dgm:t>
    </dgm:pt>
    <dgm:pt modelId="{EB4B0E97-0C35-403C-ABF6-100EE1D56274}" type="sibTrans" cxnId="{69C046DB-513F-4D0B-A3F2-B6D9E3BAB25E}">
      <dgm:prSet/>
      <dgm:spPr/>
      <dgm:t>
        <a:bodyPr/>
        <a:lstStyle/>
        <a:p>
          <a:endParaRPr lang="en-US"/>
        </a:p>
      </dgm:t>
    </dgm:pt>
    <dgm:pt modelId="{F09A880D-429B-42A6-92BE-AE85E40594A3}" type="pres">
      <dgm:prSet presAssocID="{C05A43FD-9F7E-4495-9D6B-F5B94AA5BAF9}" presName="theList" presStyleCnt="0">
        <dgm:presLayoutVars>
          <dgm:dir/>
          <dgm:animLvl val="lvl"/>
          <dgm:resizeHandles val="exact"/>
        </dgm:presLayoutVars>
      </dgm:prSet>
      <dgm:spPr/>
    </dgm:pt>
    <dgm:pt modelId="{F168FA9F-0C62-48CB-A71A-C06D55A7EF7B}" type="pres">
      <dgm:prSet presAssocID="{BE45E0B9-3922-468D-9C2F-8B4039FB43D2}" presName="compNode" presStyleCnt="0"/>
      <dgm:spPr/>
    </dgm:pt>
    <dgm:pt modelId="{6CEB95F6-20B3-44C8-8012-D1E597601842}" type="pres">
      <dgm:prSet presAssocID="{BE45E0B9-3922-468D-9C2F-8B4039FB43D2}" presName="aNode" presStyleLbl="bgShp" presStyleIdx="0" presStyleCnt="5" custLinFactNeighborX="-308" custLinFactNeighborY="-212"/>
      <dgm:spPr/>
    </dgm:pt>
    <dgm:pt modelId="{9A09632F-F815-4C35-B96A-94EDD34FC7FE}" type="pres">
      <dgm:prSet presAssocID="{BE45E0B9-3922-468D-9C2F-8B4039FB43D2}" presName="textNode" presStyleLbl="bgShp" presStyleIdx="0" presStyleCnt="5"/>
      <dgm:spPr/>
    </dgm:pt>
    <dgm:pt modelId="{A3AA67DD-5C51-4CB7-AA0A-1A427341DFA4}" type="pres">
      <dgm:prSet presAssocID="{BE45E0B9-3922-468D-9C2F-8B4039FB43D2}" presName="compChildNode" presStyleCnt="0"/>
      <dgm:spPr/>
    </dgm:pt>
    <dgm:pt modelId="{B2B01050-D7EE-4B7B-8218-4E0E69B3346E}" type="pres">
      <dgm:prSet presAssocID="{BE45E0B9-3922-468D-9C2F-8B4039FB43D2}" presName="theInnerList" presStyleCnt="0"/>
      <dgm:spPr/>
    </dgm:pt>
    <dgm:pt modelId="{960F362C-08A6-4FA5-9B0F-C04E9C025808}" type="pres">
      <dgm:prSet presAssocID="{EA45854B-C2FE-424A-9B3A-96304DF963E0}" presName="childNode" presStyleLbl="node1" presStyleIdx="0" presStyleCnt="30">
        <dgm:presLayoutVars>
          <dgm:bulletEnabled val="1"/>
        </dgm:presLayoutVars>
      </dgm:prSet>
      <dgm:spPr/>
    </dgm:pt>
    <dgm:pt modelId="{2528581B-C642-494B-AAC2-B4778B4A5321}" type="pres">
      <dgm:prSet presAssocID="{EA45854B-C2FE-424A-9B3A-96304DF963E0}" presName="aSpace2" presStyleCnt="0"/>
      <dgm:spPr/>
    </dgm:pt>
    <dgm:pt modelId="{5BC75A58-12C6-4C47-A36C-C1BAC990BE80}" type="pres">
      <dgm:prSet presAssocID="{EE1B80AB-35ED-4793-A748-331C23427077}" presName="childNode" presStyleLbl="node1" presStyleIdx="1" presStyleCnt="30">
        <dgm:presLayoutVars>
          <dgm:bulletEnabled val="1"/>
        </dgm:presLayoutVars>
      </dgm:prSet>
      <dgm:spPr/>
    </dgm:pt>
    <dgm:pt modelId="{A43C35F5-BF4A-4E25-AD25-FD0194861748}" type="pres">
      <dgm:prSet presAssocID="{EE1B80AB-35ED-4793-A748-331C23427077}" presName="aSpace2" presStyleCnt="0"/>
      <dgm:spPr/>
    </dgm:pt>
    <dgm:pt modelId="{05ABEA48-1548-4452-8C98-B4FA6557783C}" type="pres">
      <dgm:prSet presAssocID="{2411B84D-4FE4-467C-8EFC-3C87409BF69B}" presName="childNode" presStyleLbl="node1" presStyleIdx="2" presStyleCnt="30">
        <dgm:presLayoutVars>
          <dgm:bulletEnabled val="1"/>
        </dgm:presLayoutVars>
      </dgm:prSet>
      <dgm:spPr/>
    </dgm:pt>
    <dgm:pt modelId="{E97DC65D-7A9F-41D1-8693-1D5FBD7DA7FA}" type="pres">
      <dgm:prSet presAssocID="{2411B84D-4FE4-467C-8EFC-3C87409BF69B}" presName="aSpace2" presStyleCnt="0"/>
      <dgm:spPr/>
    </dgm:pt>
    <dgm:pt modelId="{47BF338D-167B-4728-8D3A-B60D1A2339DC}" type="pres">
      <dgm:prSet presAssocID="{39B984DC-3C0E-4B17-9D73-9F5424AD278F}" presName="childNode" presStyleLbl="node1" presStyleIdx="3" presStyleCnt="30">
        <dgm:presLayoutVars>
          <dgm:bulletEnabled val="1"/>
        </dgm:presLayoutVars>
      </dgm:prSet>
      <dgm:spPr/>
    </dgm:pt>
    <dgm:pt modelId="{A6991894-C6DE-49AB-B3A5-ADA18B28BAE3}" type="pres">
      <dgm:prSet presAssocID="{39B984DC-3C0E-4B17-9D73-9F5424AD278F}" presName="aSpace2" presStyleCnt="0"/>
      <dgm:spPr/>
    </dgm:pt>
    <dgm:pt modelId="{40F4105D-CEB2-4115-A9D6-EDBA6938D3B4}" type="pres">
      <dgm:prSet presAssocID="{89133B37-E482-4032-A429-C48034268FF2}" presName="childNode" presStyleLbl="node1" presStyleIdx="4" presStyleCnt="30">
        <dgm:presLayoutVars>
          <dgm:bulletEnabled val="1"/>
        </dgm:presLayoutVars>
      </dgm:prSet>
      <dgm:spPr/>
    </dgm:pt>
    <dgm:pt modelId="{4044B138-6502-4702-A33B-268940DCC8E5}" type="pres">
      <dgm:prSet presAssocID="{89133B37-E482-4032-A429-C48034268FF2}" presName="aSpace2" presStyleCnt="0"/>
      <dgm:spPr/>
    </dgm:pt>
    <dgm:pt modelId="{3D92AF36-AB96-4BED-88E1-6B031FAA651C}" type="pres">
      <dgm:prSet presAssocID="{269C9473-2DCD-4E5C-A3B6-66BD106E5627}" presName="childNode" presStyleLbl="node1" presStyleIdx="5" presStyleCnt="30">
        <dgm:presLayoutVars>
          <dgm:bulletEnabled val="1"/>
        </dgm:presLayoutVars>
      </dgm:prSet>
      <dgm:spPr/>
    </dgm:pt>
    <dgm:pt modelId="{A5B765EA-B71A-49D2-B33E-D1FE392D4809}" type="pres">
      <dgm:prSet presAssocID="{269C9473-2DCD-4E5C-A3B6-66BD106E5627}" presName="aSpace2" presStyleCnt="0"/>
      <dgm:spPr/>
    </dgm:pt>
    <dgm:pt modelId="{A7A021C6-8090-4B77-87DA-C0D4CB9B1765}" type="pres">
      <dgm:prSet presAssocID="{03E35111-9914-4806-9E9C-97D7FBFE87ED}" presName="childNode" presStyleLbl="node1" presStyleIdx="6" presStyleCnt="30">
        <dgm:presLayoutVars>
          <dgm:bulletEnabled val="1"/>
        </dgm:presLayoutVars>
      </dgm:prSet>
      <dgm:spPr/>
    </dgm:pt>
    <dgm:pt modelId="{C5FD0216-F5EB-4BF3-A7AD-6C00E4D69D91}" type="pres">
      <dgm:prSet presAssocID="{BE45E0B9-3922-468D-9C2F-8B4039FB43D2}" presName="aSpace" presStyleCnt="0"/>
      <dgm:spPr/>
    </dgm:pt>
    <dgm:pt modelId="{38914218-DB18-4ABF-99C5-A3381B6D2B87}" type="pres">
      <dgm:prSet presAssocID="{FFF4FCEC-FF69-42C6-9104-0150CD2CB298}" presName="compNode" presStyleCnt="0"/>
      <dgm:spPr/>
    </dgm:pt>
    <dgm:pt modelId="{B25B2373-11BC-4744-AE74-F6BDEE977881}" type="pres">
      <dgm:prSet presAssocID="{FFF4FCEC-FF69-42C6-9104-0150CD2CB298}" presName="aNode" presStyleLbl="bgShp" presStyleIdx="1" presStyleCnt="5"/>
      <dgm:spPr/>
    </dgm:pt>
    <dgm:pt modelId="{616ED1EA-2DB5-4A92-BE90-DD060B3B2EA6}" type="pres">
      <dgm:prSet presAssocID="{FFF4FCEC-FF69-42C6-9104-0150CD2CB298}" presName="textNode" presStyleLbl="bgShp" presStyleIdx="1" presStyleCnt="5"/>
      <dgm:spPr/>
    </dgm:pt>
    <dgm:pt modelId="{0ADFCEA2-716A-4D67-889B-CF5D3E139691}" type="pres">
      <dgm:prSet presAssocID="{FFF4FCEC-FF69-42C6-9104-0150CD2CB298}" presName="compChildNode" presStyleCnt="0"/>
      <dgm:spPr/>
    </dgm:pt>
    <dgm:pt modelId="{4FA3ADCD-9947-438C-8702-80F1C5D36008}" type="pres">
      <dgm:prSet presAssocID="{FFF4FCEC-FF69-42C6-9104-0150CD2CB298}" presName="theInnerList" presStyleCnt="0"/>
      <dgm:spPr/>
    </dgm:pt>
    <dgm:pt modelId="{1B254781-8C68-476E-8C9B-B958C6A9810E}" type="pres">
      <dgm:prSet presAssocID="{FBF4081B-EE6F-43D8-92D7-4D4FC0DC506E}" presName="childNode" presStyleLbl="node1" presStyleIdx="7" presStyleCnt="30">
        <dgm:presLayoutVars>
          <dgm:bulletEnabled val="1"/>
        </dgm:presLayoutVars>
      </dgm:prSet>
      <dgm:spPr/>
    </dgm:pt>
    <dgm:pt modelId="{BAE65EFF-0A8E-408A-B0F3-77CC75B45558}" type="pres">
      <dgm:prSet presAssocID="{FBF4081B-EE6F-43D8-92D7-4D4FC0DC506E}" presName="aSpace2" presStyleCnt="0"/>
      <dgm:spPr/>
    </dgm:pt>
    <dgm:pt modelId="{08C7274E-4FC8-4A23-A2E1-6A96CF3C51F5}" type="pres">
      <dgm:prSet presAssocID="{76687A2C-6789-4982-9957-C6102A4102E2}" presName="childNode" presStyleLbl="node1" presStyleIdx="8" presStyleCnt="30">
        <dgm:presLayoutVars>
          <dgm:bulletEnabled val="1"/>
        </dgm:presLayoutVars>
      </dgm:prSet>
      <dgm:spPr/>
    </dgm:pt>
    <dgm:pt modelId="{1E2DE8AB-13EF-416B-85AD-1080F0DE4EE8}" type="pres">
      <dgm:prSet presAssocID="{76687A2C-6789-4982-9957-C6102A4102E2}" presName="aSpace2" presStyleCnt="0"/>
      <dgm:spPr/>
    </dgm:pt>
    <dgm:pt modelId="{9814544C-9A02-4194-8448-B44D13957C4E}" type="pres">
      <dgm:prSet presAssocID="{DAB2A276-22D2-4599-8E23-3C00BC4FA551}" presName="childNode" presStyleLbl="node1" presStyleIdx="9" presStyleCnt="30">
        <dgm:presLayoutVars>
          <dgm:bulletEnabled val="1"/>
        </dgm:presLayoutVars>
      </dgm:prSet>
      <dgm:spPr/>
    </dgm:pt>
    <dgm:pt modelId="{28861845-02AF-49CA-B512-31756AE7CD5D}" type="pres">
      <dgm:prSet presAssocID="{DAB2A276-22D2-4599-8E23-3C00BC4FA551}" presName="aSpace2" presStyleCnt="0"/>
      <dgm:spPr/>
    </dgm:pt>
    <dgm:pt modelId="{48F6B5D3-3DDC-43A0-BCDD-A871219026D4}" type="pres">
      <dgm:prSet presAssocID="{8207DB06-C206-4024-890A-C68D4A9D24EA}" presName="childNode" presStyleLbl="node1" presStyleIdx="10" presStyleCnt="30">
        <dgm:presLayoutVars>
          <dgm:bulletEnabled val="1"/>
        </dgm:presLayoutVars>
      </dgm:prSet>
      <dgm:spPr/>
    </dgm:pt>
    <dgm:pt modelId="{9ED9AA0B-A7ED-4FB2-82AA-54E6F9A46BDE}" type="pres">
      <dgm:prSet presAssocID="{8207DB06-C206-4024-890A-C68D4A9D24EA}" presName="aSpace2" presStyleCnt="0"/>
      <dgm:spPr/>
    </dgm:pt>
    <dgm:pt modelId="{C90241C2-E553-4D76-BAD2-BEE07750079E}" type="pres">
      <dgm:prSet presAssocID="{135B1CD7-9F7E-4FFB-8F0E-D24BFBE294DF}" presName="childNode" presStyleLbl="node1" presStyleIdx="11" presStyleCnt="30">
        <dgm:presLayoutVars>
          <dgm:bulletEnabled val="1"/>
        </dgm:presLayoutVars>
      </dgm:prSet>
      <dgm:spPr/>
    </dgm:pt>
    <dgm:pt modelId="{194C659A-FFDD-4560-80B7-48E9E042BBF6}" type="pres">
      <dgm:prSet presAssocID="{135B1CD7-9F7E-4FFB-8F0E-D24BFBE294DF}" presName="aSpace2" presStyleCnt="0"/>
      <dgm:spPr/>
    </dgm:pt>
    <dgm:pt modelId="{AC47B7E1-37DA-4DF0-86F9-8AC69BDEE096}" type="pres">
      <dgm:prSet presAssocID="{557DBB18-8A36-4E8C-A438-3769895EFE07}" presName="childNode" presStyleLbl="node1" presStyleIdx="12" presStyleCnt="30">
        <dgm:presLayoutVars>
          <dgm:bulletEnabled val="1"/>
        </dgm:presLayoutVars>
      </dgm:prSet>
      <dgm:spPr/>
    </dgm:pt>
    <dgm:pt modelId="{7805E15E-174D-4D40-B5CC-4FBD857CBA14}" type="pres">
      <dgm:prSet presAssocID="{FFF4FCEC-FF69-42C6-9104-0150CD2CB298}" presName="aSpace" presStyleCnt="0"/>
      <dgm:spPr/>
    </dgm:pt>
    <dgm:pt modelId="{8D1BA8BB-740C-4AC4-B603-E4E76556CA88}" type="pres">
      <dgm:prSet presAssocID="{46295319-D4D4-4079-B195-2B48DD9C0EDB}" presName="compNode" presStyleCnt="0"/>
      <dgm:spPr/>
    </dgm:pt>
    <dgm:pt modelId="{239C7414-CE39-4ED8-8B94-78830F77F3D2}" type="pres">
      <dgm:prSet presAssocID="{46295319-D4D4-4079-B195-2B48DD9C0EDB}" presName="aNode" presStyleLbl="bgShp" presStyleIdx="2" presStyleCnt="5"/>
      <dgm:spPr/>
    </dgm:pt>
    <dgm:pt modelId="{833A14FB-A6B1-40D1-B6D1-9FFD294B1EFE}" type="pres">
      <dgm:prSet presAssocID="{46295319-D4D4-4079-B195-2B48DD9C0EDB}" presName="textNode" presStyleLbl="bgShp" presStyleIdx="2" presStyleCnt="5"/>
      <dgm:spPr/>
    </dgm:pt>
    <dgm:pt modelId="{BEC233D2-D16E-4659-A245-F35E9C2CC13E}" type="pres">
      <dgm:prSet presAssocID="{46295319-D4D4-4079-B195-2B48DD9C0EDB}" presName="compChildNode" presStyleCnt="0"/>
      <dgm:spPr/>
    </dgm:pt>
    <dgm:pt modelId="{72DC997E-F184-46CA-8594-CE2BD0833F96}" type="pres">
      <dgm:prSet presAssocID="{46295319-D4D4-4079-B195-2B48DD9C0EDB}" presName="theInnerList" presStyleCnt="0"/>
      <dgm:spPr/>
    </dgm:pt>
    <dgm:pt modelId="{C70D04C6-74E6-48D3-B80C-F1D3C8AC545B}" type="pres">
      <dgm:prSet presAssocID="{1FD9B815-8163-47AD-80FD-0230BB280D76}" presName="childNode" presStyleLbl="node1" presStyleIdx="13" presStyleCnt="30">
        <dgm:presLayoutVars>
          <dgm:bulletEnabled val="1"/>
        </dgm:presLayoutVars>
      </dgm:prSet>
      <dgm:spPr/>
    </dgm:pt>
    <dgm:pt modelId="{EAA5EFE1-1886-46C9-89F3-D5239B750F01}" type="pres">
      <dgm:prSet presAssocID="{1FD9B815-8163-47AD-80FD-0230BB280D76}" presName="aSpace2" presStyleCnt="0"/>
      <dgm:spPr/>
    </dgm:pt>
    <dgm:pt modelId="{D8D3F477-8121-40FC-8CA9-A79E9C7C3084}" type="pres">
      <dgm:prSet presAssocID="{E3F720D4-3F43-42C7-9561-1569CCED2811}" presName="childNode" presStyleLbl="node1" presStyleIdx="14" presStyleCnt="30">
        <dgm:presLayoutVars>
          <dgm:bulletEnabled val="1"/>
        </dgm:presLayoutVars>
      </dgm:prSet>
      <dgm:spPr/>
    </dgm:pt>
    <dgm:pt modelId="{95F47DD2-412B-4B46-8A8B-D6684532BA1D}" type="pres">
      <dgm:prSet presAssocID="{E3F720D4-3F43-42C7-9561-1569CCED2811}" presName="aSpace2" presStyleCnt="0"/>
      <dgm:spPr/>
    </dgm:pt>
    <dgm:pt modelId="{FA6DA7DB-F8F4-478C-BB4C-E29CB9C233E0}" type="pres">
      <dgm:prSet presAssocID="{72630115-21A1-4958-BE9B-1FC91DAC524C}" presName="childNode" presStyleLbl="node1" presStyleIdx="15" presStyleCnt="30">
        <dgm:presLayoutVars>
          <dgm:bulletEnabled val="1"/>
        </dgm:presLayoutVars>
      </dgm:prSet>
      <dgm:spPr/>
    </dgm:pt>
    <dgm:pt modelId="{11AA9F23-E959-4EC2-A2C6-707EC8680DAA}" type="pres">
      <dgm:prSet presAssocID="{72630115-21A1-4958-BE9B-1FC91DAC524C}" presName="aSpace2" presStyleCnt="0"/>
      <dgm:spPr/>
    </dgm:pt>
    <dgm:pt modelId="{ABB45018-C86C-496A-901E-3868EF24E9A4}" type="pres">
      <dgm:prSet presAssocID="{64C7AE0D-9499-4202-A94B-D8086C3F9F02}" presName="childNode" presStyleLbl="node1" presStyleIdx="16" presStyleCnt="30">
        <dgm:presLayoutVars>
          <dgm:bulletEnabled val="1"/>
        </dgm:presLayoutVars>
      </dgm:prSet>
      <dgm:spPr/>
    </dgm:pt>
    <dgm:pt modelId="{909405F2-F0CA-4A29-AC5D-8F60A06B25FF}" type="pres">
      <dgm:prSet presAssocID="{64C7AE0D-9499-4202-A94B-D8086C3F9F02}" presName="aSpace2" presStyleCnt="0"/>
      <dgm:spPr/>
    </dgm:pt>
    <dgm:pt modelId="{E4FF7A56-B0CB-4E09-B56A-B42091E420DC}" type="pres">
      <dgm:prSet presAssocID="{7189CC4C-81D2-4605-9AD1-7D34A0BC220F}" presName="childNode" presStyleLbl="node1" presStyleIdx="17" presStyleCnt="30">
        <dgm:presLayoutVars>
          <dgm:bulletEnabled val="1"/>
        </dgm:presLayoutVars>
      </dgm:prSet>
      <dgm:spPr/>
    </dgm:pt>
    <dgm:pt modelId="{988B673E-5F53-4190-B538-86051C5B7C08}" type="pres">
      <dgm:prSet presAssocID="{46295319-D4D4-4079-B195-2B48DD9C0EDB}" presName="aSpace" presStyleCnt="0"/>
      <dgm:spPr/>
    </dgm:pt>
    <dgm:pt modelId="{FD640491-9B51-412F-96EC-019180978643}" type="pres">
      <dgm:prSet presAssocID="{C1F7FDB5-3C29-4AE8-9FC1-AF96CECA17D8}" presName="compNode" presStyleCnt="0"/>
      <dgm:spPr/>
    </dgm:pt>
    <dgm:pt modelId="{15E39855-A8DC-4EFB-BD4D-8AADAD76855C}" type="pres">
      <dgm:prSet presAssocID="{C1F7FDB5-3C29-4AE8-9FC1-AF96CECA17D8}" presName="aNode" presStyleLbl="bgShp" presStyleIdx="3" presStyleCnt="5"/>
      <dgm:spPr/>
    </dgm:pt>
    <dgm:pt modelId="{CF22ADB8-AF80-4F0B-8786-3C69F25C0761}" type="pres">
      <dgm:prSet presAssocID="{C1F7FDB5-3C29-4AE8-9FC1-AF96CECA17D8}" presName="textNode" presStyleLbl="bgShp" presStyleIdx="3" presStyleCnt="5"/>
      <dgm:spPr/>
    </dgm:pt>
    <dgm:pt modelId="{692A9F0F-D6AD-433B-81FA-1C91890A627D}" type="pres">
      <dgm:prSet presAssocID="{C1F7FDB5-3C29-4AE8-9FC1-AF96CECA17D8}" presName="compChildNode" presStyleCnt="0"/>
      <dgm:spPr/>
    </dgm:pt>
    <dgm:pt modelId="{9C928EA9-DE14-4AB7-90F5-129FE79068A0}" type="pres">
      <dgm:prSet presAssocID="{C1F7FDB5-3C29-4AE8-9FC1-AF96CECA17D8}" presName="theInnerList" presStyleCnt="0"/>
      <dgm:spPr/>
    </dgm:pt>
    <dgm:pt modelId="{AC42D4F5-CA28-4732-A053-73198C083BBE}" type="pres">
      <dgm:prSet presAssocID="{FAD20FCE-4E2D-4ACE-84D4-9FC33EAD352C}" presName="childNode" presStyleLbl="node1" presStyleIdx="18" presStyleCnt="30">
        <dgm:presLayoutVars>
          <dgm:bulletEnabled val="1"/>
        </dgm:presLayoutVars>
      </dgm:prSet>
      <dgm:spPr/>
    </dgm:pt>
    <dgm:pt modelId="{D21A13A0-367C-4399-B555-0A18ED947367}" type="pres">
      <dgm:prSet presAssocID="{FAD20FCE-4E2D-4ACE-84D4-9FC33EAD352C}" presName="aSpace2" presStyleCnt="0"/>
      <dgm:spPr/>
    </dgm:pt>
    <dgm:pt modelId="{3DAF3712-5853-4D3E-81D4-BE834B6AA55C}" type="pres">
      <dgm:prSet presAssocID="{EF3061EA-7AE3-446C-A98B-6716F4DA1B59}" presName="childNode" presStyleLbl="node1" presStyleIdx="19" presStyleCnt="30">
        <dgm:presLayoutVars>
          <dgm:bulletEnabled val="1"/>
        </dgm:presLayoutVars>
      </dgm:prSet>
      <dgm:spPr/>
    </dgm:pt>
    <dgm:pt modelId="{93E29873-1287-4492-9616-4371C8B34651}" type="pres">
      <dgm:prSet presAssocID="{EF3061EA-7AE3-446C-A98B-6716F4DA1B59}" presName="aSpace2" presStyleCnt="0"/>
      <dgm:spPr/>
    </dgm:pt>
    <dgm:pt modelId="{30AA2A70-012C-469B-AD74-C50BBDA0EBA0}" type="pres">
      <dgm:prSet presAssocID="{2BED4B60-43E2-4832-B850-6374B4A0047B}" presName="childNode" presStyleLbl="node1" presStyleIdx="20" presStyleCnt="30">
        <dgm:presLayoutVars>
          <dgm:bulletEnabled val="1"/>
        </dgm:presLayoutVars>
      </dgm:prSet>
      <dgm:spPr/>
    </dgm:pt>
    <dgm:pt modelId="{888D64BE-AEC4-483D-9A82-9A4126F9CA21}" type="pres">
      <dgm:prSet presAssocID="{2BED4B60-43E2-4832-B850-6374B4A0047B}" presName="aSpace2" presStyleCnt="0"/>
      <dgm:spPr/>
    </dgm:pt>
    <dgm:pt modelId="{C668551C-C3D0-4FE3-8906-06791FFA3380}" type="pres">
      <dgm:prSet presAssocID="{0C158734-FBA4-4DFE-8086-B0BAEE9D15D7}" presName="childNode" presStyleLbl="node1" presStyleIdx="21" presStyleCnt="30">
        <dgm:presLayoutVars>
          <dgm:bulletEnabled val="1"/>
        </dgm:presLayoutVars>
      </dgm:prSet>
      <dgm:spPr/>
    </dgm:pt>
    <dgm:pt modelId="{D0E31071-86AB-4508-A73C-1D3F626A3395}" type="pres">
      <dgm:prSet presAssocID="{0C158734-FBA4-4DFE-8086-B0BAEE9D15D7}" presName="aSpace2" presStyleCnt="0"/>
      <dgm:spPr/>
    </dgm:pt>
    <dgm:pt modelId="{A4BC8F10-71D0-4B31-817E-0A4F737F7474}" type="pres">
      <dgm:prSet presAssocID="{26F02964-1B4E-43FD-B51C-30F521A9D6ED}" presName="childNode" presStyleLbl="node1" presStyleIdx="22" presStyleCnt="30">
        <dgm:presLayoutVars>
          <dgm:bulletEnabled val="1"/>
        </dgm:presLayoutVars>
      </dgm:prSet>
      <dgm:spPr/>
    </dgm:pt>
    <dgm:pt modelId="{B3FA63BC-C0B5-4CF3-AA87-C77104DE2E1B}" type="pres">
      <dgm:prSet presAssocID="{26F02964-1B4E-43FD-B51C-30F521A9D6ED}" presName="aSpace2" presStyleCnt="0"/>
      <dgm:spPr/>
    </dgm:pt>
    <dgm:pt modelId="{40A1DE73-2734-494E-AD46-979C5F0B0AC8}" type="pres">
      <dgm:prSet presAssocID="{6A9D3BFD-BD71-4251-948D-C940B6BE7A51}" presName="childNode" presStyleLbl="node1" presStyleIdx="23" presStyleCnt="30">
        <dgm:presLayoutVars>
          <dgm:bulletEnabled val="1"/>
        </dgm:presLayoutVars>
      </dgm:prSet>
      <dgm:spPr/>
    </dgm:pt>
    <dgm:pt modelId="{63CE349B-5BE6-485A-AA36-45CE586BF689}" type="pres">
      <dgm:prSet presAssocID="{6A9D3BFD-BD71-4251-948D-C940B6BE7A51}" presName="aSpace2" presStyleCnt="0"/>
      <dgm:spPr/>
    </dgm:pt>
    <dgm:pt modelId="{95898C3A-E7A2-43B5-AB77-216D83348661}" type="pres">
      <dgm:prSet presAssocID="{276AB5C1-39BC-461C-98D6-9F9F1ECE3ECA}" presName="childNode" presStyleLbl="node1" presStyleIdx="24" presStyleCnt="30">
        <dgm:presLayoutVars>
          <dgm:bulletEnabled val="1"/>
        </dgm:presLayoutVars>
      </dgm:prSet>
      <dgm:spPr/>
    </dgm:pt>
    <dgm:pt modelId="{3A634B06-BCFD-485D-A31D-D1DCD89BEBBA}" type="pres">
      <dgm:prSet presAssocID="{C1F7FDB5-3C29-4AE8-9FC1-AF96CECA17D8}" presName="aSpace" presStyleCnt="0"/>
      <dgm:spPr/>
    </dgm:pt>
    <dgm:pt modelId="{DECD3916-BCDD-4684-A952-35E874BB8CF9}" type="pres">
      <dgm:prSet presAssocID="{11420A81-37A9-4890-8492-A11D196624EE}" presName="compNode" presStyleCnt="0"/>
      <dgm:spPr/>
    </dgm:pt>
    <dgm:pt modelId="{C76763E4-7663-4250-9E37-7099EE4ACA39}" type="pres">
      <dgm:prSet presAssocID="{11420A81-37A9-4890-8492-A11D196624EE}" presName="aNode" presStyleLbl="bgShp" presStyleIdx="4" presStyleCnt="5"/>
      <dgm:spPr/>
    </dgm:pt>
    <dgm:pt modelId="{7B1BAA89-81F7-4DCC-BF2E-908C97358C65}" type="pres">
      <dgm:prSet presAssocID="{11420A81-37A9-4890-8492-A11D196624EE}" presName="textNode" presStyleLbl="bgShp" presStyleIdx="4" presStyleCnt="5"/>
      <dgm:spPr/>
    </dgm:pt>
    <dgm:pt modelId="{03E9297C-1F93-4233-9580-95DA55646F84}" type="pres">
      <dgm:prSet presAssocID="{11420A81-37A9-4890-8492-A11D196624EE}" presName="compChildNode" presStyleCnt="0"/>
      <dgm:spPr/>
    </dgm:pt>
    <dgm:pt modelId="{F6E2ECDC-16FA-4C4D-AAA2-ACE43A2C1C5B}" type="pres">
      <dgm:prSet presAssocID="{11420A81-37A9-4890-8492-A11D196624EE}" presName="theInnerList" presStyleCnt="0"/>
      <dgm:spPr/>
    </dgm:pt>
    <dgm:pt modelId="{97A4D946-FEF8-4E9D-BCD1-D82FD8CF2836}" type="pres">
      <dgm:prSet presAssocID="{BB507717-25FD-4F33-92D4-8472DFD91C5C}" presName="childNode" presStyleLbl="node1" presStyleIdx="25" presStyleCnt="30">
        <dgm:presLayoutVars>
          <dgm:bulletEnabled val="1"/>
        </dgm:presLayoutVars>
      </dgm:prSet>
      <dgm:spPr/>
    </dgm:pt>
    <dgm:pt modelId="{5C1EC19F-C481-41CA-A827-A09ACC51F1BD}" type="pres">
      <dgm:prSet presAssocID="{BB507717-25FD-4F33-92D4-8472DFD91C5C}" presName="aSpace2" presStyleCnt="0"/>
      <dgm:spPr/>
    </dgm:pt>
    <dgm:pt modelId="{372936C2-5D59-42EE-8B75-75953319B84A}" type="pres">
      <dgm:prSet presAssocID="{17B2DA9D-F42D-4869-A961-A5D4851502A1}" presName="childNode" presStyleLbl="node1" presStyleIdx="26" presStyleCnt="30">
        <dgm:presLayoutVars>
          <dgm:bulletEnabled val="1"/>
        </dgm:presLayoutVars>
      </dgm:prSet>
      <dgm:spPr/>
    </dgm:pt>
    <dgm:pt modelId="{ACC4ED59-F6C8-4806-8364-3681C3E5EDAF}" type="pres">
      <dgm:prSet presAssocID="{17B2DA9D-F42D-4869-A961-A5D4851502A1}" presName="aSpace2" presStyleCnt="0"/>
      <dgm:spPr/>
    </dgm:pt>
    <dgm:pt modelId="{87FD768B-057C-4B0E-A496-C98D7314F89A}" type="pres">
      <dgm:prSet presAssocID="{76E1467C-62FC-47E0-8BD9-54F85859ED66}" presName="childNode" presStyleLbl="node1" presStyleIdx="27" presStyleCnt="30">
        <dgm:presLayoutVars>
          <dgm:bulletEnabled val="1"/>
        </dgm:presLayoutVars>
      </dgm:prSet>
      <dgm:spPr/>
    </dgm:pt>
    <dgm:pt modelId="{4748D1A4-6857-44C8-AEFF-6591E13917A3}" type="pres">
      <dgm:prSet presAssocID="{76E1467C-62FC-47E0-8BD9-54F85859ED66}" presName="aSpace2" presStyleCnt="0"/>
      <dgm:spPr/>
    </dgm:pt>
    <dgm:pt modelId="{8901E2B9-BFF9-4325-B928-0EC7B2BC18F4}" type="pres">
      <dgm:prSet presAssocID="{1FAB1C52-2660-4E2A-8427-BFDD052D09B5}" presName="childNode" presStyleLbl="node1" presStyleIdx="28" presStyleCnt="30">
        <dgm:presLayoutVars>
          <dgm:bulletEnabled val="1"/>
        </dgm:presLayoutVars>
      </dgm:prSet>
      <dgm:spPr/>
    </dgm:pt>
    <dgm:pt modelId="{9EEBD562-ECF9-4021-A645-C92CBB956229}" type="pres">
      <dgm:prSet presAssocID="{1FAB1C52-2660-4E2A-8427-BFDD052D09B5}" presName="aSpace2" presStyleCnt="0"/>
      <dgm:spPr/>
    </dgm:pt>
    <dgm:pt modelId="{3B10898C-0F44-41FF-A0B1-0B0824B1F051}" type="pres">
      <dgm:prSet presAssocID="{5AFEC379-C718-43D9-B5A8-BFB7B0EC1037}" presName="childNode" presStyleLbl="node1" presStyleIdx="29" presStyleCnt="30">
        <dgm:presLayoutVars>
          <dgm:bulletEnabled val="1"/>
        </dgm:presLayoutVars>
      </dgm:prSet>
      <dgm:spPr/>
    </dgm:pt>
  </dgm:ptLst>
  <dgm:cxnLst>
    <dgm:cxn modelId="{B27C8901-DB37-4FEB-BB6B-D714B6BD22C2}" srcId="{C05A43FD-9F7E-4495-9D6B-F5B94AA5BAF9}" destId="{46295319-D4D4-4079-B195-2B48DD9C0EDB}" srcOrd="2" destOrd="0" parTransId="{50D15238-7689-416F-BA68-83C6EFA195EA}" sibTransId="{7F468D5E-13DA-4471-9452-E8CC90E261AB}"/>
    <dgm:cxn modelId="{EA3E3603-4281-4118-8D7A-C902757D746F}" srcId="{46295319-D4D4-4079-B195-2B48DD9C0EDB}" destId="{64C7AE0D-9499-4202-A94B-D8086C3F9F02}" srcOrd="3" destOrd="0" parTransId="{99DA6BBE-D894-47D0-9F55-78F66854B060}" sibTransId="{C6260CEC-5C1F-44B7-9EAB-EE3370284DF7}"/>
    <dgm:cxn modelId="{92241B06-B77F-4535-ABEE-7A2D96C69816}" srcId="{46295319-D4D4-4079-B195-2B48DD9C0EDB}" destId="{1FD9B815-8163-47AD-80FD-0230BB280D76}" srcOrd="0" destOrd="0" parTransId="{287177ED-C28D-4B19-AC55-020F2C3AEB27}" sibTransId="{8A1669CA-CC00-4941-B2BD-FE3CF4CE2D7B}"/>
    <dgm:cxn modelId="{BD32A407-AD53-4D89-B9B3-621FE98325C6}" srcId="{BE45E0B9-3922-468D-9C2F-8B4039FB43D2}" destId="{269C9473-2DCD-4E5C-A3B6-66BD106E5627}" srcOrd="5" destOrd="0" parTransId="{B64C0EE2-A339-4C54-8D74-4C9EDE0711CE}" sibTransId="{8BA7A914-EA0B-4340-9E9D-F3E28598240E}"/>
    <dgm:cxn modelId="{A5040509-473E-4F9E-92EB-F71CDCEC4E19}" type="presOf" srcId="{39B984DC-3C0E-4B17-9D73-9F5424AD278F}" destId="{47BF338D-167B-4728-8D3A-B60D1A2339DC}" srcOrd="0" destOrd="0" presId="urn:microsoft.com/office/officeart/2005/8/layout/lProcess2"/>
    <dgm:cxn modelId="{50D59813-5EA7-4A07-A751-E8B842736E30}" type="presOf" srcId="{8207DB06-C206-4024-890A-C68D4A9D24EA}" destId="{48F6B5D3-3DDC-43A0-BCDD-A871219026D4}" srcOrd="0" destOrd="0" presId="urn:microsoft.com/office/officeart/2005/8/layout/lProcess2"/>
    <dgm:cxn modelId="{F3F9BA17-8350-4C69-989B-980181C9B84A}" srcId="{BE45E0B9-3922-468D-9C2F-8B4039FB43D2}" destId="{EA45854B-C2FE-424A-9B3A-96304DF963E0}" srcOrd="0" destOrd="0" parTransId="{BC13F791-53F9-4253-9240-8658A20D787F}" sibTransId="{7B7B3670-BE98-46DA-B052-81FE2A6D47F1}"/>
    <dgm:cxn modelId="{2BC5111E-4D3F-43C3-B224-959C069B1BCF}" srcId="{C1F7FDB5-3C29-4AE8-9FC1-AF96CECA17D8}" destId="{2BED4B60-43E2-4832-B850-6374B4A0047B}" srcOrd="2" destOrd="0" parTransId="{4B020D46-1201-462C-92F2-D7F255CDAC5B}" sibTransId="{B96DDA1D-BD41-436D-988C-E7EB5116BE1D}"/>
    <dgm:cxn modelId="{658AED1E-7B70-4ECA-B824-B752FF5C22E6}" type="presOf" srcId="{FAD20FCE-4E2D-4ACE-84D4-9FC33EAD352C}" destId="{AC42D4F5-CA28-4732-A053-73198C083BBE}" srcOrd="0" destOrd="0" presId="urn:microsoft.com/office/officeart/2005/8/layout/lProcess2"/>
    <dgm:cxn modelId="{8680721F-59F0-4E62-9DEF-98A79A74A32D}" srcId="{11420A81-37A9-4890-8492-A11D196624EE}" destId="{17B2DA9D-F42D-4869-A961-A5D4851502A1}" srcOrd="1" destOrd="0" parTransId="{5D25DC18-CD0C-430C-A2A2-79BDDAF33434}" sibTransId="{3921A50F-27D8-4E9E-818E-685E987B65AB}"/>
    <dgm:cxn modelId="{81EED921-0535-4B3F-9CA3-D21C36856F10}" srcId="{C1F7FDB5-3C29-4AE8-9FC1-AF96CECA17D8}" destId="{6A9D3BFD-BD71-4251-948D-C940B6BE7A51}" srcOrd="5" destOrd="0" parTransId="{6F60EC5D-F274-4C0A-85E5-A0B69E58AB5F}" sibTransId="{FEB7629F-9B43-4901-8890-DE104CE34B46}"/>
    <dgm:cxn modelId="{A5445122-275F-4885-82DD-57B7E688A058}" type="presOf" srcId="{DAB2A276-22D2-4599-8E23-3C00BC4FA551}" destId="{9814544C-9A02-4194-8448-B44D13957C4E}" srcOrd="0" destOrd="0" presId="urn:microsoft.com/office/officeart/2005/8/layout/lProcess2"/>
    <dgm:cxn modelId="{52C02127-A9FF-4256-A995-04CE845AEBCC}" type="presOf" srcId="{EE1B80AB-35ED-4793-A748-331C23427077}" destId="{5BC75A58-12C6-4C47-A36C-C1BAC990BE80}" srcOrd="0" destOrd="0" presId="urn:microsoft.com/office/officeart/2005/8/layout/lProcess2"/>
    <dgm:cxn modelId="{4109E129-7B20-46AA-93F9-A26A18AA20EB}" type="presOf" srcId="{46295319-D4D4-4079-B195-2B48DD9C0EDB}" destId="{239C7414-CE39-4ED8-8B94-78830F77F3D2}" srcOrd="0" destOrd="0" presId="urn:microsoft.com/office/officeart/2005/8/layout/lProcess2"/>
    <dgm:cxn modelId="{1303CD2B-7FBC-4C32-97D0-891C43872428}" type="presOf" srcId="{2BED4B60-43E2-4832-B850-6374B4A0047B}" destId="{30AA2A70-012C-469B-AD74-C50BBDA0EBA0}" srcOrd="0" destOrd="0" presId="urn:microsoft.com/office/officeart/2005/8/layout/lProcess2"/>
    <dgm:cxn modelId="{1791D730-8F41-4DEA-87D2-400D1E84501E}" srcId="{11420A81-37A9-4890-8492-A11D196624EE}" destId="{5AFEC379-C718-43D9-B5A8-BFB7B0EC1037}" srcOrd="4" destOrd="0" parTransId="{CD21CE56-1756-4A1B-85C4-5BAEBD923DF4}" sibTransId="{B472F6EB-A1A2-451D-8BD0-70AE37555866}"/>
    <dgm:cxn modelId="{0FEF8532-99CB-484B-80CE-9439EBFF3BF6}" type="presOf" srcId="{7189CC4C-81D2-4605-9AD1-7D34A0BC220F}" destId="{E4FF7A56-B0CB-4E09-B56A-B42091E420DC}" srcOrd="0" destOrd="0" presId="urn:microsoft.com/office/officeart/2005/8/layout/lProcess2"/>
    <dgm:cxn modelId="{1BFCF537-B873-4374-B46A-B8FB3379E7A0}" type="presOf" srcId="{BE45E0B9-3922-468D-9C2F-8B4039FB43D2}" destId="{9A09632F-F815-4C35-B96A-94EDD34FC7FE}" srcOrd="1" destOrd="0" presId="urn:microsoft.com/office/officeart/2005/8/layout/lProcess2"/>
    <dgm:cxn modelId="{7E647A3E-C611-4290-9BE9-01F5946A9384}" type="presOf" srcId="{76687A2C-6789-4982-9957-C6102A4102E2}" destId="{08C7274E-4FC8-4A23-A2E1-6A96CF3C51F5}" srcOrd="0" destOrd="0" presId="urn:microsoft.com/office/officeart/2005/8/layout/lProcess2"/>
    <dgm:cxn modelId="{179F205C-02A9-40CE-B13F-79D76A2DEDAD}" type="presOf" srcId="{0C158734-FBA4-4DFE-8086-B0BAEE9D15D7}" destId="{C668551C-C3D0-4FE3-8906-06791FFA3380}" srcOrd="0" destOrd="0" presId="urn:microsoft.com/office/officeart/2005/8/layout/lProcess2"/>
    <dgm:cxn modelId="{FC3FC95C-41CC-4043-AA4C-B2F9BE132DAF}" type="presOf" srcId="{17B2DA9D-F42D-4869-A961-A5D4851502A1}" destId="{372936C2-5D59-42EE-8B75-75953319B84A}" srcOrd="0" destOrd="0" presId="urn:microsoft.com/office/officeart/2005/8/layout/lProcess2"/>
    <dgm:cxn modelId="{3B28A15E-6C52-4843-A151-B053A3A5806D}" type="presOf" srcId="{FFF4FCEC-FF69-42C6-9104-0150CD2CB298}" destId="{616ED1EA-2DB5-4A92-BE90-DD060B3B2EA6}" srcOrd="1" destOrd="0" presId="urn:microsoft.com/office/officeart/2005/8/layout/lProcess2"/>
    <dgm:cxn modelId="{BDD0DC60-5073-4A00-A2F1-512C44FBDAA3}" type="presOf" srcId="{276AB5C1-39BC-461C-98D6-9F9F1ECE3ECA}" destId="{95898C3A-E7A2-43B5-AB77-216D83348661}" srcOrd="0" destOrd="0" presId="urn:microsoft.com/office/officeart/2005/8/layout/lProcess2"/>
    <dgm:cxn modelId="{D0881C67-ED23-4C87-BFE7-ED38D433C2BF}" srcId="{46295319-D4D4-4079-B195-2B48DD9C0EDB}" destId="{72630115-21A1-4958-BE9B-1FC91DAC524C}" srcOrd="2" destOrd="0" parTransId="{9FB098AA-7138-474D-A538-8D41639A217B}" sibTransId="{4DAFCA42-DC42-4E41-B7D4-22BC8987A471}"/>
    <dgm:cxn modelId="{36FD4567-CAB5-4457-82E4-521292B5A48E}" type="presOf" srcId="{5AFEC379-C718-43D9-B5A8-BFB7B0EC1037}" destId="{3B10898C-0F44-41FF-A0B1-0B0824B1F051}" srcOrd="0" destOrd="0" presId="urn:microsoft.com/office/officeart/2005/8/layout/lProcess2"/>
    <dgm:cxn modelId="{60845148-5B20-4F33-99B7-A931C4C58510}" srcId="{C05A43FD-9F7E-4495-9D6B-F5B94AA5BAF9}" destId="{BE45E0B9-3922-468D-9C2F-8B4039FB43D2}" srcOrd="0" destOrd="0" parTransId="{13645D31-572C-416A-A5E2-CBBC53253874}" sibTransId="{97ECD258-22EC-455B-942D-BAC28765530E}"/>
    <dgm:cxn modelId="{FA17FF6A-51C3-4EA1-851E-853118314C57}" type="presOf" srcId="{1FD9B815-8163-47AD-80FD-0230BB280D76}" destId="{C70D04C6-74E6-48D3-B80C-F1D3C8AC545B}" srcOrd="0" destOrd="0" presId="urn:microsoft.com/office/officeart/2005/8/layout/lProcess2"/>
    <dgm:cxn modelId="{C30B404B-0988-420D-B87B-B97CC1995B47}" type="presOf" srcId="{03E35111-9914-4806-9E9C-97D7FBFE87ED}" destId="{A7A021C6-8090-4B77-87DA-C0D4CB9B1765}" srcOrd="0" destOrd="0" presId="urn:microsoft.com/office/officeart/2005/8/layout/lProcess2"/>
    <dgm:cxn modelId="{A287C24B-B68C-47D5-BAED-F100A76C6DD4}" type="presOf" srcId="{C1F7FDB5-3C29-4AE8-9FC1-AF96CECA17D8}" destId="{CF22ADB8-AF80-4F0B-8786-3C69F25C0761}" srcOrd="1" destOrd="0" presId="urn:microsoft.com/office/officeart/2005/8/layout/lProcess2"/>
    <dgm:cxn modelId="{7A395F4D-B1B3-4520-8B4D-D188D8246150}" srcId="{FFF4FCEC-FF69-42C6-9104-0150CD2CB298}" destId="{135B1CD7-9F7E-4FFB-8F0E-D24BFBE294DF}" srcOrd="4" destOrd="0" parTransId="{AF31C75E-BEF1-47AE-9FD8-857D2908F9DD}" sibTransId="{9D6F4B83-16B5-4460-BA86-1CDB89F43805}"/>
    <dgm:cxn modelId="{96CB536D-2F2F-4611-9E4B-0F981FEEE867}" type="presOf" srcId="{46295319-D4D4-4079-B195-2B48DD9C0EDB}" destId="{833A14FB-A6B1-40D1-B6D1-9FFD294B1EFE}" srcOrd="1" destOrd="0" presId="urn:microsoft.com/office/officeart/2005/8/layout/lProcess2"/>
    <dgm:cxn modelId="{DAB91771-B6EE-40D4-BC30-427FF5691FB5}" type="presOf" srcId="{76E1467C-62FC-47E0-8BD9-54F85859ED66}" destId="{87FD768B-057C-4B0E-A496-C98D7314F89A}" srcOrd="0" destOrd="0" presId="urn:microsoft.com/office/officeart/2005/8/layout/lProcess2"/>
    <dgm:cxn modelId="{32B3DB52-2EE5-45F0-B5DA-B19B890B6FA5}" srcId="{BE45E0B9-3922-468D-9C2F-8B4039FB43D2}" destId="{03E35111-9914-4806-9E9C-97D7FBFE87ED}" srcOrd="6" destOrd="0" parTransId="{570F842A-5F95-480C-9C67-4DAF0510E19B}" sibTransId="{E0EA536E-4806-414C-8718-F74F1D7B2FD0}"/>
    <dgm:cxn modelId="{A04DDE56-A6FD-44B3-8C71-E150F95D60F0}" type="presOf" srcId="{72630115-21A1-4958-BE9B-1FC91DAC524C}" destId="{FA6DA7DB-F8F4-478C-BB4C-E29CB9C233E0}" srcOrd="0" destOrd="0" presId="urn:microsoft.com/office/officeart/2005/8/layout/lProcess2"/>
    <dgm:cxn modelId="{3F1ADE58-6C6F-4400-B44C-15919CBBDDA6}" type="presOf" srcId="{269C9473-2DCD-4E5C-A3B6-66BD106E5627}" destId="{3D92AF36-AB96-4BED-88E1-6B031FAA651C}" srcOrd="0" destOrd="0" presId="urn:microsoft.com/office/officeart/2005/8/layout/lProcess2"/>
    <dgm:cxn modelId="{7B4CC67A-2304-4959-A9C0-7BB7B9CDE530}" srcId="{C05A43FD-9F7E-4495-9D6B-F5B94AA5BAF9}" destId="{11420A81-37A9-4890-8492-A11D196624EE}" srcOrd="4" destOrd="0" parTransId="{1328CABC-2D24-4658-B3C1-74028D036DD0}" sibTransId="{5B05E372-B682-4B36-97C7-406523616956}"/>
    <dgm:cxn modelId="{E3728182-2B43-4890-9CC3-4A05E0AEA70C}" type="presOf" srcId="{BE45E0B9-3922-468D-9C2F-8B4039FB43D2}" destId="{6CEB95F6-20B3-44C8-8012-D1E597601842}" srcOrd="0" destOrd="0" presId="urn:microsoft.com/office/officeart/2005/8/layout/lProcess2"/>
    <dgm:cxn modelId="{93602F84-A91A-435B-94C6-126329D41514}" srcId="{BE45E0B9-3922-468D-9C2F-8B4039FB43D2}" destId="{EE1B80AB-35ED-4793-A748-331C23427077}" srcOrd="1" destOrd="0" parTransId="{C859BFE1-7C78-4993-B6E7-3E3E34CB0006}" sibTransId="{E33CCDAA-CF44-483E-A48C-2E332FCCBB83}"/>
    <dgm:cxn modelId="{C0E5F784-64C0-4112-8985-DF8835FB30F7}" type="presOf" srcId="{FFF4FCEC-FF69-42C6-9104-0150CD2CB298}" destId="{B25B2373-11BC-4744-AE74-F6BDEE977881}" srcOrd="0" destOrd="0" presId="urn:microsoft.com/office/officeart/2005/8/layout/lProcess2"/>
    <dgm:cxn modelId="{D6FB2585-E224-40B8-90DF-49B790C791D0}" srcId="{11420A81-37A9-4890-8492-A11D196624EE}" destId="{1FAB1C52-2660-4E2A-8427-BFDD052D09B5}" srcOrd="3" destOrd="0" parTransId="{3E49EDAC-2864-4DDB-BD5D-C0C4964AEBD4}" sibTransId="{41BF1723-6602-4886-9B86-F457EE253109}"/>
    <dgm:cxn modelId="{8C260A86-9650-49D3-B1A0-191465AD62DE}" srcId="{FFF4FCEC-FF69-42C6-9104-0150CD2CB298}" destId="{76687A2C-6789-4982-9957-C6102A4102E2}" srcOrd="1" destOrd="0" parTransId="{90159B12-9A19-4681-9A8F-B70EEC1B6BEC}" sibTransId="{66C86FC7-2F0C-4E02-BB81-6A8F8C7BF95B}"/>
    <dgm:cxn modelId="{A1CD4887-B947-4F10-B748-534DAA38274E}" srcId="{C1F7FDB5-3C29-4AE8-9FC1-AF96CECA17D8}" destId="{276AB5C1-39BC-461C-98D6-9F9F1ECE3ECA}" srcOrd="6" destOrd="0" parTransId="{EDF66509-9FF3-44BB-8663-0306E682FD21}" sibTransId="{927DEDA3-6C80-419E-B177-0016C2123FC0}"/>
    <dgm:cxn modelId="{9957A788-63D4-4BBA-B483-68C87545E28D}" srcId="{BE45E0B9-3922-468D-9C2F-8B4039FB43D2}" destId="{39B984DC-3C0E-4B17-9D73-9F5424AD278F}" srcOrd="3" destOrd="0" parTransId="{64D44E70-786E-44DC-AEF5-CE1B03746E75}" sibTransId="{D486DA27-5B7C-4D7B-AE61-E5917CC5031E}"/>
    <dgm:cxn modelId="{7A49058B-D325-4DBA-8D65-45D8932E5893}" type="presOf" srcId="{11420A81-37A9-4890-8492-A11D196624EE}" destId="{7B1BAA89-81F7-4DCC-BF2E-908C97358C65}" srcOrd="1" destOrd="0" presId="urn:microsoft.com/office/officeart/2005/8/layout/lProcess2"/>
    <dgm:cxn modelId="{694F0C8B-4A34-4A9E-8D76-20B211C97106}" type="presOf" srcId="{6A9D3BFD-BD71-4251-948D-C940B6BE7A51}" destId="{40A1DE73-2734-494E-AD46-979C5F0B0AC8}" srcOrd="0" destOrd="0" presId="urn:microsoft.com/office/officeart/2005/8/layout/lProcess2"/>
    <dgm:cxn modelId="{BA22348B-53B3-4FAC-88B6-46D2C419311F}" type="presOf" srcId="{C05A43FD-9F7E-4495-9D6B-F5B94AA5BAF9}" destId="{F09A880D-429B-42A6-92BE-AE85E40594A3}" srcOrd="0" destOrd="0" presId="urn:microsoft.com/office/officeart/2005/8/layout/lProcess2"/>
    <dgm:cxn modelId="{14D6B08B-4A1E-4630-B816-D7A6438B3AFD}" srcId="{C1F7FDB5-3C29-4AE8-9FC1-AF96CECA17D8}" destId="{0C158734-FBA4-4DFE-8086-B0BAEE9D15D7}" srcOrd="3" destOrd="0" parTransId="{3ED6DFBB-92DD-4DEF-AAFD-C46C2A0E3105}" sibTransId="{74DB672B-885D-42B5-B230-9A0CEE5795CE}"/>
    <dgm:cxn modelId="{A47C898F-167D-4B75-8C47-6A1C94DF886F}" srcId="{FFF4FCEC-FF69-42C6-9104-0150CD2CB298}" destId="{557DBB18-8A36-4E8C-A438-3769895EFE07}" srcOrd="5" destOrd="0" parTransId="{D2DB197E-C11E-4661-9401-D2E1B4CCA09A}" sibTransId="{F8E07616-613E-434F-94D2-CC513D14F38A}"/>
    <dgm:cxn modelId="{FD4F6190-706C-4CC0-B488-B13449C8B7FB}" type="presOf" srcId="{2411B84D-4FE4-467C-8EFC-3C87409BF69B}" destId="{05ABEA48-1548-4452-8C98-B4FA6557783C}" srcOrd="0" destOrd="0" presId="urn:microsoft.com/office/officeart/2005/8/layout/lProcess2"/>
    <dgm:cxn modelId="{45619198-379E-4284-9EC3-166D51AAC425}" srcId="{BE45E0B9-3922-468D-9C2F-8B4039FB43D2}" destId="{89133B37-E482-4032-A429-C48034268FF2}" srcOrd="4" destOrd="0" parTransId="{2A9ABACB-497A-4253-B488-704C64937606}" sibTransId="{95326F74-8F3B-499B-9869-994BFFF7F244}"/>
    <dgm:cxn modelId="{ED3CDB9A-F20B-4432-BE09-8CEF1F8F9F85}" srcId="{C05A43FD-9F7E-4495-9D6B-F5B94AA5BAF9}" destId="{FFF4FCEC-FF69-42C6-9104-0150CD2CB298}" srcOrd="1" destOrd="0" parTransId="{C1B2260D-0600-480C-875B-47D404DEA1A4}" sibTransId="{1F284C8C-303A-404C-B36D-3099B57CB35D}"/>
    <dgm:cxn modelId="{3B64D99C-2FE0-4E5E-9F00-3B6A92FECB5F}" srcId="{C1F7FDB5-3C29-4AE8-9FC1-AF96CECA17D8}" destId="{EF3061EA-7AE3-446C-A98B-6716F4DA1B59}" srcOrd="1" destOrd="0" parTransId="{774EBB47-AC54-4FAB-9F2D-2F457E5D76F2}" sibTransId="{F415343D-0523-4000-BB42-5741E0E91FA2}"/>
    <dgm:cxn modelId="{C072BB9F-D68E-4840-9D4A-55C6AD27367B}" srcId="{11420A81-37A9-4890-8492-A11D196624EE}" destId="{BB507717-25FD-4F33-92D4-8472DFD91C5C}" srcOrd="0" destOrd="0" parTransId="{B0609D55-1B32-42B9-BABC-4DE1285ADFD7}" sibTransId="{F74D2CF9-DCAD-42D1-9087-6D6D76D94794}"/>
    <dgm:cxn modelId="{5D221FA0-1D87-49DA-8694-C073FD557ABE}" srcId="{C05A43FD-9F7E-4495-9D6B-F5B94AA5BAF9}" destId="{C1F7FDB5-3C29-4AE8-9FC1-AF96CECA17D8}" srcOrd="3" destOrd="0" parTransId="{9FA6A4C6-4768-4724-A34E-D5816A8CB6DE}" sibTransId="{E84BF499-5B62-4F5C-B6E2-D75C83FE947D}"/>
    <dgm:cxn modelId="{BF3B2DA3-8317-4346-9477-0B3ACA5194AC}" type="presOf" srcId="{89133B37-E482-4032-A429-C48034268FF2}" destId="{40F4105D-CEB2-4115-A9D6-EDBA6938D3B4}" srcOrd="0" destOrd="0" presId="urn:microsoft.com/office/officeart/2005/8/layout/lProcess2"/>
    <dgm:cxn modelId="{4BA0DEA8-44EA-4C99-8ED4-9B79955EF017}" srcId="{BE45E0B9-3922-468D-9C2F-8B4039FB43D2}" destId="{2411B84D-4FE4-467C-8EFC-3C87409BF69B}" srcOrd="2" destOrd="0" parTransId="{255EDBE7-9BC9-4D22-A44D-8BB565CDB44F}" sibTransId="{8DB3AD01-055F-41F2-AFAD-0A92DAA3DAB7}"/>
    <dgm:cxn modelId="{C152EEAD-BEE0-4BA4-9C62-81D17B96376B}" type="presOf" srcId="{BB507717-25FD-4F33-92D4-8472DFD91C5C}" destId="{97A4D946-FEF8-4E9D-BCD1-D82FD8CF2836}" srcOrd="0" destOrd="0" presId="urn:microsoft.com/office/officeart/2005/8/layout/lProcess2"/>
    <dgm:cxn modelId="{4477ADBD-4C3F-4E09-A49F-A31CFB772B4A}" srcId="{FFF4FCEC-FF69-42C6-9104-0150CD2CB298}" destId="{FBF4081B-EE6F-43D8-92D7-4D4FC0DC506E}" srcOrd="0" destOrd="0" parTransId="{6848929D-39E3-4612-A595-1315A212F852}" sibTransId="{A08EF6FD-DCD3-44D7-8E1D-EFD54E519090}"/>
    <dgm:cxn modelId="{E996D0D6-C66A-4769-BC1C-A5EDA76F1FB5}" srcId="{FFF4FCEC-FF69-42C6-9104-0150CD2CB298}" destId="{DAB2A276-22D2-4599-8E23-3C00BC4FA551}" srcOrd="2" destOrd="0" parTransId="{1B9BDD7A-F675-4FF2-8C9F-09E049F7EDF2}" sibTransId="{6262BB67-CB6E-4656-A9BA-8931270B5911}"/>
    <dgm:cxn modelId="{1C0E55D7-02BB-4688-B4C7-BB8C3EE8421A}" type="presOf" srcId="{FBF4081B-EE6F-43D8-92D7-4D4FC0DC506E}" destId="{1B254781-8C68-476E-8C9B-B958C6A9810E}" srcOrd="0" destOrd="0" presId="urn:microsoft.com/office/officeart/2005/8/layout/lProcess2"/>
    <dgm:cxn modelId="{EAC10BD8-70DE-4B52-8890-E18F7EEA55BD}" type="presOf" srcId="{EA45854B-C2FE-424A-9B3A-96304DF963E0}" destId="{960F362C-08A6-4FA5-9B0F-C04E9C025808}" srcOrd="0" destOrd="0" presId="urn:microsoft.com/office/officeart/2005/8/layout/lProcess2"/>
    <dgm:cxn modelId="{E66953DA-5729-4E01-8451-53B55819F333}" srcId="{FFF4FCEC-FF69-42C6-9104-0150CD2CB298}" destId="{8207DB06-C206-4024-890A-C68D4A9D24EA}" srcOrd="3" destOrd="0" parTransId="{1535F4A5-DC15-4AC4-A9DD-5BEABAB3374B}" sibTransId="{37C46B3F-5639-4851-B679-AA02BBF26E42}"/>
    <dgm:cxn modelId="{69C046DB-513F-4D0B-A3F2-B6D9E3BAB25E}" srcId="{46295319-D4D4-4079-B195-2B48DD9C0EDB}" destId="{7189CC4C-81D2-4605-9AD1-7D34A0BC220F}" srcOrd="4" destOrd="0" parTransId="{86B37EAD-8EEC-4BD5-9B18-DD3280556B87}" sibTransId="{EB4B0E97-0C35-403C-ABF6-100EE1D56274}"/>
    <dgm:cxn modelId="{E84CEEDF-76BA-4086-BBE6-EF728C4D54CB}" type="presOf" srcId="{EF3061EA-7AE3-446C-A98B-6716F4DA1B59}" destId="{3DAF3712-5853-4D3E-81D4-BE834B6AA55C}" srcOrd="0" destOrd="0" presId="urn:microsoft.com/office/officeart/2005/8/layout/lProcess2"/>
    <dgm:cxn modelId="{C6BC40E4-EF8D-4A7D-8CF1-3CC090B2EF92}" srcId="{46295319-D4D4-4079-B195-2B48DD9C0EDB}" destId="{E3F720D4-3F43-42C7-9561-1569CCED2811}" srcOrd="1" destOrd="0" parTransId="{E433CE18-82E0-4830-803D-BA350EEDF04A}" sibTransId="{EFAA33CC-5763-40BF-9129-C9E2682140DC}"/>
    <dgm:cxn modelId="{2D89A8E4-9AFD-4D1B-810A-0A7A787F5F14}" type="presOf" srcId="{64C7AE0D-9499-4202-A94B-D8086C3F9F02}" destId="{ABB45018-C86C-496A-901E-3868EF24E9A4}" srcOrd="0" destOrd="0" presId="urn:microsoft.com/office/officeart/2005/8/layout/lProcess2"/>
    <dgm:cxn modelId="{830434E6-7F57-406D-BC9E-5B067A6920BB}" type="presOf" srcId="{C1F7FDB5-3C29-4AE8-9FC1-AF96CECA17D8}" destId="{15E39855-A8DC-4EFB-BD4D-8AADAD76855C}" srcOrd="0" destOrd="0" presId="urn:microsoft.com/office/officeart/2005/8/layout/lProcess2"/>
    <dgm:cxn modelId="{0D80A8E6-462C-482A-BB73-CABE823E7B9F}" srcId="{C1F7FDB5-3C29-4AE8-9FC1-AF96CECA17D8}" destId="{26F02964-1B4E-43FD-B51C-30F521A9D6ED}" srcOrd="4" destOrd="0" parTransId="{D3DDE487-C19F-49D8-B07D-EE301F5ADCD7}" sibTransId="{78C7EAB3-4A1A-4CA2-A164-266C5B06751B}"/>
    <dgm:cxn modelId="{6503D1E8-4112-4030-8E64-E8B0EA28422E}" type="presOf" srcId="{11420A81-37A9-4890-8492-A11D196624EE}" destId="{C76763E4-7663-4250-9E37-7099EE4ACA39}" srcOrd="0" destOrd="0" presId="urn:microsoft.com/office/officeart/2005/8/layout/lProcess2"/>
    <dgm:cxn modelId="{C4AF5CEC-140A-43CD-B41D-BC81D7452EE0}" type="presOf" srcId="{557DBB18-8A36-4E8C-A438-3769895EFE07}" destId="{AC47B7E1-37DA-4DF0-86F9-8AC69BDEE096}" srcOrd="0" destOrd="0" presId="urn:microsoft.com/office/officeart/2005/8/layout/lProcess2"/>
    <dgm:cxn modelId="{1DD76BF3-118B-46BF-8744-85C388535CBE}" srcId="{C1F7FDB5-3C29-4AE8-9FC1-AF96CECA17D8}" destId="{FAD20FCE-4E2D-4ACE-84D4-9FC33EAD352C}" srcOrd="0" destOrd="0" parTransId="{798E419F-96C2-4C65-B7E8-A4F4E54A67D8}" sibTransId="{E4B1C03B-901D-448A-98A3-76894B11787F}"/>
    <dgm:cxn modelId="{A9F594F3-C88F-4894-887C-EF5CE547FD01}" srcId="{11420A81-37A9-4890-8492-A11D196624EE}" destId="{76E1467C-62FC-47E0-8BD9-54F85859ED66}" srcOrd="2" destOrd="0" parTransId="{4A4CBEA4-9EED-4F04-B773-B398F010BEE6}" sibTransId="{372DCE93-8844-4749-B033-493967841316}"/>
    <dgm:cxn modelId="{D4F396F5-D150-4C4C-8A6B-9CDB5538E518}" type="presOf" srcId="{26F02964-1B4E-43FD-B51C-30F521A9D6ED}" destId="{A4BC8F10-71D0-4B31-817E-0A4F737F7474}" srcOrd="0" destOrd="0" presId="urn:microsoft.com/office/officeart/2005/8/layout/lProcess2"/>
    <dgm:cxn modelId="{37D671FC-CA38-49F7-8A37-A81B211B17D1}" type="presOf" srcId="{1FAB1C52-2660-4E2A-8427-BFDD052D09B5}" destId="{8901E2B9-BFF9-4325-B928-0EC7B2BC18F4}" srcOrd="0" destOrd="0" presId="urn:microsoft.com/office/officeart/2005/8/layout/lProcess2"/>
    <dgm:cxn modelId="{29CC6CFE-0CE5-402F-81EB-471D78C1D28D}" type="presOf" srcId="{135B1CD7-9F7E-4FFB-8F0E-D24BFBE294DF}" destId="{C90241C2-E553-4D76-BAD2-BEE07750079E}" srcOrd="0" destOrd="0" presId="urn:microsoft.com/office/officeart/2005/8/layout/lProcess2"/>
    <dgm:cxn modelId="{8ACDE8FE-5F72-4259-8505-B0D26DD05816}" type="presOf" srcId="{E3F720D4-3F43-42C7-9561-1569CCED2811}" destId="{D8D3F477-8121-40FC-8CA9-A79E9C7C3084}" srcOrd="0" destOrd="0" presId="urn:microsoft.com/office/officeart/2005/8/layout/lProcess2"/>
    <dgm:cxn modelId="{150644FE-F9AC-4FAB-A26C-B83D5DE8512E}" type="presParOf" srcId="{F09A880D-429B-42A6-92BE-AE85E40594A3}" destId="{F168FA9F-0C62-48CB-A71A-C06D55A7EF7B}" srcOrd="0" destOrd="0" presId="urn:microsoft.com/office/officeart/2005/8/layout/lProcess2"/>
    <dgm:cxn modelId="{EB6010E3-F779-4DD3-AAD2-3AA2E2A7BCBA}" type="presParOf" srcId="{F168FA9F-0C62-48CB-A71A-C06D55A7EF7B}" destId="{6CEB95F6-20B3-44C8-8012-D1E597601842}" srcOrd="0" destOrd="0" presId="urn:microsoft.com/office/officeart/2005/8/layout/lProcess2"/>
    <dgm:cxn modelId="{071D0FEA-619C-4C75-8E7F-9A45136D2C8D}" type="presParOf" srcId="{F168FA9F-0C62-48CB-A71A-C06D55A7EF7B}" destId="{9A09632F-F815-4C35-B96A-94EDD34FC7FE}" srcOrd="1" destOrd="0" presId="urn:microsoft.com/office/officeart/2005/8/layout/lProcess2"/>
    <dgm:cxn modelId="{50E65552-0BCA-4DEF-BE97-86A29A49F466}" type="presParOf" srcId="{F168FA9F-0C62-48CB-A71A-C06D55A7EF7B}" destId="{A3AA67DD-5C51-4CB7-AA0A-1A427341DFA4}" srcOrd="2" destOrd="0" presId="urn:microsoft.com/office/officeart/2005/8/layout/lProcess2"/>
    <dgm:cxn modelId="{AB84281A-7FFD-4C31-818B-E878C39EF55D}" type="presParOf" srcId="{A3AA67DD-5C51-4CB7-AA0A-1A427341DFA4}" destId="{B2B01050-D7EE-4B7B-8218-4E0E69B3346E}" srcOrd="0" destOrd="0" presId="urn:microsoft.com/office/officeart/2005/8/layout/lProcess2"/>
    <dgm:cxn modelId="{B4ADF2C2-854D-4B9B-83EA-B8C11D949F9C}" type="presParOf" srcId="{B2B01050-D7EE-4B7B-8218-4E0E69B3346E}" destId="{960F362C-08A6-4FA5-9B0F-C04E9C025808}" srcOrd="0" destOrd="0" presId="urn:microsoft.com/office/officeart/2005/8/layout/lProcess2"/>
    <dgm:cxn modelId="{5BC6E846-EDA4-4831-A7C1-89388CD9C95A}" type="presParOf" srcId="{B2B01050-D7EE-4B7B-8218-4E0E69B3346E}" destId="{2528581B-C642-494B-AAC2-B4778B4A5321}" srcOrd="1" destOrd="0" presId="urn:microsoft.com/office/officeart/2005/8/layout/lProcess2"/>
    <dgm:cxn modelId="{9F0FFB5B-B956-47EC-B050-468CC7D6A5FB}" type="presParOf" srcId="{B2B01050-D7EE-4B7B-8218-4E0E69B3346E}" destId="{5BC75A58-12C6-4C47-A36C-C1BAC990BE80}" srcOrd="2" destOrd="0" presId="urn:microsoft.com/office/officeart/2005/8/layout/lProcess2"/>
    <dgm:cxn modelId="{5D4C7D8C-704A-4218-AEF5-3FA85019C846}" type="presParOf" srcId="{B2B01050-D7EE-4B7B-8218-4E0E69B3346E}" destId="{A43C35F5-BF4A-4E25-AD25-FD0194861748}" srcOrd="3" destOrd="0" presId="urn:microsoft.com/office/officeart/2005/8/layout/lProcess2"/>
    <dgm:cxn modelId="{80EBFB78-EBD7-4CF8-8D7A-D4E7E571CF72}" type="presParOf" srcId="{B2B01050-D7EE-4B7B-8218-4E0E69B3346E}" destId="{05ABEA48-1548-4452-8C98-B4FA6557783C}" srcOrd="4" destOrd="0" presId="urn:microsoft.com/office/officeart/2005/8/layout/lProcess2"/>
    <dgm:cxn modelId="{D26E1D67-8038-4F11-99B6-19357DAC287A}" type="presParOf" srcId="{B2B01050-D7EE-4B7B-8218-4E0E69B3346E}" destId="{E97DC65D-7A9F-41D1-8693-1D5FBD7DA7FA}" srcOrd="5" destOrd="0" presId="urn:microsoft.com/office/officeart/2005/8/layout/lProcess2"/>
    <dgm:cxn modelId="{9A58B430-1F84-4CA1-BBC5-3E205EC6F51E}" type="presParOf" srcId="{B2B01050-D7EE-4B7B-8218-4E0E69B3346E}" destId="{47BF338D-167B-4728-8D3A-B60D1A2339DC}" srcOrd="6" destOrd="0" presId="urn:microsoft.com/office/officeart/2005/8/layout/lProcess2"/>
    <dgm:cxn modelId="{A3337EAC-F5E9-463F-ACD8-CBAF80FFB2C3}" type="presParOf" srcId="{B2B01050-D7EE-4B7B-8218-4E0E69B3346E}" destId="{A6991894-C6DE-49AB-B3A5-ADA18B28BAE3}" srcOrd="7" destOrd="0" presId="urn:microsoft.com/office/officeart/2005/8/layout/lProcess2"/>
    <dgm:cxn modelId="{BFB17718-E890-4896-B001-3EEDAF9FB646}" type="presParOf" srcId="{B2B01050-D7EE-4B7B-8218-4E0E69B3346E}" destId="{40F4105D-CEB2-4115-A9D6-EDBA6938D3B4}" srcOrd="8" destOrd="0" presId="urn:microsoft.com/office/officeart/2005/8/layout/lProcess2"/>
    <dgm:cxn modelId="{24595141-2838-47F1-862F-5AD037E79000}" type="presParOf" srcId="{B2B01050-D7EE-4B7B-8218-4E0E69B3346E}" destId="{4044B138-6502-4702-A33B-268940DCC8E5}" srcOrd="9" destOrd="0" presId="urn:microsoft.com/office/officeart/2005/8/layout/lProcess2"/>
    <dgm:cxn modelId="{F07CCE23-C15B-4508-8F0A-F5D4F054C593}" type="presParOf" srcId="{B2B01050-D7EE-4B7B-8218-4E0E69B3346E}" destId="{3D92AF36-AB96-4BED-88E1-6B031FAA651C}" srcOrd="10" destOrd="0" presId="urn:microsoft.com/office/officeart/2005/8/layout/lProcess2"/>
    <dgm:cxn modelId="{C9E78069-ED83-4C12-8FCD-AFA96A5F6210}" type="presParOf" srcId="{B2B01050-D7EE-4B7B-8218-4E0E69B3346E}" destId="{A5B765EA-B71A-49D2-B33E-D1FE392D4809}" srcOrd="11" destOrd="0" presId="urn:microsoft.com/office/officeart/2005/8/layout/lProcess2"/>
    <dgm:cxn modelId="{959698D7-FC07-46EB-A518-05FEB2D09DC8}" type="presParOf" srcId="{B2B01050-D7EE-4B7B-8218-4E0E69B3346E}" destId="{A7A021C6-8090-4B77-87DA-C0D4CB9B1765}" srcOrd="12" destOrd="0" presId="urn:microsoft.com/office/officeart/2005/8/layout/lProcess2"/>
    <dgm:cxn modelId="{0AF0869C-1AC7-466A-876C-937266806390}" type="presParOf" srcId="{F09A880D-429B-42A6-92BE-AE85E40594A3}" destId="{C5FD0216-F5EB-4BF3-A7AD-6C00E4D69D91}" srcOrd="1" destOrd="0" presId="urn:microsoft.com/office/officeart/2005/8/layout/lProcess2"/>
    <dgm:cxn modelId="{FF254A50-7A6A-4BB7-89CC-80173CC2D3CA}" type="presParOf" srcId="{F09A880D-429B-42A6-92BE-AE85E40594A3}" destId="{38914218-DB18-4ABF-99C5-A3381B6D2B87}" srcOrd="2" destOrd="0" presId="urn:microsoft.com/office/officeart/2005/8/layout/lProcess2"/>
    <dgm:cxn modelId="{6C475FDE-5D11-4EA0-861D-46F9BD49F363}" type="presParOf" srcId="{38914218-DB18-4ABF-99C5-A3381B6D2B87}" destId="{B25B2373-11BC-4744-AE74-F6BDEE977881}" srcOrd="0" destOrd="0" presId="urn:microsoft.com/office/officeart/2005/8/layout/lProcess2"/>
    <dgm:cxn modelId="{8DAF0C5A-1326-48C9-BDEA-0F6398BCB732}" type="presParOf" srcId="{38914218-DB18-4ABF-99C5-A3381B6D2B87}" destId="{616ED1EA-2DB5-4A92-BE90-DD060B3B2EA6}" srcOrd="1" destOrd="0" presId="urn:microsoft.com/office/officeart/2005/8/layout/lProcess2"/>
    <dgm:cxn modelId="{E708952A-87C9-4FBF-80B6-CF7D62DD1610}" type="presParOf" srcId="{38914218-DB18-4ABF-99C5-A3381B6D2B87}" destId="{0ADFCEA2-716A-4D67-889B-CF5D3E139691}" srcOrd="2" destOrd="0" presId="urn:microsoft.com/office/officeart/2005/8/layout/lProcess2"/>
    <dgm:cxn modelId="{FB06BCB3-24AE-4F4D-B84C-827A0F8B947E}" type="presParOf" srcId="{0ADFCEA2-716A-4D67-889B-CF5D3E139691}" destId="{4FA3ADCD-9947-438C-8702-80F1C5D36008}" srcOrd="0" destOrd="0" presId="urn:microsoft.com/office/officeart/2005/8/layout/lProcess2"/>
    <dgm:cxn modelId="{17910A54-0E3A-4779-A0D0-E0D880561AD2}" type="presParOf" srcId="{4FA3ADCD-9947-438C-8702-80F1C5D36008}" destId="{1B254781-8C68-476E-8C9B-B958C6A9810E}" srcOrd="0" destOrd="0" presId="urn:microsoft.com/office/officeart/2005/8/layout/lProcess2"/>
    <dgm:cxn modelId="{A88553E5-E7BE-48F5-A47B-1C37A60FC5DE}" type="presParOf" srcId="{4FA3ADCD-9947-438C-8702-80F1C5D36008}" destId="{BAE65EFF-0A8E-408A-B0F3-77CC75B45558}" srcOrd="1" destOrd="0" presId="urn:microsoft.com/office/officeart/2005/8/layout/lProcess2"/>
    <dgm:cxn modelId="{61ED6F38-54E1-4A9E-96BC-C421E982F76B}" type="presParOf" srcId="{4FA3ADCD-9947-438C-8702-80F1C5D36008}" destId="{08C7274E-4FC8-4A23-A2E1-6A96CF3C51F5}" srcOrd="2" destOrd="0" presId="urn:microsoft.com/office/officeart/2005/8/layout/lProcess2"/>
    <dgm:cxn modelId="{B3A9B724-8773-4F08-A467-0ED1DF4DE01A}" type="presParOf" srcId="{4FA3ADCD-9947-438C-8702-80F1C5D36008}" destId="{1E2DE8AB-13EF-416B-85AD-1080F0DE4EE8}" srcOrd="3" destOrd="0" presId="urn:microsoft.com/office/officeart/2005/8/layout/lProcess2"/>
    <dgm:cxn modelId="{441555A7-37F1-4686-A163-3319749596EC}" type="presParOf" srcId="{4FA3ADCD-9947-438C-8702-80F1C5D36008}" destId="{9814544C-9A02-4194-8448-B44D13957C4E}" srcOrd="4" destOrd="0" presId="urn:microsoft.com/office/officeart/2005/8/layout/lProcess2"/>
    <dgm:cxn modelId="{5825B4FE-B979-4A8A-B949-20E786BE9F0F}" type="presParOf" srcId="{4FA3ADCD-9947-438C-8702-80F1C5D36008}" destId="{28861845-02AF-49CA-B512-31756AE7CD5D}" srcOrd="5" destOrd="0" presId="urn:microsoft.com/office/officeart/2005/8/layout/lProcess2"/>
    <dgm:cxn modelId="{3247ECBF-F40B-4F19-8940-DC2D0B3359C1}" type="presParOf" srcId="{4FA3ADCD-9947-438C-8702-80F1C5D36008}" destId="{48F6B5D3-3DDC-43A0-BCDD-A871219026D4}" srcOrd="6" destOrd="0" presId="urn:microsoft.com/office/officeart/2005/8/layout/lProcess2"/>
    <dgm:cxn modelId="{72E6C8DE-AA50-4911-8742-3FDA7CBBC52B}" type="presParOf" srcId="{4FA3ADCD-9947-438C-8702-80F1C5D36008}" destId="{9ED9AA0B-A7ED-4FB2-82AA-54E6F9A46BDE}" srcOrd="7" destOrd="0" presId="urn:microsoft.com/office/officeart/2005/8/layout/lProcess2"/>
    <dgm:cxn modelId="{750AA6DF-0382-4349-91A3-E033DA4DCD35}" type="presParOf" srcId="{4FA3ADCD-9947-438C-8702-80F1C5D36008}" destId="{C90241C2-E553-4D76-BAD2-BEE07750079E}" srcOrd="8" destOrd="0" presId="urn:microsoft.com/office/officeart/2005/8/layout/lProcess2"/>
    <dgm:cxn modelId="{A63F8829-4540-4320-A769-2A0AD2A569F2}" type="presParOf" srcId="{4FA3ADCD-9947-438C-8702-80F1C5D36008}" destId="{194C659A-FFDD-4560-80B7-48E9E042BBF6}" srcOrd="9" destOrd="0" presId="urn:microsoft.com/office/officeart/2005/8/layout/lProcess2"/>
    <dgm:cxn modelId="{35431C38-94DE-451E-8D1A-F3B6B657FFF1}" type="presParOf" srcId="{4FA3ADCD-9947-438C-8702-80F1C5D36008}" destId="{AC47B7E1-37DA-4DF0-86F9-8AC69BDEE096}" srcOrd="10" destOrd="0" presId="urn:microsoft.com/office/officeart/2005/8/layout/lProcess2"/>
    <dgm:cxn modelId="{9EFDC147-0D57-4046-9772-B2517016CD5F}" type="presParOf" srcId="{F09A880D-429B-42A6-92BE-AE85E40594A3}" destId="{7805E15E-174D-4D40-B5CC-4FBD857CBA14}" srcOrd="3" destOrd="0" presId="urn:microsoft.com/office/officeart/2005/8/layout/lProcess2"/>
    <dgm:cxn modelId="{2E2FECF9-0078-4EB9-BD4B-DD9F37B2D94C}" type="presParOf" srcId="{F09A880D-429B-42A6-92BE-AE85E40594A3}" destId="{8D1BA8BB-740C-4AC4-B603-E4E76556CA88}" srcOrd="4" destOrd="0" presId="urn:microsoft.com/office/officeart/2005/8/layout/lProcess2"/>
    <dgm:cxn modelId="{01B811C3-9051-4198-8EED-E80045DCEEDF}" type="presParOf" srcId="{8D1BA8BB-740C-4AC4-B603-E4E76556CA88}" destId="{239C7414-CE39-4ED8-8B94-78830F77F3D2}" srcOrd="0" destOrd="0" presId="urn:microsoft.com/office/officeart/2005/8/layout/lProcess2"/>
    <dgm:cxn modelId="{A1D6A4C8-7E03-4142-9E79-5F6DA9CE1E27}" type="presParOf" srcId="{8D1BA8BB-740C-4AC4-B603-E4E76556CA88}" destId="{833A14FB-A6B1-40D1-B6D1-9FFD294B1EFE}" srcOrd="1" destOrd="0" presId="urn:microsoft.com/office/officeart/2005/8/layout/lProcess2"/>
    <dgm:cxn modelId="{6EE04348-97C7-4238-9228-B07880E8C2C8}" type="presParOf" srcId="{8D1BA8BB-740C-4AC4-B603-E4E76556CA88}" destId="{BEC233D2-D16E-4659-A245-F35E9C2CC13E}" srcOrd="2" destOrd="0" presId="urn:microsoft.com/office/officeart/2005/8/layout/lProcess2"/>
    <dgm:cxn modelId="{34F7F6DC-A782-4BD4-8BB8-7661DBD54F96}" type="presParOf" srcId="{BEC233D2-D16E-4659-A245-F35E9C2CC13E}" destId="{72DC997E-F184-46CA-8594-CE2BD0833F96}" srcOrd="0" destOrd="0" presId="urn:microsoft.com/office/officeart/2005/8/layout/lProcess2"/>
    <dgm:cxn modelId="{38D28D61-58D4-4BF0-ACD5-F48227C179D2}" type="presParOf" srcId="{72DC997E-F184-46CA-8594-CE2BD0833F96}" destId="{C70D04C6-74E6-48D3-B80C-F1D3C8AC545B}" srcOrd="0" destOrd="0" presId="urn:microsoft.com/office/officeart/2005/8/layout/lProcess2"/>
    <dgm:cxn modelId="{59E2EBC7-EDDE-4477-9A5D-71E8F487810A}" type="presParOf" srcId="{72DC997E-F184-46CA-8594-CE2BD0833F96}" destId="{EAA5EFE1-1886-46C9-89F3-D5239B750F01}" srcOrd="1" destOrd="0" presId="urn:microsoft.com/office/officeart/2005/8/layout/lProcess2"/>
    <dgm:cxn modelId="{A61B7E8F-02E3-4329-9B6B-A956457D4209}" type="presParOf" srcId="{72DC997E-F184-46CA-8594-CE2BD0833F96}" destId="{D8D3F477-8121-40FC-8CA9-A79E9C7C3084}" srcOrd="2" destOrd="0" presId="urn:microsoft.com/office/officeart/2005/8/layout/lProcess2"/>
    <dgm:cxn modelId="{5081884E-DA9B-494D-98EB-35D3F94AF3DC}" type="presParOf" srcId="{72DC997E-F184-46CA-8594-CE2BD0833F96}" destId="{95F47DD2-412B-4B46-8A8B-D6684532BA1D}" srcOrd="3" destOrd="0" presId="urn:microsoft.com/office/officeart/2005/8/layout/lProcess2"/>
    <dgm:cxn modelId="{D29D4A02-79AA-49F9-B1CA-D312F1AA3149}" type="presParOf" srcId="{72DC997E-F184-46CA-8594-CE2BD0833F96}" destId="{FA6DA7DB-F8F4-478C-BB4C-E29CB9C233E0}" srcOrd="4" destOrd="0" presId="urn:microsoft.com/office/officeart/2005/8/layout/lProcess2"/>
    <dgm:cxn modelId="{86EE0141-40B4-4A56-9D7E-6A3CDF4BE11C}" type="presParOf" srcId="{72DC997E-F184-46CA-8594-CE2BD0833F96}" destId="{11AA9F23-E959-4EC2-A2C6-707EC8680DAA}" srcOrd="5" destOrd="0" presId="urn:microsoft.com/office/officeart/2005/8/layout/lProcess2"/>
    <dgm:cxn modelId="{C7205DEC-DC9A-4AAA-BE83-8695AC018BA9}" type="presParOf" srcId="{72DC997E-F184-46CA-8594-CE2BD0833F96}" destId="{ABB45018-C86C-496A-901E-3868EF24E9A4}" srcOrd="6" destOrd="0" presId="urn:microsoft.com/office/officeart/2005/8/layout/lProcess2"/>
    <dgm:cxn modelId="{B34A3E50-9A8F-407B-A266-7A5648B8E667}" type="presParOf" srcId="{72DC997E-F184-46CA-8594-CE2BD0833F96}" destId="{909405F2-F0CA-4A29-AC5D-8F60A06B25FF}" srcOrd="7" destOrd="0" presId="urn:microsoft.com/office/officeart/2005/8/layout/lProcess2"/>
    <dgm:cxn modelId="{AAE94495-6FFC-47AC-82B2-7046F530EF40}" type="presParOf" srcId="{72DC997E-F184-46CA-8594-CE2BD0833F96}" destId="{E4FF7A56-B0CB-4E09-B56A-B42091E420DC}" srcOrd="8" destOrd="0" presId="urn:microsoft.com/office/officeart/2005/8/layout/lProcess2"/>
    <dgm:cxn modelId="{62B38178-31D5-43CC-9A9C-D4703E6C95A4}" type="presParOf" srcId="{F09A880D-429B-42A6-92BE-AE85E40594A3}" destId="{988B673E-5F53-4190-B538-86051C5B7C08}" srcOrd="5" destOrd="0" presId="urn:microsoft.com/office/officeart/2005/8/layout/lProcess2"/>
    <dgm:cxn modelId="{B4EB6F75-4C1A-40B7-97A1-4661E6B6C5D1}" type="presParOf" srcId="{F09A880D-429B-42A6-92BE-AE85E40594A3}" destId="{FD640491-9B51-412F-96EC-019180978643}" srcOrd="6" destOrd="0" presId="urn:microsoft.com/office/officeart/2005/8/layout/lProcess2"/>
    <dgm:cxn modelId="{DE45A3AE-8832-4A19-AFA5-EF6AFEDFAAB5}" type="presParOf" srcId="{FD640491-9B51-412F-96EC-019180978643}" destId="{15E39855-A8DC-4EFB-BD4D-8AADAD76855C}" srcOrd="0" destOrd="0" presId="urn:microsoft.com/office/officeart/2005/8/layout/lProcess2"/>
    <dgm:cxn modelId="{9D8593D0-797A-4140-87C7-653D2B2BA336}" type="presParOf" srcId="{FD640491-9B51-412F-96EC-019180978643}" destId="{CF22ADB8-AF80-4F0B-8786-3C69F25C0761}" srcOrd="1" destOrd="0" presId="urn:microsoft.com/office/officeart/2005/8/layout/lProcess2"/>
    <dgm:cxn modelId="{1BAB869A-172C-47A0-A116-71FD0E580BAA}" type="presParOf" srcId="{FD640491-9B51-412F-96EC-019180978643}" destId="{692A9F0F-D6AD-433B-81FA-1C91890A627D}" srcOrd="2" destOrd="0" presId="urn:microsoft.com/office/officeart/2005/8/layout/lProcess2"/>
    <dgm:cxn modelId="{8C0718FF-5BCA-4A9D-B886-9B032C0FC74B}" type="presParOf" srcId="{692A9F0F-D6AD-433B-81FA-1C91890A627D}" destId="{9C928EA9-DE14-4AB7-90F5-129FE79068A0}" srcOrd="0" destOrd="0" presId="urn:microsoft.com/office/officeart/2005/8/layout/lProcess2"/>
    <dgm:cxn modelId="{ACFF422F-D7A6-4604-A983-C5C6295F80F7}" type="presParOf" srcId="{9C928EA9-DE14-4AB7-90F5-129FE79068A0}" destId="{AC42D4F5-CA28-4732-A053-73198C083BBE}" srcOrd="0" destOrd="0" presId="urn:microsoft.com/office/officeart/2005/8/layout/lProcess2"/>
    <dgm:cxn modelId="{9EBE56D4-DFA9-46AC-AA8F-072CD89D0F5C}" type="presParOf" srcId="{9C928EA9-DE14-4AB7-90F5-129FE79068A0}" destId="{D21A13A0-367C-4399-B555-0A18ED947367}" srcOrd="1" destOrd="0" presId="urn:microsoft.com/office/officeart/2005/8/layout/lProcess2"/>
    <dgm:cxn modelId="{9C9BABB8-ADAF-4A97-9989-47A773C6C8B9}" type="presParOf" srcId="{9C928EA9-DE14-4AB7-90F5-129FE79068A0}" destId="{3DAF3712-5853-4D3E-81D4-BE834B6AA55C}" srcOrd="2" destOrd="0" presId="urn:microsoft.com/office/officeart/2005/8/layout/lProcess2"/>
    <dgm:cxn modelId="{3B733954-451F-4CF7-B5D6-7A3E4480B867}" type="presParOf" srcId="{9C928EA9-DE14-4AB7-90F5-129FE79068A0}" destId="{93E29873-1287-4492-9616-4371C8B34651}" srcOrd="3" destOrd="0" presId="urn:microsoft.com/office/officeart/2005/8/layout/lProcess2"/>
    <dgm:cxn modelId="{8321AE74-EED4-4C35-8320-1EA1C4DBF0C2}" type="presParOf" srcId="{9C928EA9-DE14-4AB7-90F5-129FE79068A0}" destId="{30AA2A70-012C-469B-AD74-C50BBDA0EBA0}" srcOrd="4" destOrd="0" presId="urn:microsoft.com/office/officeart/2005/8/layout/lProcess2"/>
    <dgm:cxn modelId="{E4FF89B4-6826-4C27-9007-17A997523432}" type="presParOf" srcId="{9C928EA9-DE14-4AB7-90F5-129FE79068A0}" destId="{888D64BE-AEC4-483D-9A82-9A4126F9CA21}" srcOrd="5" destOrd="0" presId="urn:microsoft.com/office/officeart/2005/8/layout/lProcess2"/>
    <dgm:cxn modelId="{009F15F7-D6A4-4F6D-B906-A9507F5111A4}" type="presParOf" srcId="{9C928EA9-DE14-4AB7-90F5-129FE79068A0}" destId="{C668551C-C3D0-4FE3-8906-06791FFA3380}" srcOrd="6" destOrd="0" presId="urn:microsoft.com/office/officeart/2005/8/layout/lProcess2"/>
    <dgm:cxn modelId="{7F8BBF0D-4289-4EA9-AD98-B31FFBEF6AE9}" type="presParOf" srcId="{9C928EA9-DE14-4AB7-90F5-129FE79068A0}" destId="{D0E31071-86AB-4508-A73C-1D3F626A3395}" srcOrd="7" destOrd="0" presId="urn:microsoft.com/office/officeart/2005/8/layout/lProcess2"/>
    <dgm:cxn modelId="{51E61C39-81A0-4003-BA47-7622666B582A}" type="presParOf" srcId="{9C928EA9-DE14-4AB7-90F5-129FE79068A0}" destId="{A4BC8F10-71D0-4B31-817E-0A4F737F7474}" srcOrd="8" destOrd="0" presId="urn:microsoft.com/office/officeart/2005/8/layout/lProcess2"/>
    <dgm:cxn modelId="{3A0D2CC9-429A-4EE7-B88B-4686FB24F4BD}" type="presParOf" srcId="{9C928EA9-DE14-4AB7-90F5-129FE79068A0}" destId="{B3FA63BC-C0B5-4CF3-AA87-C77104DE2E1B}" srcOrd="9" destOrd="0" presId="urn:microsoft.com/office/officeart/2005/8/layout/lProcess2"/>
    <dgm:cxn modelId="{014BDB49-559E-4619-B222-119A3E80FBD2}" type="presParOf" srcId="{9C928EA9-DE14-4AB7-90F5-129FE79068A0}" destId="{40A1DE73-2734-494E-AD46-979C5F0B0AC8}" srcOrd="10" destOrd="0" presId="urn:microsoft.com/office/officeart/2005/8/layout/lProcess2"/>
    <dgm:cxn modelId="{8EB0D263-494A-4A49-AD8D-69B0590129DC}" type="presParOf" srcId="{9C928EA9-DE14-4AB7-90F5-129FE79068A0}" destId="{63CE349B-5BE6-485A-AA36-45CE586BF689}" srcOrd="11" destOrd="0" presId="urn:microsoft.com/office/officeart/2005/8/layout/lProcess2"/>
    <dgm:cxn modelId="{913B708E-F931-44E7-B967-D4D16A3B46EC}" type="presParOf" srcId="{9C928EA9-DE14-4AB7-90F5-129FE79068A0}" destId="{95898C3A-E7A2-43B5-AB77-216D83348661}" srcOrd="12" destOrd="0" presId="urn:microsoft.com/office/officeart/2005/8/layout/lProcess2"/>
    <dgm:cxn modelId="{9C1DFBD9-F90E-47A6-9EFB-2675745E1F48}" type="presParOf" srcId="{F09A880D-429B-42A6-92BE-AE85E40594A3}" destId="{3A634B06-BCFD-485D-A31D-D1DCD89BEBBA}" srcOrd="7" destOrd="0" presId="urn:microsoft.com/office/officeart/2005/8/layout/lProcess2"/>
    <dgm:cxn modelId="{B100B9AB-6EC7-471D-A1BC-A15FC822B722}" type="presParOf" srcId="{F09A880D-429B-42A6-92BE-AE85E40594A3}" destId="{DECD3916-BCDD-4684-A952-35E874BB8CF9}" srcOrd="8" destOrd="0" presId="urn:microsoft.com/office/officeart/2005/8/layout/lProcess2"/>
    <dgm:cxn modelId="{95EECC25-ADB7-4CCC-8A5F-770DA919269C}" type="presParOf" srcId="{DECD3916-BCDD-4684-A952-35E874BB8CF9}" destId="{C76763E4-7663-4250-9E37-7099EE4ACA39}" srcOrd="0" destOrd="0" presId="urn:microsoft.com/office/officeart/2005/8/layout/lProcess2"/>
    <dgm:cxn modelId="{76873E23-95B1-4BBB-B8B5-04F037333231}" type="presParOf" srcId="{DECD3916-BCDD-4684-A952-35E874BB8CF9}" destId="{7B1BAA89-81F7-4DCC-BF2E-908C97358C65}" srcOrd="1" destOrd="0" presId="urn:microsoft.com/office/officeart/2005/8/layout/lProcess2"/>
    <dgm:cxn modelId="{2AA3759A-6EAC-41AB-AFC7-939429BC0A4C}" type="presParOf" srcId="{DECD3916-BCDD-4684-A952-35E874BB8CF9}" destId="{03E9297C-1F93-4233-9580-95DA55646F84}" srcOrd="2" destOrd="0" presId="urn:microsoft.com/office/officeart/2005/8/layout/lProcess2"/>
    <dgm:cxn modelId="{9E5CB40D-47A9-4F46-8E1C-20DA11E87974}" type="presParOf" srcId="{03E9297C-1F93-4233-9580-95DA55646F84}" destId="{F6E2ECDC-16FA-4C4D-AAA2-ACE43A2C1C5B}" srcOrd="0" destOrd="0" presId="urn:microsoft.com/office/officeart/2005/8/layout/lProcess2"/>
    <dgm:cxn modelId="{213D7123-42A2-4A77-9ED8-05A92F9F84CD}" type="presParOf" srcId="{F6E2ECDC-16FA-4C4D-AAA2-ACE43A2C1C5B}" destId="{97A4D946-FEF8-4E9D-BCD1-D82FD8CF2836}" srcOrd="0" destOrd="0" presId="urn:microsoft.com/office/officeart/2005/8/layout/lProcess2"/>
    <dgm:cxn modelId="{1C02D79C-5DCD-4FD5-A283-05C5B9635D54}" type="presParOf" srcId="{F6E2ECDC-16FA-4C4D-AAA2-ACE43A2C1C5B}" destId="{5C1EC19F-C481-41CA-A827-A09ACC51F1BD}" srcOrd="1" destOrd="0" presId="urn:microsoft.com/office/officeart/2005/8/layout/lProcess2"/>
    <dgm:cxn modelId="{D711709E-FA9F-43E9-91CB-6353780C172A}" type="presParOf" srcId="{F6E2ECDC-16FA-4C4D-AAA2-ACE43A2C1C5B}" destId="{372936C2-5D59-42EE-8B75-75953319B84A}" srcOrd="2" destOrd="0" presId="urn:microsoft.com/office/officeart/2005/8/layout/lProcess2"/>
    <dgm:cxn modelId="{390FCBA6-455E-44C9-8B22-234718FAC61B}" type="presParOf" srcId="{F6E2ECDC-16FA-4C4D-AAA2-ACE43A2C1C5B}" destId="{ACC4ED59-F6C8-4806-8364-3681C3E5EDAF}" srcOrd="3" destOrd="0" presId="urn:microsoft.com/office/officeart/2005/8/layout/lProcess2"/>
    <dgm:cxn modelId="{189C1A28-5B55-4AFB-808D-28BAAA594506}" type="presParOf" srcId="{F6E2ECDC-16FA-4C4D-AAA2-ACE43A2C1C5B}" destId="{87FD768B-057C-4B0E-A496-C98D7314F89A}" srcOrd="4" destOrd="0" presId="urn:microsoft.com/office/officeart/2005/8/layout/lProcess2"/>
    <dgm:cxn modelId="{0512F44A-8147-4786-87F6-D557FA97466A}" type="presParOf" srcId="{F6E2ECDC-16FA-4C4D-AAA2-ACE43A2C1C5B}" destId="{4748D1A4-6857-44C8-AEFF-6591E13917A3}" srcOrd="5" destOrd="0" presId="urn:microsoft.com/office/officeart/2005/8/layout/lProcess2"/>
    <dgm:cxn modelId="{9A4B7CF3-F149-43BE-92BD-547FEEC266DA}" type="presParOf" srcId="{F6E2ECDC-16FA-4C4D-AAA2-ACE43A2C1C5B}" destId="{8901E2B9-BFF9-4325-B928-0EC7B2BC18F4}" srcOrd="6" destOrd="0" presId="urn:microsoft.com/office/officeart/2005/8/layout/lProcess2"/>
    <dgm:cxn modelId="{7F7DD5D1-96DA-49CA-8823-F560A3F0FEC5}" type="presParOf" srcId="{F6E2ECDC-16FA-4C4D-AAA2-ACE43A2C1C5B}" destId="{9EEBD562-ECF9-4021-A645-C92CBB956229}" srcOrd="7" destOrd="0" presId="urn:microsoft.com/office/officeart/2005/8/layout/lProcess2"/>
    <dgm:cxn modelId="{CDA1FCA8-EEA0-4081-BB38-AC03D92C721D}" type="presParOf" srcId="{F6E2ECDC-16FA-4C4D-AAA2-ACE43A2C1C5B}" destId="{3B10898C-0F44-41FF-A0B1-0B0824B1F05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B95F6-20B3-44C8-8012-D1E597601842}">
      <dsp:nvSpPr>
        <dsp:cNvPr id="0" name=""/>
        <dsp:cNvSpPr/>
      </dsp:nvSpPr>
      <dsp:spPr>
        <a:xfrm>
          <a:off x="0" y="0"/>
          <a:ext cx="2032148" cy="5008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Personal Influencers</a:t>
          </a:r>
        </a:p>
      </dsp:txBody>
      <dsp:txXfrm>
        <a:off x="0" y="0"/>
        <a:ext cx="2032148" cy="1502481"/>
      </dsp:txXfrm>
    </dsp:sp>
    <dsp:sp modelId="{960F362C-08A6-4FA5-9B0F-C04E9C025808}">
      <dsp:nvSpPr>
        <dsp:cNvPr id="0" name=""/>
        <dsp:cNvSpPr/>
      </dsp:nvSpPr>
      <dsp:spPr>
        <a:xfrm>
          <a:off x="209005" y="1505537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</a:t>
          </a:r>
        </a:p>
      </dsp:txBody>
      <dsp:txXfrm>
        <a:off x="221016" y="1517548"/>
        <a:ext cx="1601696" cy="386079"/>
      </dsp:txXfrm>
    </dsp:sp>
    <dsp:sp modelId="{5BC75A58-12C6-4C47-A36C-C1BAC990BE80}">
      <dsp:nvSpPr>
        <dsp:cNvPr id="0" name=""/>
        <dsp:cNvSpPr/>
      </dsp:nvSpPr>
      <dsp:spPr>
        <a:xfrm>
          <a:off x="209005" y="1978731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Over18</a:t>
          </a:r>
        </a:p>
      </dsp:txBody>
      <dsp:txXfrm>
        <a:off x="221016" y="1990742"/>
        <a:ext cx="1601696" cy="386079"/>
      </dsp:txXfrm>
    </dsp:sp>
    <dsp:sp modelId="{05ABEA48-1548-4452-8C98-B4FA6557783C}">
      <dsp:nvSpPr>
        <dsp:cNvPr id="0" name=""/>
        <dsp:cNvSpPr/>
      </dsp:nvSpPr>
      <dsp:spPr>
        <a:xfrm>
          <a:off x="209005" y="2451924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Education level</a:t>
          </a:r>
        </a:p>
      </dsp:txBody>
      <dsp:txXfrm>
        <a:off x="221016" y="2463935"/>
        <a:ext cx="1601696" cy="386079"/>
      </dsp:txXfrm>
    </dsp:sp>
    <dsp:sp modelId="{47BF338D-167B-4728-8D3A-B60D1A2339DC}">
      <dsp:nvSpPr>
        <dsp:cNvPr id="0" name=""/>
        <dsp:cNvSpPr/>
      </dsp:nvSpPr>
      <dsp:spPr>
        <a:xfrm>
          <a:off x="209005" y="2925118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Education field</a:t>
          </a:r>
        </a:p>
      </dsp:txBody>
      <dsp:txXfrm>
        <a:off x="221016" y="2937129"/>
        <a:ext cx="1601696" cy="386079"/>
      </dsp:txXfrm>
    </dsp:sp>
    <dsp:sp modelId="{40F4105D-CEB2-4115-A9D6-EDBA6938D3B4}">
      <dsp:nvSpPr>
        <dsp:cNvPr id="0" name=""/>
        <dsp:cNvSpPr/>
      </dsp:nvSpPr>
      <dsp:spPr>
        <a:xfrm>
          <a:off x="209005" y="3398311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Marital status</a:t>
          </a:r>
        </a:p>
      </dsp:txBody>
      <dsp:txXfrm>
        <a:off x="221016" y="3410322"/>
        <a:ext cx="1601696" cy="386079"/>
      </dsp:txXfrm>
    </dsp:sp>
    <dsp:sp modelId="{3D92AF36-AB96-4BED-88E1-6B031FAA651C}">
      <dsp:nvSpPr>
        <dsp:cNvPr id="0" name=""/>
        <dsp:cNvSpPr/>
      </dsp:nvSpPr>
      <dsp:spPr>
        <a:xfrm>
          <a:off x="209005" y="3871505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Gender</a:t>
          </a:r>
        </a:p>
      </dsp:txBody>
      <dsp:txXfrm>
        <a:off x="221016" y="3883516"/>
        <a:ext cx="1601696" cy="386079"/>
      </dsp:txXfrm>
    </dsp:sp>
    <dsp:sp modelId="{A7A021C6-8090-4B77-87DA-C0D4CB9B1765}">
      <dsp:nvSpPr>
        <dsp:cNvPr id="0" name=""/>
        <dsp:cNvSpPr/>
      </dsp:nvSpPr>
      <dsp:spPr>
        <a:xfrm>
          <a:off x="209005" y="4344698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Distance from home</a:t>
          </a:r>
        </a:p>
      </dsp:txBody>
      <dsp:txXfrm>
        <a:off x="221016" y="4356709"/>
        <a:ext cx="1601696" cy="386079"/>
      </dsp:txXfrm>
    </dsp:sp>
    <dsp:sp modelId="{B25B2373-11BC-4744-AE74-F6BDEE977881}">
      <dsp:nvSpPr>
        <dsp:cNvPr id="0" name=""/>
        <dsp:cNvSpPr/>
      </dsp:nvSpPr>
      <dsp:spPr>
        <a:xfrm>
          <a:off x="2190350" y="0"/>
          <a:ext cx="2032148" cy="5008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Compensation Influencers</a:t>
          </a:r>
        </a:p>
      </dsp:txBody>
      <dsp:txXfrm>
        <a:off x="2190350" y="0"/>
        <a:ext cx="2032148" cy="1502481"/>
      </dsp:txXfrm>
    </dsp:sp>
    <dsp:sp modelId="{1B254781-8C68-476E-8C9B-B958C6A9810E}">
      <dsp:nvSpPr>
        <dsp:cNvPr id="0" name=""/>
        <dsp:cNvSpPr/>
      </dsp:nvSpPr>
      <dsp:spPr>
        <a:xfrm>
          <a:off x="2393565" y="1502725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Percent of Last Pay Increase</a:t>
          </a:r>
        </a:p>
      </dsp:txBody>
      <dsp:txXfrm>
        <a:off x="2407648" y="1516808"/>
        <a:ext cx="1597552" cy="452669"/>
      </dsp:txXfrm>
    </dsp:sp>
    <dsp:sp modelId="{08C7274E-4FC8-4A23-A2E1-6A96CF3C51F5}">
      <dsp:nvSpPr>
        <dsp:cNvPr id="0" name=""/>
        <dsp:cNvSpPr/>
      </dsp:nvSpPr>
      <dsp:spPr>
        <a:xfrm>
          <a:off x="2393565" y="2057535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in the workforce</a:t>
          </a:r>
        </a:p>
      </dsp:txBody>
      <dsp:txXfrm>
        <a:off x="2407648" y="2071618"/>
        <a:ext cx="1597552" cy="452669"/>
      </dsp:txXfrm>
    </dsp:sp>
    <dsp:sp modelId="{9814544C-9A02-4194-8448-B44D13957C4E}">
      <dsp:nvSpPr>
        <dsp:cNvPr id="0" name=""/>
        <dsp:cNvSpPr/>
      </dsp:nvSpPr>
      <dsp:spPr>
        <a:xfrm>
          <a:off x="2393565" y="2612345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in current role</a:t>
          </a:r>
        </a:p>
      </dsp:txBody>
      <dsp:txXfrm>
        <a:off x="2407648" y="2626428"/>
        <a:ext cx="1597552" cy="452669"/>
      </dsp:txXfrm>
    </dsp:sp>
    <dsp:sp modelId="{48F6B5D3-3DDC-43A0-BCDD-A871219026D4}">
      <dsp:nvSpPr>
        <dsp:cNvPr id="0" name=""/>
        <dsp:cNvSpPr/>
      </dsp:nvSpPr>
      <dsp:spPr>
        <a:xfrm>
          <a:off x="2393565" y="3167156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Last performance rating</a:t>
          </a:r>
        </a:p>
      </dsp:txBody>
      <dsp:txXfrm>
        <a:off x="2407648" y="3181239"/>
        <a:ext cx="1597552" cy="452669"/>
      </dsp:txXfrm>
    </dsp:sp>
    <dsp:sp modelId="{C90241C2-E553-4D76-BAD2-BEE07750079E}">
      <dsp:nvSpPr>
        <dsp:cNvPr id="0" name=""/>
        <dsp:cNvSpPr/>
      </dsp:nvSpPr>
      <dsp:spPr>
        <a:xfrm>
          <a:off x="2393565" y="3721966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Stock option level</a:t>
          </a:r>
        </a:p>
      </dsp:txBody>
      <dsp:txXfrm>
        <a:off x="2407648" y="3736049"/>
        <a:ext cx="1597552" cy="452669"/>
      </dsp:txXfrm>
    </dsp:sp>
    <dsp:sp modelId="{AC47B7E1-37DA-4DF0-86F9-8AC69BDEE096}">
      <dsp:nvSpPr>
        <dsp:cNvPr id="0" name=""/>
        <dsp:cNvSpPr/>
      </dsp:nvSpPr>
      <dsp:spPr>
        <a:xfrm>
          <a:off x="2393565" y="4276776"/>
          <a:ext cx="1625718" cy="480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Monthly income/Monthly rate/Hourly rate</a:t>
          </a:r>
        </a:p>
      </dsp:txBody>
      <dsp:txXfrm>
        <a:off x="2407648" y="4290859"/>
        <a:ext cx="1597552" cy="452669"/>
      </dsp:txXfrm>
    </dsp:sp>
    <dsp:sp modelId="{239C7414-CE39-4ED8-8B94-78830F77F3D2}">
      <dsp:nvSpPr>
        <dsp:cNvPr id="0" name=""/>
        <dsp:cNvSpPr/>
      </dsp:nvSpPr>
      <dsp:spPr>
        <a:xfrm>
          <a:off x="4374909" y="0"/>
          <a:ext cx="2032148" cy="5008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Longevity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Influencers</a:t>
          </a:r>
        </a:p>
      </dsp:txBody>
      <dsp:txXfrm>
        <a:off x="4374909" y="0"/>
        <a:ext cx="2032148" cy="1502481"/>
      </dsp:txXfrm>
    </dsp:sp>
    <dsp:sp modelId="{C70D04C6-74E6-48D3-B80C-F1D3C8AC545B}">
      <dsp:nvSpPr>
        <dsp:cNvPr id="0" name=""/>
        <dsp:cNvSpPr/>
      </dsp:nvSpPr>
      <dsp:spPr>
        <a:xfrm>
          <a:off x="4578124" y="1503428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at company</a:t>
          </a:r>
        </a:p>
      </dsp:txBody>
      <dsp:txXfrm>
        <a:off x="4595094" y="1520398"/>
        <a:ext cx="1591778" cy="545446"/>
      </dsp:txXfrm>
    </dsp:sp>
    <dsp:sp modelId="{D8D3F477-8121-40FC-8CA9-A79E9C7C3084}">
      <dsp:nvSpPr>
        <dsp:cNvPr id="0" name=""/>
        <dsp:cNvSpPr/>
      </dsp:nvSpPr>
      <dsp:spPr>
        <a:xfrm>
          <a:off x="4578124" y="2171951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since last promotion</a:t>
          </a:r>
        </a:p>
      </dsp:txBody>
      <dsp:txXfrm>
        <a:off x="4595094" y="2188921"/>
        <a:ext cx="1591778" cy="545446"/>
      </dsp:txXfrm>
    </dsp:sp>
    <dsp:sp modelId="{FA6DA7DB-F8F4-478C-BB4C-E29CB9C233E0}">
      <dsp:nvSpPr>
        <dsp:cNvPr id="0" name=""/>
        <dsp:cNvSpPr/>
      </dsp:nvSpPr>
      <dsp:spPr>
        <a:xfrm>
          <a:off x="4578124" y="2840475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with current manager</a:t>
          </a:r>
        </a:p>
      </dsp:txBody>
      <dsp:txXfrm>
        <a:off x="4595094" y="2857445"/>
        <a:ext cx="1591778" cy="545446"/>
      </dsp:txXfrm>
    </dsp:sp>
    <dsp:sp modelId="{ABB45018-C86C-496A-901E-3868EF24E9A4}">
      <dsp:nvSpPr>
        <dsp:cNvPr id="0" name=""/>
        <dsp:cNvSpPr/>
      </dsp:nvSpPr>
      <dsp:spPr>
        <a:xfrm>
          <a:off x="4578124" y="3508998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Years in current role</a:t>
          </a:r>
        </a:p>
      </dsp:txBody>
      <dsp:txXfrm>
        <a:off x="4595094" y="3525968"/>
        <a:ext cx="1591778" cy="545446"/>
      </dsp:txXfrm>
    </dsp:sp>
    <dsp:sp modelId="{E4FF7A56-B0CB-4E09-B56A-B42091E420DC}">
      <dsp:nvSpPr>
        <dsp:cNvPr id="0" name=""/>
        <dsp:cNvSpPr/>
      </dsp:nvSpPr>
      <dsp:spPr>
        <a:xfrm>
          <a:off x="4578124" y="4177521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Numbers of companies worked</a:t>
          </a:r>
        </a:p>
      </dsp:txBody>
      <dsp:txXfrm>
        <a:off x="4595094" y="4194491"/>
        <a:ext cx="1591778" cy="545446"/>
      </dsp:txXfrm>
    </dsp:sp>
    <dsp:sp modelId="{15E39855-A8DC-4EFB-BD4D-8AADAD76855C}">
      <dsp:nvSpPr>
        <dsp:cNvPr id="0" name=""/>
        <dsp:cNvSpPr/>
      </dsp:nvSpPr>
      <dsp:spPr>
        <a:xfrm>
          <a:off x="6559468" y="0"/>
          <a:ext cx="2032148" cy="5008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Environment Influencers</a:t>
          </a:r>
        </a:p>
      </dsp:txBody>
      <dsp:txXfrm>
        <a:off x="6559468" y="0"/>
        <a:ext cx="2032148" cy="1502481"/>
      </dsp:txXfrm>
    </dsp:sp>
    <dsp:sp modelId="{AC42D4F5-CA28-4732-A053-73198C083BBE}">
      <dsp:nvSpPr>
        <dsp:cNvPr id="0" name=""/>
        <dsp:cNvSpPr/>
      </dsp:nvSpPr>
      <dsp:spPr>
        <a:xfrm>
          <a:off x="6762683" y="1505537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Environmental satisfaction</a:t>
          </a:r>
        </a:p>
      </dsp:txBody>
      <dsp:txXfrm>
        <a:off x="6774694" y="1517548"/>
        <a:ext cx="1601696" cy="386079"/>
      </dsp:txXfrm>
    </dsp:sp>
    <dsp:sp modelId="{3DAF3712-5853-4D3E-81D4-BE834B6AA55C}">
      <dsp:nvSpPr>
        <dsp:cNvPr id="0" name=""/>
        <dsp:cNvSpPr/>
      </dsp:nvSpPr>
      <dsp:spPr>
        <a:xfrm>
          <a:off x="6762683" y="1978731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 involvement</a:t>
          </a:r>
        </a:p>
      </dsp:txBody>
      <dsp:txXfrm>
        <a:off x="6774694" y="1990742"/>
        <a:ext cx="1601696" cy="386079"/>
      </dsp:txXfrm>
    </dsp:sp>
    <dsp:sp modelId="{30AA2A70-012C-469B-AD74-C50BBDA0EBA0}">
      <dsp:nvSpPr>
        <dsp:cNvPr id="0" name=""/>
        <dsp:cNvSpPr/>
      </dsp:nvSpPr>
      <dsp:spPr>
        <a:xfrm>
          <a:off x="6762683" y="2451924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 satisfaction</a:t>
          </a:r>
        </a:p>
      </dsp:txBody>
      <dsp:txXfrm>
        <a:off x="6774694" y="2463935"/>
        <a:ext cx="1601696" cy="386079"/>
      </dsp:txXfrm>
    </dsp:sp>
    <dsp:sp modelId="{C668551C-C3D0-4FE3-8906-06791FFA3380}">
      <dsp:nvSpPr>
        <dsp:cNvPr id="0" name=""/>
        <dsp:cNvSpPr/>
      </dsp:nvSpPr>
      <dsp:spPr>
        <a:xfrm>
          <a:off x="6762683" y="2925118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Relationship satisfaction</a:t>
          </a:r>
        </a:p>
      </dsp:txBody>
      <dsp:txXfrm>
        <a:off x="6774694" y="2937129"/>
        <a:ext cx="1601696" cy="386079"/>
      </dsp:txXfrm>
    </dsp:sp>
    <dsp:sp modelId="{A4BC8F10-71D0-4B31-817E-0A4F737F7474}">
      <dsp:nvSpPr>
        <dsp:cNvPr id="0" name=""/>
        <dsp:cNvSpPr/>
      </dsp:nvSpPr>
      <dsp:spPr>
        <a:xfrm>
          <a:off x="6762683" y="3398311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Work life balance</a:t>
          </a:r>
        </a:p>
      </dsp:txBody>
      <dsp:txXfrm>
        <a:off x="6774694" y="3410322"/>
        <a:ext cx="1601696" cy="386079"/>
      </dsp:txXfrm>
    </dsp:sp>
    <dsp:sp modelId="{40A1DE73-2734-494E-AD46-979C5F0B0AC8}">
      <dsp:nvSpPr>
        <dsp:cNvPr id="0" name=""/>
        <dsp:cNvSpPr/>
      </dsp:nvSpPr>
      <dsp:spPr>
        <a:xfrm>
          <a:off x="6762683" y="3871505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Training times last year</a:t>
          </a:r>
        </a:p>
      </dsp:txBody>
      <dsp:txXfrm>
        <a:off x="6774694" y="3883516"/>
        <a:ext cx="1601696" cy="386079"/>
      </dsp:txXfrm>
    </dsp:sp>
    <dsp:sp modelId="{95898C3A-E7A2-43B5-AB77-216D83348661}">
      <dsp:nvSpPr>
        <dsp:cNvPr id="0" name=""/>
        <dsp:cNvSpPr/>
      </dsp:nvSpPr>
      <dsp:spPr>
        <a:xfrm>
          <a:off x="6762683" y="4344698"/>
          <a:ext cx="1625718" cy="410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Business travel</a:t>
          </a:r>
        </a:p>
      </dsp:txBody>
      <dsp:txXfrm>
        <a:off x="6774694" y="4356709"/>
        <a:ext cx="1601696" cy="386079"/>
      </dsp:txXfrm>
    </dsp:sp>
    <dsp:sp modelId="{C76763E4-7663-4250-9E37-7099EE4ACA39}">
      <dsp:nvSpPr>
        <dsp:cNvPr id="0" name=""/>
        <dsp:cNvSpPr/>
      </dsp:nvSpPr>
      <dsp:spPr>
        <a:xfrm>
          <a:off x="8744027" y="0"/>
          <a:ext cx="2032148" cy="50082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Miscellaneous</a:t>
          </a:r>
        </a:p>
      </dsp:txBody>
      <dsp:txXfrm>
        <a:off x="8744027" y="0"/>
        <a:ext cx="2032148" cy="1502481"/>
      </dsp:txXfrm>
    </dsp:sp>
    <dsp:sp modelId="{97A4D946-FEF8-4E9D-BCD1-D82FD8CF2836}">
      <dsp:nvSpPr>
        <dsp:cNvPr id="0" name=""/>
        <dsp:cNvSpPr/>
      </dsp:nvSpPr>
      <dsp:spPr>
        <a:xfrm>
          <a:off x="8947242" y="1503428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Department</a:t>
          </a:r>
        </a:p>
      </dsp:txBody>
      <dsp:txXfrm>
        <a:off x="8964212" y="1520398"/>
        <a:ext cx="1591778" cy="545446"/>
      </dsp:txXfrm>
    </dsp:sp>
    <dsp:sp modelId="{372936C2-5D59-42EE-8B75-75953319B84A}">
      <dsp:nvSpPr>
        <dsp:cNvPr id="0" name=""/>
        <dsp:cNvSpPr/>
      </dsp:nvSpPr>
      <dsp:spPr>
        <a:xfrm>
          <a:off x="8947242" y="2171951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Job role</a:t>
          </a:r>
        </a:p>
      </dsp:txBody>
      <dsp:txXfrm>
        <a:off x="8964212" y="2188921"/>
        <a:ext cx="1591778" cy="545446"/>
      </dsp:txXfrm>
    </dsp:sp>
    <dsp:sp modelId="{87FD768B-057C-4B0E-A496-C98D7314F89A}">
      <dsp:nvSpPr>
        <dsp:cNvPr id="0" name=""/>
        <dsp:cNvSpPr/>
      </dsp:nvSpPr>
      <dsp:spPr>
        <a:xfrm>
          <a:off x="8947242" y="2840475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Overtime</a:t>
          </a:r>
        </a:p>
      </dsp:txBody>
      <dsp:txXfrm>
        <a:off x="8964212" y="2857445"/>
        <a:ext cx="1591778" cy="545446"/>
      </dsp:txXfrm>
    </dsp:sp>
    <dsp:sp modelId="{8901E2B9-BFF9-4325-B928-0EC7B2BC18F4}">
      <dsp:nvSpPr>
        <dsp:cNvPr id="0" name=""/>
        <dsp:cNvSpPr/>
      </dsp:nvSpPr>
      <dsp:spPr>
        <a:xfrm>
          <a:off x="8947242" y="3508998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hours</a:t>
          </a:r>
        </a:p>
      </dsp:txBody>
      <dsp:txXfrm>
        <a:off x="8964212" y="3525968"/>
        <a:ext cx="1591778" cy="545446"/>
      </dsp:txXfrm>
    </dsp:sp>
    <dsp:sp modelId="{3B10898C-0F44-41FF-A0B1-0B0824B1F051}">
      <dsp:nvSpPr>
        <dsp:cNvPr id="0" name=""/>
        <dsp:cNvSpPr/>
      </dsp:nvSpPr>
      <dsp:spPr>
        <a:xfrm>
          <a:off x="8947242" y="4177521"/>
          <a:ext cx="1625718" cy="579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Attrition</a:t>
          </a:r>
        </a:p>
      </dsp:txBody>
      <dsp:txXfrm>
        <a:off x="8964212" y="4194491"/>
        <a:ext cx="1591778" cy="545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5:38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03:28:09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1,'21'2,"0"0,-1 2,1 0,-1 2,0 0,0 1,13 7,-27-10,0 0,0 0,0 0,-1 1,0 0,0 0,0 0,-1 1,1-1,-1 1,-1 0,1 0,-1 1,0-1,1 5,7 19,-1 0,5 31,-8-32,7 17,-10-35,0 0,0 0,-1 0,-1 0,0 0,0 1,-1-1,-1 1,0-1,-1 7,1-17,-1 0,1 0,0 0,-1 0,1 0,-1 0,1-1,-1 1,0 0,1 0,-1-1,0 1,0 0,1-1,-1 1,0-1,0 1,0-1,0 1,0-1,0 0,0 0,1 1,-1-1,0 0,0 0,0 0,0 0,0 0,0 0,0 0,0 0,0 0,0 0,0-1,0 1,0 0,0-1,0 1,0-1,0 1,0-1,-43-23,40 22,-35-25,-20-19,23 18,-49-55,84 82,0 0,1 1,-1-1,0 0,0 1,0-1,1 1,-1-1,0 1,0-1,0 1,0-1,0 1,0 0,0 0,0-1,0 1,0 0,0 0,0 0,0 0,0 0,0 0,0 1,0-1,0 0,0 0,0 1,-1 0,1 0,-1 0,1 1,0-1,-1 1,1 0,0-1,0 1,0 0,1 0,-1-1,0 1,1 0,-1 0,0 1,-1 10,0 0,1 1,0-1,1 2,0 11,1-1,2 0,0 0,6 20,13 65,0-31,-10-34,7 42,-19-85,1 0,-1 0,0 0,1 0,-1 0,1 0,0 0,0 0,0 0,0 0,0-1,0 1,0 0,0-1,2 2,-3-3,1 1,0-1,0 1,0-1,0 1,0-1,0 0,0 1,0-1,0 0,0 0,0 0,0 0,0 0,0 0,0 0,0 0,0 0,0 0,0-1,1 1,6-4,0 0,0 0,0-1,-1 0,0-1,5-4,27-16,-37 25,0 0,0 0,0 1,0 0,0-1,0 1,0 0,0 0,0 0,0 0,0 0,0 0,0 0,0 1,0-1,-1 1,1 0,0-1,0 1,0 0,-1 0,2 1,0 0,0 1,-1-1,1 1,-1 0,0 0,0 0,0 0,0 1,0-1,-1 0,2 4,1 6,-1 0,1 1,-2-1,0 1,-1-1,0 5,-1 580,-2-267,2-312,0 10,0 1,2 0,1-1,5 19,15 62,-17-74,-2-1,-2 1,-1 0,-1 0,-3 3,1 44,2 491,0-568,0 1,0-1,-1 1,1-1,-2 0,1 1,-1-1,0 0,0 0,0 0,-3 4,3-7,0-1,0 1,-1 0,1-1,-1 0,0 0,1 1,-1-1,0-1,0 1,0 0,0-1,-1 0,1 1,0-1,-1-1,1 1,0 0,-1-1,1 0,-1 1,0-2,1 2,-12 0,0-1,0 0,0-1,-13-2,24 2,0 0,0-1,-1 1,1-1,0 1,0-1,0 0,0-1,1 1,-1-1,1 0,-1 0,1 0,0 0,0 0,1-1,-1 1,-1-3,-6-12,2 0,-1-1,2 0,1 0,0-1,1 1,2-1,0-1,0 0,-1-50,4-69,1 60,-1-693,1 757,1 0,1-1,0 1,1 1,5-13,-3 9,-1-1,0 1,0-13,-1 4,1-1,9-23,-8 29,0 0,-1-1,-2 0,1-16,-4-1,0 15,0-1,2 1,1 0,4-14,-1 3,-2 0,-2 0,-1 0,-4-27,2 6,1 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03:29:29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8:14.7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91,'0'13,"-2"0,0 0,-1-1,-1 5,-5 27,-11 59,10-62,3 0,0 14,0 86,12 132,5-178,3 0,4 0,26 73,-31-108,-2 1,-3 0,-1 55,8 74,2-78,13 110,-7-46,1 13,-19-142,13 332,-19-312,-4-1,-2 1,-12 40,10-54,7-31,-1 1,-2-1,0 0,-2 2,-35 95,38-103,1 1,1 0,0 0,1 0,1 0,1 11,-1-4,0 0,-5 22,-1 6,2 0,2 1,3-1,2 8,-2 101,-3-138,-1 0,0 0,-2 0,-5 12,-7 28,-55 215,59-229,-12 24,-4 14,25-66,1 0,1 0,1 0,1 9,-7 51,3-55,2 1,1-1,1 1,3 20,-2-45,0 0,1 1,-1-1,1 0,-1 0,1 0,0 0,0-1,0 1,0 0,0 0,0 0,0-1,1 1,-1-1,0 1,1-1,0 1,-1-1,1 0,1 1,1 0,0 0,1 0,-1-1,0 1,1-1,0 0,-1-1,1 1,-1-1,2 1,8-2,0 1,0-2,0 0,0 0,0-1,6-3,-16 4,0 1,0-1,0 0,-1 0,1 0,0-1,-1 1,1-1,-1 0,0 0,0 0,0-1,-1 1,1-1,-1 1,1-1,-1 0,0 0,-1 0,1 0,-1 0,0 0,0 0,0-1,0 1,1-16,0 0,-2-1,0 1,-1 0,-1-2,-2-30,4-545,-1 559,-3 0,-2-3,-4-62,2-8,-13-58,15 126,-4-64,5 1,8-74,0 27,-5 7,-10-56,2 30,9-140,4 126,-5 74,0 20,6-49,18 0,5-61,-9 83,-5 1,-4-49,-9 93,3-1,5-16,2-1,-8 57,2 0,1 0,2 0,4-7,-5 13,0 0,-2 0,-1 0,-1-1,-2 1,-2-14,1 6,1 0,2 0,6-29,-2 25,-3 0,-1 0,-3-37,0 23,1 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03:28:09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1,'21'2,"0"0,-1 2,1 0,-1 2,0 0,0 1,13 7,-27-10,0 0,0 0,0 0,-1 1,0 0,0 0,0 0,-1 1,1-1,-1 1,-1 0,1 0,-1 1,0-1,1 5,7 19,-1 0,5 31,-8-32,7 17,-10-35,0 0,0 0,-1 0,-1 0,0 0,0 1,-1-1,-1 1,0-1,-1 7,1-17,-1 0,1 0,0 0,-1 0,1 0,-1 0,1-1,-1 1,0 0,1 0,-1-1,0 1,0 0,1-1,-1 1,0-1,0 1,0-1,0 1,0-1,0 0,0 0,1 1,-1-1,0 0,0 0,0 0,0 0,0 0,0 0,0 0,0 0,0 0,0 0,0-1,0 1,0 0,0-1,0 1,0-1,0 1,0-1,-43-23,40 22,-35-25,-20-19,23 18,-49-55,84 82,0 0,1 1,-1-1,0 0,0 1,0-1,1 1,-1-1,0 1,0-1,0 1,0-1,0 1,0 0,0 0,0-1,0 1,0 0,0 0,0 0,0 0,0 0,0 0,0 1,0-1,0 0,0 0,0 1,-1 0,1 0,-1 0,1 1,0-1,-1 1,1 0,0-1,0 1,0 0,1 0,-1-1,0 1,1 0,-1 0,0 1,-1 10,0 0,1 1,0-1,1 2,0 11,1-1,2 0,0 0,6 20,13 65,0-31,-10-34,7 42,-19-85,1 0,-1 0,0 0,1 0,-1 0,1 0,0 0,0 0,0 0,0 0,0-1,0 1,0 0,0-1,2 2,-3-3,1 1,0-1,0 1,0-1,0 1,0-1,0 0,0 1,0-1,0 0,0 0,0 0,0 0,0 0,0 0,0 0,0 0,0 0,0 0,0-1,1 1,6-4,0 0,0 0,0-1,-1 0,0-1,5-4,27-16,-37 25,0 0,0 0,0 1,0 0,0-1,0 1,0 0,0 0,0 0,0 0,0 0,0 0,0 0,0 1,0-1,-1 1,1 0,0-1,0 1,0 0,-1 0,2 1,0 0,0 1,-1-1,1 1,-1 0,0 0,0 0,0 0,0 1,0-1,-1 0,2 4,1 6,-1 0,1 1,-2-1,0 1,-1-1,0 5,-1 580,-2-267,2-312,0 10,0 1,2 0,1-1,5 19,15 62,-17-74,-2-1,-2 1,-1 0,-1 0,-3 3,1 44,2 491,0-568,0 1,0-1,-1 1,1-1,-2 0,1 1,-1-1,0 0,0 0,0 0,-3 4,3-7,0-1,0 1,-1 0,1-1,-1 0,0 0,1 1,-1-1,0-1,0 1,0 0,0-1,-1 0,1 1,0-1,-1-1,1 1,0 0,-1-1,1 0,-1 1,0-2,1 2,-12 0,0-1,0 0,0-1,-13-2,24 2,0 0,0-1,-1 1,1-1,0 1,0-1,0 0,0-1,1 1,-1-1,1 0,-1 0,1 0,0 0,0 0,1-1,-1 1,-1-3,-6-12,2 0,-1-1,2 0,1 0,0-1,1 1,2-1,0-1,0 0,-1-50,4-69,1 60,-1-693,1 757,1 0,1-1,0 1,1 1,5-13,-3 9,-1-1,0 1,0-13,-1 4,1-1,9-23,-8 29,0 0,-1-1,-2 0,1-16,-4-1,0 15,0-1,2 1,1 0,4-14,-1 3,-2 0,-2 0,-1 0,-4-27,2 6,1 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4T03:29:29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5:43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5:44.7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9,'0'-4,"0"0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5:54.3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5:56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06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5:41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 4857,'1'-21,"0"-1,1 1,1-1,4-10,-2 3,-1-1,-1-24,-1 19,6-31,-2 34,7-34,-1-23,-4 28,5-13,-4 31,-2-1,-2 0,-2-12,-2 28,2-1,3-13,4-44,-10 22,-4 0,-2 1,-8-25,-4-49,1 29,-5 2,-28-83,31 119,2 11,3 16,3-1,1-1,2 0,2 0,1-36,3 9,0 38,2 1,1-1,2 0,2-2,4-3,3 0,7-16,17-56,-22 54,65-280,-58 220,7-109,-18 133,-4 36,-1-49,-5 69,1-10,-3-1,-2 1,-5-17,-13-99,9 72,4 15,0-18,8 67,-1 1,-2 1,-2-11,2 15,1 0,1 0,1 0,1-5,0 3,-1 0,-1 1,-3-12,-7-54,11 69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06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07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07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09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2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3.2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3.5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6.0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5:49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64,'0'27,"0"7,0 0,-3 0,0 0,-5 12,2-6,2-1,1 2,2-1,4 34,0 15,-3 389,-3-428,-2-1,-2 1,-5 10,-6 50,14-90,-1 0,-1 0,-3 8,-10 35,-43 172,42-162,12-46,1-1,1 1,2 0,1 1,0 16,2-17,-2 0,-4 20,3-19,0 0,2 14,0 7,3-1,1 1,3 0,2-1,11 40,-2-39,3-1,1-1,3 0,18 26,-22-40,0 1,-3 0,0 2,-3 0,0 0,-3 1,0 5,-5-21,0-1,7 16,9 38,-11-14,-3 0,-2 1,-3 36,-1 12,0-14,-4 6,-2-65,-1 0,-6 19,5-26,1 1,2 0,0 0,2 6,3-13,-1-15,1 1,-2-1,1 1,-1-1,0 1,-1 0,2-8,0-1,0 0,0 1,0-1,0 0,0 0,0 1,0-1,0 0,0 1,0-1,0 0,0 1,-1-1,1 0,0 0,0 1,0-1,0 0,-1 0,1 1,0-1,0 0,-1 0,1 0,0 0,0 1,-1-1,1 0,0 0,0 0,-1 0,1 0,0 0,-1 1,-3-12,-1-19,-2-139,9-34,1 35,8-73,0-10,-10 82,-3-135,-4 250,-10-44,8 54,1 0,2 0,2-9,5-433,-1 469,0 0,2 1,3-14,-2 12,-1 0,-1 0,0-3,1-11,1 0,1 0,6-14,-4 15,-1 0,-1 0,0-27,-5 46,1-77,10-51,-2 26,-5 0,-7-41,1 12,4 28,1 27,-8-62,-6 91,7 42,1 1,1-1,0-6,0-9,-2 0,-3-8,2 11,2 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6T02:06:16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6:20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6:20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7:55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0,'-1'0,"0"1,0-1,0 1,0-1,0 1,0 0,0-1,0 1,0 0,0 0,0 0,0-1,1 1,-1 0,0 0,1 0,-1 0,1 0,-1 0,1 1,-1-1,-9 25,9-25,-40 123,-13 72,47-154,-2 40,2-14,-1 28,5-1,5 30,-1-14,0-79,1 1,2-1,1 0,1 0,2 0,1-1,2 0,11 22,-9-28,2-2,1 0,0 0,3 0,-2-3,-1 1,-1 1,-1 1,5 12,-13-21,-2 1,0 0,0 0,-2 0,1 4,4 24,-2-12,-2 0,-1 0,-1 0,-2 3,1 3,1 0,4 25,3 13,-4 0,-5 68,0-42,5 20,6-44,-5-49,-1 0,-1 20,-3-31,0 22,2 1,1-1,5 22,-1-10,-2 0,-3 1,-2-1,-2 14,-1 34,3-64,1-3,-1-1,-2 0,-1 0,-1 0,-6 17,0-5,2 1,-3 34,4-33,-2-1,-4 7,4-17,9-32,-1-1,1 1,0-1,-1 1,0 0,1-1,-1 1,0-1,0 0,0 1,1-1,-2 0,1 1,0-1,-1 1,-5-5,3-14,1-16,2 18,0 0,-2 1,1-1,-2 1,-2-7,6 21,0 1,0-1,0 0,0 1,0-1,0 0,-1 1,1-1,0 0,0 0,-1 1,1-1,0 0,0 1,-1-1,1 0,0 0,-1 0,1 1,0-1,0 0,-1 0,1 0,-1 0,1 1,0-1,-1 0,1 0,0 0,-1 0,1 0,0 0,-1 0,1 0,-1 0,1 0,0-1,-1 1,1 0,0 0,-1 0,1 0,0 0,-1-1,1 1,0 0,-1 0,1-1,0 1,0 0,-1 0,1-1,0 1,0 0,0-1,-1 1,1 0,0-1,0 1,0 0,0-1,0 1,0 0,-1-1,-10 39,9-29,2-9,0 1,0-1,0 0,0 1,0-1,0 1,0-1,-1 0,1 1,0-1,0 0,0 1,0-1,0 0,0 1,-1-1,1 0,0 1,0-1,-1 0,1 1,0-1,0 0,-1 0,1 1,0-1,-1 0,1 0,0 0,-1 0,1 1,0-1,-1 0,1 0,-1 0,1 0,0 0,-1 0,1 0,-1 0,-4-16,1-27,3 23,1 0,2-1,-1 1,2 0,1 0,1 0,0 1,3-5,21-56,1-13,-22 63,-2-1,-1 1,-1-1,0-28,-2 23,6-36,-2 34,-1-28,-4-346,-3 197,1 189,-1 0,-6-22,3 22,2-1,0-19,3 44,0-39,-2 1,-2-1,-3-11,0-3,3-1,1 1,4-1,1-1,1-49,-1 49,7-35,-3 35,-1-39,-5 71,1 1,0 0,2 0,5-18,-2 5,-2-1,-1 0,-2 1,-2-1,-1-4,-1-43,4 39,0 13,-1-1,-2 1,-2 0,-5-25,3 22,2 1,2-1,0 0,3 0,1-5,1-40,-3 78,-1-26,2 1,1-1,1 1,5-18,1-20,-17 103,-2-1,-1 0,-6 13,3-12,8-19,-28 78,3 1,5 2,-5 50,26-111,-9 51,5 1,3 35,7 854,-2-952,-2 1,-1-1,-2 0,-1 4,-1 4,-3 33,-11 203,15-186,5 1,7 70,5-88,-5-44,-2 0,1 14,-2-6,2-1,1 1,9 28,-5-32,1 0,5 7,2 7,-5-9,-1 0,-2 0,-1 1,-2 1,-1-1,-1 1,-3 0,0 1,-2 142,1-415,0 237,0 0,0 0,0 0,0 0,0 0,0 0,0 0,0 0,-1 0,1 1,0-1,0 0,0 0,0 0,0 0,0 0,0 0,0 0,0 0,0 0,0 0,0 0,0 0,-1 0,1 0,0 0,0 0,0 0,0 0,0 0,0 0,0 0,0 0,0 0,0 0,0 0,-1 0,1 0,0 0,0 0,0 0,0 0,0 0,0 0,0 0,0 0,0 0,0-1,0 1,0 0,0 0,0 0,0 0,0 0,0 0,-1 0,1 0,0 0,0 0,0 0,0 0,0-1,0 1,0 0,0 0,-8 11,-6 13,-31 94,32-78,10-22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8:14.7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91,'0'13,"-2"0,0 0,-1-1,-1 5,-5 27,-11 59,10-62,3 0,0 14,0 86,12 132,5-178,3 0,4 0,26 73,-31-108,-2 1,-3 0,-1 55,8 74,2-78,13 110,-7-46,1 13,-19-142,13 332,-19-312,-4-1,-2 1,-12 40,10-54,7-31,-1 1,-2-1,0 0,-2 2,-35 95,38-103,1 1,1 0,0 0,1 0,1 0,1 11,-1-4,0 0,-5 22,-1 6,2 0,2 1,3-1,2 8,-2 101,-3-138,-1 0,0 0,-2 0,-5 12,-7 28,-55 215,59-229,-12 24,-4 14,25-66,1 0,1 0,1 0,1 9,-7 51,3-55,2 1,1-1,1 1,3 20,-2-45,0 0,1 1,-1-1,1 0,-1 0,1 0,0 0,0-1,0 1,0 0,0 0,0 0,0-1,1 1,-1-1,0 1,1-1,0 1,-1-1,1 0,1 1,1 0,0 0,1 0,-1-1,0 1,1-1,0 0,-1-1,1 1,-1-1,2 1,8-2,0 1,0-2,0 0,0 0,0-1,6-3,-16 4,0 1,0-1,0 0,-1 0,1 0,0-1,-1 1,1-1,-1 0,0 0,0 0,0-1,-1 1,1-1,-1 1,1-1,-1 0,0 0,-1 0,1 0,-1 0,0 0,0 0,0-1,0 1,1-16,0 0,-2-1,0 1,-1 0,-1-2,-2-30,4-545,-1 559,-3 0,-2-3,-4-62,2-8,-13-58,15 126,-4-64,5 1,8-74,0 27,-5 7,-10-56,2 30,9-140,4 126,-5 74,0 20,6-49,18 0,5-61,-9 83,-5 1,-4-49,-9 93,3-1,5-16,2-1,-8 57,2 0,1 0,2 0,4-7,-5 13,0 0,-2 0,-1 0,-1-1,-2 1,-2-14,1 6,1 0,2 0,6-29,-2 25,-3 0,-1 0,-3-37,0 23,1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7:55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0,'-1'0,"0"1,0-1,0 1,0-1,0 1,0 0,0-1,0 1,0 0,0 0,0 0,0-1,1 1,-1 0,0 0,1 0,-1 0,1 0,-1 0,1 1,-1-1,-9 25,9-25,-40 123,-13 72,47-154,-2 40,2-14,-1 28,5-1,5 30,-1-14,0-79,1 1,2-1,1 0,1 0,2 0,1-1,2 0,11 22,-9-28,2-2,1 0,0 0,3 0,-2-3,-1 1,-1 1,-1 1,5 12,-13-21,-2 1,0 0,0 0,-2 0,1 4,4 24,-2-12,-2 0,-1 0,-1 0,-2 3,1 3,1 0,4 25,3 13,-4 0,-5 68,0-42,5 20,6-44,-5-49,-1 0,-1 20,-3-31,0 22,2 1,1-1,5 22,-1-10,-2 0,-3 1,-2-1,-2 14,-1 34,3-64,1-3,-1-1,-2 0,-1 0,-1 0,-6 17,0-5,2 1,-3 34,4-33,-2-1,-4 7,4-17,9-32,-1-1,1 1,0-1,-1 1,0 0,1-1,-1 1,0-1,0 0,0 1,1-1,-2 0,1 1,0-1,-1 1,-5-5,3-14,1-16,2 18,0 0,-2 1,1-1,-2 1,-2-7,6 21,0 1,0-1,0 0,0 1,0-1,0 0,-1 1,1-1,0 0,0 0,-1 1,1-1,0 0,0 1,-1-1,1 0,0 0,-1 0,1 1,0-1,0 0,-1 0,1 0,-1 0,1 1,0-1,-1 0,1 0,0 0,-1 0,1 0,0 0,-1 0,1 0,-1 0,1 0,0-1,-1 1,1 0,0 0,-1 0,1 0,0 0,-1-1,1 1,0 0,-1 0,1-1,0 1,0 0,-1 0,1-1,0 1,0 0,0-1,-1 1,1 0,0-1,0 1,0 0,0-1,0 1,0 0,-1-1,-10 39,9-29,2-9,0 1,0-1,0 0,0 1,0-1,0 1,0-1,-1 0,1 1,0-1,0 0,0 1,0-1,0 0,0 1,-1-1,1 0,0 1,0-1,-1 0,1 1,0-1,0 0,-1 0,1 1,0-1,-1 0,1 0,0 0,-1 0,1 1,0-1,-1 0,1 0,-1 0,1 0,0 0,-1 0,1 0,-1 0,-4-16,1-27,3 23,1 0,2-1,-1 1,2 0,1 0,1 0,0 1,3-5,21-56,1-13,-22 63,-2-1,-1 1,-1-1,0-28,-2 23,6-36,-2 34,-1-28,-4-346,-3 197,1 189,-1 0,-6-22,3 22,2-1,0-19,3 44,0-39,-2 1,-2-1,-3-11,0-3,3-1,1 1,4-1,1-1,1-49,-1 49,7-35,-3 35,-1-39,-5 71,1 1,0 0,2 0,5-18,-2 5,-2-1,-1 0,-2 1,-2-1,-1-4,-1-43,4 39,0 13,-1-1,-2 1,-2 0,-5-25,3 22,2 1,2-1,0 0,3 0,1-5,1-40,-3 78,-1-26,2 1,1-1,1 1,5-18,1-20,-17 103,-2-1,-1 0,-6 13,3-12,8-19,-28 78,3 1,5 2,-5 50,26-111,-9 51,5 1,3 35,7 854,-2-952,-2 1,-1-1,-2 0,-1 4,-1 4,-3 33,-11 203,15-186,5 1,7 70,5-88,-5-44,-2 0,1 14,-2-6,2-1,1 1,9 28,-5-32,1 0,5 7,2 7,-5-9,-1 0,-2 0,-1 1,-2 1,-1-1,-1 1,-3 0,0 1,-2 142,1-415,0 237,0 0,0 0,0 0,0 0,0 0,0 0,0 0,0 0,-1 0,1 1,0-1,0 0,0 0,0 0,0 0,0 0,0 0,0 0,0 0,0 0,0 0,0 0,0 0,-1 0,1 0,0 0,0 0,0 0,0 0,0 0,0 0,0 0,0 0,0 0,0 0,0 0,-1 0,1 0,0 0,0 0,0 0,0 0,0 0,0 0,0 0,0 0,0 0,0-1,0 1,0 0,0 0,0 0,0 0,0 0,0 0,-1 0,1 0,0 0,0 0,0 0,0 0,0-1,0 1,0 0,0 0,-8 11,-6 13,-31 94,32-78,10-22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2-03T18:18:14.7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91,'0'13,"-2"0,0 0,-1-1,-1 5,-5 27,-11 59,10-62,3 0,0 14,0 86,12 132,5-178,3 0,4 0,26 73,-31-108,-2 1,-3 0,-1 55,8 74,2-78,13 110,-7-46,1 13,-19-142,13 332,-19-312,-4-1,-2 1,-12 40,10-54,7-31,-1 1,-2-1,0 0,-2 2,-35 95,38-103,1 1,1 0,0 0,1 0,1 0,1 11,-1-4,0 0,-5 22,-1 6,2 0,2 1,3-1,2 8,-2 101,-3-138,-1 0,0 0,-2 0,-5 12,-7 28,-55 215,59-229,-12 24,-4 14,25-66,1 0,1 0,1 0,1 9,-7 51,3-55,2 1,1-1,1 1,3 20,-2-45,0 0,1 1,-1-1,1 0,-1 0,1 0,0 0,0-1,0 1,0 0,0 0,0 0,0-1,1 1,-1-1,0 1,1-1,0 1,-1-1,1 0,1 1,1 0,0 0,1 0,-1-1,0 1,1-1,0 0,-1-1,1 1,-1-1,2 1,8-2,0 1,0-2,0 0,0 0,0-1,6-3,-16 4,0 1,0-1,0 0,-1 0,1 0,0-1,-1 1,1-1,-1 0,0 0,0 0,0-1,-1 1,1-1,-1 1,1-1,-1 0,0 0,-1 0,1 0,-1 0,0 0,0 0,0-1,0 1,1-16,0 0,-2-1,0 1,-1 0,-1-2,-2-30,4-545,-1 559,-3 0,-2-3,-4-62,2-8,-13-58,15 126,-4-64,5 1,8-74,0 27,-5 7,-10-56,2 30,9-140,4 126,-5 74,0 20,6-49,18 0,5-61,-9 83,-5 1,-4-49,-9 93,3-1,5-16,2-1,-8 57,2 0,1 0,2 0,4-7,-5 13,0 0,-2 0,-1 0,-1-1,-2 1,-2-14,1 6,1 0,2 0,6-29,-2 25,-3 0,-1 0,-3-37,0 23,1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B2AA-5765-4DBD-8E9B-BEF9FF713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AE355-0DC1-4737-AB38-85A0379A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AB0B-71D0-40E3-B93B-179D5D0E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7183-6BD0-44BE-BB48-B6726EF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94A0-245A-4ABC-BEC7-A6AECD1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1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8395-9CB2-42BC-A49D-BBA20979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5B39-9569-4D87-8E40-FF4E7B01B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181B-33C8-4D6B-ADD8-AB59CFC8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0B5A-2396-452C-A1E3-52B613E2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09A7-D88D-4717-A8CD-E6C75A81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C9DCA-64B7-4177-B6F2-0D3606D6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A4F4-26A1-4BE6-9735-658CE159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6A0F-C636-4504-807C-BF9F57B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101D-2861-41FA-877E-95FB918D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5FD1-5CB2-445B-A7EB-2BA28395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713-8549-46B8-B400-30A9260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AEA-6599-429A-824B-2ABBA546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0BEC-1199-4956-B4C7-6B79B476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A55-87C0-40A7-9CF3-64B39F6F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4A23-E0E3-482C-A6FB-AFEF4C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8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6AAD-3AEA-4F93-9AFF-370AD588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CF650-FE44-49D6-BBE3-24647A23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5E21-1268-498A-8E4D-9EC8D830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0B56-6B12-4FE0-801E-7CDFC902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1FDB-8A90-402E-AB1B-80992165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9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DA15-77FF-4E85-9330-5091A1D1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FC464-481F-4F21-B478-94761F84B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AEE1-0ECC-4A54-AAD6-63E19941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99571-060D-4B95-A55D-07CBCA1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E574-7A2F-4B1B-823F-69FBE3DD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9605-7B3A-4978-9D81-942EC4A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951-47A7-47C1-A426-A21ADDAA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FF37-CD91-4BB6-AA37-2979C2D0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86FD2-2D0C-4BF6-AB38-D9E8A545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1EBB-C871-4647-A966-099674332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7EC1-F654-4E83-A446-2B679045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CCBB0-5210-45CB-85A7-ABD5A154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3A521-DDCE-4827-9FF9-81A03D9D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29048-6C0D-478B-AF43-4DEF57C8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884C-5B82-47F0-83F8-01BBEE96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BEEE8-AA7C-4358-8104-CB9794E8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AA4C6-B9FA-4CA0-8808-9F07DE26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4F1DD-84F7-46D5-96BF-1F4AA630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16CEA-9D3D-4D8D-8C5E-743D6D2E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E52AC-A824-4C92-BD3A-B8E2E193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AEF7-D266-4E34-82B6-6F73275E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3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F28-772D-431B-B4FD-3C230491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B50C-5A19-4AFA-A9F8-28B28FD5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BAB2E-513E-436E-9595-EC399537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A4D8F-4F97-469D-B34F-73662321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CC89A-13C5-4D1A-A0D3-1DF1C249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5273-2019-4989-9C2E-629660C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6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C1EF-9764-4F37-A47E-143687DA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B436C-F31E-47F5-BCAD-72BB76187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33C20-EC55-4018-AD0E-83F0AB63E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E28B-DBF8-4DF6-A3EF-DF03251C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F99D-FEE2-4E88-8AB3-84EAB792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49A6-0634-492E-BC2F-0268F3B7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8D6BB-FE27-47E4-A1E1-0ABC8ED2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098FD-4579-4DF2-9052-CD82DB287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E78F-C6D2-42ED-941D-DCDD96C1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A4C7-6C5D-4E89-A114-7011D3889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DE2C1-0109-4DFB-AFE6-D2BCD3DE4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4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21" Type="http://schemas.openxmlformats.org/officeDocument/2006/relationships/image" Target="../media/image11.png"/><Relationship Id="rId17" Type="http://schemas.openxmlformats.org/officeDocument/2006/relationships/image" Target="../media/image9.png"/><Relationship Id="rId2" Type="http://schemas.openxmlformats.org/officeDocument/2006/relationships/customXml" Target="../ink/ink8.xml"/><Relationship Id="rId16" Type="http://schemas.openxmlformats.org/officeDocument/2006/relationships/image" Target="../media/image8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9" Type="http://schemas.openxmlformats.org/officeDocument/2006/relationships/image" Target="../media/image10.png"/><Relationship Id="rId14" Type="http://schemas.openxmlformats.org/officeDocument/2006/relationships/customXml" Target="../ink/ink9.xml"/><Relationship Id="rId22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39" Type="http://schemas.openxmlformats.org/officeDocument/2006/relationships/customXml" Target="../ink/ink28.xml"/><Relationship Id="rId21" Type="http://schemas.openxmlformats.org/officeDocument/2006/relationships/image" Target="../media/image11.png"/><Relationship Id="rId34" Type="http://schemas.openxmlformats.org/officeDocument/2006/relationships/customXml" Target="../ink/ink23.xml"/><Relationship Id="rId42" Type="http://schemas.openxmlformats.org/officeDocument/2006/relationships/comments" Target="../comments/comment3.xml"/><Relationship Id="rId25" Type="http://schemas.openxmlformats.org/officeDocument/2006/relationships/image" Target="../media/image14.png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2" Type="http://schemas.openxmlformats.org/officeDocument/2006/relationships/customXml" Target="../ink/ink12.xml"/><Relationship Id="rId16" Type="http://schemas.openxmlformats.org/officeDocument/2006/relationships/customXml" Target="../ink/ink13.xml"/><Relationship Id="rId20" Type="http://schemas.openxmlformats.org/officeDocument/2006/relationships/customXml" Target="../ink/ink14.xml"/><Relationship Id="rId29" Type="http://schemas.openxmlformats.org/officeDocument/2006/relationships/customXml" Target="../ink/ink18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15.xml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19" Type="http://schemas.openxmlformats.org/officeDocument/2006/relationships/image" Target="../media/image10.png"/><Relationship Id="rId31" Type="http://schemas.openxmlformats.org/officeDocument/2006/relationships/customXml" Target="../ink/ink20.xml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D1A-5EFE-4534-AF81-2D010913D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833" y="154857"/>
            <a:ext cx="9597154" cy="2262781"/>
          </a:xfrm>
        </p:spPr>
        <p:txBody>
          <a:bodyPr>
            <a:normAutofit/>
          </a:bodyPr>
          <a:lstStyle/>
          <a:p>
            <a:r>
              <a:rPr lang="en-US" dirty="0"/>
              <a:t>Factors Driving Employee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C7E2F-9D77-4FCD-9754-C57549072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980385"/>
            <a:ext cx="8915399" cy="11262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err="1"/>
              <a:t>DDSAnalytics</a:t>
            </a:r>
            <a:endParaRPr lang="en-US" dirty="0"/>
          </a:p>
          <a:p>
            <a:pPr algn="ctr"/>
            <a:r>
              <a:rPr lang="en-US" dirty="0"/>
              <a:t>Quynh Chau</a:t>
            </a:r>
          </a:p>
          <a:p>
            <a:pPr algn="ctr"/>
            <a:r>
              <a:rPr lang="en-US" dirty="0"/>
              <a:t>December 5, 2019</a:t>
            </a:r>
          </a:p>
        </p:txBody>
      </p:sp>
    </p:spTree>
    <p:extLst>
      <p:ext uri="{BB962C8B-B14F-4D97-AF65-F5344CB8AC3E}">
        <p14:creationId xmlns:p14="http://schemas.microsoft.com/office/powerpoint/2010/main" val="24075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1F75-678C-453F-9F35-45D003EC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33" y="-26390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Assumptions and 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BA8F6-6270-4801-B64F-86B007A35243}"/>
              </a:ext>
            </a:extLst>
          </p:cNvPr>
          <p:cNvSpPr txBox="1"/>
          <p:nvPr/>
        </p:nvSpPr>
        <p:spPr>
          <a:xfrm>
            <a:off x="389615" y="699715"/>
            <a:ext cx="1180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on factors affecting employee turnover/retention was based on the most recent 12-month period employment data.</a:t>
            </a:r>
          </a:p>
          <a:p>
            <a:r>
              <a:rPr lang="en-US" dirty="0"/>
              <a:t>Data contains 870 records, with 36 variables grouped into the categories below: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95D19FD-59E0-4569-9C28-29FF053EBA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590050"/>
              </p:ext>
            </p:extLst>
          </p:nvPr>
        </p:nvGraphicFramePr>
        <p:xfrm>
          <a:off x="705016" y="1623045"/>
          <a:ext cx="10781967" cy="5008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05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30510B-2BF9-43FB-AF8B-89F0908E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7" y="712635"/>
            <a:ext cx="5528951" cy="4145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89E4F-B5F8-4316-9075-F5CD6381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56" y="712636"/>
            <a:ext cx="5935295" cy="414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5EBD8F-015A-4D3A-A1CE-A71B567D4064}"/>
              </a:ext>
            </a:extLst>
          </p:cNvPr>
          <p:cNvSpPr txBox="1"/>
          <p:nvPr/>
        </p:nvSpPr>
        <p:spPr>
          <a:xfrm>
            <a:off x="904568" y="186813"/>
            <a:ext cx="105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Satisfaction Among Different Job Roles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715CF-CFAA-48B5-B8FD-C30BD3ED7097}"/>
              </a:ext>
            </a:extLst>
          </p:cNvPr>
          <p:cNvSpPr txBox="1"/>
          <p:nvPr/>
        </p:nvSpPr>
        <p:spPr>
          <a:xfrm>
            <a:off x="661583" y="5057025"/>
            <a:ext cx="10996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Observations</a:t>
            </a:r>
            <a:r>
              <a:rPr lang="en-US" sz="1400" dirty="0"/>
              <a:t>:</a:t>
            </a:r>
          </a:p>
          <a:p>
            <a:pPr marL="342900" indent="-342900">
              <a:buAutoNum type="arabicPeriod"/>
            </a:pPr>
            <a:r>
              <a:rPr lang="en-US" sz="1400" dirty="0"/>
              <a:t>For women employees: roles with the highest percentage (&gt;35%) of job satisfaction (highest = 4) include  Healthcare and Sales Representative; Women research directors had the highest percentage of job dissatisfaction (lowest rating = 1). Women in HR, managerial, and research director roles have the highest percentage of job dissatisfaction with at least 50% of their ratings were 1&amp;2.  </a:t>
            </a:r>
          </a:p>
          <a:p>
            <a:pPr marL="342900" indent="-342900">
              <a:buAutoNum type="arabicPeriod"/>
            </a:pPr>
            <a:r>
              <a:rPr lang="en-US" sz="1400" dirty="0"/>
              <a:t>For men employees:  roles with the highest percentage (approx. &gt; 35%) of job satisfaction (highest = 4) include Healthcare Representative and Research Scientist;  Male sales representatives tend to have the highest percentage (approx. &gt; 35%) of job dissatisfaction (lowest rating = 1). Men in managerial  and sales representative roles have the highest percentage (at least 50% ) of  job dissatisfaction (ratings = 1 &amp; 2).</a:t>
            </a:r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A5AE8E-764E-41B0-8EF0-6514CE0ECE7E}"/>
                  </a:ext>
                </a:extLst>
              </p14:cNvPr>
              <p14:cNvContentPartPr/>
              <p14:nvPr/>
            </p14:nvContentPartPr>
            <p14:xfrm>
              <a:off x="1025437" y="459549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A5AE8E-764E-41B0-8EF0-6514CE0ECE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437" y="448785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21F60B-AE0D-49B0-9444-62ABDEC5E230}"/>
                  </a:ext>
                </a:extLst>
              </p14:cNvPr>
              <p14:cNvContentPartPr/>
              <p14:nvPr/>
            </p14:nvContentPartPr>
            <p14:xfrm>
              <a:off x="976117" y="2688214"/>
              <a:ext cx="89640" cy="174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21F60B-AE0D-49B0-9444-62ABDEC5E2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2117" y="2580214"/>
                <a:ext cx="197280" cy="19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DDCC0C-F1C4-4AC2-80C5-4CDCE12F786F}"/>
                  </a:ext>
                </a:extLst>
              </p14:cNvPr>
              <p14:cNvContentPartPr/>
              <p14:nvPr/>
            </p14:nvContentPartPr>
            <p14:xfrm>
              <a:off x="3982117" y="2680294"/>
              <a:ext cx="122400" cy="1519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DDCC0C-F1C4-4AC2-80C5-4CDCE12F78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8477" y="2572294"/>
                <a:ext cx="230040" cy="17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960FEE-1321-4E79-8CE8-983DC6A03919}"/>
                  </a:ext>
                </a:extLst>
              </p14:cNvPr>
              <p14:cNvContentPartPr/>
              <p14:nvPr/>
            </p14:nvContentPartPr>
            <p14:xfrm>
              <a:off x="4118557" y="386433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960FEE-1321-4E79-8CE8-983DC6A039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4557" y="375633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06A9A2-56A8-436D-87C6-BD03336796C9}"/>
                  </a:ext>
                </a:extLst>
              </p14:cNvPr>
              <p14:cNvContentPartPr/>
              <p14:nvPr/>
            </p14:nvContentPartPr>
            <p14:xfrm>
              <a:off x="4070677" y="388773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06A9A2-56A8-436D-87C6-BD03336796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7037" y="378009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32754C-7096-46B7-853A-5607F58A84CB}"/>
                  </a:ext>
                </a:extLst>
              </p14:cNvPr>
              <p14:cNvContentPartPr/>
              <p14:nvPr/>
            </p14:nvContentPartPr>
            <p14:xfrm>
              <a:off x="9269077" y="2663374"/>
              <a:ext cx="123120" cy="1376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32754C-7096-46B7-853A-5607F58A84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15437" y="2555374"/>
                <a:ext cx="23076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14:cNvPr>
              <p14:cNvContentPartPr/>
              <p14:nvPr/>
            </p14:nvContentPartPr>
            <p14:xfrm>
              <a:off x="6805237" y="2670574"/>
              <a:ext cx="136440" cy="1888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1237" y="2562934"/>
                <a:ext cx="244080" cy="21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5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5EBD8F-015A-4D3A-A1CE-A71B567D4064}"/>
              </a:ext>
            </a:extLst>
          </p:cNvPr>
          <p:cNvSpPr txBox="1"/>
          <p:nvPr/>
        </p:nvSpPr>
        <p:spPr>
          <a:xfrm>
            <a:off x="904568" y="186813"/>
            <a:ext cx="105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Satisfaction Among Different Education Field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715CF-CFAA-48B5-B8FD-C30BD3ED7097}"/>
              </a:ext>
            </a:extLst>
          </p:cNvPr>
          <p:cNvSpPr txBox="1"/>
          <p:nvPr/>
        </p:nvSpPr>
        <p:spPr>
          <a:xfrm>
            <a:off x="597673" y="5332136"/>
            <a:ext cx="10996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Observations</a:t>
            </a:r>
            <a:r>
              <a:rPr lang="en-US" sz="1400" dirty="0"/>
              <a:t>:</a:t>
            </a:r>
          </a:p>
          <a:p>
            <a:pPr marL="342900" indent="-342900">
              <a:buAutoNum type="arabicPeriod"/>
            </a:pPr>
            <a:r>
              <a:rPr lang="en-US" sz="1400" dirty="0"/>
              <a:t>For both men and women, those in Human Resources and Technical fields seem to have less job satisfaction; the percentage of 1/2/3 ratings for these two fields are disproportionately higher than for other fields.</a:t>
            </a:r>
          </a:p>
          <a:p>
            <a:pPr marL="342900" indent="-342900">
              <a:buAutoNum type="arabicPeriod"/>
            </a:pPr>
            <a:r>
              <a:rPr lang="en-US" sz="1400" dirty="0"/>
              <a:t>For both men and women, Life Sciences and Medical professions tend to have higher job satisfaction as measured by the relative percentage of 3/4 ratings.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C32754C-7096-46B7-853A-5607F58A84CB}"/>
                  </a:ext>
                </a:extLst>
              </p14:cNvPr>
              <p14:cNvContentPartPr/>
              <p14:nvPr/>
            </p14:nvContentPartPr>
            <p14:xfrm>
              <a:off x="9269077" y="2663374"/>
              <a:ext cx="123120" cy="1376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C32754C-7096-46B7-853A-5607F58A84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15437" y="2555374"/>
                <a:ext cx="230760" cy="15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14:cNvPr>
              <p14:cNvContentPartPr/>
              <p14:nvPr/>
            </p14:nvContentPartPr>
            <p14:xfrm>
              <a:off x="6805237" y="2670574"/>
              <a:ext cx="136440" cy="1888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1237" y="2562934"/>
                <a:ext cx="244080" cy="210384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47751AE-0023-4434-B556-5CA59546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0" y="662259"/>
            <a:ext cx="5989742" cy="4145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70A03E-5291-4838-9BC7-3F6E6046D0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258" y="662259"/>
            <a:ext cx="5884807" cy="4145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4EF6CC-9F8B-4433-A1CF-092C4A8303F5}"/>
                  </a:ext>
                </a:extLst>
              </p14:cNvPr>
              <p14:cNvContentPartPr/>
              <p14:nvPr/>
            </p14:nvContentPartPr>
            <p14:xfrm>
              <a:off x="1000957" y="3378694"/>
              <a:ext cx="129960" cy="113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4EF6CC-9F8B-4433-A1CF-092C4A8303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6957" y="3271054"/>
                <a:ext cx="23760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4B9B17-5850-45C7-A052-84F4768C3475}"/>
                  </a:ext>
                </a:extLst>
              </p14:cNvPr>
              <p14:cNvContentPartPr/>
              <p14:nvPr/>
            </p14:nvContentPartPr>
            <p14:xfrm>
              <a:off x="1128757" y="420597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4B9B17-5850-45C7-A052-84F4768C34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4757" y="409833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6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5EBD8F-015A-4D3A-A1CE-A71B567D4064}"/>
              </a:ext>
            </a:extLst>
          </p:cNvPr>
          <p:cNvSpPr txBox="1"/>
          <p:nvPr/>
        </p:nvSpPr>
        <p:spPr>
          <a:xfrm>
            <a:off x="904568" y="186813"/>
            <a:ext cx="105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Satisfaction Among Different Education Level by Gender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715CF-CFAA-48B5-B8FD-C30BD3ED7097}"/>
              </a:ext>
            </a:extLst>
          </p:cNvPr>
          <p:cNvSpPr txBox="1"/>
          <p:nvPr/>
        </p:nvSpPr>
        <p:spPr>
          <a:xfrm>
            <a:off x="597673" y="5332136"/>
            <a:ext cx="10996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Observations</a:t>
            </a:r>
            <a:r>
              <a:rPr lang="en-US" sz="1400" dirty="0"/>
              <a:t>:</a:t>
            </a:r>
          </a:p>
          <a:p>
            <a:pPr marL="342900" indent="-342900">
              <a:buAutoNum type="arabicPeriod"/>
            </a:pPr>
            <a:r>
              <a:rPr lang="en-US" sz="1400" dirty="0"/>
              <a:t>Female Employees at highest education level (rating – 5) seem to be less satisfied in their jobs (rating = 4 &amp; 3) than their peer group and male employees at the same educational level.</a:t>
            </a:r>
          </a:p>
          <a:p>
            <a:pPr marL="342900" indent="-342900">
              <a:buAutoNum type="arabicPeriod"/>
            </a:pPr>
            <a:r>
              <a:rPr lang="en-US" sz="1400" dirty="0"/>
              <a:t>In general, male employees who have higher education level tend to have a relatively higher percentage of people who are more satisfied in their jobs (ratings = 3 or 4).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14:cNvPr>
              <p14:cNvContentPartPr/>
              <p14:nvPr/>
            </p14:nvContentPartPr>
            <p14:xfrm>
              <a:off x="6805237" y="2670574"/>
              <a:ext cx="136440" cy="1888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B64E8E-B084-43E2-A9E5-23BC4582FA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1237" y="2562934"/>
                <a:ext cx="244080" cy="21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4EF6CC-9F8B-4433-A1CF-092C4A8303F5}"/>
                  </a:ext>
                </a:extLst>
              </p14:cNvPr>
              <p14:cNvContentPartPr/>
              <p14:nvPr/>
            </p14:nvContentPartPr>
            <p14:xfrm>
              <a:off x="1000957" y="3378694"/>
              <a:ext cx="129960" cy="113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4EF6CC-9F8B-4433-A1CF-092C4A8303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6957" y="3271054"/>
                <a:ext cx="23760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4B9B17-5850-45C7-A052-84F4768C3475}"/>
                  </a:ext>
                </a:extLst>
              </p14:cNvPr>
              <p14:cNvContentPartPr/>
              <p14:nvPr/>
            </p14:nvContentPartPr>
            <p14:xfrm>
              <a:off x="1128757" y="420597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4B9B17-5850-45C7-A052-84F4768C34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4757" y="4098334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05E59E-4C7C-405C-820A-EC84F4C704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57676" y="662258"/>
            <a:ext cx="5828065" cy="429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8A5B6-71CA-484F-819F-63583DE7771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258" y="662257"/>
            <a:ext cx="5764924" cy="4299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610249-3669-47FF-A995-FA0BAF3D35E4}"/>
                  </a:ext>
                </a:extLst>
              </p14:cNvPr>
              <p14:cNvContentPartPr/>
              <p14:nvPr/>
            </p14:nvContentPartPr>
            <p14:xfrm>
              <a:off x="10725997" y="614601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610249-3669-47FF-A995-FA0BAF3D35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7357" y="61370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A1DF40-F558-45FA-8F03-30112588BB85}"/>
                  </a:ext>
                </a:extLst>
              </p14:cNvPr>
              <p14:cNvContentPartPr/>
              <p14:nvPr/>
            </p14:nvContentPartPr>
            <p14:xfrm>
              <a:off x="9859117" y="6031534"/>
              <a:ext cx="360" cy="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A1DF40-F558-45FA-8F03-30112588BB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50477" y="6022894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E12CAA-1FB6-42B8-992A-DF4E980A6436}"/>
                  </a:ext>
                </a:extLst>
              </p14:cNvPr>
              <p14:cNvContentPartPr/>
              <p14:nvPr/>
            </p14:nvContentPartPr>
            <p14:xfrm>
              <a:off x="6965077" y="33381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E12CAA-1FB6-42B8-992A-DF4E980A64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56437" y="3248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005B68-6E61-448B-ADA1-0BCBFAEE394D}"/>
                  </a:ext>
                </a:extLst>
              </p14:cNvPr>
              <p14:cNvContentPartPr/>
              <p14:nvPr/>
            </p14:nvContentPartPr>
            <p14:xfrm>
              <a:off x="5009197" y="34965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005B68-6E61-448B-ADA1-0BCBFAEE3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0197" y="3406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3094B9-25D8-4600-8542-1FF69144AC40}"/>
                  </a:ext>
                </a:extLst>
              </p14:cNvPr>
              <p14:cNvContentPartPr/>
              <p14:nvPr/>
            </p14:nvContentPartPr>
            <p14:xfrm>
              <a:off x="7251277" y="38925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3094B9-25D8-4600-8542-1FF69144AC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42637" y="3806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2CF574-A344-49D7-B14F-CF7F15DE1CFB}"/>
                  </a:ext>
                </a:extLst>
              </p14:cNvPr>
              <p14:cNvContentPartPr/>
              <p14:nvPr/>
            </p14:nvContentPartPr>
            <p14:xfrm>
              <a:off x="7847437" y="34173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2CF574-A344-49D7-B14F-CF7F15DE1C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38797" y="332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281DAC-E05E-420C-A9A1-12798C538AFF}"/>
                  </a:ext>
                </a:extLst>
              </p14:cNvPr>
              <p14:cNvContentPartPr/>
              <p14:nvPr/>
            </p14:nvContentPartPr>
            <p14:xfrm>
              <a:off x="7640797" y="43713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281DAC-E05E-420C-A9A1-12798C538A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32157" y="4281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21742B-65F9-40A9-A981-69A8956AD592}"/>
                  </a:ext>
                </a:extLst>
              </p14:cNvPr>
              <p14:cNvContentPartPr/>
              <p14:nvPr/>
            </p14:nvContentPartPr>
            <p14:xfrm>
              <a:off x="7529557" y="45297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21742B-65F9-40A9-A981-69A8956AD5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20917" y="443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AC7D84-212E-4EA6-9AAB-7A8493D9363D}"/>
                  </a:ext>
                </a:extLst>
              </p14:cNvPr>
              <p14:cNvContentPartPr/>
              <p14:nvPr/>
            </p14:nvContentPartPr>
            <p14:xfrm>
              <a:off x="3482437" y="5642014"/>
              <a:ext cx="360" cy="3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AC7D84-212E-4EA6-9AAB-7A8493D936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73437" y="5633014"/>
                <a:ext cx="180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3DD87FD-05D2-4205-9D67-8C0902236313}"/>
              </a:ext>
            </a:extLst>
          </p:cNvPr>
          <p:cNvGrpSpPr/>
          <p:nvPr/>
        </p:nvGrpSpPr>
        <p:grpSpPr>
          <a:xfrm>
            <a:off x="3831997" y="325534"/>
            <a:ext cx="360" cy="360"/>
            <a:chOff x="3831997" y="32553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B3EB5F-E90D-4880-8587-97C91CF431D6}"/>
                    </a:ext>
                  </a:extLst>
                </p14:cNvPr>
                <p14:cNvContentPartPr/>
                <p14:nvPr/>
              </p14:nvContentPartPr>
              <p14:xfrm>
                <a:off x="3831997" y="325534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B3EB5F-E90D-4880-8587-97C91CF431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3357" y="3165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C36BF6-4142-4FE6-9561-59850FD044A5}"/>
                    </a:ext>
                  </a:extLst>
                </p14:cNvPr>
                <p14:cNvContentPartPr/>
                <p14:nvPr/>
              </p14:nvContentPartPr>
              <p14:xfrm>
                <a:off x="3831997" y="32553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C36BF6-4142-4FE6-9561-59850FD044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3357" y="3165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B44AC4-2B00-43DE-A054-2D1CEF43B83E}"/>
                    </a:ext>
                  </a:extLst>
                </p14:cNvPr>
                <p14:cNvContentPartPr/>
                <p14:nvPr/>
              </p14:nvContentPartPr>
              <p14:xfrm>
                <a:off x="3831997" y="32553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B44AC4-2B00-43DE-A054-2D1CEF43B8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3357" y="3165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2A8726D-7DC8-46E8-8F74-6561C521314F}"/>
                  </a:ext>
                </a:extLst>
              </p14:cNvPr>
              <p14:cNvContentPartPr/>
              <p14:nvPr/>
            </p14:nvContentPartPr>
            <p14:xfrm>
              <a:off x="4460197" y="3892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2A8726D-7DC8-46E8-8F74-6561C52131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1557" y="3806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88FB34-E6C3-4F64-8D78-867C45E1CA89}"/>
                  </a:ext>
                </a:extLst>
              </p14:cNvPr>
              <p14:cNvContentPartPr/>
              <p14:nvPr/>
            </p14:nvContentPartPr>
            <p14:xfrm>
              <a:off x="4849717" y="1939774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88FB34-E6C3-4F64-8D78-867C45E1CA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1077" y="19307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479DE06-EEC0-414D-9E63-D53346DDDFF6}"/>
                  </a:ext>
                </a:extLst>
              </p14:cNvPr>
              <p14:cNvContentPartPr/>
              <p14:nvPr/>
            </p14:nvContentPartPr>
            <p14:xfrm>
              <a:off x="5032597" y="458757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479DE06-EEC0-414D-9E63-D53346DDDF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23957" y="45789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07BAC2-5EF5-40CA-ABEB-5F998DCC7070}"/>
                  </a:ext>
                </a:extLst>
              </p14:cNvPr>
              <p14:cNvContentPartPr/>
              <p14:nvPr/>
            </p14:nvContentPartPr>
            <p14:xfrm>
              <a:off x="7545397" y="64404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07BAC2-5EF5-40CA-ABEB-5F998DCC70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36757" y="64314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0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3E7-A1C0-46E5-AF2E-4DB2ED5C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64" y="114230"/>
            <a:ext cx="8911687" cy="65006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Characteristics of Attrition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185DC-7C81-4082-89B3-477BA5FB9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764295"/>
            <a:ext cx="5390985" cy="586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7D341-E403-45AE-BB24-ABA89E80FEC5}"/>
              </a:ext>
            </a:extLst>
          </p:cNvPr>
          <p:cNvSpPr txBox="1"/>
          <p:nvPr/>
        </p:nvSpPr>
        <p:spPr>
          <a:xfrm>
            <a:off x="6233822" y="2453551"/>
            <a:ext cx="5589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in the </a:t>
            </a:r>
            <a:r>
              <a:rPr lang="en-US" dirty="0" err="1"/>
              <a:t>Atttrition</a:t>
            </a:r>
            <a:r>
              <a:rPr lang="en-US" dirty="0"/>
              <a:t> category (“Yes”) tend to be:</a:t>
            </a:r>
          </a:p>
          <a:p>
            <a:pPr marL="342900" indent="-342900">
              <a:buAutoNum type="arabicPeriod"/>
            </a:pPr>
            <a:r>
              <a:rPr lang="en-US" dirty="0"/>
              <a:t>Younger in average age (around &lt;= 30)</a:t>
            </a:r>
          </a:p>
          <a:p>
            <a:pPr marL="342900" indent="-342900">
              <a:buAutoNum type="arabicPeriod"/>
            </a:pPr>
            <a:r>
              <a:rPr lang="en-US" dirty="0"/>
              <a:t>Longer distance from home</a:t>
            </a:r>
          </a:p>
          <a:p>
            <a:pPr marL="342900" indent="-342900">
              <a:buAutoNum type="arabicPeriod"/>
            </a:pPr>
            <a:r>
              <a:rPr lang="en-US" dirty="0"/>
              <a:t>&lt;=5 years of longevity at work</a:t>
            </a:r>
          </a:p>
          <a:p>
            <a:pPr marL="342900" indent="-342900">
              <a:buAutoNum type="arabicPeriod"/>
            </a:pPr>
            <a:r>
              <a:rPr lang="en-US" dirty="0"/>
              <a:t>Higher average hourly rate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Surprisingly, advancement as measured by Years since last promotion doesn’t seem to be a differentiating factor for attrition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4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13E7-A1C0-46E5-AF2E-4DB2ED5C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16" y="90433"/>
            <a:ext cx="8911687" cy="7126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Characteristics of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23C47-CB87-46CF-B24E-551220FF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6" y="803083"/>
            <a:ext cx="5383034" cy="596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7181B-7EEC-4351-948C-4C4F8A4AC4EC}"/>
              </a:ext>
            </a:extLst>
          </p:cNvPr>
          <p:cNvSpPr txBox="1"/>
          <p:nvPr/>
        </p:nvSpPr>
        <p:spPr>
          <a:xfrm>
            <a:off x="6480313" y="2091193"/>
            <a:ext cx="4707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Differentiating factors for Attrition include the following:</a:t>
            </a:r>
          </a:p>
          <a:p>
            <a:pPr marL="342900" indent="-342900">
              <a:buAutoNum type="arabicPeriod"/>
            </a:pPr>
            <a:r>
              <a:rPr lang="en-US" dirty="0"/>
              <a:t>Lower stock option level,</a:t>
            </a:r>
          </a:p>
          <a:p>
            <a:pPr marL="342900" indent="-342900">
              <a:buAutoNum type="arabicPeriod"/>
            </a:pPr>
            <a:r>
              <a:rPr lang="en-US" dirty="0"/>
              <a:t>Less years in workforce</a:t>
            </a:r>
          </a:p>
          <a:p>
            <a:pPr marL="342900" indent="-342900">
              <a:buAutoNum type="arabicPeriod"/>
            </a:pPr>
            <a:r>
              <a:rPr lang="en-US" dirty="0"/>
              <a:t>&lt;5 years in current role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Interestingly, % salary increase (a reflection of compensation) and Performance rating do not seem to be strong differentiators for attrition.</a:t>
            </a:r>
          </a:p>
        </p:txBody>
      </p:sp>
    </p:spTree>
    <p:extLst>
      <p:ext uri="{BB962C8B-B14F-4D97-AF65-F5344CB8AC3E}">
        <p14:creationId xmlns:p14="http://schemas.microsoft.com/office/powerpoint/2010/main" val="22215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A19A-DA25-4C35-9CD5-A1AE7968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48" y="190949"/>
            <a:ext cx="3261072" cy="46727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n-lt"/>
                <a:ea typeface="+mn-ea"/>
                <a:cs typeface="+mn-cs"/>
              </a:rPr>
              <a:t>Attrition = 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CF139-74B8-46D1-AD0B-5948D898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3" y="806245"/>
            <a:ext cx="5541522" cy="473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959F2-1A1E-4B45-AA17-22B11FD6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10" y="806245"/>
            <a:ext cx="5938684" cy="473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C2238-C44F-48C2-857C-A67C2C35F138}"/>
              </a:ext>
            </a:extLst>
          </p:cNvPr>
          <p:cNvSpPr txBox="1"/>
          <p:nvPr/>
        </p:nvSpPr>
        <p:spPr>
          <a:xfrm>
            <a:off x="6774426" y="23972"/>
            <a:ext cx="440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Attrition = 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26BAD-CDAC-498E-9997-1273D66FB479}"/>
              </a:ext>
            </a:extLst>
          </p:cNvPr>
          <p:cNvSpPr txBox="1"/>
          <p:nvPr/>
        </p:nvSpPr>
        <p:spPr>
          <a:xfrm>
            <a:off x="1281748" y="5876014"/>
            <a:ext cx="978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 Superficially, correlations of variables  among those employees classified as Attrition – Yes or No appear to be similar.  But there may be varying degrees of differences within some factors of  variables that may be indicative of being an influencer for attrition.</a:t>
            </a:r>
          </a:p>
        </p:txBody>
      </p:sp>
    </p:spTree>
    <p:extLst>
      <p:ext uri="{BB962C8B-B14F-4D97-AF65-F5344CB8AC3E}">
        <p14:creationId xmlns:p14="http://schemas.microsoft.com/office/powerpoint/2010/main" val="75250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A19A-DA25-4C35-9CD5-A1AE7968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892" y="214487"/>
            <a:ext cx="8358199" cy="46727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Naïve Bayes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15D93-B210-4421-85F1-B7809DD8EE89}"/>
              </a:ext>
            </a:extLst>
          </p:cNvPr>
          <p:cNvSpPr/>
          <p:nvPr/>
        </p:nvSpPr>
        <p:spPr>
          <a:xfrm>
            <a:off x="874643" y="1351190"/>
            <a:ext cx="10122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 err="1"/>
              <a:t>NBModelNames</a:t>
            </a:r>
            <a:r>
              <a:rPr lang="en-US" b="1" dirty="0"/>
              <a:t>              		Accuracy		Sensitivity	Specificity</a:t>
            </a:r>
          </a:p>
          <a:p>
            <a:pPr algn="ctr"/>
            <a:r>
              <a:rPr lang="en-US" dirty="0"/>
              <a:t>1: </a:t>
            </a:r>
            <a:r>
              <a:rPr lang="en-US" dirty="0">
                <a:highlight>
                  <a:srgbClr val="FFFF00"/>
                </a:highlight>
              </a:rPr>
              <a:t>Personal Influencers		0.8494     		 0.8503		0.8000</a:t>
            </a:r>
          </a:p>
          <a:p>
            <a:pPr algn="ctr"/>
            <a:r>
              <a:rPr lang="en-US" dirty="0"/>
              <a:t>2: Compensation Influencers		0.8414		 0.8434		0.6250</a:t>
            </a:r>
          </a:p>
          <a:p>
            <a:pPr algn="ctr"/>
            <a:r>
              <a:rPr lang="en-US" dirty="0"/>
              <a:t>3: Longevity Influencers		0.8310		 0.8401		0.2308</a:t>
            </a:r>
          </a:p>
          <a:p>
            <a:pPr algn="ctr"/>
            <a:r>
              <a:rPr lang="en-US" dirty="0"/>
              <a:t>4: Work Environment Influencers	0.8494		 0.8570		0.6452</a:t>
            </a:r>
          </a:p>
          <a:p>
            <a:pPr algn="ctr"/>
            <a:r>
              <a:rPr lang="en-US" dirty="0"/>
              <a:t>5: Miscellaneous			0.8448		 0.8546		0.5806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FAB64-CEC0-4B02-807A-208DA2CC38ED}"/>
              </a:ext>
            </a:extLst>
          </p:cNvPr>
          <p:cNvSpPr/>
          <p:nvPr/>
        </p:nvSpPr>
        <p:spPr>
          <a:xfrm>
            <a:off x="2887648" y="3316459"/>
            <a:ext cx="6096000" cy="2585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The following Personal Influencers are the best predictors of Attrition: </a:t>
            </a:r>
          </a:p>
          <a:p>
            <a:r>
              <a:rPr lang="en-US" dirty="0"/>
              <a:t>	Age</a:t>
            </a:r>
          </a:p>
          <a:p>
            <a:r>
              <a:rPr lang="en-US" dirty="0"/>
              <a:t>	Over18</a:t>
            </a:r>
          </a:p>
          <a:p>
            <a:r>
              <a:rPr lang="en-US" dirty="0"/>
              <a:t>	Education level</a:t>
            </a:r>
          </a:p>
          <a:p>
            <a:r>
              <a:rPr lang="en-US" dirty="0"/>
              <a:t>	Education field</a:t>
            </a:r>
          </a:p>
          <a:p>
            <a:r>
              <a:rPr lang="en-US" dirty="0"/>
              <a:t>	Marital status</a:t>
            </a:r>
          </a:p>
          <a:p>
            <a:r>
              <a:rPr lang="en-US" dirty="0"/>
              <a:t>	Gender</a:t>
            </a:r>
          </a:p>
          <a:p>
            <a:r>
              <a:rPr lang="en-US" dirty="0"/>
              <a:t>	Distance from 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7E145-5CF1-431A-9710-D78F1CDC711E}"/>
              </a:ext>
            </a:extLst>
          </p:cNvPr>
          <p:cNvSpPr txBox="1"/>
          <p:nvPr/>
        </p:nvSpPr>
        <p:spPr>
          <a:xfrm>
            <a:off x="3905415" y="6274181"/>
            <a:ext cx="423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Link: https://youtu.be/gr9eFGLucos</a:t>
            </a:r>
          </a:p>
        </p:txBody>
      </p:sp>
    </p:spTree>
    <p:extLst>
      <p:ext uri="{BB962C8B-B14F-4D97-AF65-F5344CB8AC3E}">
        <p14:creationId xmlns:p14="http://schemas.microsoft.com/office/powerpoint/2010/main" val="28560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</TotalTime>
  <Words>742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Factors Driving Employee Retention </vt:lpstr>
      <vt:lpstr>Assumptions and Data Source</vt:lpstr>
      <vt:lpstr>PowerPoint Presentation</vt:lpstr>
      <vt:lpstr>PowerPoint Presentation</vt:lpstr>
      <vt:lpstr>PowerPoint Presentation</vt:lpstr>
      <vt:lpstr>Characteristics of Attrition</vt:lpstr>
      <vt:lpstr>Characteristics of Attrition</vt:lpstr>
      <vt:lpstr>Attrition = Yes</vt:lpstr>
      <vt:lpstr>Summary of Naïve Bayes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Driving Employee Retention </dc:title>
  <dc:creator>Andrew Nguyen</dc:creator>
  <cp:lastModifiedBy>Andrew Nguyen</cp:lastModifiedBy>
  <cp:revision>46</cp:revision>
  <dcterms:created xsi:type="dcterms:W3CDTF">2019-11-23T02:03:42Z</dcterms:created>
  <dcterms:modified xsi:type="dcterms:W3CDTF">2019-12-06T02:54:10Z</dcterms:modified>
</cp:coreProperties>
</file>