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5"/>
  </p:notesMasterIdLst>
  <p:handoutMasterIdLst>
    <p:handoutMasterId r:id="rId46"/>
  </p:handoutMasterIdLst>
  <p:sldIdLst>
    <p:sldId id="331" r:id="rId2"/>
    <p:sldId id="332" r:id="rId3"/>
    <p:sldId id="333" r:id="rId4"/>
    <p:sldId id="334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345" r:id="rId15"/>
    <p:sldId id="383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60" d="100"/>
          <a:sy n="60" d="100"/>
        </p:scale>
        <p:origin x="1354" y="5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411" y="195812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96734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process is waiting</a:t>
            </a:r>
          </a:p>
          <a:p>
            <a:pPr lvl="1"/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dirty="0"/>
              <a:t>Simplest and most useful model 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697333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process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Each process must a priori claim maximum use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a process requests a resource it may have to wait 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processes</a:t>
            </a:r>
          </a:p>
          <a:p>
            <a:pPr lvl="1"/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process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process.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process</a:t>
            </a:r>
            <a:r>
              <a:rPr lang="en-US" altLang="en-US" i="1" dirty="0"/>
              <a:t>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process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processes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Abort one process at a time until the deadlock cycle is eliminated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process interactive or batch?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b="1"/>
              <a:t>Selecting a victim </a:t>
            </a:r>
            <a:r>
              <a:rPr lang="en-US" altLang="en-US"/>
              <a:t>– minimize cost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Rollback</a:t>
            </a:r>
            <a:r>
              <a:rPr lang="en-US" altLang="en-US"/>
              <a:t> – return to some safe state, restart process for that state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Starvation</a:t>
            </a:r>
            <a:r>
              <a:rPr lang="en-US" altLang="en-US"/>
              <a:t> –  same process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processes P1 and P2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P1: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P2: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, and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R1</a:t>
            </a:r>
          </a:p>
          <a:p>
            <a:r>
              <a:rPr lang="en-US" altLang="en-US" dirty="0"/>
              <a:t>Two instances of R2</a:t>
            </a:r>
          </a:p>
          <a:p>
            <a:r>
              <a:rPr lang="en-US" altLang="en-US" dirty="0"/>
              <a:t>One instance of R3</a:t>
            </a:r>
          </a:p>
          <a:p>
            <a:r>
              <a:rPr lang="en-US" altLang="en-US" dirty="0"/>
              <a:t>Three instance of R4</a:t>
            </a:r>
          </a:p>
          <a:p>
            <a:r>
              <a:rPr lang="en-US" altLang="en-US" dirty="0"/>
              <a:t>T1 holds one instance of R2 and is waiting for an instance of R1</a:t>
            </a:r>
          </a:p>
          <a:p>
            <a:r>
              <a:rPr lang="en-US" altLang="en-US" dirty="0"/>
              <a:t>T2 holds one instance of R1, one instance of R2, and is waiting for an instance of R3</a:t>
            </a:r>
          </a:p>
          <a:p>
            <a:r>
              <a:rPr lang="en-US" altLang="en-US" dirty="0"/>
              <a:t>T3 is holds 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8074" y="2216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11562</TotalTime>
  <Words>2841</Words>
  <Application>Microsoft Office PowerPoint</Application>
  <PresentationFormat>On-screen Show (4:3)</PresentationFormat>
  <Paragraphs>321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228</cp:revision>
  <cp:lastPrinted>2013-09-10T17:57:57Z</cp:lastPrinted>
  <dcterms:created xsi:type="dcterms:W3CDTF">2011-01-13T23:43:38Z</dcterms:created>
  <dcterms:modified xsi:type="dcterms:W3CDTF">2020-02-14T22:40:08Z</dcterms:modified>
</cp:coreProperties>
</file>