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59" r:id="rId4"/>
    <p:sldId id="263" r:id="rId5"/>
    <p:sldId id="264" r:id="rId6"/>
    <p:sldId id="270" r:id="rId7"/>
    <p:sldId id="271" r:id="rId8"/>
    <p:sldId id="266" r:id="rId9"/>
  </p:sldIdLst>
  <p:sldSz cx="9144000" cy="6858000" type="screen4x3"/>
  <p:notesSz cx="6858000" cy="9144000"/>
  <p:embeddedFontLst>
    <p:embeddedFont>
      <p:font typeface="HY중고딕" pitchFamily="18" charset="-127"/>
      <p:regular r:id="rId11"/>
    </p:embeddedFont>
    <p:embeddedFont>
      <p:font typeface="나눔고딕" charset="-127"/>
      <p:regular r:id="rId12"/>
      <p:bold r:id="rId13"/>
    </p:embeddedFont>
    <p:embeddedFont>
      <p:font typeface="맑은 고딕" pitchFamily="50" charset="-127"/>
      <p:regular r:id="rId14"/>
      <p:bold r:id="rId15"/>
    </p:embeddedFont>
    <p:embeddedFont>
      <p:font typeface="나눔손글씨 펜" pitchFamily="66" charset="-127"/>
      <p:regular r:id="rId1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7D9"/>
    <a:srgbClr val="346D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2" autoAdjust="0"/>
    <p:restoredTop sz="94660"/>
  </p:normalViewPr>
  <p:slideViewPr>
    <p:cSldViewPr>
      <p:cViewPr>
        <p:scale>
          <a:sx n="100" d="100"/>
          <a:sy n="100" d="100"/>
        </p:scale>
        <p:origin x="-1020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C88ADE4-BE5A-4012-BC24-A444AEE5B0FD}" type="datetimeFigureOut">
              <a:rPr lang="ko-KR" altLang="en-US"/>
              <a:pPr>
                <a:defRPr/>
              </a:pPr>
              <a:t>2015-10-27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52B140-8E19-49EB-9E9B-C3E3B38756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3B427E-E18B-4C7C-B58E-F2EA92EC5DD9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867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757EA-658D-40C7-B658-E2C7E1924E6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1507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076911C-4275-4E0D-88FB-5E7050140DAF}" type="slidenum"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pPr algn="r"/>
              <a:t>6</a:t>
            </a:fld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7651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2C2DD2-75D4-45FC-AADB-FFF9CDDDB718}" type="slidenum"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pPr algn="r"/>
              <a:t>7</a:t>
            </a:fld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>
                <a:solidFill>
                  <a:srgbClr val="376092"/>
                </a:solidFill>
              </a:defRPr>
            </a:lvl1pPr>
          </a:lstStyle>
          <a:p>
            <a:fld id="{F11026F4-C56D-4D8C-A264-6240F59826A3}" type="slidenum">
              <a:rPr lang="en-US" altLang="ko-KR"/>
              <a:pPr/>
              <a:t>‹#›</a:t>
            </a:fld>
            <a:r>
              <a:rPr lang="en-US" altLang="ko-KR"/>
              <a:t>/10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>
                <a:solidFill>
                  <a:srgbClr val="376092"/>
                </a:solidFill>
              </a:defRPr>
            </a:lvl1pPr>
          </a:lstStyle>
          <a:p>
            <a:fld id="{974D5DCF-2667-4376-A0B6-8336AFF00012}" type="slidenum">
              <a:rPr lang="en-US" altLang="ko-KR"/>
              <a:pPr/>
              <a:t>‹#›</a:t>
            </a:fld>
            <a:r>
              <a:rPr lang="en-US" altLang="ko-KR"/>
              <a:t>/10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>
                <a:solidFill>
                  <a:srgbClr val="376092"/>
                </a:solidFill>
              </a:defRPr>
            </a:lvl1pPr>
          </a:lstStyle>
          <a:p>
            <a:fld id="{7EC669A3-2E3C-4827-82D1-7F419DBD1505}" type="slidenum">
              <a:rPr lang="en-US" altLang="ko-KR"/>
              <a:pPr/>
              <a:t>‹#›</a:t>
            </a:fld>
            <a:r>
              <a:rPr lang="en-US" altLang="ko-KR"/>
              <a:t>/10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995685-AD8F-4199-ACF9-37F4AE8044FB}" type="datetimeFigureOut">
              <a:rPr lang="ko-KR" altLang="en-US"/>
              <a:pPr/>
              <a:t>2015-10-27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00087-45E1-40E8-B9C0-5D9F2AE9509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804039-E488-4078-8EBE-81229C410C72}" type="datetimeFigureOut">
              <a:rPr lang="ko-KR" altLang="en-US"/>
              <a:pPr/>
              <a:t>2015-10-27</a:t>
            </a:fld>
            <a:endParaRPr lang="en-US" altLang="ko-KR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6BFC1-C050-4AFF-A0FE-200F7A58512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>
                <a:solidFill>
                  <a:srgbClr val="376092"/>
                </a:solidFill>
              </a:defRPr>
            </a:lvl1pPr>
          </a:lstStyle>
          <a:p>
            <a:fld id="{AD6A9362-7DE8-437B-9538-DD569DF575EB}" type="slidenum">
              <a:rPr lang="en-US" altLang="ko-KR"/>
              <a:pPr/>
              <a:t>‹#›</a:t>
            </a:fld>
            <a:r>
              <a:rPr lang="en-US" altLang="ko-KR"/>
              <a:t>/10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>
                <a:solidFill>
                  <a:srgbClr val="376092"/>
                </a:solidFill>
              </a:defRPr>
            </a:lvl1pPr>
          </a:lstStyle>
          <a:p>
            <a:fld id="{1EDE456B-C825-466F-9B75-92A71D2FAEAB}" type="slidenum">
              <a:rPr lang="en-US" altLang="ko-KR"/>
              <a:pPr/>
              <a:t>‹#›</a:t>
            </a:fld>
            <a:r>
              <a:rPr lang="en-US" altLang="ko-KR"/>
              <a:t>/10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>
                <a:solidFill>
                  <a:srgbClr val="376092"/>
                </a:solidFill>
              </a:defRPr>
            </a:lvl1pPr>
          </a:lstStyle>
          <a:p>
            <a:fld id="{1E1CBF80-F5F5-47B1-86DF-C66444EFC24B}" type="slidenum">
              <a:rPr lang="en-US" altLang="ko-KR"/>
              <a:pPr/>
              <a:t>‹#›</a:t>
            </a:fld>
            <a:r>
              <a:rPr lang="en-US" altLang="ko-KR"/>
              <a:t>/10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>
                <a:solidFill>
                  <a:srgbClr val="376092"/>
                </a:solidFill>
              </a:defRPr>
            </a:lvl1pPr>
          </a:lstStyle>
          <a:p>
            <a:fld id="{A3507533-2949-40ED-95CA-89AC85FF6480}" type="slidenum">
              <a:rPr lang="en-US" altLang="ko-KR"/>
              <a:pPr/>
              <a:t>‹#›</a:t>
            </a:fld>
            <a:r>
              <a:rPr lang="en-US" altLang="ko-KR"/>
              <a:t>/10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6681788" y="6453188"/>
            <a:ext cx="22828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800">
                <a:solidFill>
                  <a:srgbClr val="404040"/>
                </a:solidFill>
                <a:latin typeface="나눔고딕"/>
              </a:rPr>
              <a:t>이 문서는 나눔글꼴로 작성되었습니다</a:t>
            </a:r>
            <a:r>
              <a:rPr kumimoji="0" lang="en-US" altLang="ko-KR" sz="800">
                <a:solidFill>
                  <a:srgbClr val="404040"/>
                </a:solidFill>
                <a:latin typeface="나눔고딕"/>
              </a:rPr>
              <a:t>. </a:t>
            </a:r>
            <a:r>
              <a:rPr kumimoji="0" lang="ko-KR" altLang="en-US" sz="800" u="sng">
                <a:solidFill>
                  <a:schemeClr val="bg1"/>
                </a:solidFill>
                <a:latin typeface="나눔고딕"/>
                <a:hlinkClick r:id="rId3"/>
              </a:rPr>
              <a:t>설치하기</a:t>
            </a:r>
            <a:r>
              <a:rPr kumimoji="0" lang="ko-KR" altLang="en-US" sz="800">
                <a:solidFill>
                  <a:schemeClr val="bg1"/>
                </a:solidFill>
                <a:latin typeface="나눔고딕"/>
                <a:hlinkClick r:id="rId3"/>
              </a:rPr>
              <a:t/>
            </a:r>
            <a:br>
              <a:rPr kumimoji="0" lang="ko-KR" altLang="en-US" sz="800">
                <a:solidFill>
                  <a:schemeClr val="bg1"/>
                </a:solidFill>
                <a:latin typeface="나눔고딕"/>
                <a:hlinkClick r:id="rId3"/>
              </a:rPr>
            </a:br>
            <a:endParaRPr kumimoji="0" lang="en-US" altLang="ko-KR" sz="800">
              <a:solidFill>
                <a:schemeClr val="bg1"/>
              </a:solidFill>
              <a:latin typeface="나눔고딕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3"/>
          <p:cNvSpPr txBox="1"/>
          <p:nvPr userDrawn="1"/>
        </p:nvSpPr>
        <p:spPr>
          <a:xfrm>
            <a:off x="6681788" y="6453188"/>
            <a:ext cx="22828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800">
                <a:solidFill>
                  <a:srgbClr val="404040"/>
                </a:solidFill>
                <a:latin typeface="나눔고딕"/>
              </a:rPr>
              <a:t>이 문서는 나눔글꼴로 작성되었습니다</a:t>
            </a:r>
            <a:r>
              <a:rPr kumimoji="0" lang="en-US" altLang="ko-KR" sz="800">
                <a:solidFill>
                  <a:srgbClr val="404040"/>
                </a:solidFill>
                <a:latin typeface="나눔고딕"/>
              </a:rPr>
              <a:t>. </a:t>
            </a:r>
            <a:r>
              <a:rPr kumimoji="0" lang="ko-KR" altLang="en-US" sz="800" u="sng">
                <a:solidFill>
                  <a:schemeClr val="bg1"/>
                </a:solidFill>
                <a:latin typeface="나눔고딕"/>
                <a:hlinkClick r:id="rId3"/>
              </a:rPr>
              <a:t>설치하기</a:t>
            </a:r>
            <a:r>
              <a:rPr kumimoji="0" lang="ko-KR" altLang="en-US" sz="800">
                <a:solidFill>
                  <a:schemeClr val="bg1"/>
                </a:solidFill>
                <a:latin typeface="나눔고딕"/>
                <a:hlinkClick r:id="rId3"/>
              </a:rPr>
              <a:t/>
            </a:r>
            <a:br>
              <a:rPr kumimoji="0" lang="ko-KR" altLang="en-US" sz="800">
                <a:solidFill>
                  <a:schemeClr val="bg1"/>
                </a:solidFill>
                <a:latin typeface="나눔고딕"/>
                <a:hlinkClick r:id="rId3"/>
              </a:rPr>
            </a:br>
            <a:endParaRPr kumimoji="0" lang="en-US" altLang="ko-KR" sz="800">
              <a:solidFill>
                <a:schemeClr val="bg1"/>
              </a:solidFill>
              <a:latin typeface="나눔고딕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>
                <a:solidFill>
                  <a:srgbClr val="376092"/>
                </a:solidFill>
              </a:defRPr>
            </a:lvl1pPr>
          </a:lstStyle>
          <a:p>
            <a:fld id="{239A7098-2F08-4D38-9B00-3DC7B2DE0CF5}" type="slidenum">
              <a:rPr lang="en-US" altLang="ko-KR"/>
              <a:pPr/>
              <a:t>‹#›</a:t>
            </a:fld>
            <a:r>
              <a:rPr lang="en-US" altLang="ko-KR"/>
              <a:t>/10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나눔고딕"/>
              </a:defRPr>
            </a:lvl1pPr>
          </a:lstStyle>
          <a:p>
            <a:fld id="{02A0FAFA-5599-43DD-84E1-10E75FA08BB1}" type="datetimeFigureOut">
              <a:rPr lang="ko-KR" altLang="en-US"/>
              <a:pPr/>
              <a:t>2015-10-27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나눔고딕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나눔고딕"/>
              </a:defRPr>
            </a:lvl1pPr>
          </a:lstStyle>
          <a:p>
            <a:fld id="{512DC52C-A20D-4C2B-A488-046780A96DA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2" r:id="rId13"/>
    <p:sldLayoutId id="2147483661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1019175" y="4781550"/>
            <a:ext cx="340836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500" b="1">
                <a:solidFill>
                  <a:schemeClr val="bg1"/>
                </a:solidFill>
                <a:ea typeface="HY중고딕" pitchFamily="18" charset="-127"/>
              </a:rPr>
              <a:t>학번</a:t>
            </a:r>
            <a:r>
              <a:rPr kumimoji="0" lang="ko-KR" altLang="en-US" sz="1500">
                <a:solidFill>
                  <a:schemeClr val="bg1"/>
                </a:solidFill>
                <a:ea typeface="HY중고딕" pitchFamily="18" charset="-127"/>
              </a:rPr>
              <a:t>   </a:t>
            </a:r>
            <a:r>
              <a:rPr kumimoji="0" lang="en-US" altLang="ko-KR" sz="1500">
                <a:solidFill>
                  <a:schemeClr val="bg1"/>
                </a:solidFill>
                <a:ea typeface="HY중고딕" pitchFamily="18" charset="-127"/>
              </a:rPr>
              <a:t>2014180015</a:t>
            </a:r>
          </a:p>
          <a:p>
            <a:pPr>
              <a:lnSpc>
                <a:spcPct val="150000"/>
              </a:lnSpc>
            </a:pPr>
            <a:r>
              <a:rPr kumimoji="0" lang="ko-KR" altLang="en-US" sz="1500" b="1">
                <a:solidFill>
                  <a:schemeClr val="bg1"/>
                </a:solidFill>
                <a:ea typeface="HY중고딕" pitchFamily="18" charset="-127"/>
              </a:rPr>
              <a:t>이름   </a:t>
            </a:r>
            <a:r>
              <a:rPr kumimoji="0" lang="ko-KR" altLang="en-US" sz="1500">
                <a:solidFill>
                  <a:schemeClr val="bg1"/>
                </a:solidFill>
                <a:ea typeface="HY중고딕" pitchFamily="18" charset="-127"/>
              </a:rPr>
              <a:t>김정현</a:t>
            </a:r>
            <a:endParaRPr kumimoji="0" lang="en-US" altLang="ko-KR" sz="1500">
              <a:solidFill>
                <a:schemeClr val="bg1"/>
              </a:solidFill>
              <a:ea typeface="HY중고딕" pitchFamily="18" charset="-127"/>
            </a:endParaRPr>
          </a:p>
        </p:txBody>
      </p:sp>
      <p:sp>
        <p:nvSpPr>
          <p:cNvPr id="17411" name="TextBox 6"/>
          <p:cNvSpPr txBox="1">
            <a:spLocks noChangeArrowheads="1"/>
          </p:cNvSpPr>
          <p:nvPr/>
        </p:nvSpPr>
        <p:spPr bwMode="auto">
          <a:xfrm>
            <a:off x="971550" y="1989138"/>
            <a:ext cx="734536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5500">
                <a:solidFill>
                  <a:schemeClr val="bg1"/>
                </a:solidFill>
                <a:ea typeface="HY중고딕" pitchFamily="18" charset="-127"/>
              </a:rPr>
              <a:t>2</a:t>
            </a:r>
            <a:r>
              <a:rPr kumimoji="0" lang="ko-KR" altLang="en-US" sz="5500">
                <a:solidFill>
                  <a:schemeClr val="bg1"/>
                </a:solidFill>
                <a:ea typeface="HY중고딕" pitchFamily="18" charset="-127"/>
              </a:rPr>
              <a:t>차 프로젝트 발표</a:t>
            </a: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971550" y="1196975"/>
            <a:ext cx="4968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2200">
                <a:solidFill>
                  <a:schemeClr val="bg1"/>
                </a:solidFill>
                <a:ea typeface="HY중고딕" pitchFamily="18" charset="-127"/>
              </a:rPr>
              <a:t>2D </a:t>
            </a:r>
            <a:r>
              <a:rPr kumimoji="0" lang="ko-KR" altLang="en-US" sz="2200">
                <a:solidFill>
                  <a:schemeClr val="bg1"/>
                </a:solidFill>
                <a:ea typeface="HY중고딕" pitchFamily="18" charset="-127"/>
              </a:rPr>
              <a:t>게임프로그래밍</a:t>
            </a:r>
            <a:endParaRPr kumimoji="0" lang="en-US" altLang="ko-KR" sz="2200">
              <a:solidFill>
                <a:schemeClr val="bg1"/>
              </a:solidFill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827088" y="692150"/>
            <a:ext cx="569753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ko-KR" altLang="en-US" sz="3000">
                <a:solidFill>
                  <a:srgbClr val="17375E"/>
                </a:solidFill>
                <a:ea typeface="HY중고딕" pitchFamily="18" charset="-127"/>
              </a:rPr>
              <a:t>목차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971550" y="1484313"/>
            <a:ext cx="21605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2400">
                <a:solidFill>
                  <a:srgbClr val="17375E"/>
                </a:solidFill>
                <a:ea typeface="HY중고딕" pitchFamily="18" charset="-127"/>
              </a:rPr>
              <a:t>1. </a:t>
            </a:r>
            <a:r>
              <a:rPr kumimoji="0" lang="ko-KR" altLang="en-US" sz="2400">
                <a:solidFill>
                  <a:srgbClr val="17375E"/>
                </a:solidFill>
                <a:ea typeface="HY중고딕" pitchFamily="18" charset="-127"/>
              </a:rPr>
              <a:t>게임 컨셉</a:t>
            </a:r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971550" y="2276475"/>
            <a:ext cx="208756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2400">
                <a:solidFill>
                  <a:srgbClr val="17375E"/>
                </a:solidFill>
                <a:ea typeface="HY중고딕" pitchFamily="18" charset="-127"/>
              </a:rPr>
              <a:t>2. </a:t>
            </a:r>
            <a:r>
              <a:rPr kumimoji="0" lang="ko-KR" altLang="en-US" sz="2400">
                <a:solidFill>
                  <a:srgbClr val="17375E"/>
                </a:solidFill>
                <a:ea typeface="HY중고딕" pitchFamily="18" charset="-127"/>
              </a:rPr>
              <a:t>개발 범위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2075" y="6092825"/>
            <a:ext cx="935038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/>
            <a:fld id="{2C4AEB38-503B-4AA6-86F4-12DA6C7FC971}" type="slidenum">
              <a:rPr kumimoji="0" lang="en-US" altLang="ko-KR" sz="1000">
                <a:solidFill>
                  <a:srgbClr val="376092"/>
                </a:solidFill>
                <a:latin typeface="나눔고딕"/>
              </a:rPr>
              <a:pPr algn="r"/>
              <a:t>2</a:t>
            </a:fld>
            <a:r>
              <a:rPr kumimoji="0" lang="en-US" altLang="ko-KR" sz="1000">
                <a:solidFill>
                  <a:srgbClr val="376092"/>
                </a:solidFill>
                <a:latin typeface="나눔고딕"/>
              </a:rPr>
              <a:t>/10</a:t>
            </a:r>
            <a:endParaRPr kumimoji="0" lang="ko-KR" altLang="en-US" sz="1000">
              <a:solidFill>
                <a:srgbClr val="376092"/>
              </a:solidFill>
              <a:latin typeface="나눔고딕"/>
            </a:endParaRPr>
          </a:p>
          <a:p>
            <a:pPr algn="r"/>
            <a:endParaRPr kumimoji="0" lang="en-US" altLang="ko-KR" sz="1000">
              <a:solidFill>
                <a:srgbClr val="376092"/>
              </a:solidFill>
              <a:latin typeface="나눔고딕"/>
            </a:endParaRP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971550" y="3141663"/>
            <a:ext cx="684053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2400">
                <a:solidFill>
                  <a:srgbClr val="17375E"/>
                </a:solidFill>
                <a:ea typeface="HY중고딕" pitchFamily="18" charset="-127"/>
              </a:rPr>
              <a:t>3. </a:t>
            </a:r>
            <a:r>
              <a:rPr kumimoji="0" lang="ko-KR" altLang="en-US" sz="2400">
                <a:solidFill>
                  <a:srgbClr val="17375E"/>
                </a:solidFill>
                <a:ea typeface="HY중고딕" pitchFamily="18" charset="-127"/>
              </a:rPr>
              <a:t>개발 계획 대비 현재 진행 상황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971550" y="4005263"/>
            <a:ext cx="52562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2400">
                <a:solidFill>
                  <a:srgbClr val="17375E"/>
                </a:solidFill>
                <a:ea typeface="HY중고딕" pitchFamily="18" charset="-127"/>
              </a:rPr>
              <a:t>4. GitHub commits</a:t>
            </a:r>
            <a:endParaRPr kumimoji="0" lang="ko-KR" altLang="en-US" sz="2400">
              <a:solidFill>
                <a:srgbClr val="17375E"/>
              </a:solidFill>
              <a:ea typeface="HY중고딕" pitchFamily="18" charset="-127"/>
            </a:endParaRPr>
          </a:p>
        </p:txBody>
      </p:sp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971550" y="4941888"/>
            <a:ext cx="208756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2400">
                <a:solidFill>
                  <a:srgbClr val="17375E"/>
                </a:solidFill>
                <a:ea typeface="HY중고딕" pitchFamily="18" charset="-127"/>
              </a:rPr>
              <a:t>5. </a:t>
            </a:r>
            <a:r>
              <a:rPr kumimoji="0" lang="ko-KR" altLang="en-US" sz="2400">
                <a:solidFill>
                  <a:srgbClr val="17375E"/>
                </a:solidFill>
                <a:ea typeface="HY중고딕" pitchFamily="18" charset="-127"/>
              </a:rPr>
              <a:t>자체 평가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900113" y="692150"/>
            <a:ext cx="569753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ko-KR" altLang="en-US" sz="3000">
                <a:solidFill>
                  <a:srgbClr val="346D94"/>
                </a:solidFill>
                <a:ea typeface="HY중고딕" pitchFamily="18" charset="-127"/>
              </a:rPr>
              <a:t>게임 컨셉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1116013" y="4365625"/>
            <a:ext cx="66421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kumimoji="0" lang="ko-KR" altLang="en-US"/>
              <a:t> </a:t>
            </a:r>
            <a:r>
              <a:rPr kumimoji="0" lang="ko-KR" altLang="en-US">
                <a:solidFill>
                  <a:srgbClr val="17375E"/>
                </a:solidFill>
              </a:rPr>
              <a:t>모바일게임 </a:t>
            </a:r>
            <a:r>
              <a:rPr kumimoji="0" lang="en-US" altLang="ko-KR">
                <a:solidFill>
                  <a:srgbClr val="17375E"/>
                </a:solidFill>
                <a:latin typeface="Arial" charset="0"/>
              </a:rPr>
              <a:t>‘</a:t>
            </a:r>
            <a:r>
              <a:rPr kumimoji="0" lang="ko-KR" altLang="en-US">
                <a:solidFill>
                  <a:srgbClr val="17375E"/>
                </a:solidFill>
              </a:rPr>
              <a:t>무한의 계단</a:t>
            </a:r>
            <a:r>
              <a:rPr kumimoji="0" lang="en-US" altLang="ko-KR">
                <a:solidFill>
                  <a:srgbClr val="17375E"/>
                </a:solidFill>
                <a:latin typeface="Arial" charset="0"/>
              </a:rPr>
              <a:t>’</a:t>
            </a:r>
            <a:r>
              <a:rPr kumimoji="0" lang="en-US" altLang="ko-KR">
                <a:solidFill>
                  <a:srgbClr val="17375E"/>
                </a:solidFill>
              </a:rPr>
              <a:t> </a:t>
            </a:r>
            <a:r>
              <a:rPr kumimoji="0" lang="ko-KR" altLang="en-US">
                <a:solidFill>
                  <a:srgbClr val="17375E"/>
                </a:solidFill>
              </a:rPr>
              <a:t>모티브</a:t>
            </a:r>
            <a:endParaRPr kumimoji="0" lang="ko-KR" altLang="en-US" sz="1600">
              <a:solidFill>
                <a:srgbClr val="17375E"/>
              </a:solidFill>
              <a:ea typeface="HY중고딕" pitchFamily="18" charset="-127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 간단한 키보드 조작으로 구성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 </a:t>
            </a: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쉽고</a:t>
            </a: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, </a:t>
            </a: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중독성 있는 게임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2075" y="6092825"/>
            <a:ext cx="935038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/>
            <a:fld id="{DF09E6CC-3831-43A8-B8E2-415811CFCBD1}" type="slidenum">
              <a:rPr kumimoji="0" lang="en-US" altLang="ko-KR" sz="1000">
                <a:solidFill>
                  <a:srgbClr val="376092"/>
                </a:solidFill>
                <a:latin typeface="나눔고딕"/>
              </a:rPr>
              <a:pPr algn="r"/>
              <a:t>3</a:t>
            </a:fld>
            <a:r>
              <a:rPr kumimoji="0" lang="en-US" altLang="ko-KR" sz="1000">
                <a:solidFill>
                  <a:srgbClr val="376092"/>
                </a:solidFill>
                <a:latin typeface="나눔고딕"/>
              </a:rPr>
              <a:t>/10</a:t>
            </a:r>
            <a:endParaRPr kumimoji="0" lang="ko-KR" altLang="en-US" sz="1000">
              <a:solidFill>
                <a:srgbClr val="376092"/>
              </a:solidFill>
              <a:latin typeface="나눔고딕"/>
            </a:endParaRPr>
          </a:p>
          <a:p>
            <a:pPr algn="r"/>
            <a:endParaRPr kumimoji="0" lang="en-US" altLang="ko-KR" sz="1000">
              <a:solidFill>
                <a:srgbClr val="376092"/>
              </a:solidFill>
              <a:latin typeface="나눔고딕"/>
            </a:endParaRPr>
          </a:p>
        </p:txBody>
      </p:sp>
      <p:sp>
        <p:nvSpPr>
          <p:cNvPr id="19461" name="TextBox 3"/>
          <p:cNvSpPr txBox="1">
            <a:spLocks noChangeArrowheads="1"/>
          </p:cNvSpPr>
          <p:nvPr/>
        </p:nvSpPr>
        <p:spPr bwMode="auto">
          <a:xfrm>
            <a:off x="1403350" y="1916113"/>
            <a:ext cx="569753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endParaRPr kumimoji="0" lang="ko-KR" altLang="en-US" sz="3000">
              <a:solidFill>
                <a:srgbClr val="346D94"/>
              </a:solidFill>
              <a:ea typeface="HY중고딕" pitchFamily="18" charset="-127"/>
            </a:endParaRPr>
          </a:p>
        </p:txBody>
      </p:sp>
      <p:sp>
        <p:nvSpPr>
          <p:cNvPr id="19462" name="TextBox 3"/>
          <p:cNvSpPr txBox="1">
            <a:spLocks noChangeArrowheads="1"/>
          </p:cNvSpPr>
          <p:nvPr/>
        </p:nvSpPr>
        <p:spPr bwMode="auto">
          <a:xfrm>
            <a:off x="2051050" y="2133600"/>
            <a:ext cx="4679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3500" b="1">
                <a:solidFill>
                  <a:srgbClr val="346D94"/>
                </a:solidFill>
                <a:latin typeface="나눔손글씨 펜" pitchFamily="66" charset="-127"/>
                <a:ea typeface="HY중고딕" pitchFamily="18" charset="-127"/>
              </a:rPr>
              <a:t>“</a:t>
            </a:r>
            <a:r>
              <a:rPr kumimoji="0" lang="ko-KR" altLang="en-US" sz="3500" b="1">
                <a:solidFill>
                  <a:srgbClr val="346D94"/>
                </a:solidFill>
                <a:ea typeface="HY중고딕" pitchFamily="18" charset="-127"/>
              </a:rPr>
              <a:t>끝없이 높은 곳으로</a:t>
            </a:r>
            <a:r>
              <a:rPr kumimoji="0" lang="en-US" altLang="ko-KR" sz="3500" b="1">
                <a:solidFill>
                  <a:srgbClr val="346D94"/>
                </a:solidFill>
                <a:ea typeface="HY중고딕" pitchFamily="18" charset="-127"/>
              </a:rPr>
              <a:t>!</a:t>
            </a:r>
            <a:r>
              <a:rPr kumimoji="0" lang="en-US" altLang="ko-KR" sz="3500" b="1">
                <a:solidFill>
                  <a:srgbClr val="346D94"/>
                </a:solidFill>
                <a:latin typeface="나눔손글씨 펜" pitchFamily="66" charset="-127"/>
                <a:ea typeface="HY중고딕" pitchFamily="18" charset="-127"/>
              </a:rPr>
              <a:t>”</a:t>
            </a:r>
            <a:endParaRPr kumimoji="0" lang="en-US" altLang="ko-KR" sz="3500" b="1">
              <a:solidFill>
                <a:srgbClr val="346D94"/>
              </a:solidFill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C:\Documents and Settings\nhn\바탕 화면\메모장\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971550" y="495300"/>
            <a:ext cx="569753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ko-KR" altLang="en-US" sz="3000">
                <a:solidFill>
                  <a:srgbClr val="346D94"/>
                </a:solidFill>
                <a:ea typeface="HY중고딕" pitchFamily="18" charset="-127"/>
              </a:rPr>
              <a:t>개발 범위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2075" y="6092825"/>
            <a:ext cx="935038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/>
            <a:fld id="{DB3F5936-2B5A-4265-889E-B33750324812}" type="slidenum">
              <a:rPr kumimoji="0" lang="en-US" altLang="ko-KR" sz="1000">
                <a:solidFill>
                  <a:srgbClr val="376092"/>
                </a:solidFill>
                <a:latin typeface="나눔고딕"/>
              </a:rPr>
              <a:pPr algn="r"/>
              <a:t>4</a:t>
            </a:fld>
            <a:r>
              <a:rPr kumimoji="0" lang="en-US" altLang="ko-KR" sz="1000">
                <a:solidFill>
                  <a:srgbClr val="376092"/>
                </a:solidFill>
                <a:latin typeface="나눔고딕"/>
              </a:rPr>
              <a:t>/10</a:t>
            </a:r>
            <a:endParaRPr kumimoji="0" lang="ko-KR" altLang="en-US" sz="1000">
              <a:solidFill>
                <a:srgbClr val="376092"/>
              </a:solidFill>
              <a:latin typeface="나눔고딕"/>
            </a:endParaRPr>
          </a:p>
          <a:p>
            <a:pPr algn="r"/>
            <a:endParaRPr kumimoji="0" lang="en-US" altLang="ko-KR" sz="1000">
              <a:solidFill>
                <a:srgbClr val="376092"/>
              </a:solidFill>
              <a:latin typeface="나눔고딕"/>
            </a:endParaRPr>
          </a:p>
        </p:txBody>
      </p:sp>
      <p:graphicFrame>
        <p:nvGraphicFramePr>
          <p:cNvPr id="25735" name="Group 135"/>
          <p:cNvGraphicFramePr>
            <a:graphicFrameLocks noGrp="1"/>
          </p:cNvGraphicFramePr>
          <p:nvPr/>
        </p:nvGraphicFramePr>
        <p:xfrm>
          <a:off x="457200" y="1481138"/>
          <a:ext cx="8229600" cy="4778375"/>
        </p:xfrm>
        <a:graphic>
          <a:graphicData uri="http://schemas.openxmlformats.org/drawingml/2006/table">
            <a:tbl>
              <a:tblPr/>
              <a:tblGrid>
                <a:gridCol w="1306513"/>
                <a:gridCol w="2879725"/>
                <a:gridCol w="4043362"/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최소 범위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추가 범위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캐릭터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키보드 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2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방향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좌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,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우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점프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스페이스 바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맵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계단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세로방향으로 무한 배경 스크롤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계단 무한 랜덤 배치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빈 계단 추가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점프로 게임 진행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  <a:endParaRPr kumimoji="0" lang="ko-KR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일정 수준의 점수가 되면 배경 변경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아이템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일정 시간 동안 시간게이지 정지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추가 목숨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일정 시간 무적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빈 계단 무시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같은 종류의 아이템 강화 업그레이드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사운드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배경음악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이동 효과음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게임오버 효과음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아이템 사용에 따른 효과음 추가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아이템 구매 효과음 추가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게임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한 계단마다 점수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누적된 점수 만큼의 게임 머니로 상점 이용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상점 이용 후 게임 시작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점수에 따른 순위 확인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장애물 낙하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낙하 시에는 시간게이지 정지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애니메이션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캐릭터 이동 애니메이션</a:t>
                      </a: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시간게이지 애니메이션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게임오버 애니메이션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계단 이동 애니메이션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장애물 낙하 애니메이션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C:\Documents and Settings\nhn\바탕 화면\메모장\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TextBox 7"/>
          <p:cNvSpPr txBox="1">
            <a:spLocks noChangeArrowheads="1"/>
          </p:cNvSpPr>
          <p:nvPr/>
        </p:nvSpPr>
        <p:spPr bwMode="auto">
          <a:xfrm>
            <a:off x="827088" y="188913"/>
            <a:ext cx="569753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ko-KR" altLang="en-US" sz="3000">
                <a:solidFill>
                  <a:srgbClr val="346D94"/>
                </a:solidFill>
                <a:ea typeface="HY중고딕" pitchFamily="18" charset="-127"/>
              </a:rPr>
              <a:t>개발 일정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2075" y="6092825"/>
            <a:ext cx="935038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/>
            <a:fld id="{790BC115-8772-4B80-8CBA-EE3955443458}" type="slidenum">
              <a:rPr kumimoji="0" lang="en-US" altLang="ko-KR" sz="1000">
                <a:solidFill>
                  <a:srgbClr val="376092"/>
                </a:solidFill>
                <a:latin typeface="나눔고딕"/>
              </a:rPr>
              <a:pPr algn="r"/>
              <a:t>5</a:t>
            </a:fld>
            <a:r>
              <a:rPr kumimoji="0" lang="en-US" altLang="ko-KR" sz="1000">
                <a:solidFill>
                  <a:srgbClr val="376092"/>
                </a:solidFill>
                <a:latin typeface="나눔고딕"/>
              </a:rPr>
              <a:t>/10</a:t>
            </a:r>
            <a:endParaRPr kumimoji="0" lang="ko-KR" altLang="en-US" sz="1000">
              <a:solidFill>
                <a:srgbClr val="376092"/>
              </a:solidFill>
              <a:latin typeface="나눔고딕"/>
            </a:endParaRPr>
          </a:p>
          <a:p>
            <a:pPr algn="r"/>
            <a:endParaRPr kumimoji="0" lang="en-US" altLang="ko-KR" sz="1000">
              <a:solidFill>
                <a:srgbClr val="376092"/>
              </a:solidFill>
              <a:latin typeface="나눔고딕"/>
            </a:endParaRPr>
          </a:p>
        </p:txBody>
      </p:sp>
      <p:graphicFrame>
        <p:nvGraphicFramePr>
          <p:cNvPr id="24625" name="Group 49"/>
          <p:cNvGraphicFramePr>
            <a:graphicFrameLocks noGrp="1"/>
          </p:cNvGraphicFramePr>
          <p:nvPr/>
        </p:nvGraphicFramePr>
        <p:xfrm>
          <a:off x="468313" y="1196975"/>
          <a:ext cx="8229600" cy="5265738"/>
        </p:xfrm>
        <a:graphic>
          <a:graphicData uri="http://schemas.openxmlformats.org/drawingml/2006/table">
            <a:tbl>
              <a:tblPr/>
              <a:tblGrid>
                <a:gridCol w="946150"/>
                <a:gridCol w="1800225"/>
                <a:gridCol w="5483225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리소스 수집 및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맵 제작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리소스 수집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(90%)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계단 오브젝트 생성 및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Normal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모드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, Hard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모드 맵 제작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(100%)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캐릭터 오브젝트 및 맵 배치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키보드 입력에 따른 캐릭터 애니메이션 구현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(100%)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제작된 맵 무한 랜덤 배치 구현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(100%)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배경 및 계단 애니메이션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배경 무한 스크롤 구현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(100%)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계단 이동 애니메이션 구현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(80%)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4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시간 게이지 및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종료 조건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시간 게이지 애니메이션 및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  점수에 따른 시간 조절 구현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(0%)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종료 조건 구현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(70%)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5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중간 점검 및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추가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부족한 점 보완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추가 구현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6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아이템 및 상점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기본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가지 아이템 구현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게임 머니를 이용한 상점 구현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아이템 구매에 따른 게임 머니 계산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7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게임 오버 처리 및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추가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최종 스코어 표시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추가 구현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9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밸런스 조정 및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버그 수정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밸런스 조정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버그 확인 및 수정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10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마무리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최종 점검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C:\Documents and Settings\nhn\바탕 화면\메모장\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TextBox 48"/>
          <p:cNvSpPr txBox="1">
            <a:spLocks noChangeArrowheads="1"/>
          </p:cNvSpPr>
          <p:nvPr/>
        </p:nvSpPr>
        <p:spPr bwMode="auto">
          <a:xfrm>
            <a:off x="971550" y="495300"/>
            <a:ext cx="569753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3000">
                <a:solidFill>
                  <a:srgbClr val="346D94"/>
                </a:solidFill>
                <a:ea typeface="HY중고딕" pitchFamily="18" charset="-127"/>
              </a:rPr>
              <a:t>GitHub commits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12075" y="6092825"/>
            <a:ext cx="935038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/>
            <a:fld id="{B4031413-59C2-4344-B8D4-B15CDAA4FBB3}" type="slidenum">
              <a:rPr kumimoji="0" lang="en-US" altLang="ko-KR" sz="1000">
                <a:solidFill>
                  <a:srgbClr val="376092"/>
                </a:solidFill>
                <a:latin typeface="나눔고딕"/>
              </a:rPr>
              <a:pPr algn="r"/>
              <a:t>6</a:t>
            </a:fld>
            <a:r>
              <a:rPr kumimoji="0" lang="en-US" altLang="ko-KR" sz="1000">
                <a:solidFill>
                  <a:srgbClr val="376092"/>
                </a:solidFill>
                <a:latin typeface="나눔고딕"/>
              </a:rPr>
              <a:t>/10</a:t>
            </a:r>
            <a:endParaRPr kumimoji="0" lang="ko-KR" altLang="en-US" sz="1000">
              <a:solidFill>
                <a:srgbClr val="376092"/>
              </a:solidFill>
              <a:latin typeface="나눔고딕"/>
            </a:endParaRPr>
          </a:p>
          <a:p>
            <a:pPr algn="r"/>
            <a:endParaRPr kumimoji="0" lang="en-US" altLang="ko-KR" sz="1000">
              <a:solidFill>
                <a:srgbClr val="376092"/>
              </a:solidFill>
              <a:latin typeface="나눔고딕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166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ea typeface="HY중고딕" pitchFamily="18" charset="-127"/>
            </a:endParaRP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0" y="166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ea typeface="HY중고딕" pitchFamily="18" charset="-127"/>
            </a:endParaRP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0" y="1665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ea typeface="HY중고딕" pitchFamily="18" charset="-127"/>
            </a:endParaRPr>
          </a:p>
        </p:txBody>
      </p:sp>
      <p:pic>
        <p:nvPicPr>
          <p:cNvPr id="20493" name="Picture 13" descr="이름 없음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1700213"/>
            <a:ext cx="4319587" cy="3463925"/>
          </a:xfrm>
          <a:prstGeom prst="rect">
            <a:avLst/>
          </a:prstGeom>
          <a:noFill/>
        </p:spPr>
      </p:pic>
      <p:sp>
        <p:nvSpPr>
          <p:cNvPr id="20494" name="TextBox 48"/>
          <p:cNvSpPr txBox="1">
            <a:spLocks noChangeArrowheads="1"/>
          </p:cNvSpPr>
          <p:nvPr/>
        </p:nvSpPr>
        <p:spPr bwMode="auto">
          <a:xfrm>
            <a:off x="5651500" y="3644900"/>
            <a:ext cx="251936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1600">
                <a:solidFill>
                  <a:srgbClr val="346D94"/>
                </a:solidFill>
                <a:ea typeface="HY중고딕" pitchFamily="18" charset="-127"/>
              </a:rPr>
              <a:t>2015</a:t>
            </a:r>
            <a:r>
              <a:rPr kumimoji="0" lang="ko-KR" altLang="en-US" sz="1600">
                <a:solidFill>
                  <a:srgbClr val="346D94"/>
                </a:solidFill>
                <a:ea typeface="HY중고딕" pitchFamily="18" charset="-127"/>
              </a:rPr>
              <a:t>년 </a:t>
            </a:r>
            <a:r>
              <a:rPr kumimoji="0" lang="en-US" altLang="ko-KR" sz="1600">
                <a:solidFill>
                  <a:srgbClr val="346D94"/>
                </a:solidFill>
                <a:ea typeface="HY중고딕" pitchFamily="18" charset="-127"/>
              </a:rPr>
              <a:t>10</a:t>
            </a:r>
            <a:r>
              <a:rPr kumimoji="0" lang="ko-KR" altLang="en-US" sz="1600">
                <a:solidFill>
                  <a:srgbClr val="346D94"/>
                </a:solidFill>
                <a:ea typeface="HY중고딕" pitchFamily="18" charset="-127"/>
              </a:rPr>
              <a:t>월 </a:t>
            </a:r>
            <a:r>
              <a:rPr kumimoji="0" lang="en-US" altLang="ko-KR" sz="1600">
                <a:solidFill>
                  <a:srgbClr val="346D94"/>
                </a:solidFill>
                <a:ea typeface="HY중고딕" pitchFamily="18" charset="-127"/>
              </a:rPr>
              <a:t>27</a:t>
            </a:r>
            <a:r>
              <a:rPr kumimoji="0" lang="ko-KR" altLang="en-US" sz="1600">
                <a:solidFill>
                  <a:srgbClr val="346D94"/>
                </a:solidFill>
                <a:ea typeface="HY중고딕" pitchFamily="18" charset="-127"/>
              </a:rPr>
              <a:t>일 기준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 descr="C:\Documents and Settings\nhn\바탕 화면\메모장\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TextBox 7"/>
          <p:cNvSpPr txBox="1">
            <a:spLocks noChangeArrowheads="1"/>
          </p:cNvSpPr>
          <p:nvPr/>
        </p:nvSpPr>
        <p:spPr bwMode="auto">
          <a:xfrm>
            <a:off x="971550" y="495300"/>
            <a:ext cx="569753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ko-KR" altLang="en-US" sz="3000">
                <a:solidFill>
                  <a:srgbClr val="346D94"/>
                </a:solidFill>
                <a:ea typeface="HY중고딕" pitchFamily="18" charset="-127"/>
              </a:rPr>
              <a:t>자체 평가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2075" y="6092825"/>
            <a:ext cx="935038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/>
            <a:fld id="{C55DEEA4-C3EF-4A82-BB67-C5C22DB2CCDA}" type="slidenum">
              <a:rPr kumimoji="0" lang="en-US" altLang="ko-KR" sz="1000">
                <a:solidFill>
                  <a:srgbClr val="376092"/>
                </a:solidFill>
                <a:latin typeface="나눔고딕"/>
              </a:rPr>
              <a:pPr algn="r"/>
              <a:t>7</a:t>
            </a:fld>
            <a:r>
              <a:rPr kumimoji="0" lang="en-US" altLang="ko-KR" sz="1000">
                <a:solidFill>
                  <a:srgbClr val="376092"/>
                </a:solidFill>
                <a:latin typeface="나눔고딕"/>
              </a:rPr>
              <a:t>/10</a:t>
            </a:r>
            <a:endParaRPr kumimoji="0" lang="ko-KR" altLang="en-US" sz="1000">
              <a:solidFill>
                <a:srgbClr val="376092"/>
              </a:solidFill>
              <a:latin typeface="나눔고딕"/>
            </a:endParaRPr>
          </a:p>
          <a:p>
            <a:pPr algn="r"/>
            <a:endParaRPr kumimoji="0" lang="en-US" altLang="ko-KR" sz="1000">
              <a:solidFill>
                <a:srgbClr val="376092"/>
              </a:solidFill>
              <a:latin typeface="나눔고딕"/>
            </a:endParaRPr>
          </a:p>
        </p:txBody>
      </p:sp>
      <p:graphicFrame>
        <p:nvGraphicFramePr>
          <p:cNvPr id="26657" name="Group 33"/>
          <p:cNvGraphicFramePr>
            <a:graphicFrameLocks noGrp="1"/>
          </p:cNvGraphicFramePr>
          <p:nvPr/>
        </p:nvGraphicFramePr>
        <p:xfrm>
          <a:off x="395288" y="1773238"/>
          <a:ext cx="8280400" cy="2870200"/>
        </p:xfrm>
        <a:graphic>
          <a:graphicData uri="http://schemas.openxmlformats.org/drawingml/2006/table">
            <a:tbl>
              <a:tblPr/>
              <a:tblGrid>
                <a:gridCol w="4140200"/>
                <a:gridCol w="4140200"/>
              </a:tblGrid>
              <a:tr h="973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평가 항목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평가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(A: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매우잘함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,B: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잘함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,C: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보통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,D: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못함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,E: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매우못함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발표자료에 포함할 내용을 다 포함했는가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계획 대비 일정은 잘지켰는가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?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게임 프로토타입은 잘 실행되는가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B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동영상의 화면 및 소리는 양호한가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?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2195513" y="2708275"/>
            <a:ext cx="460851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ko-KR" altLang="en-US" sz="6000">
                <a:solidFill>
                  <a:schemeClr val="bg1"/>
                </a:solidFill>
                <a:ea typeface="HY중고딕" pitchFamily="18" charset="-127"/>
              </a:rPr>
              <a:t>감사합니다</a:t>
            </a:r>
            <a:r>
              <a:rPr kumimoji="0" lang="en-US" altLang="ko-KR" sz="6000">
                <a:solidFill>
                  <a:schemeClr val="bg1"/>
                </a:solidFill>
                <a:ea typeface="HY중고딕" pitchFamily="18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369</Words>
  <Application>Microsoft Office PowerPoint</Application>
  <PresentationFormat>On-screen Show (4:3)</PresentationFormat>
  <Paragraphs>120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디자인 서식 파일</vt:lpstr>
      </vt:variant>
      <vt:variant>
        <vt:i4>13</vt:i4>
      </vt:variant>
      <vt:variant>
        <vt:lpstr>슬라이드 제목</vt:lpstr>
      </vt:variant>
      <vt:variant>
        <vt:i4>8</vt:i4>
      </vt:variant>
    </vt:vector>
  </HeadingPairs>
  <TitlesOfParts>
    <vt:vector size="27" baseType="lpstr">
      <vt:lpstr>HY중고딕</vt:lpstr>
      <vt:lpstr>굴림</vt:lpstr>
      <vt:lpstr>Arial</vt:lpstr>
      <vt:lpstr>나눔고딕</vt:lpstr>
      <vt:lpstr>맑은 고딕</vt:lpstr>
      <vt:lpstr>나눔손글씨 펜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xnote</cp:lastModifiedBy>
  <cp:revision>12</cp:revision>
  <dcterms:created xsi:type="dcterms:W3CDTF">2011-09-02T09:01:33Z</dcterms:created>
  <dcterms:modified xsi:type="dcterms:W3CDTF">2015-10-27T14:58:05Z</dcterms:modified>
</cp:coreProperties>
</file>