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08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998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3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34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679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34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A3F48C-C7C6-4055-9F49-3777875E72AE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8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922" y="2721009"/>
            <a:ext cx="9022478" cy="1373070"/>
          </a:xfrm>
        </p:spPr>
        <p:txBody>
          <a:bodyPr/>
          <a:lstStyle/>
          <a:p>
            <a:r>
              <a:rPr lang="en-US" sz="7200" b="1" dirty="0" smtClean="0">
                <a:latin typeface="Agency FB" panose="020B0503020202020204" pitchFamily="34" charset="0"/>
              </a:rPr>
              <a:t>RENCANA PEMBELAJARAN</a:t>
            </a:r>
            <a:endParaRPr lang="en-US" sz="72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PEMROGRAMAN DASAR DENGAN VISUAL BASIC 2013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latin typeface="Agency FB" panose="020B0503020202020204" pitchFamily="34" charset="0"/>
              </a:rPr>
              <a:t>PENGENALAN </a:t>
            </a:r>
            <a:r>
              <a:rPr lang="en-US" sz="4400" b="1" dirty="0">
                <a:latin typeface="Agency FB" panose="020B0503020202020204" pitchFamily="34" charset="0"/>
              </a:rPr>
              <a:t>VISUAL BASIC DALAM BAHASA PEMROGRAMAN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014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MENGENALKAN BAHWA VB MERUPAKAN BAHASA TINGKAT TINGGI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VB MERUPAKAN BAHASA YANG BERJALAN DI PLATFORM WINDOWS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VB ADALAH BAHASA YANG MENDUKUNG OOP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MENGENALKAN TENTANG KELEBIHAN DAN KEKURANGAN VB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MENGENALKAN FITUR YANG BISA DIBUAT DENGAN VB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2336873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21" y="1083428"/>
            <a:ext cx="9613861" cy="1080938"/>
          </a:xfrm>
        </p:spPr>
        <p:txBody>
          <a:bodyPr>
            <a:no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PROSES INSTALASI VISUAL BASIC BESERTA KONFIGURASINYA</a:t>
            </a:r>
            <a:br>
              <a:rPr lang="en-US" b="1" dirty="0">
                <a:latin typeface="Agency FB" panose="020B0503020202020204" pitchFamily="34" charset="0"/>
              </a:rPr>
            </a:b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121" y="2689469"/>
            <a:ext cx="5682379" cy="359931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Download </a:t>
            </a:r>
            <a:r>
              <a:rPr lang="en-US" sz="3200" dirty="0" err="1" smtClean="0">
                <a:latin typeface="Agency FB" panose="020B0503020202020204" pitchFamily="34" charset="0"/>
              </a:rPr>
              <a:t>Vb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3200" dirty="0" smtClean="0">
                <a:latin typeface="Agency FB" panose="020B0503020202020204" pitchFamily="34" charset="0"/>
              </a:rPr>
              <a:t>( </a:t>
            </a:r>
            <a:r>
              <a:rPr lang="en-US" sz="3200" dirty="0" err="1" smtClean="0">
                <a:latin typeface="Agency FB" panose="020B0503020202020204" pitchFamily="34" charset="0"/>
              </a:rPr>
              <a:t>Pembuatan</a:t>
            </a:r>
            <a:r>
              <a:rPr lang="en-US" sz="3200" dirty="0" smtClean="0">
                <a:latin typeface="Agency FB" panose="020B0503020202020204" pitchFamily="34" charset="0"/>
              </a:rPr>
              <a:t> Account Microsoft )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Instal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Vb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Konfigurasi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Vb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99" y="2689469"/>
            <a:ext cx="5702301" cy="31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1045328"/>
            <a:ext cx="9613861" cy="108093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PEMBUATAN HELLO WORLD DAN PENGENALAN TOOLS</a:t>
            </a:r>
            <a:br>
              <a:rPr lang="en-US" sz="4000" b="1" dirty="0">
                <a:latin typeface="Agency FB" panose="020B0503020202020204" pitchFamily="34" charset="0"/>
              </a:rPr>
            </a:b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52279" cy="359931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Mengenalkan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Penggunaan</a:t>
            </a:r>
            <a:r>
              <a:rPr lang="en-US" sz="3200" dirty="0" smtClean="0">
                <a:latin typeface="Agency FB" panose="020B0503020202020204" pitchFamily="34" charset="0"/>
              </a:rPr>
              <a:t> Toolbox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Mengenalkan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Mengubah</a:t>
            </a:r>
            <a:r>
              <a:rPr lang="en-US" sz="3200" dirty="0" smtClean="0">
                <a:latin typeface="Agency FB" panose="020B0503020202020204" pitchFamily="34" charset="0"/>
              </a:rPr>
              <a:t> / Custom Property Toolbox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Mengenalkan</a:t>
            </a:r>
            <a:r>
              <a:rPr lang="en-US" sz="3200" dirty="0" smtClean="0">
                <a:latin typeface="Agency FB" panose="020B0503020202020204" pitchFamily="34" charset="0"/>
              </a:rPr>
              <a:t> Short Cut Yang Di </a:t>
            </a:r>
            <a:r>
              <a:rPr lang="en-US" sz="3200" dirty="0" err="1" smtClean="0">
                <a:latin typeface="Agency FB" panose="020B0503020202020204" pitchFamily="34" charset="0"/>
              </a:rPr>
              <a:t>Gunakan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Mengenalkan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Penggunaan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Teks</a:t>
            </a:r>
            <a:r>
              <a:rPr lang="en-US" sz="3200" dirty="0" smtClean="0">
                <a:latin typeface="Agency FB" panose="020B0503020202020204" pitchFamily="34" charset="0"/>
              </a:rPr>
              <a:t> Editor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Membuat</a:t>
            </a:r>
            <a:r>
              <a:rPr lang="en-US" sz="3200" dirty="0" smtClean="0">
                <a:latin typeface="Agency FB" panose="020B0503020202020204" pitchFamily="34" charset="0"/>
              </a:rPr>
              <a:t> Program Hello World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55" y="2463800"/>
            <a:ext cx="5162745" cy="3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1032628"/>
            <a:ext cx="9613861" cy="108093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PENGENALAN WINDOWS FORM APLICATION</a:t>
            </a:r>
            <a:br>
              <a:rPr lang="en-US" sz="4000" b="1" dirty="0">
                <a:latin typeface="Agency FB" panose="020B0503020202020204" pitchFamily="34" charset="0"/>
              </a:rPr>
            </a:b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67073"/>
            <a:ext cx="5441079" cy="3599316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Agency FB" panose="020B0503020202020204" pitchFamily="34" charset="0"/>
              </a:rPr>
              <a:t>Mengenalkan</a:t>
            </a:r>
            <a:r>
              <a:rPr lang="en-US" sz="3000" dirty="0" smtClean="0">
                <a:latin typeface="Agency FB" panose="020B0503020202020204" pitchFamily="34" charset="0"/>
              </a:rPr>
              <a:t> Cara Kerja Form </a:t>
            </a:r>
            <a:r>
              <a:rPr lang="en-US" sz="3000" dirty="0" err="1" smtClean="0">
                <a:latin typeface="Agency FB" panose="020B0503020202020204" pitchFamily="34" charset="0"/>
              </a:rPr>
              <a:t>Aplication</a:t>
            </a:r>
            <a:endParaRPr lang="en-US" sz="3000" dirty="0" smtClean="0">
              <a:latin typeface="Agency FB" panose="020B0503020202020204" pitchFamily="34" charset="0"/>
            </a:endParaRPr>
          </a:p>
          <a:p>
            <a:r>
              <a:rPr lang="en-US" sz="3000" dirty="0" err="1" smtClean="0">
                <a:latin typeface="Agency FB" panose="020B0503020202020204" pitchFamily="34" charset="0"/>
              </a:rPr>
              <a:t>Mengenalkan</a:t>
            </a:r>
            <a:r>
              <a:rPr lang="en-US" sz="3000" dirty="0" smtClean="0">
                <a:latin typeface="Agency FB" panose="020B0503020202020204" pitchFamily="34" charset="0"/>
              </a:rPr>
              <a:t> Cara </a:t>
            </a:r>
            <a:r>
              <a:rPr lang="en-US" sz="3000" dirty="0" err="1" smtClean="0">
                <a:latin typeface="Agency FB" panose="020B0503020202020204" pitchFamily="34" charset="0"/>
              </a:rPr>
              <a:t>Penggunaan</a:t>
            </a:r>
            <a:r>
              <a:rPr lang="en-US" sz="3000" dirty="0" smtClean="0">
                <a:latin typeface="Agency FB" panose="020B0503020202020204" pitchFamily="34" charset="0"/>
              </a:rPr>
              <a:t> Multi Form </a:t>
            </a:r>
            <a:r>
              <a:rPr lang="en-US" sz="3000" dirty="0" err="1" smtClean="0">
                <a:latin typeface="Agency FB" panose="020B0503020202020204" pitchFamily="34" charset="0"/>
              </a:rPr>
              <a:t>Aplication</a:t>
            </a:r>
            <a:endParaRPr lang="en-US" sz="3000" dirty="0" smtClean="0">
              <a:latin typeface="Agency FB" panose="020B0503020202020204" pitchFamily="34" charset="0"/>
            </a:endParaRPr>
          </a:p>
          <a:p>
            <a:r>
              <a:rPr lang="en-US" sz="3000" dirty="0" err="1" smtClean="0">
                <a:latin typeface="Agency FB" panose="020B0503020202020204" pitchFamily="34" charset="0"/>
              </a:rPr>
              <a:t>Pengenalan</a:t>
            </a:r>
            <a:r>
              <a:rPr lang="en-US" sz="3000" dirty="0" smtClean="0">
                <a:latin typeface="Agency FB" panose="020B0503020202020204" pitchFamily="34" charset="0"/>
              </a:rPr>
              <a:t> Cara Design Form </a:t>
            </a:r>
            <a:r>
              <a:rPr lang="en-US" sz="3000" dirty="0" err="1" smtClean="0">
                <a:latin typeface="Agency FB" panose="020B0503020202020204" pitchFamily="34" charset="0"/>
              </a:rPr>
              <a:t>Aplication</a:t>
            </a:r>
            <a:endParaRPr lang="en-US" sz="30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   ( Insert Image, Custom Color, Custom Background )</a:t>
            </a:r>
          </a:p>
          <a:p>
            <a:endParaRPr lang="en-US" sz="30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2809381"/>
            <a:ext cx="485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BELAJAR MEMBUAT FORM LOGIN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744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Implementas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Pembelajaran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Pembuatan</a:t>
            </a:r>
            <a:r>
              <a:rPr lang="en-US" sz="3200" dirty="0" smtClean="0">
                <a:latin typeface="Agency FB" panose="020B0503020202020204" pitchFamily="34" charset="0"/>
              </a:rPr>
              <a:t> Form Application </a:t>
            </a:r>
            <a:r>
              <a:rPr lang="en-US" sz="3200" dirty="0" err="1" smtClean="0">
                <a:latin typeface="Agency FB" panose="020B0503020202020204" pitchFamily="34" charset="0"/>
              </a:rPr>
              <a:t>dan</a:t>
            </a:r>
            <a:r>
              <a:rPr lang="en-US" sz="3200" dirty="0" smtClean="0">
                <a:latin typeface="Agency FB" panose="020B0503020202020204" pitchFamily="34" charset="0"/>
              </a:rPr>
              <a:t> Design Form app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Implementasi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Pembelajaran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Penggunaan</a:t>
            </a:r>
            <a:r>
              <a:rPr lang="en-US" sz="3200" dirty="0" smtClean="0">
                <a:latin typeface="Agency FB" panose="020B0503020202020204" pitchFamily="34" charset="0"/>
              </a:rPr>
              <a:t> Toolbox 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Penerapan</a:t>
            </a:r>
            <a:r>
              <a:rPr lang="en-US" sz="3200" dirty="0" smtClean="0">
                <a:latin typeface="Agency FB" panose="020B0503020202020204" pitchFamily="34" charset="0"/>
              </a:rPr>
              <a:t> Logic </a:t>
            </a:r>
            <a:r>
              <a:rPr lang="en-US" sz="3200" dirty="0" err="1" smtClean="0">
                <a:latin typeface="Agency FB" panose="020B0503020202020204" pitchFamily="34" charset="0"/>
              </a:rPr>
              <a:t>Pemrograman</a:t>
            </a:r>
            <a:r>
              <a:rPr lang="en-US" sz="3200" dirty="0" smtClean="0">
                <a:latin typeface="Agency FB" panose="020B0503020202020204" pitchFamily="34" charset="0"/>
              </a:rPr>
              <a:t> Dalam </a:t>
            </a:r>
            <a:r>
              <a:rPr lang="en-US" sz="3200" dirty="0" err="1" smtClean="0">
                <a:latin typeface="Agency FB" panose="020B0503020202020204" pitchFamily="34" charset="0"/>
              </a:rPr>
              <a:t>Teks</a:t>
            </a:r>
            <a:r>
              <a:rPr lang="en-US" sz="3200" dirty="0" smtClean="0">
                <a:latin typeface="Agency FB" panose="020B0503020202020204" pitchFamily="34" charset="0"/>
              </a:rPr>
              <a:t> Editor</a:t>
            </a:r>
          </a:p>
          <a:p>
            <a:r>
              <a:rPr lang="en-US" sz="3200" dirty="0" smtClean="0">
                <a:latin typeface="Agency FB" panose="020B0503020202020204" pitchFamily="34" charset="0"/>
              </a:rPr>
              <a:t>Build App </a:t>
            </a:r>
            <a:r>
              <a:rPr lang="en-US" sz="3200" dirty="0" err="1" smtClean="0">
                <a:latin typeface="Agency FB" panose="020B0503020202020204" pitchFamily="34" charset="0"/>
              </a:rPr>
              <a:t>Menjadi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Ektensi</a:t>
            </a:r>
            <a:r>
              <a:rPr lang="en-US" sz="3200" dirty="0" smtClean="0">
                <a:latin typeface="Agency FB" panose="020B0503020202020204" pitchFamily="34" charset="0"/>
              </a:rPr>
              <a:t> .Exe For Windows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504617"/>
            <a:ext cx="4351769" cy="32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80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PENGANALAN XAMP/SQL SERVER PENDAMPING DATABASE VB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44873"/>
            <a:ext cx="5707779" cy="359931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Download </a:t>
            </a:r>
            <a:r>
              <a:rPr lang="en-US" sz="3200" dirty="0" err="1" smtClean="0">
                <a:latin typeface="Agency FB" panose="020B0503020202020204" pitchFamily="34" charset="0"/>
              </a:rPr>
              <a:t>dan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Menjalankan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Xamp</a:t>
            </a:r>
            <a:r>
              <a:rPr lang="en-US" sz="3200" dirty="0" smtClean="0">
                <a:latin typeface="Agency FB" panose="020B0503020202020204" pitchFamily="34" charset="0"/>
              </a:rPr>
              <a:t> / </a:t>
            </a:r>
            <a:r>
              <a:rPr lang="en-US" sz="3200" dirty="0" err="1" smtClean="0">
                <a:latin typeface="Agency FB" panose="020B0503020202020204" pitchFamily="34" charset="0"/>
              </a:rPr>
              <a:t>Sql</a:t>
            </a:r>
            <a:r>
              <a:rPr lang="en-US" sz="3200" dirty="0" smtClean="0">
                <a:latin typeface="Agency FB" panose="020B0503020202020204" pitchFamily="34" charset="0"/>
              </a:rPr>
              <a:t> Server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Pembuatan</a:t>
            </a:r>
            <a:r>
              <a:rPr lang="en-US" sz="3200" dirty="0" smtClean="0">
                <a:latin typeface="Agency FB" panose="020B0503020202020204" pitchFamily="34" charset="0"/>
              </a:rPr>
              <a:t> Database 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Pembuatan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Tabel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88" y="2844873"/>
            <a:ext cx="2132012" cy="2215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88" y="2925778"/>
            <a:ext cx="2539912" cy="20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MENGKONEKSIKAN VB DENGAN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21" y="2552773"/>
            <a:ext cx="6012579" cy="359931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Menjelaskan</a:t>
            </a:r>
            <a:r>
              <a:rPr lang="en-US" sz="3200" dirty="0" smtClean="0">
                <a:latin typeface="Agency FB" panose="020B0503020202020204" pitchFamily="34" charset="0"/>
              </a:rPr>
              <a:t> Cara </a:t>
            </a:r>
            <a:r>
              <a:rPr lang="en-US" sz="3200" dirty="0" err="1" smtClean="0">
                <a:latin typeface="Agency FB" panose="020B0503020202020204" pitchFamily="34" charset="0"/>
              </a:rPr>
              <a:t>pengkoneksian</a:t>
            </a:r>
            <a:r>
              <a:rPr lang="en-US" sz="3200" dirty="0" smtClean="0">
                <a:latin typeface="Agency FB" panose="020B0503020202020204" pitchFamily="34" charset="0"/>
              </a:rPr>
              <a:t> VB </a:t>
            </a:r>
            <a:r>
              <a:rPr lang="en-US" sz="3200" dirty="0" err="1" smtClean="0">
                <a:latin typeface="Agency FB" panose="020B0503020202020204" pitchFamily="34" charset="0"/>
              </a:rPr>
              <a:t>dengan</a:t>
            </a:r>
            <a:r>
              <a:rPr lang="en-US" sz="3200" dirty="0" smtClean="0">
                <a:latin typeface="Agency FB" panose="020B0503020202020204" pitchFamily="34" charset="0"/>
              </a:rPr>
              <a:t> Database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Menampilkan</a:t>
            </a:r>
            <a:r>
              <a:rPr lang="en-US" sz="3200" dirty="0" smtClean="0">
                <a:latin typeface="Agency FB" panose="020B0503020202020204" pitchFamily="34" charset="0"/>
              </a:rPr>
              <a:t> Data Table Dalam Database di Windows Form Application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88" y="2717873"/>
            <a:ext cx="2132012" cy="2215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88" y="2717873"/>
            <a:ext cx="2539912" cy="20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( Create, Read, Update, Delete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74479" cy="359931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gency FB" panose="020B0503020202020204" pitchFamily="34" charset="0"/>
              </a:rPr>
              <a:t>Pembuatan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Aplikasi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Menggunakan</a:t>
            </a:r>
            <a:r>
              <a:rPr lang="en-US" sz="3200" dirty="0" smtClean="0">
                <a:latin typeface="Agency FB" panose="020B0503020202020204" pitchFamily="34" charset="0"/>
              </a:rPr>
              <a:t> 4 </a:t>
            </a:r>
            <a:r>
              <a:rPr lang="en-US" sz="3200" dirty="0" err="1" smtClean="0">
                <a:latin typeface="Agency FB" panose="020B0503020202020204" pitchFamily="34" charset="0"/>
              </a:rPr>
              <a:t>Fitur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Tersebut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3200" dirty="0" err="1" smtClean="0">
                <a:latin typeface="Agency FB" panose="020B0503020202020204" pitchFamily="34" charset="0"/>
              </a:rPr>
              <a:t>Memanfaatkan</a:t>
            </a:r>
            <a:r>
              <a:rPr lang="en-US" sz="3200" dirty="0" smtClean="0">
                <a:latin typeface="Agency FB" panose="020B0503020202020204" pitchFamily="34" charset="0"/>
              </a:rPr>
              <a:t> Database </a:t>
            </a:r>
            <a:r>
              <a:rPr lang="en-US" sz="3200" dirty="0" err="1" smtClean="0">
                <a:latin typeface="Agency FB" panose="020B0503020202020204" pitchFamily="34" charset="0"/>
              </a:rPr>
              <a:t>Mysql</a:t>
            </a:r>
            <a:r>
              <a:rPr lang="en-US" sz="3200" dirty="0" smtClean="0">
                <a:latin typeface="Agency FB" panose="020B0503020202020204" pitchFamily="34" charset="0"/>
              </a:rPr>
              <a:t> / </a:t>
            </a:r>
            <a:r>
              <a:rPr lang="en-US" sz="3200" dirty="0" err="1" smtClean="0">
                <a:latin typeface="Agency FB" panose="020B0503020202020204" pitchFamily="34" charset="0"/>
              </a:rPr>
              <a:t>sql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anose="020B0503020202020204" pitchFamily="34" charset="0"/>
              </a:rPr>
              <a:t>Server </a:t>
            </a:r>
            <a:r>
              <a:rPr lang="en-US" sz="3200" dirty="0" err="1" smtClean="0">
                <a:latin typeface="Agency FB" panose="020B0503020202020204" pitchFamily="34" charset="0"/>
              </a:rPr>
              <a:t>sebagai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penyimpannannya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err="1" smtClean="0">
                <a:latin typeface="Agency FB" panose="020B0503020202020204" pitchFamily="34" charset="0"/>
              </a:rPr>
              <a:t>Penerapan</a:t>
            </a:r>
            <a:r>
              <a:rPr lang="en-US" sz="3200" dirty="0" smtClean="0">
                <a:latin typeface="Agency FB" panose="020B0503020202020204" pitchFamily="34" charset="0"/>
              </a:rPr>
              <a:t> Design Dan Logic Programming </a:t>
            </a:r>
            <a:r>
              <a:rPr lang="en-US" sz="3200" dirty="0" err="1" smtClean="0">
                <a:latin typeface="Agency FB" panose="020B0503020202020204" pitchFamily="34" charset="0"/>
              </a:rPr>
              <a:t>dari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pertemuan</a:t>
            </a:r>
            <a:r>
              <a:rPr lang="en-US" sz="3200" dirty="0" smtClean="0">
                <a:latin typeface="Agency FB" panose="020B0503020202020204" pitchFamily="34" charset="0"/>
              </a:rPr>
              <a:t>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47" y="2486176"/>
            <a:ext cx="5098753" cy="30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233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Century Gothic</vt:lpstr>
      <vt:lpstr>Wingdings 3</vt:lpstr>
      <vt:lpstr>Ion Boardroom</vt:lpstr>
      <vt:lpstr>RENCANA PEMBELAJARAN</vt:lpstr>
      <vt:lpstr> PENGENALAN VISUAL BASIC DALAM BAHASA PEMROGRAMAN </vt:lpstr>
      <vt:lpstr>PROSES INSTALASI VISUAL BASIC BESERTA KONFIGURASINYA </vt:lpstr>
      <vt:lpstr>PEMBUATAN HELLO WORLD DAN PENGENALAN TOOLS </vt:lpstr>
      <vt:lpstr>PENGENALAN WINDOWS FORM APLICATION </vt:lpstr>
      <vt:lpstr>BELAJAR MEMBUAT FORM LOGIN  </vt:lpstr>
      <vt:lpstr>PENGANALAN XAMP/SQL SERVER PENDAMPING DATABASE VB </vt:lpstr>
      <vt:lpstr>MENGKONEKSIKAN VB DENGAN DATABASE </vt:lpstr>
      <vt:lpstr>CRUD ( Create, Read, Update, Delete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PEMBELAJARAN</dc:title>
  <dc:creator>Alen</dc:creator>
  <cp:lastModifiedBy>Alen</cp:lastModifiedBy>
  <cp:revision>20</cp:revision>
  <dcterms:created xsi:type="dcterms:W3CDTF">2021-10-26T15:30:01Z</dcterms:created>
  <dcterms:modified xsi:type="dcterms:W3CDTF">2021-10-27T17:19:48Z</dcterms:modified>
</cp:coreProperties>
</file>