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4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5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3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2168B8-05C3-4596-A38E-1348137D0A6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27788C-6381-4DF3-8307-B8DFC7BEEF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GERBANG LOGIKA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32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Gerbang</a:t>
            </a:r>
            <a:r>
              <a:rPr lang="en-US" b="1" dirty="0"/>
              <a:t>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5012" cy="4023360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gerbang</a:t>
            </a:r>
            <a:r>
              <a:rPr lang="en-US" sz="2200" dirty="0"/>
              <a:t> XOR. </a:t>
            </a:r>
            <a:r>
              <a:rPr lang="en-US" sz="2200" dirty="0" err="1"/>
              <a:t>Gerbang</a:t>
            </a:r>
            <a:r>
              <a:rPr lang="en-US" sz="2200" dirty="0"/>
              <a:t> XOR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memerlukan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input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output. 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/>
              <a:t>input </a:t>
            </a:r>
            <a:r>
              <a:rPr lang="en-US" sz="2200" dirty="0" err="1"/>
              <a:t>berbeda</a:t>
            </a:r>
            <a:r>
              <a:rPr lang="en-US" sz="2200" dirty="0"/>
              <a:t> (</a:t>
            </a:r>
            <a:r>
              <a:rPr lang="en-US" sz="2200" dirty="0" err="1"/>
              <a:t>misalkan</a:t>
            </a:r>
            <a:r>
              <a:rPr lang="en-US" sz="2200" dirty="0"/>
              <a:t>: input A=1, input B=0) </a:t>
            </a:r>
            <a:r>
              <a:rPr lang="en-US" sz="2200" dirty="0" err="1"/>
              <a:t>maka</a:t>
            </a:r>
            <a:r>
              <a:rPr lang="en-US" sz="2200" dirty="0"/>
              <a:t> output yang </a:t>
            </a:r>
            <a:r>
              <a:rPr lang="en-US" sz="2200" dirty="0" err="1"/>
              <a:t>dihasilkan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1. 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Sedangkan</a:t>
            </a:r>
            <a:r>
              <a:rPr lang="en-US" sz="2200" dirty="0" smtClean="0"/>
              <a:t> </a:t>
            </a:r>
            <a:r>
              <a:rPr lang="en-US" sz="2200" dirty="0" err="1"/>
              <a:t>jika</a:t>
            </a:r>
            <a:r>
              <a:rPr lang="en-US" sz="2200" dirty="0"/>
              <a:t> input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output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0.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281" y="2265405"/>
            <a:ext cx="3789406" cy="14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Gerbang</a:t>
            </a:r>
            <a:r>
              <a:rPr lang="en-US" b="1" dirty="0"/>
              <a:t> XNOR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740125" cy="402336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/>
              <a:t>Gerbang</a:t>
            </a:r>
            <a:r>
              <a:rPr lang="en-US" sz="2200" dirty="0" smtClean="0"/>
              <a:t> </a:t>
            </a:r>
            <a:r>
              <a:rPr lang="en-US" sz="2200" dirty="0"/>
              <a:t>XNOR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memerlukan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input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output. </a:t>
            </a:r>
            <a:endParaRPr lang="en-US" sz="22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/>
              <a:t>input </a:t>
            </a:r>
            <a:r>
              <a:rPr lang="en-US" sz="2200" dirty="0" err="1"/>
              <a:t>berbeda</a:t>
            </a:r>
            <a:r>
              <a:rPr lang="en-US" sz="2200" dirty="0"/>
              <a:t> (</a:t>
            </a:r>
            <a:r>
              <a:rPr lang="en-US" sz="2200" dirty="0" err="1"/>
              <a:t>misalkan</a:t>
            </a:r>
            <a:r>
              <a:rPr lang="en-US" sz="2200" dirty="0"/>
              <a:t>: input A=1, input B=0) </a:t>
            </a:r>
            <a:r>
              <a:rPr lang="en-US" sz="2200" dirty="0" err="1"/>
              <a:t>maka</a:t>
            </a:r>
            <a:r>
              <a:rPr lang="en-US" sz="2200" dirty="0"/>
              <a:t> output yang </a:t>
            </a:r>
            <a:r>
              <a:rPr lang="en-US" sz="2200" dirty="0" err="1"/>
              <a:t>dihasilkan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0. </a:t>
            </a:r>
            <a:endParaRPr lang="en-US" sz="22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/>
              <a:t>Sedangkan</a:t>
            </a:r>
            <a:r>
              <a:rPr lang="en-US" sz="2200" dirty="0" smtClean="0"/>
              <a:t> </a:t>
            </a:r>
            <a:r>
              <a:rPr lang="en-US" sz="2200" dirty="0" err="1"/>
              <a:t>jika</a:t>
            </a:r>
            <a:r>
              <a:rPr lang="en-US" sz="2200" dirty="0"/>
              <a:t> input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output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1.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311" y="2270346"/>
            <a:ext cx="4483950" cy="15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APA ITU GERBANG LOGIKA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8285618" cy="402336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/>
              <a:t>Gerbang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 </a:t>
            </a:r>
            <a:r>
              <a:rPr lang="en-US" sz="2400" i="1" dirty="0"/>
              <a:t>logic gates</a:t>
            </a:r>
            <a:r>
              <a:rPr lang="en-US" sz="2400" dirty="0"/>
              <a:t> 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pengolahan</a:t>
            </a:r>
            <a:r>
              <a:rPr lang="en-US" sz="2400" dirty="0"/>
              <a:t> input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biner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teori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.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ketahui</a:t>
            </a:r>
            <a:r>
              <a:rPr lang="en-US" sz="2400" dirty="0"/>
              <a:t>,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biner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1 </a:t>
            </a:r>
            <a:r>
              <a:rPr lang="en-US" sz="2400" dirty="0" err="1"/>
              <a:t>dan</a:t>
            </a:r>
            <a:r>
              <a:rPr lang="en-US" sz="2400" dirty="0"/>
              <a:t> 0.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i="1" dirty="0"/>
              <a:t>Logic gate</a:t>
            </a:r>
            <a:r>
              <a:rPr lang="en-US" sz="2400" dirty="0"/>
              <a:t> 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(</a:t>
            </a:r>
            <a:r>
              <a:rPr lang="en-US" sz="2400" i="1" dirty="0"/>
              <a:t>true</a:t>
            </a:r>
            <a:r>
              <a:rPr lang="en-US" sz="2400" dirty="0"/>
              <a:t>)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ditunjukan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smtClean="0"/>
              <a:t>1. </a:t>
            </a:r>
            <a:r>
              <a:rPr lang="en-US" sz="2400" dirty="0" err="1"/>
              <a:t>Sebaliknya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(</a:t>
            </a:r>
            <a:r>
              <a:rPr lang="en-US" sz="2400" i="1" dirty="0"/>
              <a:t>false</a:t>
            </a:r>
            <a:r>
              <a:rPr lang="en-US" sz="2400" dirty="0"/>
              <a:t>)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ditunjukan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“0”.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1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FUNGSI GERBANG LOGIKA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977539"/>
            <a:ext cx="8573942" cy="402336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/>
              <a:t>Gerbang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sirkuit</a:t>
            </a:r>
            <a:r>
              <a:rPr lang="en-US" sz="2400" dirty="0"/>
              <a:t> digital yang </a:t>
            </a:r>
            <a:r>
              <a:rPr lang="en-US" sz="2400" dirty="0" err="1"/>
              <a:t>terintegrasi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Kebanyakan</a:t>
            </a:r>
            <a:r>
              <a:rPr lang="en-US" sz="2400" dirty="0"/>
              <a:t> </a:t>
            </a:r>
            <a:r>
              <a:rPr lang="en-US" sz="2400" i="1" dirty="0"/>
              <a:t>logic gate</a:t>
            </a:r>
            <a:r>
              <a:rPr lang="en-US" sz="2400" dirty="0"/>
              <a:t> 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biner</a:t>
            </a:r>
            <a:r>
              <a:rPr lang="en-US" sz="2400" dirty="0"/>
              <a:t> 0 </a:t>
            </a:r>
            <a:r>
              <a:rPr lang="en-US" sz="2400" dirty="0" err="1"/>
              <a:t>atau</a:t>
            </a:r>
            <a:r>
              <a:rPr lang="en-US" sz="2400" dirty="0"/>
              <a:t> 1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true </a:t>
            </a:r>
            <a:r>
              <a:rPr lang="en-US" sz="2400" dirty="0" err="1"/>
              <a:t>atau</a:t>
            </a:r>
            <a:r>
              <a:rPr lang="en-US" sz="2400" dirty="0"/>
              <a:t> false.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input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output.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2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JENIS-JENIS GERBANG 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Gerbang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Gerbang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Gerbang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Gerbang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Gerbang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Gerbang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XOR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Gerbang</a:t>
            </a:r>
            <a:r>
              <a:rPr lang="en-US" sz="2400" dirty="0">
                <a:solidFill>
                  <a:schemeClr val="tx1"/>
                </a:solidFill>
              </a:rPr>
              <a:t> XNOR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Gerbang</a:t>
            </a:r>
            <a:r>
              <a:rPr lang="en-US" b="1" dirty="0"/>
              <a:t> </a:t>
            </a:r>
            <a:r>
              <a:rPr lang="en-US" b="1" dirty="0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189" y="2216437"/>
            <a:ext cx="5228776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 smtClean="0"/>
              <a:t>Gerbang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memerlukan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input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output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inputnya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0,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outputnya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0. 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 smtClean="0"/>
              <a:t>Sedangkan</a:t>
            </a:r>
            <a:r>
              <a:rPr lang="en-US" sz="2200" dirty="0" smtClean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input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1,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outputnya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1.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965" y="2126048"/>
            <a:ext cx="5426741" cy="19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Gerbang</a:t>
            </a:r>
            <a:r>
              <a:rPr lang="en-US" b="1" dirty="0"/>
              <a:t>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65985" cy="402336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gerbang</a:t>
            </a:r>
            <a:r>
              <a:rPr lang="en-US" sz="2200" dirty="0"/>
              <a:t> OR.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gerbang</a:t>
            </a:r>
            <a:r>
              <a:rPr lang="en-US" sz="2200" dirty="0"/>
              <a:t> </a:t>
            </a:r>
            <a:r>
              <a:rPr lang="en-US" sz="2200" dirty="0" err="1"/>
              <a:t>sebelumnya</a:t>
            </a:r>
            <a:r>
              <a:rPr lang="en-US" sz="2200" dirty="0"/>
              <a:t>, </a:t>
            </a:r>
            <a:r>
              <a:rPr lang="en-US" sz="2200" dirty="0" err="1"/>
              <a:t>gerbang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/>
              <a:t>memerlukan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input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output. </a:t>
            </a:r>
            <a:endParaRPr lang="en-US" sz="22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/>
              <a:t>Gerbang</a:t>
            </a:r>
            <a:r>
              <a:rPr lang="en-US" sz="2200" dirty="0" smtClean="0"/>
              <a:t> </a:t>
            </a:r>
            <a:r>
              <a:rPr lang="en-US" sz="2200" dirty="0"/>
              <a:t>OR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output 1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input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1. </a:t>
            </a:r>
            <a:endParaRPr lang="en-US" sz="22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/>
              <a:t>Sedangkan</a:t>
            </a:r>
            <a:r>
              <a:rPr lang="en-US" sz="2200" dirty="0" smtClean="0"/>
              <a:t> </a:t>
            </a:r>
            <a:r>
              <a:rPr lang="en-US" sz="2200" dirty="0"/>
              <a:t>output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0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inputnya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0.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26" y="2480158"/>
            <a:ext cx="4550157" cy="14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Gerbang</a:t>
            </a:r>
            <a:r>
              <a:rPr lang="en-US" b="1" dirty="0"/>
              <a:t>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35421"/>
            <a:ext cx="5105812" cy="4023360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gerbang</a:t>
            </a:r>
            <a:r>
              <a:rPr lang="en-US" sz="2200" dirty="0"/>
              <a:t> NOT. </a:t>
            </a:r>
            <a:r>
              <a:rPr lang="en-US" sz="2200" dirty="0" err="1"/>
              <a:t>Gerbang</a:t>
            </a:r>
            <a:r>
              <a:rPr lang="en-US" sz="2200" dirty="0"/>
              <a:t> NOT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berfungsi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pembalik</a:t>
            </a:r>
            <a:r>
              <a:rPr lang="en-US" sz="2200" dirty="0"/>
              <a:t> </a:t>
            </a:r>
            <a:r>
              <a:rPr lang="en-US" sz="2200" dirty="0" err="1"/>
              <a:t>keadaan</a:t>
            </a:r>
            <a:r>
              <a:rPr lang="en-US" sz="2200" dirty="0"/>
              <a:t>. </a:t>
            </a:r>
            <a:r>
              <a:rPr lang="en-US" sz="2200" dirty="0" err="1"/>
              <a:t>Jika</a:t>
            </a:r>
            <a:r>
              <a:rPr lang="en-US" sz="2200" dirty="0"/>
              <a:t> input </a:t>
            </a:r>
            <a:r>
              <a:rPr lang="en-US" sz="2200" dirty="0" err="1"/>
              <a:t>bernilai</a:t>
            </a:r>
            <a:r>
              <a:rPr lang="en-US" sz="2200" dirty="0"/>
              <a:t> 1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outputnya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bernilai</a:t>
            </a:r>
            <a:r>
              <a:rPr lang="en-US" sz="2200" dirty="0"/>
              <a:t> 0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begitu</a:t>
            </a:r>
            <a:r>
              <a:rPr lang="en-US" sz="2200" dirty="0"/>
              <a:t>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/>
              <a:t>sebaliknya</a:t>
            </a:r>
            <a:r>
              <a:rPr lang="en-US" sz="2200" dirty="0"/>
              <a:t>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54" y="2735421"/>
            <a:ext cx="4983892" cy="12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Gerbang</a:t>
            </a:r>
            <a:r>
              <a:rPr lang="en-US" b="1" dirty="0"/>
              <a:t> NAND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897" y="2430620"/>
            <a:ext cx="5740126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err="1"/>
              <a:t>Selanjutnya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gerbang</a:t>
            </a:r>
            <a:r>
              <a:rPr lang="en-US" sz="2200" dirty="0"/>
              <a:t> NAND. </a:t>
            </a:r>
            <a:r>
              <a:rPr lang="en-US" sz="2200" dirty="0" err="1"/>
              <a:t>Gerbang</a:t>
            </a:r>
            <a:r>
              <a:rPr lang="en-US" sz="2200" dirty="0"/>
              <a:t> NAND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gabungan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gerbang</a:t>
            </a:r>
            <a:r>
              <a:rPr lang="en-US" sz="2200" dirty="0"/>
              <a:t> AND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gerbang</a:t>
            </a:r>
            <a:r>
              <a:rPr lang="en-US" sz="2200" dirty="0"/>
              <a:t> NOT. 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/>
              <a:t>itu</a:t>
            </a:r>
            <a:r>
              <a:rPr lang="en-US" sz="2200" dirty="0"/>
              <a:t> output yang </a:t>
            </a:r>
            <a:r>
              <a:rPr lang="en-US" sz="2200" dirty="0" err="1"/>
              <a:t>dihasilkan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gerbang</a:t>
            </a:r>
            <a:r>
              <a:rPr lang="en-US" sz="2200" dirty="0"/>
              <a:t> NAND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kebalikan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gerbang</a:t>
            </a:r>
            <a:r>
              <a:rPr lang="en-US" sz="2200" dirty="0"/>
              <a:t> AND.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773" y="2430620"/>
            <a:ext cx="4402619" cy="17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Gerbang</a:t>
            </a:r>
            <a:r>
              <a:rPr lang="en-US" b="1" dirty="0"/>
              <a:t> 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179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/>
              <a:t>NOR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/>
              <a:t>output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327113"/>
            <a:ext cx="4114358" cy="13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343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GERBANG LOGIKA</vt:lpstr>
      <vt:lpstr>APA ITU GERBANG LOGIKA ?</vt:lpstr>
      <vt:lpstr>FUNGSI GERBANG LOGIKA</vt:lpstr>
      <vt:lpstr>JENIS-JENIS GERBANG LOGIKA</vt:lpstr>
      <vt:lpstr>Gerbang AND</vt:lpstr>
      <vt:lpstr>Gerbang OR</vt:lpstr>
      <vt:lpstr>Gerbang NOT</vt:lpstr>
      <vt:lpstr>Gerbang NAND</vt:lpstr>
      <vt:lpstr>Gerbang NOR</vt:lpstr>
      <vt:lpstr>Gerbang XOR</vt:lpstr>
      <vt:lpstr>Gerbang XNOR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GERBANG LOGIKA</dc:title>
  <dc:creator>Alen Prastya</dc:creator>
  <cp:lastModifiedBy>Alen Prastya</cp:lastModifiedBy>
  <cp:revision>7</cp:revision>
  <dcterms:created xsi:type="dcterms:W3CDTF">2021-11-03T12:47:09Z</dcterms:created>
  <dcterms:modified xsi:type="dcterms:W3CDTF">2021-11-03T13:26:03Z</dcterms:modified>
</cp:coreProperties>
</file>