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26" autoAdjust="0"/>
  </p:normalViewPr>
  <p:slideViewPr>
    <p:cSldViewPr snapToGrid="0" snapToObjects="1">
      <p:cViewPr varScale="1">
        <p:scale>
          <a:sx n="74" d="100"/>
          <a:sy n="74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32C07-7258-6A4E-A333-5A0A273558A1}" type="datetimeFigureOut"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DC221-2965-A84E-B737-438B083B6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C3236-9A53-684C-B084-CD515E5F4A05}" type="datetimeFigureOut"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581-1A0E-8948-93BC-65B361888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5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9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9/18/17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 - Filosofi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41C5-8B19-BB4E-A02B-19E290C9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2333" y="0"/>
            <a:ext cx="14744970" cy="683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457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Filosofi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170"/>
            <a:ext cx="6400800" cy="17526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Budi Rahardjo</a:t>
            </a:r>
          </a:p>
          <a:p>
            <a:r>
              <a:rPr lang="en-US" sz="24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@rahard</a:t>
            </a:r>
          </a:p>
          <a:p>
            <a:r>
              <a:rPr lang="en-US" sz="2400" b="1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26736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0961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/>
              <a:t>Blockchain ≠ Bitcoin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61947093925076439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8" y="0"/>
            <a:ext cx="9710442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02279" y="1583459"/>
            <a:ext cx="483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B</a:t>
            </a:r>
            <a:endParaRPr lang="en-US">
              <a:latin typeface="Avenir Black"/>
              <a:cs typeface="Aveni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651" y="5234110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D</a:t>
            </a:r>
            <a:endParaRPr lang="en-US">
              <a:latin typeface="Avenir Black"/>
              <a:cs typeface="Avenir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9159" y="3142252"/>
            <a:ext cx="15161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A &gt; B 5000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052" y="1162106"/>
            <a:ext cx="17633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A=1.000.000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78260" y="1583459"/>
            <a:ext cx="2134118" cy="1558793"/>
            <a:chOff x="4178260" y="1583459"/>
            <a:chExt cx="2134118" cy="1963956"/>
          </a:xfrm>
        </p:grpSpPr>
        <p:sp>
          <p:nvSpPr>
            <p:cNvPr id="14" name="TextBox 13"/>
            <p:cNvSpPr txBox="1"/>
            <p:nvPr/>
          </p:nvSpPr>
          <p:spPr>
            <a:xfrm>
              <a:off x="4178260" y="2266838"/>
              <a:ext cx="2134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Chain: 7654321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178260" y="1583459"/>
              <a:ext cx="861145" cy="1963956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21472" y="4998092"/>
            <a:ext cx="2410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hash of the above: </a:t>
            </a:r>
            <a:r>
              <a:rPr lang="mr-IN"/>
              <a:t>…</a:t>
            </a:r>
            <a:endParaRPr lang="en-US"/>
          </a:p>
          <a:p>
            <a:r>
              <a:rPr lang="en-US"/>
              <a:t>Meets certain criteria?</a:t>
            </a:r>
          </a:p>
          <a:p>
            <a:r>
              <a:rPr lang="en-US"/>
              <a:t>	If yes, found</a:t>
            </a:r>
          </a:p>
          <a:p>
            <a:r>
              <a:rPr lang="en-US"/>
              <a:t>	If no, change chain</a:t>
            </a:r>
          </a:p>
        </p:txBody>
      </p:sp>
      <p:sp>
        <p:nvSpPr>
          <p:cNvPr id="19" name="Down Arrow Callout 18"/>
          <p:cNvSpPr/>
          <p:nvPr/>
        </p:nvSpPr>
        <p:spPr>
          <a:xfrm>
            <a:off x="2378599" y="967478"/>
            <a:ext cx="4434676" cy="3910218"/>
          </a:xfrm>
          <a:prstGeom prst="downArrowCallout">
            <a:avLst>
              <a:gd name="adj1" fmla="val 22938"/>
              <a:gd name="adj2" fmla="val 16752"/>
              <a:gd name="adj3" fmla="val 18299"/>
              <a:gd name="adj4" fmla="val 7829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201466" y="1583460"/>
            <a:ext cx="738641" cy="952094"/>
            <a:chOff x="1201466" y="1583460"/>
            <a:chExt cx="738641" cy="952094"/>
          </a:xfrm>
        </p:grpSpPr>
        <p:sp>
          <p:nvSpPr>
            <p:cNvPr id="6" name="TextBox 5"/>
            <p:cNvSpPr txBox="1"/>
            <p:nvPr/>
          </p:nvSpPr>
          <p:spPr>
            <a:xfrm>
              <a:off x="1321542" y="1583460"/>
              <a:ext cx="530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chemeClr val="tx2"/>
                  </a:solidFill>
                  <a:latin typeface="Avenir Black"/>
                  <a:cs typeface="Avenir Black"/>
                </a:rPr>
                <a:t>A</a:t>
              </a:r>
              <a:endParaRPr lang="en-US">
                <a:solidFill>
                  <a:schemeClr val="tx2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01466" y="2166222"/>
              <a:ext cx="738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miner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32958" y="5234110"/>
            <a:ext cx="738641" cy="830997"/>
            <a:chOff x="6732958" y="5234110"/>
            <a:chExt cx="738641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6813275" y="5234110"/>
              <a:ext cx="505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1F497D"/>
                  </a:solidFill>
                  <a:latin typeface="Avenir Black"/>
                  <a:cs typeface="Avenir Black"/>
                </a:rPr>
                <a:t>C</a:t>
              </a:r>
              <a:endParaRPr lang="en-US">
                <a:solidFill>
                  <a:srgbClr val="1F497D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32958" y="5695775"/>
              <a:ext cx="738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35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  <p:bldP spid="13" grpId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(perl) script </a:t>
            </a:r>
            <a:r>
              <a:rPr lang="mr-IN"/>
              <a:t>…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53065" y="4992376"/>
            <a:ext cx="337198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A = 1.000.000</a:t>
            </a:r>
          </a:p>
          <a:p>
            <a:r>
              <a:rPr lang="en-US" sz="2400"/>
              <a:t>A &gt; B 5000</a:t>
            </a:r>
          </a:p>
          <a:p>
            <a:r>
              <a:rPr lang="en-US" sz="2400"/>
              <a:t>Chain: 4767</a:t>
            </a:r>
          </a:p>
          <a:p>
            <a:r>
              <a:rPr lang="en-US" sz="2400"/>
              <a:t>Hash: </a:t>
            </a:r>
            <a:r>
              <a:rPr lang="is-IS" sz="2400"/>
              <a:t>005e474d5e775e...</a:t>
            </a: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262049" y="2117703"/>
            <a:ext cx="337198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A = 1.000.000</a:t>
            </a:r>
          </a:p>
          <a:p>
            <a:r>
              <a:rPr lang="en-US" sz="2400"/>
              <a:t>A &gt; B 5000</a:t>
            </a:r>
          </a:p>
          <a:p>
            <a:r>
              <a:rPr lang="en-US" sz="2400"/>
              <a:t>Chain: 4767</a:t>
            </a:r>
          </a:p>
          <a:p>
            <a:r>
              <a:rPr lang="en-US" sz="2400"/>
              <a:t>Hash: </a:t>
            </a:r>
            <a:r>
              <a:rPr lang="is-IS" sz="2400"/>
              <a:t>005e474d5e775e...</a:t>
            </a:r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794028" y="1390748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3469" y="5130875"/>
            <a:ext cx="53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5711" y="4226319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5711" y="1524782"/>
            <a:ext cx="483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venir Black"/>
                <a:cs typeface="Avenir Black"/>
              </a:rPr>
              <a:t>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1866" y="2489153"/>
            <a:ext cx="255498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C:</a:t>
            </a:r>
          </a:p>
          <a:p>
            <a:r>
              <a:rPr lang="en-US"/>
              <a:t>Validated the transaction</a:t>
            </a:r>
          </a:p>
          <a:p>
            <a:r>
              <a:rPr lang="en-US"/>
              <a:t>Found the hash</a:t>
            </a:r>
          </a:p>
          <a:p>
            <a:r>
              <a:rPr lang="en-US"/>
              <a:t>Added into the ledger</a:t>
            </a:r>
          </a:p>
          <a:p>
            <a:r>
              <a:rPr lang="en-US"/>
              <a:t>Got “paid” for the effort</a:t>
            </a:r>
          </a:p>
          <a:p>
            <a:r>
              <a:rPr lang="en-US"/>
              <a:t>Transactions propagated</a:t>
            </a:r>
          </a:p>
        </p:txBody>
      </p:sp>
    </p:spTree>
    <p:extLst>
      <p:ext uri="{BB962C8B-B14F-4D97-AF65-F5344CB8AC3E}">
        <p14:creationId xmlns:p14="http://schemas.microsoft.com/office/powerpoint/2010/main" val="265421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Penutup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Komponen dari </a:t>
            </a:r>
            <a:r>
              <a:rPr lang="en-US" b="1"/>
              <a:t>Blockchain</a:t>
            </a:r>
          </a:p>
          <a:p>
            <a:pPr lvl="1"/>
            <a:r>
              <a:rPr lang="en-US"/>
              <a:t>Distributed Open Ledger (database)</a:t>
            </a:r>
          </a:p>
          <a:p>
            <a:pPr lvl="1"/>
            <a:r>
              <a:rPr lang="en-US"/>
              <a:t>“Miners” (pihak-pihak pencatat)</a:t>
            </a:r>
          </a:p>
          <a:p>
            <a:pPr lvl="1"/>
            <a:r>
              <a:rPr lang="en-US"/>
              <a:t>Aturan (kebijakan) tentang “pemenang” dan “honor kerja”</a:t>
            </a:r>
          </a:p>
          <a:p>
            <a:r>
              <a:rPr lang="en-US"/>
              <a:t>Dapat diaplikasikan kepada hal-hal yang memiliki komponen tersebut (beserta variasinya)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Filosofi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41C5-8B19-BB4E-A02B-19E290C94680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3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207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Filosofi Blockchain</vt:lpstr>
      <vt:lpstr>Blockchain ≠ Bitcoin</vt:lpstr>
      <vt:lpstr>PowerPoint Presentation</vt:lpstr>
      <vt:lpstr>PowerPoint Presentation</vt:lpstr>
      <vt:lpstr>DEMO</vt:lpstr>
      <vt:lpstr>PowerPoint Presentation</vt:lpstr>
      <vt:lpstr>Penutup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Filosofi Blockchain</dc:title>
  <dc:creator>Budi Rahardjo</dc:creator>
  <cp:lastModifiedBy>Budi Rahardjo</cp:lastModifiedBy>
  <cp:revision>31</cp:revision>
  <cp:lastPrinted>2017-09-18T00:54:30Z</cp:lastPrinted>
  <dcterms:created xsi:type="dcterms:W3CDTF">2017-09-18T00:48:09Z</dcterms:created>
  <dcterms:modified xsi:type="dcterms:W3CDTF">2017-09-18T03:11:15Z</dcterms:modified>
</cp:coreProperties>
</file>