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9472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319">
          <p15:clr>
            <a:srgbClr val="A4A3A4"/>
          </p15:clr>
        </p15:guide>
        <p15:guide id="2" pos="519">
          <p15:clr>
            <a:srgbClr val="A4A3A4"/>
          </p15:clr>
        </p15:guide>
      </p15:sldGuideLst>
    </p:ext>
    <p:ext uri="{2D200454-40CA-4A62-9FC3-DE9A4176ACB9}">
      <p15:notesGuideLst>
        <p15:guide id="1" orient="horz" pos="3133">
          <p15:clr>
            <a:srgbClr val="A4A3A4"/>
          </p15:clr>
        </p15:guide>
        <p15:guide id="2" pos="2160">
          <p15:clr>
            <a:srgbClr val="A4A3A4"/>
          </p15:clr>
        </p15:guide>
      </p15:notesGuideLst>
    </p:ext>
    <p:ext uri="GoogleSlidesCustomDataVersion2">
      <go:slidesCustomData xmlns:go="http://customooxmlschemas.google.com/" r:id="rId17" roundtripDataSignature="AMtx7mhGavtY2JAZlZEVxASgHdZu9Xxp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319" orient="horz"/>
        <p:guide pos="519"/>
      </p:guideLst>
    </p:cSldViewPr>
  </p:slideViewPr>
  <p:notesViewPr>
    <p:cSldViewPr snapToGrid="0">
      <p:cViewPr varScale="1">
        <p:scale>
          <a:sx n="100" d="100"/>
          <a:sy n="100" d="100"/>
        </p:scale>
        <p:origin x="0" y="0"/>
      </p:cViewPr>
      <p:guideLst>
        <p:guide pos="3133"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942975" y="746125"/>
            <a:ext cx="4972050" cy="3730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 name="Google Shape;4;n"/>
          <p:cNvSpPr txBox="1"/>
          <p:nvPr>
            <p:ph idx="1" type="body"/>
          </p:nvPr>
        </p:nvSpPr>
        <p:spPr>
          <a:xfrm>
            <a:off x="987971" y="4724956"/>
            <a:ext cx="4908331" cy="447627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5" name="Google Shape;5;n"/>
          <p:cNvSpPr txBox="1"/>
          <p:nvPr>
            <p:ph idx="12" type="sldNum"/>
          </p:nvPr>
        </p:nvSpPr>
        <p:spPr>
          <a:xfrm>
            <a:off x="6022876" y="9449911"/>
            <a:ext cx="835124" cy="497364"/>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942975" y="746125"/>
            <a:ext cx="4972050" cy="3730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 name="Google Shape;64;p1:notes"/>
          <p:cNvSpPr txBox="1"/>
          <p:nvPr>
            <p:ph idx="1" type="body"/>
          </p:nvPr>
        </p:nvSpPr>
        <p:spPr>
          <a:xfrm>
            <a:off x="987971" y="4724956"/>
            <a:ext cx="4908331" cy="447627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1:notes"/>
          <p:cNvSpPr txBox="1"/>
          <p:nvPr>
            <p:ph idx="12" type="sldNum"/>
          </p:nvPr>
        </p:nvSpPr>
        <p:spPr>
          <a:xfrm>
            <a:off x="6022876" y="9449911"/>
            <a:ext cx="835124" cy="497364"/>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942975" y="746125"/>
            <a:ext cx="497205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942975" y="746125"/>
            <a:ext cx="497205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2:notes"/>
          <p:cNvSpPr/>
          <p:nvPr>
            <p:ph idx="2" type="sldImg"/>
          </p:nvPr>
        </p:nvSpPr>
        <p:spPr>
          <a:xfrm>
            <a:off x="942975" y="746125"/>
            <a:ext cx="497205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3:notes"/>
          <p:cNvSpPr/>
          <p:nvPr>
            <p:ph idx="2" type="sldImg"/>
          </p:nvPr>
        </p:nvSpPr>
        <p:spPr>
          <a:xfrm>
            <a:off x="942975" y="746125"/>
            <a:ext cx="497205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When using a KEM, Receiver would run Generate and publish the public key. Sender takes this public key, runs Encapsulate, keeps the generated secret to herself, and sends the encapsulation (the ciphertext) to Receiver. Receiver then runs Decapsulate on this encapsulation and, with it, arrives at the same shared secret that Sender holds.</a:t>
            </a:r>
            <a:endParaRPr/>
          </a:p>
        </p:txBody>
      </p:sp>
      <p:sp>
        <p:nvSpPr>
          <p:cNvPr id="88" name="Google Shape;88;p4:notes"/>
          <p:cNvSpPr/>
          <p:nvPr>
            <p:ph idx="2" type="sldImg"/>
          </p:nvPr>
        </p:nvSpPr>
        <p:spPr>
          <a:xfrm>
            <a:off x="942975" y="746125"/>
            <a:ext cx="497205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ebb6d3c29_0_2: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Static key pairs exchanged out-of-band</a:t>
            </a:r>
            <a:endParaRPr/>
          </a:p>
        </p:txBody>
      </p:sp>
      <p:sp>
        <p:nvSpPr>
          <p:cNvPr id="97" name="Google Shape;97;g25ebb6d3c29_0_2:notes"/>
          <p:cNvSpPr/>
          <p:nvPr>
            <p:ph idx="2" type="sldImg"/>
          </p:nvPr>
        </p:nvSpPr>
        <p:spPr>
          <a:xfrm>
            <a:off x="942975" y="746125"/>
            <a:ext cx="49722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942975" y="746125"/>
            <a:ext cx="497205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942975" y="746125"/>
            <a:ext cx="497205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942975" y="746125"/>
            <a:ext cx="497205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942975" y="746125"/>
            <a:ext cx="497205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2" name="Shape 12"/>
        <p:cNvGrpSpPr/>
        <p:nvPr/>
      </p:nvGrpSpPr>
      <p:grpSpPr>
        <a:xfrm>
          <a:off x="0" y="0"/>
          <a:ext cx="0" cy="0"/>
          <a:chOff x="0" y="0"/>
          <a:chExt cx="0" cy="0"/>
        </a:xfrm>
      </p:grpSpPr>
      <p:pic>
        <p:nvPicPr>
          <p:cNvPr id="13" name="Google Shape;13;p12"/>
          <p:cNvPicPr preferRelativeResize="0"/>
          <p:nvPr/>
        </p:nvPicPr>
        <p:blipFill rotWithShape="1">
          <a:blip r:embed="rId2">
            <a:alphaModFix/>
          </a:blip>
          <a:srcRect b="557" l="971" r="3958" t="3974"/>
          <a:stretch/>
        </p:blipFill>
        <p:spPr>
          <a:xfrm>
            <a:off x="0" y="0"/>
            <a:ext cx="9144000" cy="6858000"/>
          </a:xfrm>
          <a:prstGeom prst="rect">
            <a:avLst/>
          </a:prstGeom>
          <a:noFill/>
          <a:ln>
            <a:noFill/>
          </a:ln>
        </p:spPr>
      </p:pic>
      <p:sp>
        <p:nvSpPr>
          <p:cNvPr id="14" name="Google Shape;14;p12"/>
          <p:cNvSpPr txBox="1"/>
          <p:nvPr>
            <p:ph type="ctrTitle"/>
          </p:nvPr>
        </p:nvSpPr>
        <p:spPr>
          <a:xfrm>
            <a:off x="828674" y="3715200"/>
            <a:ext cx="7500939" cy="55485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lt1"/>
              </a:buClr>
              <a:buSzPts val="2600"/>
              <a:buFont typeface="Calibri"/>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12"/>
          <p:cNvSpPr txBox="1"/>
          <p:nvPr>
            <p:ph idx="1" type="subTitle"/>
          </p:nvPr>
        </p:nvSpPr>
        <p:spPr>
          <a:xfrm>
            <a:off x="828675" y="4289400"/>
            <a:ext cx="7500938" cy="361800"/>
          </a:xfrm>
          <a:prstGeom prst="rect">
            <a:avLst/>
          </a:prstGeom>
          <a:noFill/>
          <a:ln>
            <a:noFill/>
          </a:ln>
        </p:spPr>
        <p:txBody>
          <a:bodyPr anchorCtr="0" anchor="t" bIns="0" lIns="0" spcFirstLastPara="1" rIns="0" wrap="square" tIns="0">
            <a:noAutofit/>
          </a:bodyPr>
          <a:lstStyle>
            <a:lvl1pPr lvl="0" algn="l">
              <a:spcBef>
                <a:spcPts val="1417"/>
              </a:spcBef>
              <a:spcAft>
                <a:spcPts val="0"/>
              </a:spcAft>
              <a:buClr>
                <a:schemeClr val="lt1"/>
              </a:buClr>
              <a:buSzPts val="2000"/>
              <a:buNone/>
              <a:defRPr b="0" sz="2000">
                <a:solidFill>
                  <a:schemeClr val="lt1"/>
                </a:solidFill>
              </a:defRPr>
            </a:lvl1pPr>
            <a:lvl2pPr lvl="1" algn="ctr">
              <a:spcBef>
                <a:spcPts val="1134"/>
              </a:spcBef>
              <a:spcAft>
                <a:spcPts val="0"/>
              </a:spcAft>
              <a:buSzPts val="2000"/>
              <a:buNone/>
              <a:defRPr>
                <a:solidFill>
                  <a:srgbClr val="888888"/>
                </a:solidFill>
              </a:defRPr>
            </a:lvl2pPr>
            <a:lvl3pPr lvl="2" algn="ctr">
              <a:spcBef>
                <a:spcPts val="1134"/>
              </a:spcBef>
              <a:spcAft>
                <a:spcPts val="0"/>
              </a:spcAft>
              <a:buSzPts val="2000"/>
              <a:buNone/>
              <a:defRPr>
                <a:solidFill>
                  <a:srgbClr val="888888"/>
                </a:solidFill>
              </a:defRPr>
            </a:lvl3pPr>
            <a:lvl4pPr lvl="3" algn="ctr">
              <a:spcBef>
                <a:spcPts val="1134"/>
              </a:spcBef>
              <a:spcAft>
                <a:spcPts val="0"/>
              </a:spcAft>
              <a:buSzPts val="2000"/>
              <a:buNone/>
              <a:defRPr>
                <a:solidFill>
                  <a:srgbClr val="888888"/>
                </a:solidFill>
              </a:defRPr>
            </a:lvl4pPr>
            <a:lvl5pPr lvl="4" algn="ctr">
              <a:spcBef>
                <a:spcPts val="1134"/>
              </a:spcBef>
              <a:spcAft>
                <a:spcPts val="0"/>
              </a:spcAft>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id="16" name="Google Shape;16;p12"/>
          <p:cNvPicPr preferRelativeResize="0"/>
          <p:nvPr/>
        </p:nvPicPr>
        <p:blipFill rotWithShape="1">
          <a:blip r:embed="rId3">
            <a:alphaModFix/>
          </a:blip>
          <a:srcRect b="0" l="0" r="0" t="0"/>
          <a:stretch/>
        </p:blipFill>
        <p:spPr>
          <a:xfrm>
            <a:off x="828675" y="525798"/>
            <a:ext cx="3020400" cy="807254"/>
          </a:xfrm>
          <a:prstGeom prst="rect">
            <a:avLst/>
          </a:prstGeom>
          <a:noFill/>
          <a:ln>
            <a:noFill/>
          </a:ln>
        </p:spPr>
      </p:pic>
      <p:sp>
        <p:nvSpPr>
          <p:cNvPr id="17" name="Google Shape;17;p12"/>
          <p:cNvSpPr txBox="1"/>
          <p:nvPr>
            <p:ph idx="2" type="body"/>
          </p:nvPr>
        </p:nvSpPr>
        <p:spPr>
          <a:xfrm>
            <a:off x="828675" y="5481750"/>
            <a:ext cx="4679325" cy="979374"/>
          </a:xfrm>
          <a:prstGeom prst="rect">
            <a:avLst/>
          </a:prstGeom>
          <a:noFill/>
          <a:ln>
            <a:noFill/>
          </a:ln>
        </p:spPr>
        <p:txBody>
          <a:bodyPr anchorCtr="0" anchor="t" bIns="0" lIns="0" spcFirstLastPara="1" rIns="0" wrap="square" tIns="0">
            <a:noAutofit/>
          </a:bodyPr>
          <a:lstStyle>
            <a:lvl1pPr indent="-317500" lvl="0" marL="457200" algn="l">
              <a:spcBef>
                <a:spcPts val="0"/>
              </a:spcBef>
              <a:spcAft>
                <a:spcPts val="0"/>
              </a:spcAft>
              <a:buClr>
                <a:schemeClr val="lt1"/>
              </a:buClr>
              <a:buSzPts val="1400"/>
              <a:buChar char="•"/>
              <a:defRPr sz="1400">
                <a:solidFill>
                  <a:schemeClr val="lt1"/>
                </a:solidFill>
              </a:defRPr>
            </a:lvl1pPr>
            <a:lvl2pPr indent="-228600" lvl="1" marL="914400" algn="l">
              <a:spcBef>
                <a:spcPts val="0"/>
              </a:spcBef>
              <a:spcAft>
                <a:spcPts val="0"/>
              </a:spcAft>
              <a:buSzPts val="1400"/>
              <a:buNone/>
              <a:defRPr sz="1400">
                <a:solidFill>
                  <a:schemeClr val="lt1"/>
                </a:solidFill>
              </a:defRPr>
            </a:lvl2pPr>
            <a:lvl3pPr indent="-228600" lvl="2" marL="1371600" algn="l">
              <a:spcBef>
                <a:spcPts val="567"/>
              </a:spcBef>
              <a:spcAft>
                <a:spcPts val="0"/>
              </a:spcAft>
              <a:buSzPts val="1400"/>
              <a:buNone/>
              <a:defRPr sz="1400">
                <a:solidFill>
                  <a:schemeClr val="lt1"/>
                </a:solidFill>
              </a:defRPr>
            </a:lvl3pPr>
            <a:lvl4pPr indent="-317500" lvl="3" marL="1828800" algn="l">
              <a:spcBef>
                <a:spcPts val="0"/>
              </a:spcBef>
              <a:spcAft>
                <a:spcPts val="0"/>
              </a:spcAft>
              <a:buSzPts val="1400"/>
              <a:buChar char="•"/>
              <a:defRPr sz="1400">
                <a:solidFill>
                  <a:schemeClr val="lt1"/>
                </a:solidFill>
              </a:defRPr>
            </a:lvl4pPr>
            <a:lvl5pPr indent="-317500" lvl="4" marL="2286000" algn="l">
              <a:spcBef>
                <a:spcPts val="0"/>
              </a:spcBef>
              <a:spcAft>
                <a:spcPts val="0"/>
              </a:spcAft>
              <a:buSzPts val="1400"/>
              <a:buChar char="•"/>
              <a:defRPr sz="14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20pt">
  <p:cSld name="Title &amp; Content 20pt">
    <p:spTree>
      <p:nvGrpSpPr>
        <p:cNvPr id="18" name="Shape 18"/>
        <p:cNvGrpSpPr/>
        <p:nvPr/>
      </p:nvGrpSpPr>
      <p:grpSpPr>
        <a:xfrm>
          <a:off x="0" y="0"/>
          <a:ext cx="0" cy="0"/>
          <a:chOff x="0" y="0"/>
          <a:chExt cx="0" cy="0"/>
        </a:xfrm>
      </p:grpSpPr>
      <p:sp>
        <p:nvSpPr>
          <p:cNvPr id="19" name="Google Shape;19;p13"/>
          <p:cNvSpPr txBox="1"/>
          <p:nvPr>
            <p:ph type="title"/>
          </p:nvPr>
        </p:nvSpPr>
        <p:spPr>
          <a:xfrm>
            <a:off x="828674" y="360000"/>
            <a:ext cx="7500939" cy="5616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3"/>
          <p:cNvSpPr txBox="1"/>
          <p:nvPr>
            <p:ph idx="1" type="body"/>
          </p:nvPr>
        </p:nvSpPr>
        <p:spPr>
          <a:xfrm>
            <a:off x="828675" y="1881075"/>
            <a:ext cx="7500938" cy="4040188"/>
          </a:xfrm>
          <a:prstGeom prst="rect">
            <a:avLst/>
          </a:prstGeom>
          <a:noFill/>
          <a:ln>
            <a:noFill/>
          </a:ln>
        </p:spPr>
        <p:txBody>
          <a:bodyPr anchorCtr="0" anchor="t" bIns="0" lIns="0" spcFirstLastPara="1" rIns="0" wrap="square" tIns="0">
            <a:noAutofit/>
          </a:bodyPr>
          <a:lstStyle>
            <a:lvl1pPr indent="-342900" lvl="0" marL="457200" algn="l">
              <a:spcBef>
                <a:spcPts val="1417"/>
              </a:spcBef>
              <a:spcAft>
                <a:spcPts val="0"/>
              </a:spcAft>
              <a:buClr>
                <a:schemeClr val="dk1"/>
              </a:buClr>
              <a:buSzPts val="1800"/>
              <a:buChar char="•"/>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13"/>
          <p:cNvSpPr txBox="1"/>
          <p:nvPr>
            <p:ph idx="2" type="body"/>
          </p:nvPr>
        </p:nvSpPr>
        <p:spPr>
          <a:xfrm>
            <a:off x="828675" y="914400"/>
            <a:ext cx="7500938" cy="276225"/>
          </a:xfrm>
          <a:prstGeom prst="rect">
            <a:avLst/>
          </a:prstGeom>
          <a:noFill/>
          <a:ln>
            <a:noFill/>
          </a:ln>
        </p:spPr>
        <p:txBody>
          <a:bodyPr anchorCtr="0" anchor="t" bIns="0" lIns="0" spcFirstLastPara="1" rIns="0" wrap="square" tIns="0">
            <a:noAutofit/>
          </a:bodyPr>
          <a:lstStyle>
            <a:lvl1pPr indent="-355600" lvl="0" marL="457200" algn="l">
              <a:spcBef>
                <a:spcPts val="1417"/>
              </a:spcBef>
              <a:spcAft>
                <a:spcPts val="0"/>
              </a:spcAft>
              <a:buClr>
                <a:schemeClr val="dk1"/>
              </a:buClr>
              <a:buSzPts val="2000"/>
              <a:buChar char="•"/>
              <a:defRPr b="0" sz="2000">
                <a:solidFill>
                  <a:schemeClr val="dk1"/>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13"/>
          <p:cNvSpPr txBox="1"/>
          <p:nvPr>
            <p:ph idx="12" type="sldNum"/>
          </p:nvPr>
        </p:nvSpPr>
        <p:spPr>
          <a:xfrm>
            <a:off x="7086600" y="613370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howMasterSp="0">
  <p:cSld name="Thank You">
    <p:spTree>
      <p:nvGrpSpPr>
        <p:cNvPr id="23" name="Shape 23"/>
        <p:cNvGrpSpPr/>
        <p:nvPr/>
      </p:nvGrpSpPr>
      <p:grpSpPr>
        <a:xfrm>
          <a:off x="0" y="0"/>
          <a:ext cx="0" cy="0"/>
          <a:chOff x="0" y="0"/>
          <a:chExt cx="0" cy="0"/>
        </a:xfrm>
      </p:grpSpPr>
      <p:pic>
        <p:nvPicPr>
          <p:cNvPr id="24" name="Google Shape;24;p14"/>
          <p:cNvPicPr preferRelativeResize="0"/>
          <p:nvPr/>
        </p:nvPicPr>
        <p:blipFill rotWithShape="1">
          <a:blip r:embed="rId2">
            <a:alphaModFix/>
          </a:blip>
          <a:srcRect b="557" l="971" r="3958" t="3974"/>
          <a:stretch/>
        </p:blipFill>
        <p:spPr>
          <a:xfrm>
            <a:off x="0" y="0"/>
            <a:ext cx="9144000" cy="6858000"/>
          </a:xfrm>
          <a:prstGeom prst="rect">
            <a:avLst/>
          </a:prstGeom>
          <a:noFill/>
          <a:ln>
            <a:noFill/>
          </a:ln>
        </p:spPr>
      </p:pic>
      <p:pic>
        <p:nvPicPr>
          <p:cNvPr id="25" name="Google Shape;25;p14"/>
          <p:cNvPicPr preferRelativeResize="0"/>
          <p:nvPr/>
        </p:nvPicPr>
        <p:blipFill rotWithShape="1">
          <a:blip r:embed="rId3">
            <a:alphaModFix/>
          </a:blip>
          <a:srcRect b="0" l="0" r="0" t="0"/>
          <a:stretch/>
        </p:blipFill>
        <p:spPr>
          <a:xfrm>
            <a:off x="828675" y="525798"/>
            <a:ext cx="3020400" cy="807254"/>
          </a:xfrm>
          <a:prstGeom prst="rect">
            <a:avLst/>
          </a:prstGeom>
          <a:noFill/>
          <a:ln>
            <a:noFill/>
          </a:ln>
        </p:spPr>
      </p:pic>
      <p:sp>
        <p:nvSpPr>
          <p:cNvPr id="26" name="Google Shape;26;p14"/>
          <p:cNvSpPr txBox="1"/>
          <p:nvPr>
            <p:ph type="ctrTitle"/>
          </p:nvPr>
        </p:nvSpPr>
        <p:spPr>
          <a:xfrm>
            <a:off x="828674" y="3715200"/>
            <a:ext cx="7500939" cy="55485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lt1"/>
              </a:buClr>
              <a:buSzPts val="4200"/>
              <a:buFont typeface="Calibri"/>
              <a:buNone/>
              <a:defRPr sz="4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2 Column Content 20pt" showMasterSp="0">
  <p:cSld name="Title &amp; 2 Column Content 20pt">
    <p:spTree>
      <p:nvGrpSpPr>
        <p:cNvPr id="27" name="Shape 27"/>
        <p:cNvGrpSpPr/>
        <p:nvPr/>
      </p:nvGrpSpPr>
      <p:grpSpPr>
        <a:xfrm>
          <a:off x="0" y="0"/>
          <a:ext cx="0" cy="0"/>
          <a:chOff x="0" y="0"/>
          <a:chExt cx="0" cy="0"/>
        </a:xfrm>
      </p:grpSpPr>
      <p:sp>
        <p:nvSpPr>
          <p:cNvPr id="28" name="Google Shape;28;p15"/>
          <p:cNvSpPr/>
          <p:nvPr/>
        </p:nvSpPr>
        <p:spPr>
          <a:xfrm>
            <a:off x="0" y="5819775"/>
            <a:ext cx="9144000" cy="1036637"/>
          </a:xfrm>
          <a:prstGeom prst="rect">
            <a:avLst/>
          </a:prstGeom>
          <a:solidFill>
            <a:srgbClr val="0E73B9"/>
          </a:solidFill>
          <a:ln>
            <a:noFill/>
          </a:ln>
        </p:spPr>
        <p:txBody>
          <a:bodyPr anchorCtr="0" anchor="t" bIns="45700" lIns="91425" spcFirstLastPara="1" rIns="91425" wrap="square" tIns="45700">
            <a:noAutofit/>
          </a:bodyPr>
          <a:lstStyle/>
          <a:p>
            <a:pPr indent="0" lvl="0" marL="727075" marR="0" rtl="0" algn="l">
              <a:spcBef>
                <a:spcPts val="0"/>
              </a:spcBef>
              <a:spcAft>
                <a:spcPts val="0"/>
              </a:spcAft>
              <a:buNone/>
            </a:pPr>
            <a:r>
              <a:t/>
            </a:r>
            <a:endParaRPr b="0" i="0" sz="1000" u="none" cap="none" strike="noStrike">
              <a:solidFill>
                <a:schemeClr val="lt1"/>
              </a:solidFill>
              <a:latin typeface="Calibri"/>
              <a:ea typeface="Calibri"/>
              <a:cs typeface="Calibri"/>
              <a:sym typeface="Calibri"/>
            </a:endParaRPr>
          </a:p>
        </p:txBody>
      </p:sp>
      <p:pic>
        <p:nvPicPr>
          <p:cNvPr id="29" name="Google Shape;29;p15"/>
          <p:cNvPicPr preferRelativeResize="0"/>
          <p:nvPr/>
        </p:nvPicPr>
        <p:blipFill rotWithShape="1">
          <a:blip r:embed="rId2">
            <a:alphaModFix/>
          </a:blip>
          <a:srcRect b="0" l="0" r="0" t="0"/>
          <a:stretch/>
        </p:blipFill>
        <p:spPr>
          <a:xfrm>
            <a:off x="823913" y="6046348"/>
            <a:ext cx="2060224" cy="550631"/>
          </a:xfrm>
          <a:prstGeom prst="rect">
            <a:avLst/>
          </a:prstGeom>
          <a:noFill/>
          <a:ln>
            <a:noFill/>
          </a:ln>
        </p:spPr>
      </p:pic>
      <p:sp>
        <p:nvSpPr>
          <p:cNvPr id="30" name="Google Shape;30;p15"/>
          <p:cNvSpPr txBox="1"/>
          <p:nvPr>
            <p:ph type="title"/>
          </p:nvPr>
        </p:nvSpPr>
        <p:spPr>
          <a:xfrm>
            <a:off x="828674" y="360000"/>
            <a:ext cx="7500939" cy="5616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5"/>
          <p:cNvSpPr txBox="1"/>
          <p:nvPr>
            <p:ph idx="1" type="body"/>
          </p:nvPr>
        </p:nvSpPr>
        <p:spPr>
          <a:xfrm>
            <a:off x="828675" y="914400"/>
            <a:ext cx="7500938" cy="276225"/>
          </a:xfrm>
          <a:prstGeom prst="rect">
            <a:avLst/>
          </a:prstGeom>
          <a:noFill/>
          <a:ln>
            <a:noFill/>
          </a:ln>
        </p:spPr>
        <p:txBody>
          <a:bodyPr anchorCtr="0" anchor="t" bIns="0" lIns="0" spcFirstLastPara="1" rIns="0" wrap="square" tIns="0">
            <a:noAutofit/>
          </a:bodyPr>
          <a:lstStyle>
            <a:lvl1pPr indent="-355600" lvl="0" marL="457200" algn="l">
              <a:spcBef>
                <a:spcPts val="1417"/>
              </a:spcBef>
              <a:spcAft>
                <a:spcPts val="0"/>
              </a:spcAft>
              <a:buClr>
                <a:schemeClr val="dk1"/>
              </a:buClr>
              <a:buSzPts val="2000"/>
              <a:buChar char="•"/>
              <a:defRPr b="0" sz="2000">
                <a:solidFill>
                  <a:schemeClr val="dk1"/>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2" name="Google Shape;32;p15"/>
          <p:cNvCxnSpPr/>
          <p:nvPr/>
        </p:nvCxnSpPr>
        <p:spPr>
          <a:xfrm>
            <a:off x="0" y="1438275"/>
            <a:ext cx="9144000" cy="0"/>
          </a:xfrm>
          <a:prstGeom prst="straightConnector1">
            <a:avLst/>
          </a:prstGeom>
          <a:noFill/>
          <a:ln cap="flat" cmpd="sng" w="9525">
            <a:solidFill>
              <a:schemeClr val="accent2"/>
            </a:solidFill>
            <a:prstDash val="solid"/>
            <a:round/>
            <a:headEnd len="sm" w="sm" type="none"/>
            <a:tailEnd len="sm" w="sm" type="none"/>
          </a:ln>
        </p:spPr>
      </p:cxnSp>
      <p:sp>
        <p:nvSpPr>
          <p:cNvPr id="33" name="Google Shape;33;p15"/>
          <p:cNvSpPr txBox="1"/>
          <p:nvPr>
            <p:ph idx="2" type="body"/>
          </p:nvPr>
        </p:nvSpPr>
        <p:spPr>
          <a:xfrm>
            <a:off x="828675" y="1881075"/>
            <a:ext cx="7500938" cy="4040188"/>
          </a:xfrm>
          <a:prstGeom prst="rect">
            <a:avLst/>
          </a:prstGeom>
          <a:noFill/>
          <a:ln>
            <a:noFill/>
          </a:ln>
        </p:spPr>
        <p:txBody>
          <a:bodyPr anchorCtr="0" anchor="t" bIns="0" lIns="0" spcFirstLastPara="1" rIns="0" wrap="square" tIns="0">
            <a:noAutofit/>
          </a:bodyPr>
          <a:lstStyle>
            <a:lvl1pPr indent="-381000" lvl="0" marL="457200" algn="l">
              <a:spcBef>
                <a:spcPts val="1417"/>
              </a:spcBef>
              <a:spcAft>
                <a:spcPts val="0"/>
              </a:spcAft>
              <a:buClr>
                <a:schemeClr val="dk1"/>
              </a:buClr>
              <a:buSzPts val="2400"/>
              <a:buChar char="•"/>
              <a:defRPr b="0" sz="2400"/>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55600" lvl="3" marL="1828800" algn="l">
              <a:spcBef>
                <a:spcPts val="1134"/>
              </a:spcBef>
              <a:spcAft>
                <a:spcPts val="0"/>
              </a:spcAft>
              <a:buSzPts val="20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15"/>
          <p:cNvSpPr txBox="1"/>
          <p:nvPr>
            <p:ph idx="12" type="sldNum"/>
          </p:nvPr>
        </p:nvSpPr>
        <p:spPr>
          <a:xfrm>
            <a:off x="7086600" y="5445539"/>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mp; 2 Column Content 20pt" showMasterSp="0">
  <p:cSld name="1_Title &amp; 2 Column Content 20pt">
    <p:spTree>
      <p:nvGrpSpPr>
        <p:cNvPr id="35" name="Shape 35"/>
        <p:cNvGrpSpPr/>
        <p:nvPr/>
      </p:nvGrpSpPr>
      <p:grpSpPr>
        <a:xfrm>
          <a:off x="0" y="0"/>
          <a:ext cx="0" cy="0"/>
          <a:chOff x="0" y="0"/>
          <a:chExt cx="0" cy="0"/>
        </a:xfrm>
      </p:grpSpPr>
      <p:sp>
        <p:nvSpPr>
          <p:cNvPr id="36" name="Google Shape;36;p16"/>
          <p:cNvSpPr/>
          <p:nvPr/>
        </p:nvSpPr>
        <p:spPr>
          <a:xfrm>
            <a:off x="0" y="5819775"/>
            <a:ext cx="9144000" cy="1036637"/>
          </a:xfrm>
          <a:prstGeom prst="rect">
            <a:avLst/>
          </a:prstGeom>
          <a:solidFill>
            <a:srgbClr val="0E73B9"/>
          </a:solidFill>
          <a:ln>
            <a:noFill/>
          </a:ln>
        </p:spPr>
        <p:txBody>
          <a:bodyPr anchorCtr="0" anchor="t" bIns="45700" lIns="91425" spcFirstLastPara="1" rIns="91425" wrap="square" tIns="45700">
            <a:noAutofit/>
          </a:bodyPr>
          <a:lstStyle/>
          <a:p>
            <a:pPr indent="0" lvl="0" marL="727075" marR="0" rtl="0" algn="l">
              <a:spcBef>
                <a:spcPts val="0"/>
              </a:spcBef>
              <a:spcAft>
                <a:spcPts val="0"/>
              </a:spcAft>
              <a:buNone/>
            </a:pPr>
            <a:r>
              <a:t/>
            </a:r>
            <a:endParaRPr b="0" i="0" sz="1000" u="none" cap="none" strike="noStrike">
              <a:solidFill>
                <a:schemeClr val="lt1"/>
              </a:solidFill>
              <a:latin typeface="Calibri"/>
              <a:ea typeface="Calibri"/>
              <a:cs typeface="Calibri"/>
              <a:sym typeface="Calibri"/>
            </a:endParaRPr>
          </a:p>
        </p:txBody>
      </p:sp>
      <p:pic>
        <p:nvPicPr>
          <p:cNvPr id="37" name="Google Shape;37;p16"/>
          <p:cNvPicPr preferRelativeResize="0"/>
          <p:nvPr/>
        </p:nvPicPr>
        <p:blipFill rotWithShape="1">
          <a:blip r:embed="rId2">
            <a:alphaModFix/>
          </a:blip>
          <a:srcRect b="0" l="0" r="0" t="0"/>
          <a:stretch/>
        </p:blipFill>
        <p:spPr>
          <a:xfrm>
            <a:off x="823913" y="6046348"/>
            <a:ext cx="2060224" cy="550631"/>
          </a:xfrm>
          <a:prstGeom prst="rect">
            <a:avLst/>
          </a:prstGeom>
          <a:noFill/>
          <a:ln>
            <a:noFill/>
          </a:ln>
        </p:spPr>
      </p:pic>
      <p:sp>
        <p:nvSpPr>
          <p:cNvPr id="38" name="Google Shape;38;p16"/>
          <p:cNvSpPr txBox="1"/>
          <p:nvPr>
            <p:ph type="title"/>
          </p:nvPr>
        </p:nvSpPr>
        <p:spPr>
          <a:xfrm>
            <a:off x="828674" y="360000"/>
            <a:ext cx="7500939" cy="5616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6"/>
          <p:cNvSpPr txBox="1"/>
          <p:nvPr>
            <p:ph idx="1" type="body"/>
          </p:nvPr>
        </p:nvSpPr>
        <p:spPr>
          <a:xfrm>
            <a:off x="828676" y="1881075"/>
            <a:ext cx="3933824" cy="3163365"/>
          </a:xfrm>
          <a:prstGeom prst="rect">
            <a:avLst/>
          </a:prstGeom>
          <a:noFill/>
          <a:ln>
            <a:noFill/>
          </a:ln>
        </p:spPr>
        <p:txBody>
          <a:bodyPr anchorCtr="0" anchor="t" bIns="0" lIns="0" spcFirstLastPara="1" rIns="0" wrap="square" tIns="0">
            <a:noAutofit/>
          </a:bodyPr>
          <a:lstStyle>
            <a:lvl1pPr indent="-342900" lvl="0" marL="457200" algn="l">
              <a:spcBef>
                <a:spcPts val="900"/>
              </a:spcBef>
              <a:spcAft>
                <a:spcPts val="0"/>
              </a:spcAft>
              <a:buClr>
                <a:schemeClr val="dk2"/>
              </a:buClr>
              <a:buSzPts val="1800"/>
              <a:buFont typeface="Arial"/>
              <a:buChar char="‒"/>
              <a:defRPr b="0" sz="1800"/>
            </a:lvl1pPr>
            <a:lvl2pPr indent="-317500" lvl="1" marL="914400" algn="l">
              <a:spcBef>
                <a:spcPts val="1134"/>
              </a:spcBef>
              <a:spcAft>
                <a:spcPts val="0"/>
              </a:spcAft>
              <a:buSzPts val="1400"/>
              <a:buFont typeface="Arial"/>
              <a:buChar char="•"/>
              <a:defRPr sz="1400"/>
            </a:lvl2pPr>
            <a:lvl3pPr indent="-317500" lvl="2" marL="1371600" algn="l">
              <a:spcBef>
                <a:spcPts val="1134"/>
              </a:spcBef>
              <a:spcAft>
                <a:spcPts val="0"/>
              </a:spcAft>
              <a:buSzPts val="1400"/>
              <a:buChar char="•"/>
              <a:defRPr sz="1400"/>
            </a:lvl3pPr>
            <a:lvl4pPr indent="-317500" lvl="3" marL="1828800" algn="l">
              <a:spcBef>
                <a:spcPts val="1134"/>
              </a:spcBef>
              <a:spcAft>
                <a:spcPts val="0"/>
              </a:spcAft>
              <a:buSzPts val="1400"/>
              <a:buChar char="•"/>
              <a:defRPr sz="1400"/>
            </a:lvl4pPr>
            <a:lvl5pPr indent="-317500" lvl="4" marL="2286000" algn="l">
              <a:spcBef>
                <a:spcPts val="1134"/>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16"/>
          <p:cNvSpPr txBox="1"/>
          <p:nvPr>
            <p:ph idx="2" type="body"/>
          </p:nvPr>
        </p:nvSpPr>
        <p:spPr>
          <a:xfrm>
            <a:off x="828675" y="914400"/>
            <a:ext cx="7500938" cy="276225"/>
          </a:xfrm>
          <a:prstGeom prst="rect">
            <a:avLst/>
          </a:prstGeom>
          <a:noFill/>
          <a:ln>
            <a:noFill/>
          </a:ln>
        </p:spPr>
        <p:txBody>
          <a:bodyPr anchorCtr="0" anchor="t" bIns="0" lIns="0" spcFirstLastPara="1" rIns="0" wrap="square" tIns="0">
            <a:noAutofit/>
          </a:bodyPr>
          <a:lstStyle>
            <a:lvl1pPr indent="-355600" lvl="0" marL="457200" algn="l">
              <a:spcBef>
                <a:spcPts val="1417"/>
              </a:spcBef>
              <a:spcAft>
                <a:spcPts val="0"/>
              </a:spcAft>
              <a:buClr>
                <a:schemeClr val="dk1"/>
              </a:buClr>
              <a:buSzPts val="2000"/>
              <a:buChar char="•"/>
              <a:defRPr b="0" sz="2000">
                <a:solidFill>
                  <a:schemeClr val="dk1"/>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1" name="Google Shape;41;p16"/>
          <p:cNvCxnSpPr/>
          <p:nvPr/>
        </p:nvCxnSpPr>
        <p:spPr>
          <a:xfrm>
            <a:off x="0" y="1438275"/>
            <a:ext cx="9144000" cy="0"/>
          </a:xfrm>
          <a:prstGeom prst="straightConnector1">
            <a:avLst/>
          </a:prstGeom>
          <a:noFill/>
          <a:ln cap="flat" cmpd="sng" w="9525">
            <a:solidFill>
              <a:schemeClr val="accent2"/>
            </a:solidFill>
            <a:prstDash val="solid"/>
            <a:round/>
            <a:headEnd len="sm" w="sm" type="none"/>
            <a:tailEnd len="sm" w="sm" type="none"/>
          </a:ln>
        </p:spPr>
      </p:cxnSp>
      <p:sp>
        <p:nvSpPr>
          <p:cNvPr id="42" name="Google Shape;42;p16"/>
          <p:cNvSpPr txBox="1"/>
          <p:nvPr>
            <p:ph idx="3" type="body"/>
          </p:nvPr>
        </p:nvSpPr>
        <p:spPr>
          <a:xfrm>
            <a:off x="4914901" y="1881075"/>
            <a:ext cx="3934800" cy="3163365"/>
          </a:xfrm>
          <a:prstGeom prst="rect">
            <a:avLst/>
          </a:prstGeom>
          <a:noFill/>
          <a:ln>
            <a:noFill/>
          </a:ln>
        </p:spPr>
        <p:txBody>
          <a:bodyPr anchorCtr="0" anchor="t" bIns="0" lIns="0" spcFirstLastPara="1" rIns="0" wrap="square" tIns="0">
            <a:noAutofit/>
          </a:bodyPr>
          <a:lstStyle>
            <a:lvl1pPr indent="-342900" lvl="0" marL="457200" algn="l">
              <a:spcBef>
                <a:spcPts val="900"/>
              </a:spcBef>
              <a:spcAft>
                <a:spcPts val="0"/>
              </a:spcAft>
              <a:buClr>
                <a:schemeClr val="dk2"/>
              </a:buClr>
              <a:buSzPts val="1800"/>
              <a:buFont typeface="Arial"/>
              <a:buChar char="‒"/>
              <a:defRPr b="0" sz="1800"/>
            </a:lvl1pPr>
            <a:lvl2pPr indent="-317500" lvl="1" marL="914400" algn="l">
              <a:spcBef>
                <a:spcPts val="1134"/>
              </a:spcBef>
              <a:spcAft>
                <a:spcPts val="0"/>
              </a:spcAft>
              <a:buSzPts val="1400"/>
              <a:buFont typeface="Arial"/>
              <a:buChar char="•"/>
              <a:defRPr sz="1400"/>
            </a:lvl2pPr>
            <a:lvl3pPr indent="-317500" lvl="2" marL="1371600" algn="l">
              <a:spcBef>
                <a:spcPts val="1134"/>
              </a:spcBef>
              <a:spcAft>
                <a:spcPts val="0"/>
              </a:spcAft>
              <a:buSzPts val="1400"/>
              <a:buChar char="•"/>
              <a:defRPr sz="1400"/>
            </a:lvl3pPr>
            <a:lvl4pPr indent="-317500" lvl="3" marL="1828800" algn="l">
              <a:spcBef>
                <a:spcPts val="1134"/>
              </a:spcBef>
              <a:spcAft>
                <a:spcPts val="0"/>
              </a:spcAft>
              <a:buSzPts val="1400"/>
              <a:buChar char="•"/>
              <a:defRPr sz="1400"/>
            </a:lvl4pPr>
            <a:lvl5pPr indent="-317500" lvl="4" marL="2286000" algn="l">
              <a:spcBef>
                <a:spcPts val="1134"/>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 name="Google Shape;43;p16"/>
          <p:cNvSpPr txBox="1"/>
          <p:nvPr>
            <p:ph idx="12" type="sldNum"/>
          </p:nvPr>
        </p:nvSpPr>
        <p:spPr>
          <a:xfrm>
            <a:off x="7086600" y="5454969"/>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mp; Image" showMasterSp="0">
  <p:cSld name="Title, Content &amp; Image">
    <p:spTree>
      <p:nvGrpSpPr>
        <p:cNvPr id="44" name="Shape 44"/>
        <p:cNvGrpSpPr/>
        <p:nvPr/>
      </p:nvGrpSpPr>
      <p:grpSpPr>
        <a:xfrm>
          <a:off x="0" y="0"/>
          <a:ext cx="0" cy="0"/>
          <a:chOff x="0" y="0"/>
          <a:chExt cx="0" cy="0"/>
        </a:xfrm>
      </p:grpSpPr>
      <p:sp>
        <p:nvSpPr>
          <p:cNvPr id="45" name="Google Shape;45;p17"/>
          <p:cNvSpPr/>
          <p:nvPr>
            <p:ph idx="2" type="pic"/>
          </p:nvPr>
        </p:nvSpPr>
        <p:spPr>
          <a:xfrm>
            <a:off x="4939200" y="1438276"/>
            <a:ext cx="4204800" cy="4736282"/>
          </a:xfrm>
          <a:prstGeom prst="rect">
            <a:avLst/>
          </a:prstGeom>
          <a:solidFill>
            <a:schemeClr val="accent4"/>
          </a:solidFill>
          <a:ln>
            <a:noFill/>
          </a:ln>
        </p:spPr>
      </p:sp>
      <p:sp>
        <p:nvSpPr>
          <p:cNvPr id="46" name="Google Shape;46;p17"/>
          <p:cNvSpPr txBox="1"/>
          <p:nvPr>
            <p:ph type="title"/>
          </p:nvPr>
        </p:nvSpPr>
        <p:spPr>
          <a:xfrm>
            <a:off x="828674" y="360000"/>
            <a:ext cx="7500939" cy="5616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7"/>
          <p:cNvSpPr txBox="1"/>
          <p:nvPr>
            <p:ph idx="1" type="body"/>
          </p:nvPr>
        </p:nvSpPr>
        <p:spPr>
          <a:xfrm>
            <a:off x="828675" y="1905000"/>
            <a:ext cx="3819525" cy="3987688"/>
          </a:xfrm>
          <a:prstGeom prst="rect">
            <a:avLst/>
          </a:prstGeom>
          <a:noFill/>
          <a:ln>
            <a:noFill/>
          </a:ln>
        </p:spPr>
        <p:txBody>
          <a:bodyPr anchorCtr="0" anchor="t" bIns="0" lIns="0" spcFirstLastPara="1" rIns="0" wrap="square" tIns="0">
            <a:noAutofit/>
          </a:bodyPr>
          <a:lstStyle>
            <a:lvl1pPr indent="-342900" lvl="0" marL="457200" algn="l">
              <a:spcBef>
                <a:spcPts val="850"/>
              </a:spcBef>
              <a:spcAft>
                <a:spcPts val="0"/>
              </a:spcAft>
              <a:buClr>
                <a:schemeClr val="dk2"/>
              </a:buClr>
              <a:buSzPts val="1800"/>
              <a:buFont typeface="Calibri"/>
              <a:buChar char="–"/>
              <a:defRPr b="0" sz="1800"/>
            </a:lvl1pPr>
            <a:lvl2pPr indent="-317500" lvl="1" marL="914400" algn="l">
              <a:spcBef>
                <a:spcPts val="0"/>
              </a:spcBef>
              <a:spcAft>
                <a:spcPts val="0"/>
              </a:spcAft>
              <a:buSzPts val="1400"/>
              <a:buChar char="•"/>
              <a:defRPr b="0" sz="1400"/>
            </a:lvl2pPr>
            <a:lvl3pPr indent="-317500" lvl="2" marL="1371600" algn="l">
              <a:spcBef>
                <a:spcPts val="1134"/>
              </a:spcBef>
              <a:spcAft>
                <a:spcPts val="0"/>
              </a:spcAft>
              <a:buSzPts val="1400"/>
              <a:buChar char="•"/>
              <a:defRPr b="0" sz="1400"/>
            </a:lvl3pPr>
            <a:lvl4pPr indent="-317500" lvl="3" marL="1828800" algn="l">
              <a:spcBef>
                <a:spcPts val="1134"/>
              </a:spcBef>
              <a:spcAft>
                <a:spcPts val="0"/>
              </a:spcAft>
              <a:buSzPts val="1400"/>
              <a:buChar char="•"/>
              <a:defRPr b="0" sz="1400"/>
            </a:lvl4pPr>
            <a:lvl5pPr indent="-317500" lvl="4" marL="2286000" algn="l">
              <a:spcBef>
                <a:spcPts val="1134"/>
              </a:spcBef>
              <a:spcAft>
                <a:spcPts val="0"/>
              </a:spcAft>
              <a:buSzPts val="1400"/>
              <a:buChar char="•"/>
              <a:defRPr b="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 name="Google Shape;48;p17"/>
          <p:cNvSpPr txBox="1"/>
          <p:nvPr>
            <p:ph idx="3" type="body"/>
          </p:nvPr>
        </p:nvSpPr>
        <p:spPr>
          <a:xfrm>
            <a:off x="828675" y="914400"/>
            <a:ext cx="7500938" cy="276225"/>
          </a:xfrm>
          <a:prstGeom prst="rect">
            <a:avLst/>
          </a:prstGeom>
          <a:noFill/>
          <a:ln>
            <a:noFill/>
          </a:ln>
        </p:spPr>
        <p:txBody>
          <a:bodyPr anchorCtr="0" anchor="t" bIns="0" lIns="0" spcFirstLastPara="1" rIns="0" wrap="square" tIns="0">
            <a:noAutofit/>
          </a:bodyPr>
          <a:lstStyle>
            <a:lvl1pPr indent="-355600" lvl="0" marL="457200" algn="l">
              <a:spcBef>
                <a:spcPts val="1417"/>
              </a:spcBef>
              <a:spcAft>
                <a:spcPts val="0"/>
              </a:spcAft>
              <a:buClr>
                <a:schemeClr val="dk1"/>
              </a:buClr>
              <a:buSzPts val="2000"/>
              <a:buChar char="•"/>
              <a:defRPr b="0" sz="2000">
                <a:solidFill>
                  <a:schemeClr val="dk1"/>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17"/>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457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cxnSp>
        <p:nvCxnSpPr>
          <p:cNvPr id="50" name="Google Shape;50;p17"/>
          <p:cNvCxnSpPr/>
          <p:nvPr/>
        </p:nvCxnSpPr>
        <p:spPr>
          <a:xfrm>
            <a:off x="0" y="1438275"/>
            <a:ext cx="9144000" cy="0"/>
          </a:xfrm>
          <a:prstGeom prst="straightConnector1">
            <a:avLst/>
          </a:prstGeom>
          <a:noFill/>
          <a:ln cap="flat" cmpd="sng" w="9525">
            <a:solidFill>
              <a:schemeClr val="accent2"/>
            </a:solidFill>
            <a:prstDash val="solid"/>
            <a:round/>
            <a:headEnd len="sm" w="sm" type="none"/>
            <a:tailEnd len="sm" w="sm" type="none"/>
          </a:ln>
        </p:spPr>
      </p:cxnSp>
      <p:sp>
        <p:nvSpPr>
          <p:cNvPr id="51" name="Google Shape;51;p17"/>
          <p:cNvSpPr txBox="1"/>
          <p:nvPr>
            <p:ph idx="12" type="sldNum"/>
          </p:nvPr>
        </p:nvSpPr>
        <p:spPr>
          <a:xfrm>
            <a:off x="7086600" y="613370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Image" showMasterSp="0">
  <p:cSld name="Title &amp; Image">
    <p:spTree>
      <p:nvGrpSpPr>
        <p:cNvPr id="52" name="Shape 52"/>
        <p:cNvGrpSpPr/>
        <p:nvPr/>
      </p:nvGrpSpPr>
      <p:grpSpPr>
        <a:xfrm>
          <a:off x="0" y="0"/>
          <a:ext cx="0" cy="0"/>
          <a:chOff x="0" y="0"/>
          <a:chExt cx="0" cy="0"/>
        </a:xfrm>
      </p:grpSpPr>
      <p:sp>
        <p:nvSpPr>
          <p:cNvPr id="53" name="Google Shape;53;p18"/>
          <p:cNvSpPr/>
          <p:nvPr>
            <p:ph idx="2" type="pic"/>
          </p:nvPr>
        </p:nvSpPr>
        <p:spPr>
          <a:xfrm>
            <a:off x="0" y="1438275"/>
            <a:ext cx="9144000" cy="4708001"/>
          </a:xfrm>
          <a:prstGeom prst="rect">
            <a:avLst/>
          </a:prstGeom>
          <a:solidFill>
            <a:schemeClr val="accent4"/>
          </a:solidFill>
          <a:ln>
            <a:noFill/>
          </a:ln>
        </p:spPr>
      </p:sp>
      <p:sp>
        <p:nvSpPr>
          <p:cNvPr id="54" name="Google Shape;54;p18"/>
          <p:cNvSpPr txBox="1"/>
          <p:nvPr>
            <p:ph type="title"/>
          </p:nvPr>
        </p:nvSpPr>
        <p:spPr>
          <a:xfrm>
            <a:off x="828674" y="360000"/>
            <a:ext cx="7500939" cy="5616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8"/>
          <p:cNvSpPr txBox="1"/>
          <p:nvPr>
            <p:ph idx="1" type="body"/>
          </p:nvPr>
        </p:nvSpPr>
        <p:spPr>
          <a:xfrm>
            <a:off x="828675" y="914400"/>
            <a:ext cx="7500938" cy="276225"/>
          </a:xfrm>
          <a:prstGeom prst="rect">
            <a:avLst/>
          </a:prstGeom>
          <a:noFill/>
          <a:ln>
            <a:noFill/>
          </a:ln>
        </p:spPr>
        <p:txBody>
          <a:bodyPr anchorCtr="0" anchor="t" bIns="0" lIns="0" spcFirstLastPara="1" rIns="0" wrap="square" tIns="0">
            <a:noAutofit/>
          </a:bodyPr>
          <a:lstStyle>
            <a:lvl1pPr indent="-355600" lvl="0" marL="457200" algn="l">
              <a:spcBef>
                <a:spcPts val="1417"/>
              </a:spcBef>
              <a:spcAft>
                <a:spcPts val="0"/>
              </a:spcAft>
              <a:buClr>
                <a:schemeClr val="dk1"/>
              </a:buClr>
              <a:buSzPts val="2000"/>
              <a:buChar char="•"/>
              <a:defRPr b="0" sz="2000">
                <a:solidFill>
                  <a:schemeClr val="dk1"/>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6" name="Google Shape;56;p18"/>
          <p:cNvSpPr/>
          <p:nvPr/>
        </p:nvSpPr>
        <p:spPr>
          <a:xfrm>
            <a:off x="0" y="6466788"/>
            <a:ext cx="9144000" cy="391212"/>
          </a:xfrm>
          <a:prstGeom prst="rect">
            <a:avLst/>
          </a:prstGeom>
          <a:solidFill>
            <a:srgbClr val="0E73B9"/>
          </a:solidFill>
          <a:ln>
            <a:noFill/>
          </a:ln>
        </p:spPr>
        <p:txBody>
          <a:bodyPr anchorCtr="0" anchor="t" bIns="45700" lIns="91425" spcFirstLastPara="1" rIns="91425" wrap="square" tIns="457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cxnSp>
        <p:nvCxnSpPr>
          <p:cNvPr id="57" name="Google Shape;57;p18"/>
          <p:cNvCxnSpPr/>
          <p:nvPr/>
        </p:nvCxnSpPr>
        <p:spPr>
          <a:xfrm>
            <a:off x="0" y="1438275"/>
            <a:ext cx="9144000" cy="0"/>
          </a:xfrm>
          <a:prstGeom prst="straightConnector1">
            <a:avLst/>
          </a:prstGeom>
          <a:noFill/>
          <a:ln cap="flat" cmpd="sng" w="9525">
            <a:solidFill>
              <a:schemeClr val="accent2"/>
            </a:solidFill>
            <a:prstDash val="solid"/>
            <a:round/>
            <a:headEnd len="sm" w="sm" type="none"/>
            <a:tailEnd len="sm" w="sm" type="none"/>
          </a:ln>
        </p:spPr>
      </p:cxnSp>
      <p:sp>
        <p:nvSpPr>
          <p:cNvPr id="58" name="Google Shape;58;p18"/>
          <p:cNvSpPr txBox="1"/>
          <p:nvPr>
            <p:ph idx="12" type="sldNum"/>
          </p:nvPr>
        </p:nvSpPr>
        <p:spPr>
          <a:xfrm>
            <a:off x="7086600" y="613370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19"/>
          <p:cNvSpPr txBox="1"/>
          <p:nvPr>
            <p:ph type="title"/>
          </p:nvPr>
        </p:nvSpPr>
        <p:spPr>
          <a:xfrm>
            <a:off x="828674" y="360000"/>
            <a:ext cx="7500939" cy="5616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9"/>
          <p:cNvSpPr txBox="1"/>
          <p:nvPr>
            <p:ph idx="12" type="sldNum"/>
          </p:nvPr>
        </p:nvSpPr>
        <p:spPr>
          <a:xfrm>
            <a:off x="7086600" y="613370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 name="Shape 6"/>
        <p:cNvGrpSpPr/>
        <p:nvPr/>
      </p:nvGrpSpPr>
      <p:grpSpPr>
        <a:xfrm>
          <a:off x="0" y="0"/>
          <a:ext cx="0" cy="0"/>
          <a:chOff x="0" y="0"/>
          <a:chExt cx="0" cy="0"/>
        </a:xfrm>
      </p:grpSpPr>
      <p:sp>
        <p:nvSpPr>
          <p:cNvPr id="7" name="Google Shape;7;p11"/>
          <p:cNvSpPr txBox="1"/>
          <p:nvPr>
            <p:ph type="title"/>
          </p:nvPr>
        </p:nvSpPr>
        <p:spPr>
          <a:xfrm>
            <a:off x="828674" y="360000"/>
            <a:ext cx="7500939" cy="5616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Clr>
                <a:schemeClr val="dk1"/>
              </a:buClr>
              <a:buSzPts val="2800"/>
              <a:buFont typeface="Calibri"/>
              <a:buNone/>
              <a:defRPr b="1" i="0" sz="28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1"/>
          <p:cNvSpPr txBox="1"/>
          <p:nvPr>
            <p:ph idx="1" type="body"/>
          </p:nvPr>
        </p:nvSpPr>
        <p:spPr>
          <a:xfrm>
            <a:off x="828675" y="1871551"/>
            <a:ext cx="7500938" cy="4096800"/>
          </a:xfrm>
          <a:prstGeom prst="rect">
            <a:avLst/>
          </a:prstGeom>
          <a:noFill/>
          <a:ln>
            <a:noFill/>
          </a:ln>
        </p:spPr>
        <p:txBody>
          <a:bodyPr anchorCtr="0" anchor="t" bIns="0" lIns="0" spcFirstLastPara="1" rIns="0" wrap="square" tIns="0">
            <a:noAutofit/>
          </a:bodyPr>
          <a:lstStyle>
            <a:lvl1pPr indent="-381000" lvl="0" marL="457200" marR="0" rtl="0" algn="l">
              <a:spcBef>
                <a:spcPts val="141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 name="Google Shape;9;p11"/>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457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cxnSp>
        <p:nvCxnSpPr>
          <p:cNvPr id="10" name="Google Shape;10;p11"/>
          <p:cNvCxnSpPr/>
          <p:nvPr/>
        </p:nvCxnSpPr>
        <p:spPr>
          <a:xfrm>
            <a:off x="0" y="1438275"/>
            <a:ext cx="9144000" cy="0"/>
          </a:xfrm>
          <a:prstGeom prst="straightConnector1">
            <a:avLst/>
          </a:prstGeom>
          <a:noFill/>
          <a:ln cap="flat" cmpd="sng" w="9525">
            <a:solidFill>
              <a:schemeClr val="accent2"/>
            </a:solidFill>
            <a:prstDash val="solid"/>
            <a:round/>
            <a:headEnd len="sm" w="sm" type="none"/>
            <a:tailEnd len="sm" w="sm" type="none"/>
          </a:ln>
        </p:spPr>
      </p:cxnSp>
      <p:sp>
        <p:nvSpPr>
          <p:cNvPr id="11" name="Google Shape;11;p11"/>
          <p:cNvSpPr txBox="1"/>
          <p:nvPr>
            <p:ph idx="12" type="sldNum"/>
          </p:nvPr>
        </p:nvSpPr>
        <p:spPr>
          <a:xfrm>
            <a:off x="7086600" y="613370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txBox="1"/>
          <p:nvPr>
            <p:ph type="ctrTitle"/>
          </p:nvPr>
        </p:nvSpPr>
        <p:spPr>
          <a:xfrm>
            <a:off x="828675" y="2013751"/>
            <a:ext cx="7500939" cy="55485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lt1"/>
              </a:buClr>
              <a:buSzPts val="2600"/>
              <a:buFont typeface="Calibri"/>
              <a:buNone/>
            </a:pPr>
            <a:r>
              <a:rPr lang="en-GB"/>
              <a:t>KEM-WireGuard</a:t>
            </a:r>
            <a:endParaRPr/>
          </a:p>
        </p:txBody>
      </p:sp>
      <p:sp>
        <p:nvSpPr>
          <p:cNvPr id="68" name="Google Shape;68;p1"/>
          <p:cNvSpPr txBox="1"/>
          <p:nvPr>
            <p:ph idx="1" type="subTitle"/>
          </p:nvPr>
        </p:nvSpPr>
        <p:spPr>
          <a:xfrm>
            <a:off x="828675" y="3488520"/>
            <a:ext cx="5219700" cy="693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lt1"/>
              </a:buClr>
              <a:buSzPts val="2000"/>
              <a:buNone/>
            </a:pPr>
            <a:r>
              <a:rPr lang="en-GB"/>
              <a:t>Equip WireGuard with post quantum resistance and mutual authentication</a:t>
            </a:r>
            <a:endParaRPr/>
          </a:p>
        </p:txBody>
      </p:sp>
      <p:sp>
        <p:nvSpPr>
          <p:cNvPr id="69" name="Google Shape;69;p1"/>
          <p:cNvSpPr txBox="1"/>
          <p:nvPr>
            <p:ph idx="2" type="body"/>
          </p:nvPr>
        </p:nvSpPr>
        <p:spPr>
          <a:xfrm>
            <a:off x="828675" y="5481750"/>
            <a:ext cx="4679325" cy="979374"/>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lt1"/>
              </a:buClr>
              <a:buSzPts val="1400"/>
              <a:buNone/>
            </a:pPr>
            <a:r>
              <a:rPr lang="en-GB"/>
              <a:t>Presenter/s Name</a:t>
            </a:r>
            <a:endParaRPr/>
          </a:p>
          <a:p>
            <a:pPr indent="0" lvl="2" marL="0" rtl="0" algn="l">
              <a:spcBef>
                <a:spcPts val="567"/>
              </a:spcBef>
              <a:spcAft>
                <a:spcPts val="0"/>
              </a:spcAft>
              <a:buSzPts val="1400"/>
              <a:buNone/>
            </a:pPr>
            <a:r>
              <a:t/>
            </a:r>
            <a:endParaRPr/>
          </a:p>
          <a:p>
            <a:pPr indent="0" lvl="2" marL="0" rtl="0" algn="l">
              <a:spcBef>
                <a:spcPts val="567"/>
              </a:spcBef>
              <a:spcAft>
                <a:spcPts val="0"/>
              </a:spcAft>
              <a:buSzPts val="1400"/>
              <a:buNone/>
            </a:pPr>
            <a:r>
              <a:rPr lang="en-GB"/>
              <a:t>Date 00/00/00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ctrTitle"/>
          </p:nvPr>
        </p:nvSpPr>
        <p:spPr>
          <a:xfrm>
            <a:off x="828674" y="3131618"/>
            <a:ext cx="7500939" cy="647363"/>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Clr>
                <a:schemeClr val="lt1"/>
              </a:buClr>
              <a:buSzPts val="5400"/>
              <a:buFont typeface="Calibri"/>
              <a:buNone/>
            </a:pPr>
            <a:r>
              <a:rPr lang="en-GB" sz="5400"/>
              <a:t>Questions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type="ctrTitle"/>
          </p:nvPr>
        </p:nvSpPr>
        <p:spPr>
          <a:xfrm>
            <a:off x="828674" y="3715200"/>
            <a:ext cx="7500939" cy="55485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lt1"/>
              </a:buClr>
              <a:buSzPts val="4200"/>
              <a:buFont typeface="Calibri"/>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type="title"/>
          </p:nvPr>
        </p:nvSpPr>
        <p:spPr>
          <a:xfrm>
            <a:off x="828674" y="360000"/>
            <a:ext cx="7500939" cy="5616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800"/>
              <a:buFont typeface="Calibri"/>
              <a:buNone/>
            </a:pPr>
            <a:r>
              <a:rPr lang="en-GB"/>
              <a:t>Overview</a:t>
            </a:r>
            <a:endParaRPr/>
          </a:p>
        </p:txBody>
      </p:sp>
      <p:sp>
        <p:nvSpPr>
          <p:cNvPr id="75" name="Google Shape;75;p2"/>
          <p:cNvSpPr txBox="1"/>
          <p:nvPr>
            <p:ph idx="1" type="body"/>
          </p:nvPr>
        </p:nvSpPr>
        <p:spPr>
          <a:xfrm>
            <a:off x="828675" y="1881075"/>
            <a:ext cx="7500938" cy="4040188"/>
          </a:xfrm>
          <a:prstGeom prst="rect">
            <a:avLst/>
          </a:prstGeom>
          <a:noFill/>
          <a:ln>
            <a:noFill/>
          </a:ln>
        </p:spPr>
        <p:txBody>
          <a:bodyPr anchorCtr="0" anchor="t" bIns="0" lIns="0" spcFirstLastPara="1" rIns="0" wrap="square" tIns="0">
            <a:noAutofit/>
          </a:bodyPr>
          <a:lstStyle/>
          <a:p>
            <a:pPr indent="-342900" lvl="0" marL="342900" rtl="0" algn="l">
              <a:spcBef>
                <a:spcPts val="0"/>
              </a:spcBef>
              <a:spcAft>
                <a:spcPts val="0"/>
              </a:spcAft>
              <a:buClr>
                <a:schemeClr val="dk1"/>
              </a:buClr>
              <a:buSzPts val="2400"/>
              <a:buFont typeface="Arial"/>
              <a:buChar char="•"/>
            </a:pPr>
            <a:r>
              <a:rPr lang="en-GB"/>
              <a:t>Background</a:t>
            </a:r>
            <a:endParaRPr/>
          </a:p>
          <a:p>
            <a:pPr indent="-342900" lvl="0" marL="342900" rtl="0" algn="l">
              <a:spcBef>
                <a:spcPts val="1417"/>
              </a:spcBef>
              <a:spcAft>
                <a:spcPts val="0"/>
              </a:spcAft>
              <a:buClr>
                <a:schemeClr val="dk1"/>
              </a:buClr>
              <a:buSzPts val="2400"/>
              <a:buFont typeface="Arial"/>
              <a:buChar char="•"/>
            </a:pPr>
            <a:r>
              <a:rPr lang="en-GB"/>
              <a:t>Design</a:t>
            </a:r>
            <a:endParaRPr/>
          </a:p>
          <a:p>
            <a:pPr indent="-342900" lvl="0" marL="342900" rtl="0" algn="l">
              <a:spcBef>
                <a:spcPts val="1417"/>
              </a:spcBef>
              <a:spcAft>
                <a:spcPts val="0"/>
              </a:spcAft>
              <a:buClr>
                <a:schemeClr val="dk1"/>
              </a:buClr>
              <a:buSzPts val="2400"/>
              <a:buFont typeface="Arial"/>
              <a:buChar char="•"/>
            </a:pPr>
            <a:r>
              <a:rPr lang="en-GB"/>
              <a:t>Implementation Issues</a:t>
            </a:r>
            <a:endParaRPr/>
          </a:p>
          <a:p>
            <a:pPr indent="-342900" lvl="0" marL="342900" rtl="0" algn="l">
              <a:spcBef>
                <a:spcPts val="1417"/>
              </a:spcBef>
              <a:spcAft>
                <a:spcPts val="0"/>
              </a:spcAft>
              <a:buClr>
                <a:schemeClr val="dk1"/>
              </a:buClr>
              <a:buSzPts val="2400"/>
              <a:buFont typeface="Arial"/>
              <a:buChar char="•"/>
            </a:pPr>
            <a:r>
              <a:rPr lang="en-GB"/>
              <a:t>Demo of Artefact</a:t>
            </a:r>
            <a:endParaRPr/>
          </a:p>
          <a:p>
            <a:pPr indent="-342900" lvl="0" marL="342900" rtl="0" algn="l">
              <a:spcBef>
                <a:spcPts val="1417"/>
              </a:spcBef>
              <a:spcAft>
                <a:spcPts val="0"/>
              </a:spcAft>
              <a:buClr>
                <a:schemeClr val="dk1"/>
              </a:buClr>
              <a:buSzPts val="2400"/>
              <a:buFont typeface="Arial"/>
              <a:buChar char="•"/>
            </a:pPr>
            <a:r>
              <a:rPr lang="en-GB"/>
              <a:t>Evaluation</a:t>
            </a:r>
            <a:endParaRPr/>
          </a:p>
          <a:p>
            <a:pPr indent="-342900" lvl="0" marL="342900" rtl="0" algn="l">
              <a:spcBef>
                <a:spcPts val="1417"/>
              </a:spcBef>
              <a:spcAft>
                <a:spcPts val="0"/>
              </a:spcAft>
              <a:buClr>
                <a:schemeClr val="dk1"/>
              </a:buClr>
              <a:buSzPts val="2400"/>
              <a:buFont typeface="Arial"/>
              <a:buChar char="•"/>
            </a:pPr>
            <a:r>
              <a:rPr lang="en-GB"/>
              <a:t>Conclusions</a:t>
            </a:r>
            <a:endParaRPr/>
          </a:p>
          <a:p>
            <a:pPr indent="-190500" lvl="0" marL="342900" rtl="0" algn="l">
              <a:spcBef>
                <a:spcPts val="1417"/>
              </a:spcBef>
              <a:spcAft>
                <a:spcPts val="0"/>
              </a:spcAft>
              <a:buClr>
                <a:schemeClr val="dk1"/>
              </a:buClr>
              <a:buSzPts val="2400"/>
              <a:buFont typeface="Arial"/>
              <a:buNone/>
            </a:pPr>
            <a:r>
              <a:t/>
            </a:r>
            <a:endParaRPr/>
          </a:p>
        </p:txBody>
      </p:sp>
      <p:sp>
        <p:nvSpPr>
          <p:cNvPr id="76" name="Google Shape;76;p2"/>
          <p:cNvSpPr txBox="1"/>
          <p:nvPr>
            <p:ph idx="2" type="body"/>
          </p:nvPr>
        </p:nvSpPr>
        <p:spPr>
          <a:xfrm>
            <a:off x="828675" y="914400"/>
            <a:ext cx="7500938" cy="276225"/>
          </a:xfrm>
          <a:prstGeom prst="rect">
            <a:avLst/>
          </a:prstGeom>
          <a:noFill/>
          <a:ln>
            <a:noFill/>
          </a:ln>
        </p:spPr>
        <p:txBody>
          <a:bodyPr anchorCtr="0" anchor="t" bIns="0" lIns="0" spcFirstLastPara="1" rIns="0" wrap="square" tIns="0">
            <a:noAutofit/>
          </a:bodyPr>
          <a:lstStyle/>
          <a:p>
            <a:pPr indent="-215900" lvl="0" marL="342900" rtl="0" algn="l">
              <a:spcBef>
                <a:spcPts val="0"/>
              </a:spcBef>
              <a:spcAft>
                <a:spcPts val="0"/>
              </a:spcAft>
              <a:buClr>
                <a:schemeClr val="dk1"/>
              </a:buClr>
              <a:buSzPts val="2000"/>
              <a:buNone/>
            </a:pPr>
            <a:r>
              <a:t/>
            </a:r>
            <a:endParaRPr/>
          </a:p>
        </p:txBody>
      </p:sp>
      <p:sp>
        <p:nvSpPr>
          <p:cNvPr id="77" name="Google Shape;77;p2"/>
          <p:cNvSpPr txBox="1"/>
          <p:nvPr>
            <p:ph idx="12" type="sldNum"/>
          </p:nvPr>
        </p:nvSpPr>
        <p:spPr>
          <a:xfrm>
            <a:off x="7086600" y="613370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3"/>
          <p:cNvSpPr txBox="1"/>
          <p:nvPr>
            <p:ph type="title"/>
          </p:nvPr>
        </p:nvSpPr>
        <p:spPr>
          <a:xfrm>
            <a:off x="828674" y="360000"/>
            <a:ext cx="7500939" cy="5616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800"/>
              <a:buFont typeface="Calibri"/>
              <a:buNone/>
            </a:pPr>
            <a:r>
              <a:rPr lang="en-GB"/>
              <a:t>Background &amp; Related Work</a:t>
            </a:r>
            <a:endParaRPr/>
          </a:p>
        </p:txBody>
      </p:sp>
      <p:sp>
        <p:nvSpPr>
          <p:cNvPr id="83" name="Google Shape;83;p3"/>
          <p:cNvSpPr txBox="1"/>
          <p:nvPr>
            <p:ph idx="1" type="body"/>
          </p:nvPr>
        </p:nvSpPr>
        <p:spPr>
          <a:xfrm>
            <a:off x="828675" y="1881075"/>
            <a:ext cx="7500938" cy="4040188"/>
          </a:xfrm>
          <a:prstGeom prst="rect">
            <a:avLst/>
          </a:prstGeom>
          <a:noFill/>
          <a:ln>
            <a:noFill/>
          </a:ln>
        </p:spPr>
        <p:txBody>
          <a:bodyPr anchorCtr="0" anchor="t" bIns="0" lIns="0" spcFirstLastPara="1" rIns="0" wrap="square" tIns="0">
            <a:noAutofit/>
          </a:bodyPr>
          <a:lstStyle/>
          <a:p>
            <a:pPr indent="-342900" lvl="0" marL="342900" rtl="0" algn="l">
              <a:lnSpc>
                <a:spcPct val="100000"/>
              </a:lnSpc>
              <a:spcBef>
                <a:spcPts val="0"/>
              </a:spcBef>
              <a:spcAft>
                <a:spcPts val="0"/>
              </a:spcAft>
              <a:buClr>
                <a:schemeClr val="dk1"/>
              </a:buClr>
              <a:buSzPts val="2400"/>
              <a:buFont typeface="Arial"/>
              <a:buChar char="•"/>
            </a:pPr>
            <a:r>
              <a:rPr lang="en-GB"/>
              <a:t>WireGuard is a fast and secure VPN protocol using classic but not post-quantum cryptography algorithm</a:t>
            </a:r>
            <a:endParaRPr/>
          </a:p>
          <a:p>
            <a:pPr indent="-342900" lvl="0" marL="342900" rtl="0" algn="l">
              <a:lnSpc>
                <a:spcPct val="100000"/>
              </a:lnSpc>
              <a:spcBef>
                <a:spcPts val="1417"/>
              </a:spcBef>
              <a:spcAft>
                <a:spcPts val="0"/>
              </a:spcAft>
              <a:buClr>
                <a:schemeClr val="dk1"/>
              </a:buClr>
              <a:buSzPts val="2400"/>
              <a:buChar char="•"/>
            </a:pPr>
            <a:r>
              <a:rPr lang="en-GB"/>
              <a:t>KEM-WireGuard does not only aim for pq conﬁdentiality, but also target </a:t>
            </a:r>
            <a:r>
              <a:rPr lang="en-GB"/>
              <a:t>mutual </a:t>
            </a:r>
            <a:r>
              <a:rPr lang="en-GB"/>
              <a:t>pq authentication.</a:t>
            </a:r>
            <a:endParaRPr/>
          </a:p>
          <a:p>
            <a:pPr indent="-342900" lvl="0" marL="342900" rtl="0" algn="l">
              <a:lnSpc>
                <a:spcPct val="100000"/>
              </a:lnSpc>
              <a:spcBef>
                <a:spcPts val="1417"/>
              </a:spcBef>
              <a:spcAft>
                <a:spcPts val="0"/>
              </a:spcAft>
              <a:buClr>
                <a:schemeClr val="dk1"/>
              </a:buClr>
              <a:buSzPts val="2400"/>
              <a:buChar char="•"/>
            </a:pPr>
            <a:r>
              <a:rPr lang="en-GB"/>
              <a:t>Andreas</a:t>
            </a:r>
            <a:r>
              <a:rPr lang="en-GB" sz="1000">
                <a:latin typeface="Arial"/>
                <a:ea typeface="Arial"/>
                <a:cs typeface="Arial"/>
                <a:sym typeface="Arial"/>
              </a:rPr>
              <a:t> </a:t>
            </a:r>
            <a:r>
              <a:rPr lang="en-GB"/>
              <a:t>et al</a:t>
            </a:r>
            <a:r>
              <a:rPr baseline="30000" lang="en-GB"/>
              <a:t>1 </a:t>
            </a:r>
            <a:r>
              <a:rPr lang="en-GB"/>
              <a:t>added PQ security to WireGuard’s using Key Encapsulation Mechanism(KEM).</a:t>
            </a:r>
            <a:endParaRPr/>
          </a:p>
          <a:p>
            <a:pPr indent="-342900" lvl="0" marL="342900" rtl="0" algn="l">
              <a:lnSpc>
                <a:spcPct val="100000"/>
              </a:lnSpc>
              <a:spcBef>
                <a:spcPts val="0"/>
              </a:spcBef>
              <a:spcAft>
                <a:spcPts val="0"/>
              </a:spcAft>
              <a:buClr>
                <a:schemeClr val="dk1"/>
              </a:buClr>
              <a:buSzPts val="2400"/>
              <a:buFont typeface="Arial"/>
              <a:buChar char="•"/>
            </a:pPr>
            <a:r>
              <a:rPr lang="en-GB"/>
              <a:t>Hülsing </a:t>
            </a:r>
            <a:r>
              <a:rPr lang="en-GB"/>
              <a:t>et al</a:t>
            </a:r>
            <a:r>
              <a:rPr baseline="30000" lang="en-GB"/>
              <a:t>2</a:t>
            </a:r>
            <a:r>
              <a:rPr lang="en-GB"/>
              <a:t> introduce KEMTLS, a novel approach to implement handshake protocol that make full of KEMs as a new way of authentication instead of signatures.</a:t>
            </a:r>
            <a:endParaRPr/>
          </a:p>
          <a:p>
            <a:pPr indent="0" lvl="0" marL="0" rtl="0" algn="l">
              <a:spcBef>
                <a:spcPts val="0"/>
              </a:spcBef>
              <a:spcAft>
                <a:spcPts val="0"/>
              </a:spcAft>
              <a:buClr>
                <a:schemeClr val="dk1"/>
              </a:buClr>
              <a:buSzPts val="2400"/>
              <a:buNone/>
            </a:pPr>
            <a:r>
              <a:t/>
            </a:r>
            <a:endParaRPr/>
          </a:p>
        </p:txBody>
      </p:sp>
      <p:sp>
        <p:nvSpPr>
          <p:cNvPr id="84" name="Google Shape;84;p3"/>
          <p:cNvSpPr txBox="1"/>
          <p:nvPr>
            <p:ph idx="2" type="body"/>
          </p:nvPr>
        </p:nvSpPr>
        <p:spPr>
          <a:xfrm>
            <a:off x="828675" y="914400"/>
            <a:ext cx="7500938" cy="276225"/>
          </a:xfrm>
          <a:prstGeom prst="rect">
            <a:avLst/>
          </a:prstGeom>
          <a:noFill/>
          <a:ln>
            <a:noFill/>
          </a:ln>
        </p:spPr>
        <p:txBody>
          <a:bodyPr anchorCtr="0" anchor="t" bIns="0" lIns="0" spcFirstLastPara="1" rIns="0" wrap="square" tIns="0">
            <a:noAutofit/>
          </a:bodyPr>
          <a:lstStyle/>
          <a:p>
            <a:pPr indent="-215900" lvl="0" marL="342900" rtl="0" algn="l">
              <a:spcBef>
                <a:spcPts val="0"/>
              </a:spcBef>
              <a:spcAft>
                <a:spcPts val="0"/>
              </a:spcAft>
              <a:buClr>
                <a:schemeClr val="dk1"/>
              </a:buClr>
              <a:buSzPts val="2000"/>
              <a:buNone/>
            </a:pPr>
            <a:r>
              <a:t/>
            </a:r>
            <a:endParaRPr/>
          </a:p>
        </p:txBody>
      </p:sp>
      <p:sp>
        <p:nvSpPr>
          <p:cNvPr id="85" name="Google Shape;85;p3"/>
          <p:cNvSpPr txBox="1"/>
          <p:nvPr>
            <p:ph idx="12" type="sldNum"/>
          </p:nvPr>
        </p:nvSpPr>
        <p:spPr>
          <a:xfrm>
            <a:off x="7086600" y="613370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4"/>
          <p:cNvSpPr txBox="1"/>
          <p:nvPr>
            <p:ph type="title"/>
          </p:nvPr>
        </p:nvSpPr>
        <p:spPr>
          <a:xfrm>
            <a:off x="828674" y="360000"/>
            <a:ext cx="7500939" cy="5616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800"/>
              <a:buFont typeface="Calibri"/>
              <a:buNone/>
            </a:pPr>
            <a:r>
              <a:rPr lang="en-GB"/>
              <a:t>Building blocks</a:t>
            </a:r>
            <a:endParaRPr/>
          </a:p>
        </p:txBody>
      </p:sp>
      <p:sp>
        <p:nvSpPr>
          <p:cNvPr id="91" name="Google Shape;91;p4"/>
          <p:cNvSpPr txBox="1"/>
          <p:nvPr>
            <p:ph idx="2" type="body"/>
          </p:nvPr>
        </p:nvSpPr>
        <p:spPr>
          <a:xfrm>
            <a:off x="828675" y="914400"/>
            <a:ext cx="7500900" cy="276300"/>
          </a:xfrm>
          <a:prstGeom prst="rect">
            <a:avLst/>
          </a:prstGeom>
          <a:noFill/>
          <a:ln>
            <a:noFill/>
          </a:ln>
        </p:spPr>
        <p:txBody>
          <a:bodyPr anchorCtr="0" anchor="t" bIns="0" lIns="0" spcFirstLastPara="1" rIns="0" wrap="square" tIns="0">
            <a:noAutofit/>
          </a:bodyPr>
          <a:lstStyle/>
          <a:p>
            <a:pPr indent="-342900" lvl="0" marL="342900" rtl="0" algn="l">
              <a:spcBef>
                <a:spcPts val="0"/>
              </a:spcBef>
              <a:spcAft>
                <a:spcPts val="0"/>
              </a:spcAft>
              <a:buClr>
                <a:schemeClr val="dk1"/>
              </a:buClr>
              <a:buSzPts val="2000"/>
              <a:buChar char="•"/>
            </a:pPr>
            <a:r>
              <a:rPr lang="en-GB"/>
              <a:t>Cryptographic primitives</a:t>
            </a:r>
            <a:endParaRPr/>
          </a:p>
        </p:txBody>
      </p:sp>
      <p:sp>
        <p:nvSpPr>
          <p:cNvPr id="92" name="Google Shape;92;p4"/>
          <p:cNvSpPr txBox="1"/>
          <p:nvPr>
            <p:ph idx="12" type="sldNum"/>
          </p:nvPr>
        </p:nvSpPr>
        <p:spPr>
          <a:xfrm>
            <a:off x="7086600" y="613370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id="93" name="Google Shape;93;p4"/>
          <p:cNvPicPr preferRelativeResize="0"/>
          <p:nvPr/>
        </p:nvPicPr>
        <p:blipFill>
          <a:blip r:embed="rId3">
            <a:alphaModFix/>
          </a:blip>
          <a:stretch>
            <a:fillRect/>
          </a:stretch>
        </p:blipFill>
        <p:spPr>
          <a:xfrm>
            <a:off x="280988" y="2245750"/>
            <a:ext cx="8582025" cy="3429000"/>
          </a:xfrm>
          <a:prstGeom prst="rect">
            <a:avLst/>
          </a:prstGeom>
          <a:noFill/>
          <a:ln>
            <a:noFill/>
          </a:ln>
        </p:spPr>
      </p:pic>
      <p:sp>
        <p:nvSpPr>
          <p:cNvPr id="94" name="Google Shape;94;p4"/>
          <p:cNvSpPr txBox="1"/>
          <p:nvPr>
            <p:ph idx="2" type="body"/>
          </p:nvPr>
        </p:nvSpPr>
        <p:spPr>
          <a:xfrm>
            <a:off x="922625" y="1822200"/>
            <a:ext cx="7500900" cy="276300"/>
          </a:xfrm>
          <a:prstGeom prst="rect">
            <a:avLst/>
          </a:prstGeom>
          <a:noFill/>
          <a:ln>
            <a:noFill/>
          </a:ln>
        </p:spPr>
        <p:txBody>
          <a:bodyPr anchorCtr="0" anchor="t" bIns="0" lIns="0" spcFirstLastPara="1" rIns="0" wrap="square" tIns="0">
            <a:noAutofit/>
          </a:bodyPr>
          <a:lstStyle/>
          <a:p>
            <a:pPr indent="-342900" lvl="0" marL="342900" rtl="0" algn="l">
              <a:spcBef>
                <a:spcPts val="0"/>
              </a:spcBef>
              <a:spcAft>
                <a:spcPts val="0"/>
              </a:spcAft>
              <a:buClr>
                <a:schemeClr val="dk1"/>
              </a:buClr>
              <a:buSzPts val="2000"/>
              <a:buChar char="•"/>
            </a:pPr>
            <a:r>
              <a:rPr lang="en-GB"/>
              <a:t>Key Encapsulation Mechanisms (KEMs)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25ebb6d3c29_0_2"/>
          <p:cNvSpPr txBox="1"/>
          <p:nvPr>
            <p:ph type="title"/>
          </p:nvPr>
        </p:nvSpPr>
        <p:spPr>
          <a:xfrm>
            <a:off x="828674" y="360000"/>
            <a:ext cx="7500900" cy="5616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800"/>
              <a:buFont typeface="Calibri"/>
              <a:buNone/>
            </a:pPr>
            <a:r>
              <a:rPr lang="en-GB"/>
              <a:t>Design</a:t>
            </a:r>
            <a:endParaRPr/>
          </a:p>
        </p:txBody>
      </p:sp>
      <p:sp>
        <p:nvSpPr>
          <p:cNvPr id="100" name="Google Shape;100;g25ebb6d3c29_0_2"/>
          <p:cNvSpPr txBox="1"/>
          <p:nvPr>
            <p:ph idx="2" type="body"/>
          </p:nvPr>
        </p:nvSpPr>
        <p:spPr>
          <a:xfrm>
            <a:off x="828675" y="914400"/>
            <a:ext cx="7500900" cy="276300"/>
          </a:xfrm>
          <a:prstGeom prst="rect">
            <a:avLst/>
          </a:prstGeom>
          <a:noFill/>
          <a:ln>
            <a:noFill/>
          </a:ln>
        </p:spPr>
        <p:txBody>
          <a:bodyPr anchorCtr="0" anchor="t" bIns="0" lIns="0" spcFirstLastPara="1" rIns="0" wrap="square" tIns="0">
            <a:noAutofit/>
          </a:bodyPr>
          <a:lstStyle/>
          <a:p>
            <a:pPr indent="-342900" lvl="0" marL="342900" rtl="0" algn="l">
              <a:spcBef>
                <a:spcPts val="0"/>
              </a:spcBef>
              <a:spcAft>
                <a:spcPts val="0"/>
              </a:spcAft>
              <a:buClr>
                <a:schemeClr val="dk1"/>
              </a:buClr>
              <a:buSzPts val="2000"/>
              <a:buChar char="•"/>
            </a:pPr>
            <a:r>
              <a:rPr lang="en-GB"/>
              <a:t>Generic KEM construction</a:t>
            </a:r>
            <a:endParaRPr/>
          </a:p>
        </p:txBody>
      </p:sp>
      <p:sp>
        <p:nvSpPr>
          <p:cNvPr id="101" name="Google Shape;101;g25ebb6d3c29_0_2"/>
          <p:cNvSpPr txBox="1"/>
          <p:nvPr>
            <p:ph idx="12" type="sldNum"/>
          </p:nvPr>
        </p:nvSpPr>
        <p:spPr>
          <a:xfrm>
            <a:off x="7086600" y="613370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id="102" name="Google Shape;102;g25ebb6d3c29_0_2"/>
          <p:cNvPicPr preferRelativeResize="0"/>
          <p:nvPr/>
        </p:nvPicPr>
        <p:blipFill rotWithShape="1">
          <a:blip r:embed="rId3">
            <a:alphaModFix/>
          </a:blip>
          <a:srcRect b="0" l="0" r="0" t="0"/>
          <a:stretch/>
        </p:blipFill>
        <p:spPr>
          <a:xfrm>
            <a:off x="1493823" y="1745025"/>
            <a:ext cx="6156353" cy="44980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title"/>
          </p:nvPr>
        </p:nvSpPr>
        <p:spPr>
          <a:xfrm>
            <a:off x="828674" y="360000"/>
            <a:ext cx="7500939" cy="5616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800"/>
              <a:buFont typeface="Calibri"/>
              <a:buNone/>
            </a:pPr>
            <a:r>
              <a:rPr lang="en-GB"/>
              <a:t>Implementation Issues</a:t>
            </a:r>
            <a:endParaRPr/>
          </a:p>
        </p:txBody>
      </p:sp>
      <p:sp>
        <p:nvSpPr>
          <p:cNvPr id="108" name="Google Shape;108;p5"/>
          <p:cNvSpPr txBox="1"/>
          <p:nvPr>
            <p:ph idx="1" type="body"/>
          </p:nvPr>
        </p:nvSpPr>
        <p:spPr>
          <a:xfrm>
            <a:off x="828675" y="1881075"/>
            <a:ext cx="7500938" cy="4040188"/>
          </a:xfrm>
          <a:prstGeom prst="rect">
            <a:avLst/>
          </a:prstGeom>
          <a:noFill/>
          <a:ln>
            <a:noFill/>
          </a:ln>
        </p:spPr>
        <p:txBody>
          <a:bodyPr anchorCtr="0" anchor="t" bIns="0" lIns="0" spcFirstLastPara="1" rIns="0" wrap="square" tIns="0">
            <a:noAutofit/>
          </a:bodyPr>
          <a:lstStyle/>
          <a:p>
            <a:pPr indent="-342900" lvl="0" marL="342900" rtl="0" algn="l">
              <a:spcBef>
                <a:spcPts val="0"/>
              </a:spcBef>
              <a:spcAft>
                <a:spcPts val="0"/>
              </a:spcAft>
              <a:buClr>
                <a:schemeClr val="dk1"/>
              </a:buClr>
              <a:buSzPts val="2400"/>
              <a:buFont typeface="Arial"/>
              <a:buChar char="•"/>
            </a:pPr>
            <a:r>
              <a:rPr lang="en-GB"/>
              <a:t>As we can see from the genetic design, the whole handshake requires 3 independent KEMs. So, all the design choices are boiled </a:t>
            </a:r>
            <a:r>
              <a:rPr lang="en-GB"/>
              <a:t>down</a:t>
            </a:r>
            <a:r>
              <a:rPr lang="en-GB"/>
              <a:t> to the question of priorities: </a:t>
            </a:r>
            <a:endParaRPr/>
          </a:p>
          <a:p>
            <a:pPr indent="0" lvl="0" marL="342900" rtl="0" algn="l">
              <a:spcBef>
                <a:spcPts val="0"/>
              </a:spcBef>
              <a:spcAft>
                <a:spcPts val="0"/>
              </a:spcAft>
              <a:buNone/>
            </a:pPr>
            <a:r>
              <a:t/>
            </a:r>
            <a:endParaRPr/>
          </a:p>
          <a:p>
            <a:pPr indent="-342900" lvl="1" marL="631825" rtl="0" algn="l">
              <a:spcBef>
                <a:spcPts val="1134"/>
              </a:spcBef>
              <a:spcAft>
                <a:spcPts val="0"/>
              </a:spcAft>
              <a:buSzPts val="2000"/>
              <a:buChar char="•"/>
            </a:pPr>
            <a:r>
              <a:rPr i="0" lang="en-GB">
                <a:solidFill>
                  <a:srgbClr val="808080"/>
                </a:solidFill>
                <a:latin typeface="Arial"/>
                <a:ea typeface="Arial"/>
                <a:cs typeface="Arial"/>
                <a:sym typeface="Arial"/>
              </a:rPr>
              <a:t>Should we prefer the on-wire size other than total runtime?</a:t>
            </a:r>
            <a:endParaRPr>
              <a:latin typeface="Arial"/>
              <a:ea typeface="Arial"/>
              <a:cs typeface="Arial"/>
              <a:sym typeface="Arial"/>
            </a:endParaRPr>
          </a:p>
          <a:p>
            <a:pPr indent="-342900" lvl="1" marL="631825" rtl="0" algn="l">
              <a:spcBef>
                <a:spcPts val="1134"/>
              </a:spcBef>
              <a:spcAft>
                <a:spcPts val="0"/>
              </a:spcAft>
              <a:buSzPts val="2000"/>
              <a:buChar char="•"/>
            </a:pPr>
            <a:r>
              <a:rPr lang="en-GB">
                <a:solidFill>
                  <a:srgbClr val="808080"/>
                </a:solidFill>
                <a:latin typeface="Arial"/>
                <a:ea typeface="Arial"/>
                <a:cs typeface="Arial"/>
                <a:sym typeface="Arial"/>
              </a:rPr>
              <a:t>Should we care about more conservative security margin instead of performance?</a:t>
            </a:r>
            <a:endParaRPr i="0">
              <a:solidFill>
                <a:srgbClr val="808080"/>
              </a:solidFill>
              <a:latin typeface="Arial"/>
              <a:ea typeface="Arial"/>
              <a:cs typeface="Arial"/>
              <a:sym typeface="Arial"/>
            </a:endParaRPr>
          </a:p>
          <a:p>
            <a:pPr indent="-215900" lvl="1" marL="631825" rtl="0" algn="l">
              <a:spcBef>
                <a:spcPts val="1134"/>
              </a:spcBef>
              <a:spcAft>
                <a:spcPts val="0"/>
              </a:spcAft>
              <a:buSzPts val="2000"/>
              <a:buNone/>
            </a:pPr>
            <a:r>
              <a:t/>
            </a:r>
            <a:endParaRPr/>
          </a:p>
          <a:p>
            <a:pPr indent="-215900" lvl="1" marL="631825" rtl="0" algn="l">
              <a:spcBef>
                <a:spcPts val="1134"/>
              </a:spcBef>
              <a:spcAft>
                <a:spcPts val="0"/>
              </a:spcAft>
              <a:buSzPts val="2000"/>
              <a:buNone/>
            </a:pPr>
            <a:r>
              <a:t/>
            </a:r>
            <a:endParaRPr/>
          </a:p>
          <a:p>
            <a:pPr indent="-190500" lvl="0" marL="342900" rtl="0" algn="l">
              <a:spcBef>
                <a:spcPts val="1417"/>
              </a:spcBef>
              <a:spcAft>
                <a:spcPts val="0"/>
              </a:spcAft>
              <a:buClr>
                <a:schemeClr val="dk1"/>
              </a:buClr>
              <a:buSzPts val="2400"/>
              <a:buFont typeface="Arial"/>
              <a:buNone/>
            </a:pPr>
            <a:r>
              <a:t/>
            </a:r>
            <a:endParaRPr/>
          </a:p>
        </p:txBody>
      </p:sp>
      <p:sp>
        <p:nvSpPr>
          <p:cNvPr id="109" name="Google Shape;109;p5"/>
          <p:cNvSpPr txBox="1"/>
          <p:nvPr>
            <p:ph idx="2" type="body"/>
          </p:nvPr>
        </p:nvSpPr>
        <p:spPr>
          <a:xfrm>
            <a:off x="828675" y="914400"/>
            <a:ext cx="7500938" cy="276225"/>
          </a:xfrm>
          <a:prstGeom prst="rect">
            <a:avLst/>
          </a:prstGeom>
          <a:noFill/>
          <a:ln>
            <a:noFill/>
          </a:ln>
        </p:spPr>
        <p:txBody>
          <a:bodyPr anchorCtr="0" anchor="t" bIns="0" lIns="0" spcFirstLastPara="1" rIns="0" wrap="square" tIns="0">
            <a:noAutofit/>
          </a:bodyPr>
          <a:lstStyle/>
          <a:p>
            <a:pPr indent="-342900" lvl="0" marL="342900" rtl="0" algn="l">
              <a:spcBef>
                <a:spcPts val="0"/>
              </a:spcBef>
              <a:spcAft>
                <a:spcPts val="0"/>
              </a:spcAft>
              <a:buClr>
                <a:schemeClr val="dk1"/>
              </a:buClr>
              <a:buSzPts val="2000"/>
              <a:buChar char="•"/>
            </a:pPr>
            <a:r>
              <a:rPr lang="en-GB"/>
              <a:t>The post quantum cost: Either computational or communicational</a:t>
            </a:r>
            <a:endParaRPr/>
          </a:p>
        </p:txBody>
      </p:sp>
      <p:sp>
        <p:nvSpPr>
          <p:cNvPr id="110" name="Google Shape;110;p5"/>
          <p:cNvSpPr txBox="1"/>
          <p:nvPr>
            <p:ph idx="12" type="sldNum"/>
          </p:nvPr>
        </p:nvSpPr>
        <p:spPr>
          <a:xfrm>
            <a:off x="7086600" y="613370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828674" y="360000"/>
            <a:ext cx="7500939" cy="5616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800"/>
              <a:buFont typeface="Calibri"/>
              <a:buNone/>
            </a:pPr>
            <a:r>
              <a:rPr lang="en-GB"/>
              <a:t>Evaluation</a:t>
            </a:r>
            <a:endParaRPr/>
          </a:p>
        </p:txBody>
      </p:sp>
      <p:sp>
        <p:nvSpPr>
          <p:cNvPr id="116" name="Google Shape;116;p6"/>
          <p:cNvSpPr txBox="1"/>
          <p:nvPr>
            <p:ph idx="2" type="body"/>
          </p:nvPr>
        </p:nvSpPr>
        <p:spPr>
          <a:xfrm>
            <a:off x="821531" y="5102099"/>
            <a:ext cx="7500938" cy="276225"/>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2000"/>
              <a:buNone/>
            </a:pPr>
            <a:r>
              <a:rPr lang="en-GB"/>
              <a:t>Tab 1. The size in bytes parameter of different KEM schemes</a:t>
            </a:r>
            <a:endParaRPr/>
          </a:p>
        </p:txBody>
      </p:sp>
      <p:sp>
        <p:nvSpPr>
          <p:cNvPr id="117" name="Google Shape;117;p6"/>
          <p:cNvSpPr txBox="1"/>
          <p:nvPr>
            <p:ph idx="12" type="sldNum"/>
          </p:nvPr>
        </p:nvSpPr>
        <p:spPr>
          <a:xfrm>
            <a:off x="7086600" y="613370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id="118" name="Google Shape;118;p6"/>
          <p:cNvPicPr preferRelativeResize="0"/>
          <p:nvPr/>
        </p:nvPicPr>
        <p:blipFill rotWithShape="1">
          <a:blip r:embed="rId3">
            <a:alphaModFix/>
          </a:blip>
          <a:srcRect b="0" l="0" r="0" t="0"/>
          <a:stretch/>
        </p:blipFill>
        <p:spPr>
          <a:xfrm>
            <a:off x="0" y="1958828"/>
            <a:ext cx="9144000" cy="29403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828674" y="360000"/>
            <a:ext cx="7500939" cy="5616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800"/>
              <a:buFont typeface="Calibri"/>
              <a:buNone/>
            </a:pPr>
            <a:r>
              <a:rPr lang="en-GB"/>
              <a:t>Evaluation</a:t>
            </a:r>
            <a:endParaRPr/>
          </a:p>
        </p:txBody>
      </p:sp>
      <p:sp>
        <p:nvSpPr>
          <p:cNvPr id="124" name="Google Shape;124;p7"/>
          <p:cNvSpPr txBox="1"/>
          <p:nvPr>
            <p:ph idx="2" type="body"/>
          </p:nvPr>
        </p:nvSpPr>
        <p:spPr>
          <a:xfrm>
            <a:off x="821531" y="4996954"/>
            <a:ext cx="7500938" cy="276225"/>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2000"/>
              <a:buNone/>
            </a:pPr>
            <a:r>
              <a:rPr lang="en-GB"/>
              <a:t>Tab 2. The time parameter of different KEM schemes</a:t>
            </a:r>
            <a:endParaRPr/>
          </a:p>
        </p:txBody>
      </p:sp>
      <p:sp>
        <p:nvSpPr>
          <p:cNvPr id="125" name="Google Shape;125;p7"/>
          <p:cNvSpPr txBox="1"/>
          <p:nvPr>
            <p:ph idx="12" type="sldNum"/>
          </p:nvPr>
        </p:nvSpPr>
        <p:spPr>
          <a:xfrm>
            <a:off x="7086600" y="613370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id="126" name="Google Shape;126;p7"/>
          <p:cNvPicPr preferRelativeResize="0"/>
          <p:nvPr/>
        </p:nvPicPr>
        <p:blipFill rotWithShape="1">
          <a:blip r:embed="rId3">
            <a:alphaModFix/>
          </a:blip>
          <a:srcRect b="0" l="0" r="0" t="0"/>
          <a:stretch/>
        </p:blipFill>
        <p:spPr>
          <a:xfrm>
            <a:off x="0" y="1644649"/>
            <a:ext cx="9144000" cy="31741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828674" y="360000"/>
            <a:ext cx="7500939" cy="5616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800"/>
              <a:buFont typeface="Calibri"/>
              <a:buNone/>
            </a:pPr>
            <a:r>
              <a:rPr lang="en-GB"/>
              <a:t>Design after evaluation</a:t>
            </a:r>
            <a:endParaRPr/>
          </a:p>
        </p:txBody>
      </p:sp>
      <p:sp>
        <p:nvSpPr>
          <p:cNvPr id="132" name="Google Shape;132;p8"/>
          <p:cNvSpPr txBox="1"/>
          <p:nvPr>
            <p:ph idx="12" type="sldNum"/>
          </p:nvPr>
        </p:nvSpPr>
        <p:spPr>
          <a:xfrm>
            <a:off x="7086600" y="613370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33" name="Google Shape;133;p8"/>
          <p:cNvSpPr txBox="1"/>
          <p:nvPr/>
        </p:nvSpPr>
        <p:spPr>
          <a:xfrm>
            <a:off x="519550" y="3006875"/>
            <a:ext cx="3136800" cy="24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alibri"/>
                <a:ea typeface="Calibri"/>
                <a:cs typeface="Calibri"/>
                <a:sym typeface="Calibri"/>
              </a:rPr>
              <a:t>KEM scheme choice:</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Server/Client: Classic McEliec</a:t>
            </a:r>
            <a:r>
              <a:rPr lang="en-GB">
                <a:latin typeface="Calibri"/>
                <a:ea typeface="Calibri"/>
                <a:cs typeface="Calibri"/>
                <a:sym typeface="Calibri"/>
              </a:rPr>
              <a:t>e</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mceliece348864</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Ephemeral</a:t>
            </a:r>
            <a:r>
              <a:rPr lang="en-GB">
                <a:latin typeface="Calibri"/>
                <a:ea typeface="Calibri"/>
                <a:cs typeface="Calibri"/>
                <a:sym typeface="Calibri"/>
              </a:rPr>
              <a:t>: Kyber512</a:t>
            </a:r>
            <a:endParaRPr>
              <a:latin typeface="Calibri"/>
              <a:ea typeface="Calibri"/>
              <a:cs typeface="Calibri"/>
              <a:sym typeface="Calibri"/>
            </a:endParaRPr>
          </a:p>
        </p:txBody>
      </p:sp>
      <p:pic>
        <p:nvPicPr>
          <p:cNvPr id="134" name="Google Shape;134;p8"/>
          <p:cNvPicPr preferRelativeResize="0"/>
          <p:nvPr/>
        </p:nvPicPr>
        <p:blipFill>
          <a:blip r:embed="rId3">
            <a:alphaModFix/>
          </a:blip>
          <a:stretch>
            <a:fillRect/>
          </a:stretch>
        </p:blipFill>
        <p:spPr>
          <a:xfrm>
            <a:off x="5049175" y="1509125"/>
            <a:ext cx="3599034" cy="4907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inity_PPT_Calibri_Option1">
  <a:themeElements>
    <a:clrScheme name="Trinity College">
      <a:dk1>
        <a:srgbClr val="000000"/>
      </a:dk1>
      <a:lt1>
        <a:srgbClr val="FFFFFF"/>
      </a:lt1>
      <a:dk2>
        <a:srgbClr val="3E6DB2"/>
      </a:dk2>
      <a:lt2>
        <a:srgbClr val="FFFFFF"/>
      </a:lt2>
      <a:accent1>
        <a:srgbClr val="4F81BD"/>
      </a:accent1>
      <a:accent2>
        <a:srgbClr val="0E73B9"/>
      </a:accent2>
      <a:accent3>
        <a:srgbClr val="7C7C7C"/>
      </a:accent3>
      <a:accent4>
        <a:srgbClr val="A6A6A6"/>
      </a:accent4>
      <a:accent5>
        <a:srgbClr val="4F81BD"/>
      </a:accent5>
      <a:accent6>
        <a:srgbClr val="3E6DB2"/>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2015-04-21T16:55:16Z</dcterms:created>
  <dc:creator>Administrator</dc:creator>
</cp:coreProperties>
</file>