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5" r:id="rId1"/>
  </p:sldMasterIdLst>
  <p:notesMasterIdLst>
    <p:notesMasterId r:id="rId39"/>
  </p:notesMasterIdLst>
  <p:sldIdLst>
    <p:sldId id="256" r:id="rId2"/>
    <p:sldId id="259" r:id="rId3"/>
    <p:sldId id="257" r:id="rId4"/>
    <p:sldId id="279" r:id="rId5"/>
    <p:sldId id="260" r:id="rId6"/>
    <p:sldId id="278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93" r:id="rId15"/>
    <p:sldId id="262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91" r:id="rId37"/>
    <p:sldId id="29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录" id="{86C152C5-00E1-4A48-A314-71DE8ED3C587}">
          <p14:sldIdLst>
            <p14:sldId id="256"/>
            <p14:sldId id="259"/>
          </p14:sldIdLst>
        </p14:section>
        <p14:section name="TDD" id="{BEC912DB-7E32-3642-B4C5-ED8AB0675401}">
          <p14:sldIdLst>
            <p14:sldId id="257"/>
            <p14:sldId id="279"/>
            <p14:sldId id="260"/>
            <p14:sldId id="278"/>
            <p14:sldId id="261"/>
            <p14:sldId id="263"/>
            <p14:sldId id="264"/>
            <p14:sldId id="265"/>
            <p14:sldId id="266"/>
            <p14:sldId id="267"/>
            <p14:sldId id="268"/>
            <p14:sldId id="293"/>
            <p14:sldId id="262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BDD-行为驱动开发" id="{2BD9AC6C-57B8-054C-8A44-99E13BFE0EAD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pock语法" id="{7030F196-1A0D-3748-ACB7-D4DA00D0D708}">
          <p14:sldIdLst>
            <p14:sldId id="277"/>
          </p14:sldIdLst>
        </p14:section>
        <p14:section name="Jacoco" id="{C74EB3E5-BDE4-6F45-B7E7-7A4F332BED0C}">
          <p14:sldIdLst>
            <p14:sldId id="291"/>
          </p14:sldIdLst>
        </p14:section>
        <p14:section name="关于BDD在项目中的运用" id="{49E3CA69-6DE2-F948-B638-7D71163E049D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86395"/>
  </p:normalViewPr>
  <p:slideViewPr>
    <p:cSldViewPr snapToGrid="0" snapToObjects="1">
      <p:cViewPr varScale="1">
        <p:scale>
          <a:sx n="115" d="100"/>
          <a:sy n="115" d="100"/>
        </p:scale>
        <p:origin x="232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081181-1583-4CA2-9E9E-697CE362FB7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D29EFF-BB91-43E8-A108-977AEACCC0A8}">
      <dgm:prSet/>
      <dgm:spPr/>
      <dgm:t>
        <a:bodyPr/>
        <a:lstStyle/>
        <a:p>
          <a:r>
            <a:rPr kumimoji="1" lang="en-US" baseline="0"/>
            <a:t>TDD(</a:t>
          </a:r>
          <a:r>
            <a:rPr kumimoji="1" lang="zh-CN" baseline="0"/>
            <a:t>测试驱动开发</a:t>
          </a:r>
          <a:r>
            <a:rPr kumimoji="1" lang="en-US" baseline="0"/>
            <a:t>)</a:t>
          </a:r>
          <a:endParaRPr lang="en-US"/>
        </a:p>
      </dgm:t>
    </dgm:pt>
    <dgm:pt modelId="{9A7F4314-B97C-4C0D-B615-60F67DB5A72D}" type="parTrans" cxnId="{1DD2C265-C1E3-4562-9B97-F029166DF03E}">
      <dgm:prSet/>
      <dgm:spPr/>
      <dgm:t>
        <a:bodyPr/>
        <a:lstStyle/>
        <a:p>
          <a:endParaRPr lang="en-US"/>
        </a:p>
      </dgm:t>
    </dgm:pt>
    <dgm:pt modelId="{C9E71D86-BCEE-4CF7-BB1A-253A148FAFDE}" type="sibTrans" cxnId="{1DD2C265-C1E3-4562-9B97-F029166DF03E}">
      <dgm:prSet/>
      <dgm:spPr/>
      <dgm:t>
        <a:bodyPr/>
        <a:lstStyle/>
        <a:p>
          <a:endParaRPr lang="en-US"/>
        </a:p>
      </dgm:t>
    </dgm:pt>
    <dgm:pt modelId="{DE897995-B482-4955-AA64-CC1F08F4F362}">
      <dgm:prSet/>
      <dgm:spPr/>
      <dgm:t>
        <a:bodyPr/>
        <a:lstStyle/>
        <a:p>
          <a:r>
            <a:rPr kumimoji="1" lang="en-US" baseline="0"/>
            <a:t>BDD(</a:t>
          </a:r>
          <a:r>
            <a:rPr kumimoji="1" lang="zh-CN" baseline="0"/>
            <a:t>行为驱动开发</a:t>
          </a:r>
          <a:r>
            <a:rPr kumimoji="1" lang="en-US" baseline="0"/>
            <a:t>)</a:t>
          </a:r>
          <a:endParaRPr lang="en-US"/>
        </a:p>
      </dgm:t>
    </dgm:pt>
    <dgm:pt modelId="{26AE2329-1487-4453-91C7-1C6779575D1C}" type="parTrans" cxnId="{3630FEBE-C6EB-4EAB-B633-B830FF663E7F}">
      <dgm:prSet/>
      <dgm:spPr/>
      <dgm:t>
        <a:bodyPr/>
        <a:lstStyle/>
        <a:p>
          <a:endParaRPr lang="en-US"/>
        </a:p>
      </dgm:t>
    </dgm:pt>
    <dgm:pt modelId="{9F5D9832-294A-4398-B852-A65C27E922D8}" type="sibTrans" cxnId="{3630FEBE-C6EB-4EAB-B633-B830FF663E7F}">
      <dgm:prSet/>
      <dgm:spPr/>
      <dgm:t>
        <a:bodyPr/>
        <a:lstStyle/>
        <a:p>
          <a:endParaRPr lang="en-US"/>
        </a:p>
      </dgm:t>
    </dgm:pt>
    <dgm:pt modelId="{E5037C27-03F4-4B53-A1CD-875317EE9B87}">
      <dgm:prSet/>
      <dgm:spPr/>
      <dgm:t>
        <a:bodyPr/>
        <a:lstStyle/>
        <a:p>
          <a:r>
            <a:rPr kumimoji="1" lang="en-US" baseline="0" dirty="0"/>
            <a:t>Spock</a:t>
          </a:r>
          <a:r>
            <a:rPr kumimoji="1" lang="zh-CN" baseline="0" dirty="0"/>
            <a:t> </a:t>
          </a:r>
          <a:r>
            <a:rPr kumimoji="1" lang="en-US" altLang="zh-CN" baseline="0" dirty="0"/>
            <a:t>vs</a:t>
          </a:r>
          <a:r>
            <a:rPr kumimoji="1" lang="zh-CN" altLang="en-US" baseline="0" dirty="0"/>
            <a:t> </a:t>
          </a:r>
          <a:r>
            <a:rPr kumimoji="1" lang="en-US" altLang="zh-CN" baseline="0" dirty="0"/>
            <a:t>Junit</a:t>
          </a:r>
          <a:endParaRPr lang="en-US" dirty="0"/>
        </a:p>
      </dgm:t>
    </dgm:pt>
    <dgm:pt modelId="{00B1C95A-B87D-434D-9BEB-BB91C924AED5}" type="parTrans" cxnId="{D1520A28-48EF-42BA-B21D-3710A359CD3E}">
      <dgm:prSet/>
      <dgm:spPr/>
      <dgm:t>
        <a:bodyPr/>
        <a:lstStyle/>
        <a:p>
          <a:endParaRPr lang="en-US"/>
        </a:p>
      </dgm:t>
    </dgm:pt>
    <dgm:pt modelId="{87A60233-72B6-48DD-9D6D-80A18FCB4DFF}" type="sibTrans" cxnId="{D1520A28-48EF-42BA-B21D-3710A359CD3E}">
      <dgm:prSet/>
      <dgm:spPr/>
      <dgm:t>
        <a:bodyPr/>
        <a:lstStyle/>
        <a:p>
          <a:endParaRPr lang="en-US"/>
        </a:p>
      </dgm:t>
    </dgm:pt>
    <dgm:pt modelId="{B7F726C9-8975-497E-B3FD-234B701C22E9}">
      <dgm:prSet/>
      <dgm:spPr/>
      <dgm:t>
        <a:bodyPr/>
        <a:lstStyle/>
        <a:p>
          <a:r>
            <a:rPr kumimoji="1" lang="zh-CN" baseline="0"/>
            <a:t>如何很好的测量代码覆盖率（</a:t>
          </a:r>
          <a:r>
            <a:rPr kumimoji="1" lang="en-US" baseline="0"/>
            <a:t>jacoco</a:t>
          </a:r>
          <a:r>
            <a:rPr kumimoji="1" lang="zh-CN" baseline="0"/>
            <a:t>）</a:t>
          </a:r>
          <a:endParaRPr lang="en-US"/>
        </a:p>
      </dgm:t>
    </dgm:pt>
    <dgm:pt modelId="{DEE4C2AB-B289-4EF8-9FF8-9EE8B522B1AF}" type="parTrans" cxnId="{B02B8D29-4F4A-4635-8CF3-598331F52760}">
      <dgm:prSet/>
      <dgm:spPr/>
      <dgm:t>
        <a:bodyPr/>
        <a:lstStyle/>
        <a:p>
          <a:endParaRPr lang="en-US"/>
        </a:p>
      </dgm:t>
    </dgm:pt>
    <dgm:pt modelId="{83DB50BE-54A1-41EC-B971-5F4567237402}" type="sibTrans" cxnId="{B02B8D29-4F4A-4635-8CF3-598331F52760}">
      <dgm:prSet/>
      <dgm:spPr/>
      <dgm:t>
        <a:bodyPr/>
        <a:lstStyle/>
        <a:p>
          <a:endParaRPr lang="en-US"/>
        </a:p>
      </dgm:t>
    </dgm:pt>
    <dgm:pt modelId="{9AE363E4-B781-4D65-AB49-5B1E6A369163}">
      <dgm:prSet/>
      <dgm:spPr/>
      <dgm:t>
        <a:bodyPr/>
        <a:lstStyle/>
        <a:p>
          <a:r>
            <a:rPr kumimoji="1" lang="zh-CN" baseline="0" dirty="0"/>
            <a:t>关于</a:t>
          </a:r>
          <a:r>
            <a:rPr kumimoji="1" lang="en-US" baseline="0" dirty="0"/>
            <a:t>BDD</a:t>
          </a:r>
          <a:r>
            <a:rPr kumimoji="1" lang="zh-CN" baseline="0" dirty="0"/>
            <a:t>在项目中的运用</a:t>
          </a:r>
          <a:endParaRPr lang="en-US" dirty="0"/>
        </a:p>
      </dgm:t>
    </dgm:pt>
    <dgm:pt modelId="{69D23DB9-4649-4B7D-BC58-786F5D2623DE}" type="parTrans" cxnId="{49D5963C-F20E-4555-A789-DD90CB60B36F}">
      <dgm:prSet/>
      <dgm:spPr/>
      <dgm:t>
        <a:bodyPr/>
        <a:lstStyle/>
        <a:p>
          <a:endParaRPr lang="en-US"/>
        </a:p>
      </dgm:t>
    </dgm:pt>
    <dgm:pt modelId="{22C89419-26AD-4DEA-9254-24407706D92C}" type="sibTrans" cxnId="{49D5963C-F20E-4555-A789-DD90CB60B36F}">
      <dgm:prSet/>
      <dgm:spPr/>
      <dgm:t>
        <a:bodyPr/>
        <a:lstStyle/>
        <a:p>
          <a:endParaRPr lang="en-US"/>
        </a:p>
      </dgm:t>
    </dgm:pt>
    <dgm:pt modelId="{75C6C163-081B-3D43-B6CE-661C6FC77C07}" type="pres">
      <dgm:prSet presAssocID="{85081181-1583-4CA2-9E9E-697CE362FB71}" presName="vert0" presStyleCnt="0">
        <dgm:presLayoutVars>
          <dgm:dir/>
          <dgm:animOne val="branch"/>
          <dgm:animLvl val="lvl"/>
        </dgm:presLayoutVars>
      </dgm:prSet>
      <dgm:spPr/>
    </dgm:pt>
    <dgm:pt modelId="{B11976D0-2E56-CE4C-BCF2-6EEC975B1D95}" type="pres">
      <dgm:prSet presAssocID="{BDD29EFF-BB91-43E8-A108-977AEACCC0A8}" presName="thickLine" presStyleLbl="alignNode1" presStyleIdx="0" presStyleCnt="5"/>
      <dgm:spPr/>
    </dgm:pt>
    <dgm:pt modelId="{2AB83B45-3646-9844-90C8-E69D5B9AE89A}" type="pres">
      <dgm:prSet presAssocID="{BDD29EFF-BB91-43E8-A108-977AEACCC0A8}" presName="horz1" presStyleCnt="0"/>
      <dgm:spPr/>
    </dgm:pt>
    <dgm:pt modelId="{DD4D2C1E-CD11-4243-BB90-FBCBB7FF32B0}" type="pres">
      <dgm:prSet presAssocID="{BDD29EFF-BB91-43E8-A108-977AEACCC0A8}" presName="tx1" presStyleLbl="revTx" presStyleIdx="0" presStyleCnt="5"/>
      <dgm:spPr/>
    </dgm:pt>
    <dgm:pt modelId="{244004D8-DC7C-CB44-AA24-F7235BC01B0F}" type="pres">
      <dgm:prSet presAssocID="{BDD29EFF-BB91-43E8-A108-977AEACCC0A8}" presName="vert1" presStyleCnt="0"/>
      <dgm:spPr/>
    </dgm:pt>
    <dgm:pt modelId="{10505B9B-5BE5-314B-AAA6-84C050EE1B32}" type="pres">
      <dgm:prSet presAssocID="{DE897995-B482-4955-AA64-CC1F08F4F362}" presName="thickLine" presStyleLbl="alignNode1" presStyleIdx="1" presStyleCnt="5"/>
      <dgm:spPr/>
    </dgm:pt>
    <dgm:pt modelId="{805AF873-F551-C942-A403-960150F50ADF}" type="pres">
      <dgm:prSet presAssocID="{DE897995-B482-4955-AA64-CC1F08F4F362}" presName="horz1" presStyleCnt="0"/>
      <dgm:spPr/>
    </dgm:pt>
    <dgm:pt modelId="{B693A512-B3CE-CD46-8BCB-AB0ABB94D691}" type="pres">
      <dgm:prSet presAssocID="{DE897995-B482-4955-AA64-CC1F08F4F362}" presName="tx1" presStyleLbl="revTx" presStyleIdx="1" presStyleCnt="5"/>
      <dgm:spPr/>
    </dgm:pt>
    <dgm:pt modelId="{6183C2C9-8EE8-D141-8354-DBF10DD0B81D}" type="pres">
      <dgm:prSet presAssocID="{DE897995-B482-4955-AA64-CC1F08F4F362}" presName="vert1" presStyleCnt="0"/>
      <dgm:spPr/>
    </dgm:pt>
    <dgm:pt modelId="{21C527C6-3AA5-D147-8ADA-4659A5234680}" type="pres">
      <dgm:prSet presAssocID="{E5037C27-03F4-4B53-A1CD-875317EE9B87}" presName="thickLine" presStyleLbl="alignNode1" presStyleIdx="2" presStyleCnt="5"/>
      <dgm:spPr/>
    </dgm:pt>
    <dgm:pt modelId="{F287B0FE-BC3D-CA44-89CC-A1FE57BB779A}" type="pres">
      <dgm:prSet presAssocID="{E5037C27-03F4-4B53-A1CD-875317EE9B87}" presName="horz1" presStyleCnt="0"/>
      <dgm:spPr/>
    </dgm:pt>
    <dgm:pt modelId="{A2C10CE6-B4DE-B848-A030-3AE66ACD0A13}" type="pres">
      <dgm:prSet presAssocID="{E5037C27-03F4-4B53-A1CD-875317EE9B87}" presName="tx1" presStyleLbl="revTx" presStyleIdx="2" presStyleCnt="5"/>
      <dgm:spPr/>
    </dgm:pt>
    <dgm:pt modelId="{16B7F400-1E87-1E40-9DE0-764F94E01D42}" type="pres">
      <dgm:prSet presAssocID="{E5037C27-03F4-4B53-A1CD-875317EE9B87}" presName="vert1" presStyleCnt="0"/>
      <dgm:spPr/>
    </dgm:pt>
    <dgm:pt modelId="{30FF06C4-8275-5B4F-8E46-4CD142406E42}" type="pres">
      <dgm:prSet presAssocID="{B7F726C9-8975-497E-B3FD-234B701C22E9}" presName="thickLine" presStyleLbl="alignNode1" presStyleIdx="3" presStyleCnt="5"/>
      <dgm:spPr/>
    </dgm:pt>
    <dgm:pt modelId="{CD4A33D0-4BA3-2F41-9A6C-0163DE5D4898}" type="pres">
      <dgm:prSet presAssocID="{B7F726C9-8975-497E-B3FD-234B701C22E9}" presName="horz1" presStyleCnt="0"/>
      <dgm:spPr/>
    </dgm:pt>
    <dgm:pt modelId="{8159863F-922A-C54F-A2F8-74243990D6D4}" type="pres">
      <dgm:prSet presAssocID="{B7F726C9-8975-497E-B3FD-234B701C22E9}" presName="tx1" presStyleLbl="revTx" presStyleIdx="3" presStyleCnt="5"/>
      <dgm:spPr/>
    </dgm:pt>
    <dgm:pt modelId="{DB8F6B69-5288-0C4D-A253-7FB7BB1908AF}" type="pres">
      <dgm:prSet presAssocID="{B7F726C9-8975-497E-B3FD-234B701C22E9}" presName="vert1" presStyleCnt="0"/>
      <dgm:spPr/>
    </dgm:pt>
    <dgm:pt modelId="{9A2646F7-61B7-7E4F-AACB-6A96F6E17AC5}" type="pres">
      <dgm:prSet presAssocID="{9AE363E4-B781-4D65-AB49-5B1E6A369163}" presName="thickLine" presStyleLbl="alignNode1" presStyleIdx="4" presStyleCnt="5"/>
      <dgm:spPr/>
    </dgm:pt>
    <dgm:pt modelId="{AF606E6C-2A84-E645-A635-B813106BC50B}" type="pres">
      <dgm:prSet presAssocID="{9AE363E4-B781-4D65-AB49-5B1E6A369163}" presName="horz1" presStyleCnt="0"/>
      <dgm:spPr/>
    </dgm:pt>
    <dgm:pt modelId="{0E8EF8FA-4B46-7240-ADCB-E20443311B58}" type="pres">
      <dgm:prSet presAssocID="{9AE363E4-B781-4D65-AB49-5B1E6A369163}" presName="tx1" presStyleLbl="revTx" presStyleIdx="4" presStyleCnt="5"/>
      <dgm:spPr/>
    </dgm:pt>
    <dgm:pt modelId="{82740A72-97F3-BC42-8F47-098CE73FBE67}" type="pres">
      <dgm:prSet presAssocID="{9AE363E4-B781-4D65-AB49-5B1E6A369163}" presName="vert1" presStyleCnt="0"/>
      <dgm:spPr/>
    </dgm:pt>
  </dgm:ptLst>
  <dgm:cxnLst>
    <dgm:cxn modelId="{D1520A28-48EF-42BA-B21D-3710A359CD3E}" srcId="{85081181-1583-4CA2-9E9E-697CE362FB71}" destId="{E5037C27-03F4-4B53-A1CD-875317EE9B87}" srcOrd="2" destOrd="0" parTransId="{00B1C95A-B87D-434D-9BEB-BB91C924AED5}" sibTransId="{87A60233-72B6-48DD-9D6D-80A18FCB4DFF}"/>
    <dgm:cxn modelId="{B02B8D29-4F4A-4635-8CF3-598331F52760}" srcId="{85081181-1583-4CA2-9E9E-697CE362FB71}" destId="{B7F726C9-8975-497E-B3FD-234B701C22E9}" srcOrd="3" destOrd="0" parTransId="{DEE4C2AB-B289-4EF8-9FF8-9EE8B522B1AF}" sibTransId="{83DB50BE-54A1-41EC-B971-5F4567237402}"/>
    <dgm:cxn modelId="{49D5963C-F20E-4555-A789-DD90CB60B36F}" srcId="{85081181-1583-4CA2-9E9E-697CE362FB71}" destId="{9AE363E4-B781-4D65-AB49-5B1E6A369163}" srcOrd="4" destOrd="0" parTransId="{69D23DB9-4649-4B7D-BC58-786F5D2623DE}" sibTransId="{22C89419-26AD-4DEA-9254-24407706D92C}"/>
    <dgm:cxn modelId="{1DD2C265-C1E3-4562-9B97-F029166DF03E}" srcId="{85081181-1583-4CA2-9E9E-697CE362FB71}" destId="{BDD29EFF-BB91-43E8-A108-977AEACCC0A8}" srcOrd="0" destOrd="0" parTransId="{9A7F4314-B97C-4C0D-B615-60F67DB5A72D}" sibTransId="{C9E71D86-BCEE-4CF7-BB1A-253A148FAFDE}"/>
    <dgm:cxn modelId="{56331288-7B0F-AB43-95B0-79E73770BC9E}" type="presOf" srcId="{85081181-1583-4CA2-9E9E-697CE362FB71}" destId="{75C6C163-081B-3D43-B6CE-661C6FC77C07}" srcOrd="0" destOrd="0" presId="urn:microsoft.com/office/officeart/2008/layout/LinedList"/>
    <dgm:cxn modelId="{3A04EE88-4042-9A41-9D5F-A0A1EAD22AE0}" type="presOf" srcId="{BDD29EFF-BB91-43E8-A108-977AEACCC0A8}" destId="{DD4D2C1E-CD11-4243-BB90-FBCBB7FF32B0}" srcOrd="0" destOrd="0" presId="urn:microsoft.com/office/officeart/2008/layout/LinedList"/>
    <dgm:cxn modelId="{1477858B-7C26-C64F-A1E6-537B1611EC67}" type="presOf" srcId="{E5037C27-03F4-4B53-A1CD-875317EE9B87}" destId="{A2C10CE6-B4DE-B848-A030-3AE66ACD0A13}" srcOrd="0" destOrd="0" presId="urn:microsoft.com/office/officeart/2008/layout/LinedList"/>
    <dgm:cxn modelId="{867D5E9E-983D-0841-BF71-32E215A3D8FE}" type="presOf" srcId="{B7F726C9-8975-497E-B3FD-234B701C22E9}" destId="{8159863F-922A-C54F-A2F8-74243990D6D4}" srcOrd="0" destOrd="0" presId="urn:microsoft.com/office/officeart/2008/layout/LinedList"/>
    <dgm:cxn modelId="{3630FEBE-C6EB-4EAB-B633-B830FF663E7F}" srcId="{85081181-1583-4CA2-9E9E-697CE362FB71}" destId="{DE897995-B482-4955-AA64-CC1F08F4F362}" srcOrd="1" destOrd="0" parTransId="{26AE2329-1487-4453-91C7-1C6779575D1C}" sibTransId="{9F5D9832-294A-4398-B852-A65C27E922D8}"/>
    <dgm:cxn modelId="{9B6F45D3-1ACC-704F-BE7A-0B151ECD0DD2}" type="presOf" srcId="{DE897995-B482-4955-AA64-CC1F08F4F362}" destId="{B693A512-B3CE-CD46-8BCB-AB0ABB94D691}" srcOrd="0" destOrd="0" presId="urn:microsoft.com/office/officeart/2008/layout/LinedList"/>
    <dgm:cxn modelId="{4F0FD8D5-98A8-3441-9CA4-531BD5C0A312}" type="presOf" srcId="{9AE363E4-B781-4D65-AB49-5B1E6A369163}" destId="{0E8EF8FA-4B46-7240-ADCB-E20443311B58}" srcOrd="0" destOrd="0" presId="urn:microsoft.com/office/officeart/2008/layout/LinedList"/>
    <dgm:cxn modelId="{6F673669-FB53-F64B-8264-798C75A3E2C3}" type="presParOf" srcId="{75C6C163-081B-3D43-B6CE-661C6FC77C07}" destId="{B11976D0-2E56-CE4C-BCF2-6EEC975B1D95}" srcOrd="0" destOrd="0" presId="urn:microsoft.com/office/officeart/2008/layout/LinedList"/>
    <dgm:cxn modelId="{2F6549C4-66E5-304A-A93A-3CA66F92FAB4}" type="presParOf" srcId="{75C6C163-081B-3D43-B6CE-661C6FC77C07}" destId="{2AB83B45-3646-9844-90C8-E69D5B9AE89A}" srcOrd="1" destOrd="0" presId="urn:microsoft.com/office/officeart/2008/layout/LinedList"/>
    <dgm:cxn modelId="{9A21B91A-A097-3542-A5A5-5BBAB07D8184}" type="presParOf" srcId="{2AB83B45-3646-9844-90C8-E69D5B9AE89A}" destId="{DD4D2C1E-CD11-4243-BB90-FBCBB7FF32B0}" srcOrd="0" destOrd="0" presId="urn:microsoft.com/office/officeart/2008/layout/LinedList"/>
    <dgm:cxn modelId="{B2610E8F-2D01-EC4B-AF3D-BBF6C475DFD1}" type="presParOf" srcId="{2AB83B45-3646-9844-90C8-E69D5B9AE89A}" destId="{244004D8-DC7C-CB44-AA24-F7235BC01B0F}" srcOrd="1" destOrd="0" presId="urn:microsoft.com/office/officeart/2008/layout/LinedList"/>
    <dgm:cxn modelId="{35B58C23-128D-F449-A4D2-970C297207FF}" type="presParOf" srcId="{75C6C163-081B-3D43-B6CE-661C6FC77C07}" destId="{10505B9B-5BE5-314B-AAA6-84C050EE1B32}" srcOrd="2" destOrd="0" presId="urn:microsoft.com/office/officeart/2008/layout/LinedList"/>
    <dgm:cxn modelId="{7A5F2906-39EC-FB48-9663-EC8BF434AE36}" type="presParOf" srcId="{75C6C163-081B-3D43-B6CE-661C6FC77C07}" destId="{805AF873-F551-C942-A403-960150F50ADF}" srcOrd="3" destOrd="0" presId="urn:microsoft.com/office/officeart/2008/layout/LinedList"/>
    <dgm:cxn modelId="{9C5619BD-76D4-4843-A245-13F8BDED2147}" type="presParOf" srcId="{805AF873-F551-C942-A403-960150F50ADF}" destId="{B693A512-B3CE-CD46-8BCB-AB0ABB94D691}" srcOrd="0" destOrd="0" presId="urn:microsoft.com/office/officeart/2008/layout/LinedList"/>
    <dgm:cxn modelId="{4B8DA575-A48C-614F-B556-139F0A862FB0}" type="presParOf" srcId="{805AF873-F551-C942-A403-960150F50ADF}" destId="{6183C2C9-8EE8-D141-8354-DBF10DD0B81D}" srcOrd="1" destOrd="0" presId="urn:microsoft.com/office/officeart/2008/layout/LinedList"/>
    <dgm:cxn modelId="{2E18B462-4482-BC4A-9D11-8471A5AC935E}" type="presParOf" srcId="{75C6C163-081B-3D43-B6CE-661C6FC77C07}" destId="{21C527C6-3AA5-D147-8ADA-4659A5234680}" srcOrd="4" destOrd="0" presId="urn:microsoft.com/office/officeart/2008/layout/LinedList"/>
    <dgm:cxn modelId="{703DF826-6459-2F44-964F-B011B951E83D}" type="presParOf" srcId="{75C6C163-081B-3D43-B6CE-661C6FC77C07}" destId="{F287B0FE-BC3D-CA44-89CC-A1FE57BB779A}" srcOrd="5" destOrd="0" presId="urn:microsoft.com/office/officeart/2008/layout/LinedList"/>
    <dgm:cxn modelId="{CE578F19-3754-BE44-BC5F-FB4CF6C66071}" type="presParOf" srcId="{F287B0FE-BC3D-CA44-89CC-A1FE57BB779A}" destId="{A2C10CE6-B4DE-B848-A030-3AE66ACD0A13}" srcOrd="0" destOrd="0" presId="urn:microsoft.com/office/officeart/2008/layout/LinedList"/>
    <dgm:cxn modelId="{177A1F39-4D14-9246-9C20-485C48D4A320}" type="presParOf" srcId="{F287B0FE-BC3D-CA44-89CC-A1FE57BB779A}" destId="{16B7F400-1E87-1E40-9DE0-764F94E01D42}" srcOrd="1" destOrd="0" presId="urn:microsoft.com/office/officeart/2008/layout/LinedList"/>
    <dgm:cxn modelId="{9E621779-F5DA-A241-8793-705C7186D492}" type="presParOf" srcId="{75C6C163-081B-3D43-B6CE-661C6FC77C07}" destId="{30FF06C4-8275-5B4F-8E46-4CD142406E42}" srcOrd="6" destOrd="0" presId="urn:microsoft.com/office/officeart/2008/layout/LinedList"/>
    <dgm:cxn modelId="{EFE9B27C-5130-BD4E-8332-028E04473EB5}" type="presParOf" srcId="{75C6C163-081B-3D43-B6CE-661C6FC77C07}" destId="{CD4A33D0-4BA3-2F41-9A6C-0163DE5D4898}" srcOrd="7" destOrd="0" presId="urn:microsoft.com/office/officeart/2008/layout/LinedList"/>
    <dgm:cxn modelId="{421B457C-2C39-0447-AD5E-A4583CE37358}" type="presParOf" srcId="{CD4A33D0-4BA3-2F41-9A6C-0163DE5D4898}" destId="{8159863F-922A-C54F-A2F8-74243990D6D4}" srcOrd="0" destOrd="0" presId="urn:microsoft.com/office/officeart/2008/layout/LinedList"/>
    <dgm:cxn modelId="{C5D75F5B-C4AF-DF4D-BD95-EE348B133568}" type="presParOf" srcId="{CD4A33D0-4BA3-2F41-9A6C-0163DE5D4898}" destId="{DB8F6B69-5288-0C4D-A253-7FB7BB1908AF}" srcOrd="1" destOrd="0" presId="urn:microsoft.com/office/officeart/2008/layout/LinedList"/>
    <dgm:cxn modelId="{C2D6CFE8-BE16-1546-BA41-696CFBF98661}" type="presParOf" srcId="{75C6C163-081B-3D43-B6CE-661C6FC77C07}" destId="{9A2646F7-61B7-7E4F-AACB-6A96F6E17AC5}" srcOrd="8" destOrd="0" presId="urn:microsoft.com/office/officeart/2008/layout/LinedList"/>
    <dgm:cxn modelId="{308EF2DA-4792-774C-8B46-490B160421AF}" type="presParOf" srcId="{75C6C163-081B-3D43-B6CE-661C6FC77C07}" destId="{AF606E6C-2A84-E645-A635-B813106BC50B}" srcOrd="9" destOrd="0" presId="urn:microsoft.com/office/officeart/2008/layout/LinedList"/>
    <dgm:cxn modelId="{8D6786B9-16D1-514C-BD42-165616DD60B5}" type="presParOf" srcId="{AF606E6C-2A84-E645-A635-B813106BC50B}" destId="{0E8EF8FA-4B46-7240-ADCB-E20443311B58}" srcOrd="0" destOrd="0" presId="urn:microsoft.com/office/officeart/2008/layout/LinedList"/>
    <dgm:cxn modelId="{871DCD44-8632-7D49-8951-73B0FDC9FFE3}" type="presParOf" srcId="{AF606E6C-2A84-E645-A635-B813106BC50B}" destId="{82740A72-97F3-BC42-8F47-098CE73FBE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0A60C12-5F9B-5745-B9A3-C5E4299EACCB}" type="doc">
      <dgm:prSet loTypeId="urn:microsoft.com/office/officeart/2005/8/layout/pyramid1" loCatId="" qsTypeId="urn:microsoft.com/office/officeart/2005/8/quickstyle/simple1" qsCatId="simple" csTypeId="urn:microsoft.com/office/officeart/2005/8/colors/accent5_2" csCatId="accent5" phldr="1"/>
      <dgm:spPr/>
    </dgm:pt>
    <dgm:pt modelId="{01EDAF23-263E-864A-AA55-A5019F9CDF2D}">
      <dgm:prSet phldrT="[文本]"/>
      <dgm:spPr/>
      <dgm:t>
        <a:bodyPr/>
        <a:lstStyle/>
        <a:p>
          <a:r>
            <a:rPr lang="zh-CN" altLang="en-US" dirty="0"/>
            <a:t>用户测试</a:t>
          </a:r>
        </a:p>
      </dgm:t>
    </dgm:pt>
    <dgm:pt modelId="{06236F73-71EB-9045-9175-DED1579AD848}" type="parTrans" cxnId="{CEE2DCF9-820D-434E-B701-A0C404B372C7}">
      <dgm:prSet/>
      <dgm:spPr/>
      <dgm:t>
        <a:bodyPr/>
        <a:lstStyle/>
        <a:p>
          <a:endParaRPr lang="zh-CN" altLang="en-US"/>
        </a:p>
      </dgm:t>
    </dgm:pt>
    <dgm:pt modelId="{A38048EA-4D22-8045-8BB6-35F2D23B5902}" type="sibTrans" cxnId="{CEE2DCF9-820D-434E-B701-A0C404B372C7}">
      <dgm:prSet/>
      <dgm:spPr/>
      <dgm:t>
        <a:bodyPr/>
        <a:lstStyle/>
        <a:p>
          <a:endParaRPr lang="zh-CN" altLang="en-US"/>
        </a:p>
      </dgm:t>
    </dgm:pt>
    <dgm:pt modelId="{850A2898-1073-924F-94B1-F22522069DBA}">
      <dgm:prSet phldrT="[文本]"/>
      <dgm:spPr/>
      <dgm:t>
        <a:bodyPr/>
        <a:lstStyle/>
        <a:p>
          <a:r>
            <a:rPr lang="zh-CN" altLang="en-US"/>
            <a:t>集成测试</a:t>
          </a:r>
        </a:p>
      </dgm:t>
    </dgm:pt>
    <dgm:pt modelId="{795E7956-6AED-DA4F-9EC3-2F751568FA5D}" type="parTrans" cxnId="{483C85A6-6849-B441-88C9-D4B03B4AA51D}">
      <dgm:prSet/>
      <dgm:spPr/>
      <dgm:t>
        <a:bodyPr/>
        <a:lstStyle/>
        <a:p>
          <a:endParaRPr lang="zh-CN" altLang="en-US"/>
        </a:p>
      </dgm:t>
    </dgm:pt>
    <dgm:pt modelId="{378097DE-3EF9-A54D-B8AA-FB9E633CDACB}" type="sibTrans" cxnId="{483C85A6-6849-B441-88C9-D4B03B4AA51D}">
      <dgm:prSet/>
      <dgm:spPr/>
      <dgm:t>
        <a:bodyPr/>
        <a:lstStyle/>
        <a:p>
          <a:endParaRPr lang="zh-CN" altLang="en-US"/>
        </a:p>
      </dgm:t>
    </dgm:pt>
    <dgm:pt modelId="{4B4DF4AD-0070-BB4A-B281-E1DF1B64D970}">
      <dgm:prSet phldrT="[文本]"/>
      <dgm:spPr/>
      <dgm:t>
        <a:bodyPr/>
        <a:lstStyle/>
        <a:p>
          <a:r>
            <a:rPr lang="zh-CN" altLang="en-US"/>
            <a:t>单元测试</a:t>
          </a:r>
        </a:p>
      </dgm:t>
    </dgm:pt>
    <dgm:pt modelId="{1418C5CD-C94F-6649-B2B9-9B21DEE9A40A}" type="parTrans" cxnId="{93D327F1-FAEF-454F-AA76-B92AF6124D4A}">
      <dgm:prSet/>
      <dgm:spPr/>
      <dgm:t>
        <a:bodyPr/>
        <a:lstStyle/>
        <a:p>
          <a:endParaRPr lang="zh-CN" altLang="en-US"/>
        </a:p>
      </dgm:t>
    </dgm:pt>
    <dgm:pt modelId="{1B316586-672B-9642-8274-1623F2B47C58}" type="sibTrans" cxnId="{93D327F1-FAEF-454F-AA76-B92AF6124D4A}">
      <dgm:prSet/>
      <dgm:spPr/>
      <dgm:t>
        <a:bodyPr/>
        <a:lstStyle/>
        <a:p>
          <a:endParaRPr lang="zh-CN" altLang="en-US"/>
        </a:p>
      </dgm:t>
    </dgm:pt>
    <dgm:pt modelId="{F72ED795-4D28-1144-AC67-2DCFCADFB0AF}" type="pres">
      <dgm:prSet presAssocID="{90A60C12-5F9B-5745-B9A3-C5E4299EACCB}" presName="Name0" presStyleCnt="0">
        <dgm:presLayoutVars>
          <dgm:dir/>
          <dgm:animLvl val="lvl"/>
          <dgm:resizeHandles val="exact"/>
        </dgm:presLayoutVars>
      </dgm:prSet>
      <dgm:spPr/>
    </dgm:pt>
    <dgm:pt modelId="{69B3EEE8-7277-E448-9BE2-D9CEBF08B85C}" type="pres">
      <dgm:prSet presAssocID="{01EDAF23-263E-864A-AA55-A5019F9CDF2D}" presName="Name8" presStyleCnt="0"/>
      <dgm:spPr/>
    </dgm:pt>
    <dgm:pt modelId="{247827E6-F479-A649-8F98-E76F0AE4392A}" type="pres">
      <dgm:prSet presAssocID="{01EDAF23-263E-864A-AA55-A5019F9CDF2D}" presName="level" presStyleLbl="node1" presStyleIdx="0" presStyleCnt="3">
        <dgm:presLayoutVars>
          <dgm:chMax val="1"/>
          <dgm:bulletEnabled val="1"/>
        </dgm:presLayoutVars>
      </dgm:prSet>
      <dgm:spPr/>
    </dgm:pt>
    <dgm:pt modelId="{DB766F04-6A26-7A43-AE55-D2FC7ECA8F4F}" type="pres">
      <dgm:prSet presAssocID="{01EDAF23-263E-864A-AA55-A5019F9CDF2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DAC2B46-E3FA-4044-9A38-B6C75F0EA250}" type="pres">
      <dgm:prSet presAssocID="{850A2898-1073-924F-94B1-F22522069DBA}" presName="Name8" presStyleCnt="0"/>
      <dgm:spPr/>
    </dgm:pt>
    <dgm:pt modelId="{A604EFFD-FDD6-174D-B7D7-BF212C87B7FE}" type="pres">
      <dgm:prSet presAssocID="{850A2898-1073-924F-94B1-F22522069DBA}" presName="level" presStyleLbl="node1" presStyleIdx="1" presStyleCnt="3">
        <dgm:presLayoutVars>
          <dgm:chMax val="1"/>
          <dgm:bulletEnabled val="1"/>
        </dgm:presLayoutVars>
      </dgm:prSet>
      <dgm:spPr/>
    </dgm:pt>
    <dgm:pt modelId="{861ADBFD-E3E1-1243-B462-21A318B200CB}" type="pres">
      <dgm:prSet presAssocID="{850A2898-1073-924F-94B1-F22522069DB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AE18142-610C-E24A-A2F2-9931177E4135}" type="pres">
      <dgm:prSet presAssocID="{4B4DF4AD-0070-BB4A-B281-E1DF1B64D970}" presName="Name8" presStyleCnt="0"/>
      <dgm:spPr/>
    </dgm:pt>
    <dgm:pt modelId="{0870139C-44BE-F341-8898-8E30F6519A77}" type="pres">
      <dgm:prSet presAssocID="{4B4DF4AD-0070-BB4A-B281-E1DF1B64D970}" presName="level" presStyleLbl="node1" presStyleIdx="2" presStyleCnt="3">
        <dgm:presLayoutVars>
          <dgm:chMax val="1"/>
          <dgm:bulletEnabled val="1"/>
        </dgm:presLayoutVars>
      </dgm:prSet>
      <dgm:spPr/>
    </dgm:pt>
    <dgm:pt modelId="{333A4E64-25E8-1948-B851-13F49624C123}" type="pres">
      <dgm:prSet presAssocID="{4B4DF4AD-0070-BB4A-B281-E1DF1B64D97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8524022-C6EF-514C-854E-84C474877D12}" type="presOf" srcId="{4B4DF4AD-0070-BB4A-B281-E1DF1B64D970}" destId="{333A4E64-25E8-1948-B851-13F49624C123}" srcOrd="1" destOrd="0" presId="urn:microsoft.com/office/officeart/2005/8/layout/pyramid1"/>
    <dgm:cxn modelId="{B6A7234C-12B5-9840-B022-74E3A8A35FCE}" type="presOf" srcId="{01EDAF23-263E-864A-AA55-A5019F9CDF2D}" destId="{247827E6-F479-A649-8F98-E76F0AE4392A}" srcOrd="0" destOrd="0" presId="urn:microsoft.com/office/officeart/2005/8/layout/pyramid1"/>
    <dgm:cxn modelId="{A084A391-7DB7-EC43-9ADC-0A26808AF07E}" type="presOf" srcId="{90A60C12-5F9B-5745-B9A3-C5E4299EACCB}" destId="{F72ED795-4D28-1144-AC67-2DCFCADFB0AF}" srcOrd="0" destOrd="0" presId="urn:microsoft.com/office/officeart/2005/8/layout/pyramid1"/>
    <dgm:cxn modelId="{20F2AA9D-15A4-D64F-9203-5A995E01DD8B}" type="presOf" srcId="{01EDAF23-263E-864A-AA55-A5019F9CDF2D}" destId="{DB766F04-6A26-7A43-AE55-D2FC7ECA8F4F}" srcOrd="1" destOrd="0" presId="urn:microsoft.com/office/officeart/2005/8/layout/pyramid1"/>
    <dgm:cxn modelId="{483C85A6-6849-B441-88C9-D4B03B4AA51D}" srcId="{90A60C12-5F9B-5745-B9A3-C5E4299EACCB}" destId="{850A2898-1073-924F-94B1-F22522069DBA}" srcOrd="1" destOrd="0" parTransId="{795E7956-6AED-DA4F-9EC3-2F751568FA5D}" sibTransId="{378097DE-3EF9-A54D-B8AA-FB9E633CDACB}"/>
    <dgm:cxn modelId="{BFC21BAB-951A-1F49-B099-EC352EE18AD1}" type="presOf" srcId="{850A2898-1073-924F-94B1-F22522069DBA}" destId="{861ADBFD-E3E1-1243-B462-21A318B200CB}" srcOrd="1" destOrd="0" presId="urn:microsoft.com/office/officeart/2005/8/layout/pyramid1"/>
    <dgm:cxn modelId="{63B55EC9-115F-EA41-BF1E-C0DA827E8696}" type="presOf" srcId="{4B4DF4AD-0070-BB4A-B281-E1DF1B64D970}" destId="{0870139C-44BE-F341-8898-8E30F6519A77}" srcOrd="0" destOrd="0" presId="urn:microsoft.com/office/officeart/2005/8/layout/pyramid1"/>
    <dgm:cxn modelId="{93D327F1-FAEF-454F-AA76-B92AF6124D4A}" srcId="{90A60C12-5F9B-5745-B9A3-C5E4299EACCB}" destId="{4B4DF4AD-0070-BB4A-B281-E1DF1B64D970}" srcOrd="2" destOrd="0" parTransId="{1418C5CD-C94F-6649-B2B9-9B21DEE9A40A}" sibTransId="{1B316586-672B-9642-8274-1623F2B47C58}"/>
    <dgm:cxn modelId="{CEE2DCF9-820D-434E-B701-A0C404B372C7}" srcId="{90A60C12-5F9B-5745-B9A3-C5E4299EACCB}" destId="{01EDAF23-263E-864A-AA55-A5019F9CDF2D}" srcOrd="0" destOrd="0" parTransId="{06236F73-71EB-9045-9175-DED1579AD848}" sibTransId="{A38048EA-4D22-8045-8BB6-35F2D23B5902}"/>
    <dgm:cxn modelId="{2E12BCFF-71B2-4A4B-988E-B74467BDE51D}" type="presOf" srcId="{850A2898-1073-924F-94B1-F22522069DBA}" destId="{A604EFFD-FDD6-174D-B7D7-BF212C87B7FE}" srcOrd="0" destOrd="0" presId="urn:microsoft.com/office/officeart/2005/8/layout/pyramid1"/>
    <dgm:cxn modelId="{001D814E-DF1C-AC48-94DD-6D18FA6A8784}" type="presParOf" srcId="{F72ED795-4D28-1144-AC67-2DCFCADFB0AF}" destId="{69B3EEE8-7277-E448-9BE2-D9CEBF08B85C}" srcOrd="0" destOrd="0" presId="urn:microsoft.com/office/officeart/2005/8/layout/pyramid1"/>
    <dgm:cxn modelId="{AABCEB89-FADF-164B-B802-9AB725EB33D4}" type="presParOf" srcId="{69B3EEE8-7277-E448-9BE2-D9CEBF08B85C}" destId="{247827E6-F479-A649-8F98-E76F0AE4392A}" srcOrd="0" destOrd="0" presId="urn:microsoft.com/office/officeart/2005/8/layout/pyramid1"/>
    <dgm:cxn modelId="{02323A61-2724-684F-A596-98D0901B5974}" type="presParOf" srcId="{69B3EEE8-7277-E448-9BE2-D9CEBF08B85C}" destId="{DB766F04-6A26-7A43-AE55-D2FC7ECA8F4F}" srcOrd="1" destOrd="0" presId="urn:microsoft.com/office/officeart/2005/8/layout/pyramid1"/>
    <dgm:cxn modelId="{FB9B2384-F972-2644-BA91-5ECBC08BBF0A}" type="presParOf" srcId="{F72ED795-4D28-1144-AC67-2DCFCADFB0AF}" destId="{4DAC2B46-E3FA-4044-9A38-B6C75F0EA250}" srcOrd="1" destOrd="0" presId="urn:microsoft.com/office/officeart/2005/8/layout/pyramid1"/>
    <dgm:cxn modelId="{D055254B-02AA-0E48-A338-A70A44529D02}" type="presParOf" srcId="{4DAC2B46-E3FA-4044-9A38-B6C75F0EA250}" destId="{A604EFFD-FDD6-174D-B7D7-BF212C87B7FE}" srcOrd="0" destOrd="0" presId="urn:microsoft.com/office/officeart/2005/8/layout/pyramid1"/>
    <dgm:cxn modelId="{4F729920-CA18-574D-8FA7-9E879BFC75C8}" type="presParOf" srcId="{4DAC2B46-E3FA-4044-9A38-B6C75F0EA250}" destId="{861ADBFD-E3E1-1243-B462-21A318B200CB}" srcOrd="1" destOrd="0" presId="urn:microsoft.com/office/officeart/2005/8/layout/pyramid1"/>
    <dgm:cxn modelId="{4DD63006-22FC-B641-8083-B5AC94705FF0}" type="presParOf" srcId="{F72ED795-4D28-1144-AC67-2DCFCADFB0AF}" destId="{4AE18142-610C-E24A-A2F2-9931177E4135}" srcOrd="2" destOrd="0" presId="urn:microsoft.com/office/officeart/2005/8/layout/pyramid1"/>
    <dgm:cxn modelId="{7E3B7E7C-D892-0C43-BA6B-00A11F1AA6C6}" type="presParOf" srcId="{4AE18142-610C-E24A-A2F2-9931177E4135}" destId="{0870139C-44BE-F341-8898-8E30F6519A77}" srcOrd="0" destOrd="0" presId="urn:microsoft.com/office/officeart/2005/8/layout/pyramid1"/>
    <dgm:cxn modelId="{142CCF12-DECB-C140-AC41-4FE1350940EE}" type="presParOf" srcId="{4AE18142-610C-E24A-A2F2-9931177E4135}" destId="{333A4E64-25E8-1948-B851-13F49624C12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B5437F-5F1A-4F24-8835-4204EFA76A61}" type="doc">
      <dgm:prSet loTypeId="urn:microsoft.com/office/officeart/2005/8/layout/hierarchy1" loCatId="hierarchy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81E5545-6DFD-43A3-80AF-AE84D9DA406A}">
      <dgm:prSet/>
      <dgm:spPr/>
      <dgm:t>
        <a:bodyPr/>
        <a:lstStyle/>
        <a:p>
          <a:r>
            <a:rPr kumimoji="1" lang="zh-CN" dirty="0"/>
            <a:t>什么是测试驱动开发</a:t>
          </a:r>
          <a:endParaRPr lang="en-US" dirty="0"/>
        </a:p>
      </dgm:t>
    </dgm:pt>
    <dgm:pt modelId="{EFF79822-EB69-4270-82BF-305D37B64B31}" type="parTrans" cxnId="{17B25C1B-310A-42E0-8C89-353F86297BBD}">
      <dgm:prSet/>
      <dgm:spPr/>
      <dgm:t>
        <a:bodyPr/>
        <a:lstStyle/>
        <a:p>
          <a:endParaRPr lang="en-US"/>
        </a:p>
      </dgm:t>
    </dgm:pt>
    <dgm:pt modelId="{75F6D0B7-FE20-4BE9-92EC-68CA1C9DB6AD}" type="sibTrans" cxnId="{17B25C1B-310A-42E0-8C89-353F86297BBD}">
      <dgm:prSet/>
      <dgm:spPr/>
      <dgm:t>
        <a:bodyPr/>
        <a:lstStyle/>
        <a:p>
          <a:endParaRPr lang="en-US"/>
        </a:p>
      </dgm:t>
    </dgm:pt>
    <dgm:pt modelId="{3881D8A8-1B70-4EA9-BE4A-8C1533480095}">
      <dgm:prSet/>
      <dgm:spPr/>
      <dgm:t>
        <a:bodyPr/>
        <a:lstStyle/>
        <a:p>
          <a:r>
            <a:rPr kumimoji="1" lang="zh-CN" dirty="0"/>
            <a:t>红灯</a:t>
          </a:r>
          <a:r>
            <a:rPr kumimoji="1" lang="en-US" dirty="0"/>
            <a:t>——</a:t>
          </a:r>
          <a:r>
            <a:rPr kumimoji="1" lang="zh-CN" dirty="0"/>
            <a:t>绿灯</a:t>
          </a:r>
          <a:r>
            <a:rPr kumimoji="1" lang="en-US" dirty="0"/>
            <a:t>——</a:t>
          </a:r>
          <a:r>
            <a:rPr kumimoji="1" lang="zh-CN" dirty="0"/>
            <a:t>重构</a:t>
          </a:r>
          <a:endParaRPr lang="en-US" dirty="0"/>
        </a:p>
      </dgm:t>
    </dgm:pt>
    <dgm:pt modelId="{1B1E86E9-59B9-436C-9D8A-676C5C7506DD}" type="parTrans" cxnId="{CB57CB9D-C7EB-4621-8747-022068D4B9DC}">
      <dgm:prSet/>
      <dgm:spPr/>
      <dgm:t>
        <a:bodyPr/>
        <a:lstStyle/>
        <a:p>
          <a:endParaRPr lang="en-US"/>
        </a:p>
      </dgm:t>
    </dgm:pt>
    <dgm:pt modelId="{1DE97794-79AC-4959-AD12-2082ACB8FB88}" type="sibTrans" cxnId="{CB57CB9D-C7EB-4621-8747-022068D4B9DC}">
      <dgm:prSet/>
      <dgm:spPr/>
      <dgm:t>
        <a:bodyPr/>
        <a:lstStyle/>
        <a:p>
          <a:endParaRPr lang="en-US"/>
        </a:p>
      </dgm:t>
    </dgm:pt>
    <dgm:pt modelId="{8A79F4C0-4F44-4B25-BAD1-33CD8A77B677}">
      <dgm:prSet/>
      <dgm:spPr/>
      <dgm:t>
        <a:bodyPr/>
        <a:lstStyle/>
        <a:p>
          <a:r>
            <a:rPr kumimoji="1" lang="zh-CN"/>
            <a:t>单元测试</a:t>
          </a:r>
          <a:endParaRPr lang="en-US"/>
        </a:p>
      </dgm:t>
    </dgm:pt>
    <dgm:pt modelId="{409BA8F1-69B4-4984-80B0-67197F9C9B6A}" type="parTrans" cxnId="{ADFC34C3-E945-4863-9A07-721AA7352F05}">
      <dgm:prSet/>
      <dgm:spPr/>
      <dgm:t>
        <a:bodyPr/>
        <a:lstStyle/>
        <a:p>
          <a:endParaRPr lang="en-US"/>
        </a:p>
      </dgm:t>
    </dgm:pt>
    <dgm:pt modelId="{E815518A-F0A0-4748-96A3-AD357D60F0C2}" type="sibTrans" cxnId="{ADFC34C3-E945-4863-9A07-721AA7352F05}">
      <dgm:prSet/>
      <dgm:spPr/>
      <dgm:t>
        <a:bodyPr/>
        <a:lstStyle/>
        <a:p>
          <a:endParaRPr lang="en-US"/>
        </a:p>
      </dgm:t>
    </dgm:pt>
    <dgm:pt modelId="{2E927B4C-0091-4DEF-9AB7-BDC850DFA513}">
      <dgm:prSet/>
      <dgm:spPr/>
      <dgm:t>
        <a:bodyPr/>
        <a:lstStyle/>
        <a:p>
          <a:r>
            <a:rPr kumimoji="1" lang="zh-CN"/>
            <a:t>集成测试</a:t>
          </a:r>
          <a:endParaRPr lang="en-US"/>
        </a:p>
      </dgm:t>
    </dgm:pt>
    <dgm:pt modelId="{FBB0048D-0286-4CD4-88DB-3C6FD546B96C}" type="parTrans" cxnId="{946B7FA2-C86A-4185-8A93-092581D91827}">
      <dgm:prSet/>
      <dgm:spPr/>
      <dgm:t>
        <a:bodyPr/>
        <a:lstStyle/>
        <a:p>
          <a:endParaRPr lang="en-US"/>
        </a:p>
      </dgm:t>
    </dgm:pt>
    <dgm:pt modelId="{E1844B77-7B8B-41B2-8609-6953620E17DF}" type="sibTrans" cxnId="{946B7FA2-C86A-4185-8A93-092581D91827}">
      <dgm:prSet/>
      <dgm:spPr/>
      <dgm:t>
        <a:bodyPr/>
        <a:lstStyle/>
        <a:p>
          <a:endParaRPr lang="en-US"/>
        </a:p>
      </dgm:t>
    </dgm:pt>
    <dgm:pt modelId="{20EC3602-0B71-4209-86C0-6FC54211907D}">
      <dgm:prSet/>
      <dgm:spPr/>
      <dgm:t>
        <a:bodyPr/>
        <a:lstStyle/>
        <a:p>
          <a:r>
            <a:rPr kumimoji="1" lang="zh-CN"/>
            <a:t>代码覆盖率工具</a:t>
          </a:r>
          <a:endParaRPr lang="en-US"/>
        </a:p>
      </dgm:t>
    </dgm:pt>
    <dgm:pt modelId="{ED0B69C9-575B-4B70-8BD3-79FF1CEF15C9}" type="parTrans" cxnId="{1E9A83D4-B5C5-4430-B6D2-A68346EAE777}">
      <dgm:prSet/>
      <dgm:spPr/>
      <dgm:t>
        <a:bodyPr/>
        <a:lstStyle/>
        <a:p>
          <a:endParaRPr lang="en-US"/>
        </a:p>
      </dgm:t>
    </dgm:pt>
    <dgm:pt modelId="{3B0963D6-F53E-4133-8112-2A15553E6FE8}" type="sibTrans" cxnId="{1E9A83D4-B5C5-4430-B6D2-A68346EAE777}">
      <dgm:prSet/>
      <dgm:spPr/>
      <dgm:t>
        <a:bodyPr/>
        <a:lstStyle/>
        <a:p>
          <a:endParaRPr lang="en-US"/>
        </a:p>
      </dgm:t>
    </dgm:pt>
    <dgm:pt modelId="{1A4E1E30-DEF6-1744-BBD2-5999D9DA3808}" type="pres">
      <dgm:prSet presAssocID="{EEB5437F-5F1A-4F24-8835-4204EFA76A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457D7C-FEF7-0C4E-8CDD-DED57D4B0DD9}" type="pres">
      <dgm:prSet presAssocID="{981E5545-6DFD-43A3-80AF-AE84D9DA406A}" presName="hierRoot1" presStyleCnt="0"/>
      <dgm:spPr/>
    </dgm:pt>
    <dgm:pt modelId="{A91AC0D0-95FD-0A44-8B72-EFE8D9782858}" type="pres">
      <dgm:prSet presAssocID="{981E5545-6DFD-43A3-80AF-AE84D9DA406A}" presName="composite" presStyleCnt="0"/>
      <dgm:spPr/>
    </dgm:pt>
    <dgm:pt modelId="{FF80B067-CE14-EE42-91B9-7489FD91206C}" type="pres">
      <dgm:prSet presAssocID="{981E5545-6DFD-43A3-80AF-AE84D9DA406A}" presName="background" presStyleLbl="node0" presStyleIdx="0" presStyleCnt="5"/>
      <dgm:spPr/>
    </dgm:pt>
    <dgm:pt modelId="{A8A09042-333B-1944-B26D-282FE27A0C4A}" type="pres">
      <dgm:prSet presAssocID="{981E5545-6DFD-43A3-80AF-AE84D9DA406A}" presName="text" presStyleLbl="fgAcc0" presStyleIdx="0" presStyleCnt="5">
        <dgm:presLayoutVars>
          <dgm:chPref val="3"/>
        </dgm:presLayoutVars>
      </dgm:prSet>
      <dgm:spPr/>
    </dgm:pt>
    <dgm:pt modelId="{7210F3E6-375B-8B4D-9727-0EB467C0D835}" type="pres">
      <dgm:prSet presAssocID="{981E5545-6DFD-43A3-80AF-AE84D9DA406A}" presName="hierChild2" presStyleCnt="0"/>
      <dgm:spPr/>
    </dgm:pt>
    <dgm:pt modelId="{CB4B8F5E-43F3-C549-B469-984FCD65E153}" type="pres">
      <dgm:prSet presAssocID="{3881D8A8-1B70-4EA9-BE4A-8C1533480095}" presName="hierRoot1" presStyleCnt="0"/>
      <dgm:spPr/>
    </dgm:pt>
    <dgm:pt modelId="{0E45F225-43D3-6641-BC9A-0006DFD14941}" type="pres">
      <dgm:prSet presAssocID="{3881D8A8-1B70-4EA9-BE4A-8C1533480095}" presName="composite" presStyleCnt="0"/>
      <dgm:spPr/>
    </dgm:pt>
    <dgm:pt modelId="{9BCB5BFC-7A1A-024B-B58F-428643B5B704}" type="pres">
      <dgm:prSet presAssocID="{3881D8A8-1B70-4EA9-BE4A-8C1533480095}" presName="background" presStyleLbl="node0" presStyleIdx="1" presStyleCnt="5"/>
      <dgm:spPr/>
    </dgm:pt>
    <dgm:pt modelId="{5DD651B6-9F78-BA48-8C51-6449BE9F9D7E}" type="pres">
      <dgm:prSet presAssocID="{3881D8A8-1B70-4EA9-BE4A-8C1533480095}" presName="text" presStyleLbl="fgAcc0" presStyleIdx="1" presStyleCnt="5">
        <dgm:presLayoutVars>
          <dgm:chPref val="3"/>
        </dgm:presLayoutVars>
      </dgm:prSet>
      <dgm:spPr/>
    </dgm:pt>
    <dgm:pt modelId="{02683AB5-83EB-E842-9612-629E6FE8E591}" type="pres">
      <dgm:prSet presAssocID="{3881D8A8-1B70-4EA9-BE4A-8C1533480095}" presName="hierChild2" presStyleCnt="0"/>
      <dgm:spPr/>
    </dgm:pt>
    <dgm:pt modelId="{F6FC0C35-E128-6544-9F39-293E1826F9CD}" type="pres">
      <dgm:prSet presAssocID="{8A79F4C0-4F44-4B25-BAD1-33CD8A77B677}" presName="hierRoot1" presStyleCnt="0"/>
      <dgm:spPr/>
    </dgm:pt>
    <dgm:pt modelId="{C03AA48F-5767-D24E-A1AD-63531FDA1FD2}" type="pres">
      <dgm:prSet presAssocID="{8A79F4C0-4F44-4B25-BAD1-33CD8A77B677}" presName="composite" presStyleCnt="0"/>
      <dgm:spPr/>
    </dgm:pt>
    <dgm:pt modelId="{6D2CA32B-EB32-DE41-B6CD-C72078CBE3DA}" type="pres">
      <dgm:prSet presAssocID="{8A79F4C0-4F44-4B25-BAD1-33CD8A77B677}" presName="background" presStyleLbl="node0" presStyleIdx="2" presStyleCnt="5"/>
      <dgm:spPr/>
    </dgm:pt>
    <dgm:pt modelId="{33CAB28E-B3C3-0E4C-84C0-C3EF07BBBBC7}" type="pres">
      <dgm:prSet presAssocID="{8A79F4C0-4F44-4B25-BAD1-33CD8A77B677}" presName="text" presStyleLbl="fgAcc0" presStyleIdx="2" presStyleCnt="5">
        <dgm:presLayoutVars>
          <dgm:chPref val="3"/>
        </dgm:presLayoutVars>
      </dgm:prSet>
      <dgm:spPr/>
    </dgm:pt>
    <dgm:pt modelId="{B02C35EB-C36F-9845-B21F-123B619CD397}" type="pres">
      <dgm:prSet presAssocID="{8A79F4C0-4F44-4B25-BAD1-33CD8A77B677}" presName="hierChild2" presStyleCnt="0"/>
      <dgm:spPr/>
    </dgm:pt>
    <dgm:pt modelId="{6C8C78C0-5AD9-6049-8356-C7AA784EFCF8}" type="pres">
      <dgm:prSet presAssocID="{2E927B4C-0091-4DEF-9AB7-BDC850DFA513}" presName="hierRoot1" presStyleCnt="0"/>
      <dgm:spPr/>
    </dgm:pt>
    <dgm:pt modelId="{48271D46-1CF6-8F4C-B0E8-D667C825C2A6}" type="pres">
      <dgm:prSet presAssocID="{2E927B4C-0091-4DEF-9AB7-BDC850DFA513}" presName="composite" presStyleCnt="0"/>
      <dgm:spPr/>
    </dgm:pt>
    <dgm:pt modelId="{E65624FF-F4A3-1647-99D9-C5227DAB069C}" type="pres">
      <dgm:prSet presAssocID="{2E927B4C-0091-4DEF-9AB7-BDC850DFA513}" presName="background" presStyleLbl="node0" presStyleIdx="3" presStyleCnt="5"/>
      <dgm:spPr/>
    </dgm:pt>
    <dgm:pt modelId="{75241FEF-106F-DA42-891A-7D04F9311C5D}" type="pres">
      <dgm:prSet presAssocID="{2E927B4C-0091-4DEF-9AB7-BDC850DFA513}" presName="text" presStyleLbl="fgAcc0" presStyleIdx="3" presStyleCnt="5">
        <dgm:presLayoutVars>
          <dgm:chPref val="3"/>
        </dgm:presLayoutVars>
      </dgm:prSet>
      <dgm:spPr/>
    </dgm:pt>
    <dgm:pt modelId="{FF5E2AD3-7EA3-9245-913A-E6CA64B3D0F1}" type="pres">
      <dgm:prSet presAssocID="{2E927B4C-0091-4DEF-9AB7-BDC850DFA513}" presName="hierChild2" presStyleCnt="0"/>
      <dgm:spPr/>
    </dgm:pt>
    <dgm:pt modelId="{114EEA97-3E27-EB42-9C0C-CD8870D0BEB6}" type="pres">
      <dgm:prSet presAssocID="{20EC3602-0B71-4209-86C0-6FC54211907D}" presName="hierRoot1" presStyleCnt="0"/>
      <dgm:spPr/>
    </dgm:pt>
    <dgm:pt modelId="{174EBD78-10C8-E943-A7A1-D17CF80A06A7}" type="pres">
      <dgm:prSet presAssocID="{20EC3602-0B71-4209-86C0-6FC54211907D}" presName="composite" presStyleCnt="0"/>
      <dgm:spPr/>
    </dgm:pt>
    <dgm:pt modelId="{442E9AF5-0B7F-C442-AFB0-3A403D8C5EB9}" type="pres">
      <dgm:prSet presAssocID="{20EC3602-0B71-4209-86C0-6FC54211907D}" presName="background" presStyleLbl="node0" presStyleIdx="4" presStyleCnt="5"/>
      <dgm:spPr/>
    </dgm:pt>
    <dgm:pt modelId="{402F82D1-9ED0-A742-9E9B-11B5FE890CCB}" type="pres">
      <dgm:prSet presAssocID="{20EC3602-0B71-4209-86C0-6FC54211907D}" presName="text" presStyleLbl="fgAcc0" presStyleIdx="4" presStyleCnt="5">
        <dgm:presLayoutVars>
          <dgm:chPref val="3"/>
        </dgm:presLayoutVars>
      </dgm:prSet>
      <dgm:spPr/>
    </dgm:pt>
    <dgm:pt modelId="{624D6879-A1CE-B142-A751-766B4A3C5B53}" type="pres">
      <dgm:prSet presAssocID="{20EC3602-0B71-4209-86C0-6FC54211907D}" presName="hierChild2" presStyleCnt="0"/>
      <dgm:spPr/>
    </dgm:pt>
  </dgm:ptLst>
  <dgm:cxnLst>
    <dgm:cxn modelId="{17B25C1B-310A-42E0-8C89-353F86297BBD}" srcId="{EEB5437F-5F1A-4F24-8835-4204EFA76A61}" destId="{981E5545-6DFD-43A3-80AF-AE84D9DA406A}" srcOrd="0" destOrd="0" parTransId="{EFF79822-EB69-4270-82BF-305D37B64B31}" sibTransId="{75F6D0B7-FE20-4BE9-92EC-68CA1C9DB6AD}"/>
    <dgm:cxn modelId="{B4A0426A-982B-B24D-AD44-06EDF4701F6C}" type="presOf" srcId="{3881D8A8-1B70-4EA9-BE4A-8C1533480095}" destId="{5DD651B6-9F78-BA48-8C51-6449BE9F9D7E}" srcOrd="0" destOrd="0" presId="urn:microsoft.com/office/officeart/2005/8/layout/hierarchy1"/>
    <dgm:cxn modelId="{CB57CB9D-C7EB-4621-8747-022068D4B9DC}" srcId="{EEB5437F-5F1A-4F24-8835-4204EFA76A61}" destId="{3881D8A8-1B70-4EA9-BE4A-8C1533480095}" srcOrd="1" destOrd="0" parTransId="{1B1E86E9-59B9-436C-9D8A-676C5C7506DD}" sibTransId="{1DE97794-79AC-4959-AD12-2082ACB8FB88}"/>
    <dgm:cxn modelId="{946B7FA2-C86A-4185-8A93-092581D91827}" srcId="{EEB5437F-5F1A-4F24-8835-4204EFA76A61}" destId="{2E927B4C-0091-4DEF-9AB7-BDC850DFA513}" srcOrd="3" destOrd="0" parTransId="{FBB0048D-0286-4CD4-88DB-3C6FD546B96C}" sibTransId="{E1844B77-7B8B-41B2-8609-6953620E17DF}"/>
    <dgm:cxn modelId="{3388F6A2-FF6E-664F-81C5-A45023D8428C}" type="presOf" srcId="{2E927B4C-0091-4DEF-9AB7-BDC850DFA513}" destId="{75241FEF-106F-DA42-891A-7D04F9311C5D}" srcOrd="0" destOrd="0" presId="urn:microsoft.com/office/officeart/2005/8/layout/hierarchy1"/>
    <dgm:cxn modelId="{B774F8B2-DB08-9041-8F0A-47DE2E29BB34}" type="presOf" srcId="{EEB5437F-5F1A-4F24-8835-4204EFA76A61}" destId="{1A4E1E30-DEF6-1744-BBD2-5999D9DA3808}" srcOrd="0" destOrd="0" presId="urn:microsoft.com/office/officeart/2005/8/layout/hierarchy1"/>
    <dgm:cxn modelId="{ADFC34C3-E945-4863-9A07-721AA7352F05}" srcId="{EEB5437F-5F1A-4F24-8835-4204EFA76A61}" destId="{8A79F4C0-4F44-4B25-BAD1-33CD8A77B677}" srcOrd="2" destOrd="0" parTransId="{409BA8F1-69B4-4984-80B0-67197F9C9B6A}" sibTransId="{E815518A-F0A0-4748-96A3-AD357D60F0C2}"/>
    <dgm:cxn modelId="{1E9A83D4-B5C5-4430-B6D2-A68346EAE777}" srcId="{EEB5437F-5F1A-4F24-8835-4204EFA76A61}" destId="{20EC3602-0B71-4209-86C0-6FC54211907D}" srcOrd="4" destOrd="0" parTransId="{ED0B69C9-575B-4B70-8BD3-79FF1CEF15C9}" sibTransId="{3B0963D6-F53E-4133-8112-2A15553E6FE8}"/>
    <dgm:cxn modelId="{49A219E0-809E-BC4B-BAE3-065ABCBC00DC}" type="presOf" srcId="{20EC3602-0B71-4209-86C0-6FC54211907D}" destId="{402F82D1-9ED0-A742-9E9B-11B5FE890CCB}" srcOrd="0" destOrd="0" presId="urn:microsoft.com/office/officeart/2005/8/layout/hierarchy1"/>
    <dgm:cxn modelId="{F950AEED-AF4A-074D-AC7B-748F43AD0B7E}" type="presOf" srcId="{8A79F4C0-4F44-4B25-BAD1-33CD8A77B677}" destId="{33CAB28E-B3C3-0E4C-84C0-C3EF07BBBBC7}" srcOrd="0" destOrd="0" presId="urn:microsoft.com/office/officeart/2005/8/layout/hierarchy1"/>
    <dgm:cxn modelId="{E30372FA-CF2E-5445-9C92-C2A57A93A152}" type="presOf" srcId="{981E5545-6DFD-43A3-80AF-AE84D9DA406A}" destId="{A8A09042-333B-1944-B26D-282FE27A0C4A}" srcOrd="0" destOrd="0" presId="urn:microsoft.com/office/officeart/2005/8/layout/hierarchy1"/>
    <dgm:cxn modelId="{9C295A86-0BB6-7745-9E99-B0472286BD8D}" type="presParOf" srcId="{1A4E1E30-DEF6-1744-BBD2-5999D9DA3808}" destId="{31457D7C-FEF7-0C4E-8CDD-DED57D4B0DD9}" srcOrd="0" destOrd="0" presId="urn:microsoft.com/office/officeart/2005/8/layout/hierarchy1"/>
    <dgm:cxn modelId="{FD4FF4DD-FCD1-1E43-AB04-6125A2581180}" type="presParOf" srcId="{31457D7C-FEF7-0C4E-8CDD-DED57D4B0DD9}" destId="{A91AC0D0-95FD-0A44-8B72-EFE8D9782858}" srcOrd="0" destOrd="0" presId="urn:microsoft.com/office/officeart/2005/8/layout/hierarchy1"/>
    <dgm:cxn modelId="{B89C16C8-2D51-EE46-BF35-BF4C1C1E5B40}" type="presParOf" srcId="{A91AC0D0-95FD-0A44-8B72-EFE8D9782858}" destId="{FF80B067-CE14-EE42-91B9-7489FD91206C}" srcOrd="0" destOrd="0" presId="urn:microsoft.com/office/officeart/2005/8/layout/hierarchy1"/>
    <dgm:cxn modelId="{B0E724FF-7316-AE4C-966B-271164434AD5}" type="presParOf" srcId="{A91AC0D0-95FD-0A44-8B72-EFE8D9782858}" destId="{A8A09042-333B-1944-B26D-282FE27A0C4A}" srcOrd="1" destOrd="0" presId="urn:microsoft.com/office/officeart/2005/8/layout/hierarchy1"/>
    <dgm:cxn modelId="{9D8C55BF-3B2C-1A49-99DE-2EE8991F3145}" type="presParOf" srcId="{31457D7C-FEF7-0C4E-8CDD-DED57D4B0DD9}" destId="{7210F3E6-375B-8B4D-9727-0EB467C0D835}" srcOrd="1" destOrd="0" presId="urn:microsoft.com/office/officeart/2005/8/layout/hierarchy1"/>
    <dgm:cxn modelId="{969D852D-ED02-8545-A9CA-2B6C2C34C93A}" type="presParOf" srcId="{1A4E1E30-DEF6-1744-BBD2-5999D9DA3808}" destId="{CB4B8F5E-43F3-C549-B469-984FCD65E153}" srcOrd="1" destOrd="0" presId="urn:microsoft.com/office/officeart/2005/8/layout/hierarchy1"/>
    <dgm:cxn modelId="{A3373E7B-016D-1744-A6DE-C5DF2F408BCA}" type="presParOf" srcId="{CB4B8F5E-43F3-C549-B469-984FCD65E153}" destId="{0E45F225-43D3-6641-BC9A-0006DFD14941}" srcOrd="0" destOrd="0" presId="urn:microsoft.com/office/officeart/2005/8/layout/hierarchy1"/>
    <dgm:cxn modelId="{2F8DE37C-6E2F-1042-A41E-BB0EEA3E08AB}" type="presParOf" srcId="{0E45F225-43D3-6641-BC9A-0006DFD14941}" destId="{9BCB5BFC-7A1A-024B-B58F-428643B5B704}" srcOrd="0" destOrd="0" presId="urn:microsoft.com/office/officeart/2005/8/layout/hierarchy1"/>
    <dgm:cxn modelId="{21582539-5CD8-BE43-9F7F-BC39DA23657C}" type="presParOf" srcId="{0E45F225-43D3-6641-BC9A-0006DFD14941}" destId="{5DD651B6-9F78-BA48-8C51-6449BE9F9D7E}" srcOrd="1" destOrd="0" presId="urn:microsoft.com/office/officeart/2005/8/layout/hierarchy1"/>
    <dgm:cxn modelId="{103BECB9-EFFE-C940-A655-95DAC31AC59A}" type="presParOf" srcId="{CB4B8F5E-43F3-C549-B469-984FCD65E153}" destId="{02683AB5-83EB-E842-9612-629E6FE8E591}" srcOrd="1" destOrd="0" presId="urn:microsoft.com/office/officeart/2005/8/layout/hierarchy1"/>
    <dgm:cxn modelId="{2898390B-2A54-BC4B-9323-9C0B9BDA4BB6}" type="presParOf" srcId="{1A4E1E30-DEF6-1744-BBD2-5999D9DA3808}" destId="{F6FC0C35-E128-6544-9F39-293E1826F9CD}" srcOrd="2" destOrd="0" presId="urn:microsoft.com/office/officeart/2005/8/layout/hierarchy1"/>
    <dgm:cxn modelId="{6F3F8907-4947-6D43-B006-3D5CA2F8C363}" type="presParOf" srcId="{F6FC0C35-E128-6544-9F39-293E1826F9CD}" destId="{C03AA48F-5767-D24E-A1AD-63531FDA1FD2}" srcOrd="0" destOrd="0" presId="urn:microsoft.com/office/officeart/2005/8/layout/hierarchy1"/>
    <dgm:cxn modelId="{F71467F8-D6F6-7D4E-99E6-38498DDAFA03}" type="presParOf" srcId="{C03AA48F-5767-D24E-A1AD-63531FDA1FD2}" destId="{6D2CA32B-EB32-DE41-B6CD-C72078CBE3DA}" srcOrd="0" destOrd="0" presId="urn:microsoft.com/office/officeart/2005/8/layout/hierarchy1"/>
    <dgm:cxn modelId="{8344BEFF-161C-6247-B722-BF9FDCFE8663}" type="presParOf" srcId="{C03AA48F-5767-D24E-A1AD-63531FDA1FD2}" destId="{33CAB28E-B3C3-0E4C-84C0-C3EF07BBBBC7}" srcOrd="1" destOrd="0" presId="urn:microsoft.com/office/officeart/2005/8/layout/hierarchy1"/>
    <dgm:cxn modelId="{CE3A4DB8-5554-D24A-863B-35C81C662D8D}" type="presParOf" srcId="{F6FC0C35-E128-6544-9F39-293E1826F9CD}" destId="{B02C35EB-C36F-9845-B21F-123B619CD397}" srcOrd="1" destOrd="0" presId="urn:microsoft.com/office/officeart/2005/8/layout/hierarchy1"/>
    <dgm:cxn modelId="{6031BC64-8B5E-6C4A-9B4F-84579278B902}" type="presParOf" srcId="{1A4E1E30-DEF6-1744-BBD2-5999D9DA3808}" destId="{6C8C78C0-5AD9-6049-8356-C7AA784EFCF8}" srcOrd="3" destOrd="0" presId="urn:microsoft.com/office/officeart/2005/8/layout/hierarchy1"/>
    <dgm:cxn modelId="{4E456D23-B878-AC48-8E00-D870F449D66C}" type="presParOf" srcId="{6C8C78C0-5AD9-6049-8356-C7AA784EFCF8}" destId="{48271D46-1CF6-8F4C-B0E8-D667C825C2A6}" srcOrd="0" destOrd="0" presId="urn:microsoft.com/office/officeart/2005/8/layout/hierarchy1"/>
    <dgm:cxn modelId="{281A92DE-9F22-F44B-AFBB-C47CF5F7B75B}" type="presParOf" srcId="{48271D46-1CF6-8F4C-B0E8-D667C825C2A6}" destId="{E65624FF-F4A3-1647-99D9-C5227DAB069C}" srcOrd="0" destOrd="0" presId="urn:microsoft.com/office/officeart/2005/8/layout/hierarchy1"/>
    <dgm:cxn modelId="{797B82AA-7842-2F4D-9F49-A32EB516A727}" type="presParOf" srcId="{48271D46-1CF6-8F4C-B0E8-D667C825C2A6}" destId="{75241FEF-106F-DA42-891A-7D04F9311C5D}" srcOrd="1" destOrd="0" presId="urn:microsoft.com/office/officeart/2005/8/layout/hierarchy1"/>
    <dgm:cxn modelId="{06E119AD-3EC6-B64B-B91C-BD725E431FE2}" type="presParOf" srcId="{6C8C78C0-5AD9-6049-8356-C7AA784EFCF8}" destId="{FF5E2AD3-7EA3-9245-913A-E6CA64B3D0F1}" srcOrd="1" destOrd="0" presId="urn:microsoft.com/office/officeart/2005/8/layout/hierarchy1"/>
    <dgm:cxn modelId="{067604F8-E251-CB45-83D5-C40697226C55}" type="presParOf" srcId="{1A4E1E30-DEF6-1744-BBD2-5999D9DA3808}" destId="{114EEA97-3E27-EB42-9C0C-CD8870D0BEB6}" srcOrd="4" destOrd="0" presId="urn:microsoft.com/office/officeart/2005/8/layout/hierarchy1"/>
    <dgm:cxn modelId="{293C2EF3-396A-6F4A-AD1F-D0B3294787A6}" type="presParOf" srcId="{114EEA97-3E27-EB42-9C0C-CD8870D0BEB6}" destId="{174EBD78-10C8-E943-A7A1-D17CF80A06A7}" srcOrd="0" destOrd="0" presId="urn:microsoft.com/office/officeart/2005/8/layout/hierarchy1"/>
    <dgm:cxn modelId="{A768855E-C345-4947-8202-F221AEE396A1}" type="presParOf" srcId="{174EBD78-10C8-E943-A7A1-D17CF80A06A7}" destId="{442E9AF5-0B7F-C442-AFB0-3A403D8C5EB9}" srcOrd="0" destOrd="0" presId="urn:microsoft.com/office/officeart/2005/8/layout/hierarchy1"/>
    <dgm:cxn modelId="{C35C112F-5A27-814B-82F9-33D7E4BF1EEE}" type="presParOf" srcId="{174EBD78-10C8-E943-A7A1-D17CF80A06A7}" destId="{402F82D1-9ED0-A742-9E9B-11B5FE890CCB}" srcOrd="1" destOrd="0" presId="urn:microsoft.com/office/officeart/2005/8/layout/hierarchy1"/>
    <dgm:cxn modelId="{2F1AC947-0DBD-3144-A7EE-889503C153C5}" type="presParOf" srcId="{114EEA97-3E27-EB42-9C0C-CD8870D0BEB6}" destId="{624D6879-A1CE-B142-A751-766B4A3C5B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963D8D-4844-4EC5-9D48-A2C5E8644686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03DE50C-0064-4C8A-B365-E0EC9DB18A60}">
      <dgm:prSet/>
      <dgm:spPr/>
      <dgm:t>
        <a:bodyPr/>
        <a:lstStyle/>
        <a:p>
          <a:r>
            <a:rPr kumimoji="1" lang="zh-CN"/>
            <a:t>测试驱动开发是一个依赖于非常短的开发周期重复的过程。 它基于极限编程（</a:t>
          </a:r>
          <a:r>
            <a:rPr kumimoji="1" lang="en-US"/>
            <a:t>XP</a:t>
          </a:r>
          <a:r>
            <a:rPr kumimoji="1" lang="zh-CN"/>
            <a:t>）的测试优先概念，鼓励简单的设计和高度自信。</a:t>
          </a:r>
          <a:endParaRPr lang="en-US"/>
        </a:p>
      </dgm:t>
    </dgm:pt>
    <dgm:pt modelId="{6B34DAA8-3893-43D3-BB3A-0C304D6B9549}" type="parTrans" cxnId="{8FAB7830-DF3F-4694-B7EA-D2479339DAFD}">
      <dgm:prSet/>
      <dgm:spPr/>
      <dgm:t>
        <a:bodyPr/>
        <a:lstStyle/>
        <a:p>
          <a:endParaRPr lang="en-US"/>
        </a:p>
      </dgm:t>
    </dgm:pt>
    <dgm:pt modelId="{86D9FA48-79BF-419E-875B-3AB1A9F36BA5}" type="sibTrans" cxnId="{8FAB7830-DF3F-4694-B7EA-D2479339DAFD}">
      <dgm:prSet/>
      <dgm:spPr/>
      <dgm:t>
        <a:bodyPr/>
        <a:lstStyle/>
        <a:p>
          <a:endParaRPr lang="en-US"/>
        </a:p>
      </dgm:t>
    </dgm:pt>
    <dgm:pt modelId="{DD5A2CAE-3EFB-4F79-843C-A3575B2C426A}">
      <dgm:prSet/>
      <dgm:spPr/>
      <dgm:t>
        <a:bodyPr/>
        <a:lstStyle/>
        <a:p>
          <a:r>
            <a:rPr lang="zh-CN"/>
            <a:t>测试驱动开发是戴两顶帽子思考的开发方式：先戴上实现功能的帽子，在测试的辅助下，快速实现其功能；再戴上重构的帽子，在测试的保护下，通过去除冗余的代码，提高代码质量。测试驱动着整个开发过程：首先，驱动代码的设计和功能的实现；其后，驱动代码的再设计和重构。</a:t>
          </a:r>
          <a:endParaRPr lang="en-US"/>
        </a:p>
      </dgm:t>
    </dgm:pt>
    <dgm:pt modelId="{744CDDCE-A950-48FE-A756-840A0B0278E7}" type="parTrans" cxnId="{C1D1E42B-7DC5-4C67-8936-55A565BDCD09}">
      <dgm:prSet/>
      <dgm:spPr/>
      <dgm:t>
        <a:bodyPr/>
        <a:lstStyle/>
        <a:p>
          <a:endParaRPr lang="en-US"/>
        </a:p>
      </dgm:t>
    </dgm:pt>
    <dgm:pt modelId="{3E6CAB66-2898-4213-90FE-2248D14504B2}" type="sibTrans" cxnId="{C1D1E42B-7DC5-4C67-8936-55A565BDCD09}">
      <dgm:prSet/>
      <dgm:spPr/>
      <dgm:t>
        <a:bodyPr/>
        <a:lstStyle/>
        <a:p>
          <a:endParaRPr lang="en-US"/>
        </a:p>
      </dgm:t>
    </dgm:pt>
    <dgm:pt modelId="{EB98EFA7-6D73-914B-A4C8-7AA95EDC94ED}" type="pres">
      <dgm:prSet presAssocID="{DE963D8D-4844-4EC5-9D48-A2C5E8644686}" presName="vert0" presStyleCnt="0">
        <dgm:presLayoutVars>
          <dgm:dir/>
          <dgm:animOne val="branch"/>
          <dgm:animLvl val="lvl"/>
        </dgm:presLayoutVars>
      </dgm:prSet>
      <dgm:spPr/>
    </dgm:pt>
    <dgm:pt modelId="{F998731A-842B-BD4C-982C-E03D37606B72}" type="pres">
      <dgm:prSet presAssocID="{003DE50C-0064-4C8A-B365-E0EC9DB18A60}" presName="thickLine" presStyleLbl="alignNode1" presStyleIdx="0" presStyleCnt="2"/>
      <dgm:spPr/>
    </dgm:pt>
    <dgm:pt modelId="{A6E7C536-8379-204A-B82F-CD9E816979BE}" type="pres">
      <dgm:prSet presAssocID="{003DE50C-0064-4C8A-B365-E0EC9DB18A60}" presName="horz1" presStyleCnt="0"/>
      <dgm:spPr/>
    </dgm:pt>
    <dgm:pt modelId="{83D5F702-6D02-D740-B9E7-C7D5C66E1A00}" type="pres">
      <dgm:prSet presAssocID="{003DE50C-0064-4C8A-B365-E0EC9DB18A60}" presName="tx1" presStyleLbl="revTx" presStyleIdx="0" presStyleCnt="2"/>
      <dgm:spPr/>
    </dgm:pt>
    <dgm:pt modelId="{391DA0C1-D91C-ED41-9425-4B957C9E24EE}" type="pres">
      <dgm:prSet presAssocID="{003DE50C-0064-4C8A-B365-E0EC9DB18A60}" presName="vert1" presStyleCnt="0"/>
      <dgm:spPr/>
    </dgm:pt>
    <dgm:pt modelId="{82AC96DB-CF77-454F-B0DD-562BAB25215F}" type="pres">
      <dgm:prSet presAssocID="{DD5A2CAE-3EFB-4F79-843C-A3575B2C426A}" presName="thickLine" presStyleLbl="alignNode1" presStyleIdx="1" presStyleCnt="2"/>
      <dgm:spPr/>
    </dgm:pt>
    <dgm:pt modelId="{D1BF0218-6AFD-AA48-8B1E-9EA50EAAF8A2}" type="pres">
      <dgm:prSet presAssocID="{DD5A2CAE-3EFB-4F79-843C-A3575B2C426A}" presName="horz1" presStyleCnt="0"/>
      <dgm:spPr/>
    </dgm:pt>
    <dgm:pt modelId="{3D938D96-D05F-BA41-B6C2-21395D67C3FD}" type="pres">
      <dgm:prSet presAssocID="{DD5A2CAE-3EFB-4F79-843C-A3575B2C426A}" presName="tx1" presStyleLbl="revTx" presStyleIdx="1" presStyleCnt="2"/>
      <dgm:spPr/>
    </dgm:pt>
    <dgm:pt modelId="{9B4CE044-F429-A348-AD74-F030DC7E90FB}" type="pres">
      <dgm:prSet presAssocID="{DD5A2CAE-3EFB-4F79-843C-A3575B2C426A}" presName="vert1" presStyleCnt="0"/>
      <dgm:spPr/>
    </dgm:pt>
  </dgm:ptLst>
  <dgm:cxnLst>
    <dgm:cxn modelId="{C1D1E42B-7DC5-4C67-8936-55A565BDCD09}" srcId="{DE963D8D-4844-4EC5-9D48-A2C5E8644686}" destId="{DD5A2CAE-3EFB-4F79-843C-A3575B2C426A}" srcOrd="1" destOrd="0" parTransId="{744CDDCE-A950-48FE-A756-840A0B0278E7}" sibTransId="{3E6CAB66-2898-4213-90FE-2248D14504B2}"/>
    <dgm:cxn modelId="{8FAB7830-DF3F-4694-B7EA-D2479339DAFD}" srcId="{DE963D8D-4844-4EC5-9D48-A2C5E8644686}" destId="{003DE50C-0064-4C8A-B365-E0EC9DB18A60}" srcOrd="0" destOrd="0" parTransId="{6B34DAA8-3893-43D3-BB3A-0C304D6B9549}" sibTransId="{86D9FA48-79BF-419E-875B-3AB1A9F36BA5}"/>
    <dgm:cxn modelId="{AFB12F38-7139-5149-BF7D-0B64158B7471}" type="presOf" srcId="{DE963D8D-4844-4EC5-9D48-A2C5E8644686}" destId="{EB98EFA7-6D73-914B-A4C8-7AA95EDC94ED}" srcOrd="0" destOrd="0" presId="urn:microsoft.com/office/officeart/2008/layout/LinedList"/>
    <dgm:cxn modelId="{E9CEBB91-CBF7-574D-9FC3-03BA1F7A75A7}" type="presOf" srcId="{DD5A2CAE-3EFB-4F79-843C-A3575B2C426A}" destId="{3D938D96-D05F-BA41-B6C2-21395D67C3FD}" srcOrd="0" destOrd="0" presId="urn:microsoft.com/office/officeart/2008/layout/LinedList"/>
    <dgm:cxn modelId="{DD9CFAD2-0BA0-0B4E-AEB8-B41406D38984}" type="presOf" srcId="{003DE50C-0064-4C8A-B365-E0EC9DB18A60}" destId="{83D5F702-6D02-D740-B9E7-C7D5C66E1A00}" srcOrd="0" destOrd="0" presId="urn:microsoft.com/office/officeart/2008/layout/LinedList"/>
    <dgm:cxn modelId="{C415D575-9DCB-864B-8C00-1ABF3F6CC355}" type="presParOf" srcId="{EB98EFA7-6D73-914B-A4C8-7AA95EDC94ED}" destId="{F998731A-842B-BD4C-982C-E03D37606B72}" srcOrd="0" destOrd="0" presId="urn:microsoft.com/office/officeart/2008/layout/LinedList"/>
    <dgm:cxn modelId="{EC3406D7-8B6D-034A-A849-A9EC48BC510F}" type="presParOf" srcId="{EB98EFA7-6D73-914B-A4C8-7AA95EDC94ED}" destId="{A6E7C536-8379-204A-B82F-CD9E816979BE}" srcOrd="1" destOrd="0" presId="urn:microsoft.com/office/officeart/2008/layout/LinedList"/>
    <dgm:cxn modelId="{5921E0E4-53C0-9149-ACCA-8B5DB0EEB14E}" type="presParOf" srcId="{A6E7C536-8379-204A-B82F-CD9E816979BE}" destId="{83D5F702-6D02-D740-B9E7-C7D5C66E1A00}" srcOrd="0" destOrd="0" presId="urn:microsoft.com/office/officeart/2008/layout/LinedList"/>
    <dgm:cxn modelId="{E2B4BEE0-DD19-7741-AAE2-410816497D97}" type="presParOf" srcId="{A6E7C536-8379-204A-B82F-CD9E816979BE}" destId="{391DA0C1-D91C-ED41-9425-4B957C9E24EE}" srcOrd="1" destOrd="0" presId="urn:microsoft.com/office/officeart/2008/layout/LinedList"/>
    <dgm:cxn modelId="{C352CD4C-A1F9-BB49-AD09-3B15816864BC}" type="presParOf" srcId="{EB98EFA7-6D73-914B-A4C8-7AA95EDC94ED}" destId="{82AC96DB-CF77-454F-B0DD-562BAB25215F}" srcOrd="2" destOrd="0" presId="urn:microsoft.com/office/officeart/2008/layout/LinedList"/>
    <dgm:cxn modelId="{7DBED3E1-C0FA-734E-9C68-C2B34F153B17}" type="presParOf" srcId="{EB98EFA7-6D73-914B-A4C8-7AA95EDC94ED}" destId="{D1BF0218-6AFD-AA48-8B1E-9EA50EAAF8A2}" srcOrd="3" destOrd="0" presId="urn:microsoft.com/office/officeart/2008/layout/LinedList"/>
    <dgm:cxn modelId="{77046FDA-ECEB-FB40-8C52-332BBBE2FA2B}" type="presParOf" srcId="{D1BF0218-6AFD-AA48-8B1E-9EA50EAAF8A2}" destId="{3D938D96-D05F-BA41-B6C2-21395D67C3FD}" srcOrd="0" destOrd="0" presId="urn:microsoft.com/office/officeart/2008/layout/LinedList"/>
    <dgm:cxn modelId="{BBFFB064-AD79-5842-8FE7-A000C1E40CA2}" type="presParOf" srcId="{D1BF0218-6AFD-AA48-8B1E-9EA50EAAF8A2}" destId="{9B4CE044-F429-A348-AD74-F030DC7E90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953D92-BFA5-4903-A776-ED517F90F11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AE16EA9-7794-4E26-8FB1-BDDEAF603B48}">
      <dgm:prSet/>
      <dgm:spPr/>
      <dgm:t>
        <a:bodyPr/>
        <a:lstStyle/>
        <a:p>
          <a:r>
            <a:rPr kumimoji="1" lang="zh-CN"/>
            <a:t>测试驱动开发不是测试方法，而是一种设计方法</a:t>
          </a:r>
          <a:endParaRPr lang="en-US"/>
        </a:p>
      </dgm:t>
    </dgm:pt>
    <dgm:pt modelId="{A4953157-177C-481F-B13C-888BB10570A1}" type="parTrans" cxnId="{0D27CD3D-7B97-4DB9-BCA0-62AA8B4A5CCE}">
      <dgm:prSet/>
      <dgm:spPr/>
      <dgm:t>
        <a:bodyPr/>
        <a:lstStyle/>
        <a:p>
          <a:endParaRPr lang="en-US"/>
        </a:p>
      </dgm:t>
    </dgm:pt>
    <dgm:pt modelId="{284D6362-06DE-442E-956C-970B6E850512}" type="sibTrans" cxnId="{0D27CD3D-7B97-4DB9-BCA0-62AA8B4A5CCE}">
      <dgm:prSet/>
      <dgm:spPr/>
      <dgm:t>
        <a:bodyPr/>
        <a:lstStyle/>
        <a:p>
          <a:endParaRPr lang="en-US"/>
        </a:p>
      </dgm:t>
    </dgm:pt>
    <dgm:pt modelId="{C4900DF5-D6A3-4CD0-ADC5-9F15ADC3B4F5}">
      <dgm:prSet/>
      <dgm:spPr/>
      <dgm:t>
        <a:bodyPr/>
        <a:lstStyle/>
        <a:p>
          <a:r>
            <a:rPr lang="zh-CN" dirty="0"/>
            <a:t>测试驱动开发的主要目的是提供可测试的代码设计，测试只是一个副产品</a:t>
          </a:r>
          <a:endParaRPr lang="en-US" dirty="0"/>
        </a:p>
      </dgm:t>
    </dgm:pt>
    <dgm:pt modelId="{497ECBBE-FB7F-459D-A718-E9766128258C}" type="parTrans" cxnId="{18080CCB-5CE0-4190-8D0A-6212EC8E8A6E}">
      <dgm:prSet/>
      <dgm:spPr/>
      <dgm:t>
        <a:bodyPr/>
        <a:lstStyle/>
        <a:p>
          <a:endParaRPr lang="en-US"/>
        </a:p>
      </dgm:t>
    </dgm:pt>
    <dgm:pt modelId="{F6BCC824-B1AF-4DDB-B3F6-67550DCB7BF6}" type="sibTrans" cxnId="{18080CCB-5CE0-4190-8D0A-6212EC8E8A6E}">
      <dgm:prSet/>
      <dgm:spPr/>
      <dgm:t>
        <a:bodyPr/>
        <a:lstStyle/>
        <a:p>
          <a:endParaRPr lang="en-US"/>
        </a:p>
      </dgm:t>
    </dgm:pt>
    <dgm:pt modelId="{446A42AE-F3A7-4A60-A057-04C7A9FDA05C}">
      <dgm:prSet/>
      <dgm:spPr/>
      <dgm:t>
        <a:bodyPr/>
        <a:lstStyle/>
        <a:p>
          <a:r>
            <a:rPr lang="zh-CN"/>
            <a:t>以</a:t>
          </a:r>
          <a:r>
            <a:rPr lang="en-US"/>
            <a:t>TDD</a:t>
          </a:r>
          <a:r>
            <a:rPr lang="zh-CN"/>
            <a:t>编写的测试旨在未雨绸缪，将问题消灭在萌芽阶段，确保开发的应用程序从根本上有质量保证</a:t>
          </a:r>
          <a:endParaRPr lang="en-US"/>
        </a:p>
      </dgm:t>
    </dgm:pt>
    <dgm:pt modelId="{4BCD1805-96EC-450E-B7D5-0C3356BDC65E}" type="parTrans" cxnId="{81D35A94-1D73-49B2-9039-0A8D0067CD13}">
      <dgm:prSet/>
      <dgm:spPr/>
      <dgm:t>
        <a:bodyPr/>
        <a:lstStyle/>
        <a:p>
          <a:endParaRPr lang="en-US"/>
        </a:p>
      </dgm:t>
    </dgm:pt>
    <dgm:pt modelId="{FE0FF7B2-E79F-414A-8302-3646978605E8}" type="sibTrans" cxnId="{81D35A94-1D73-49B2-9039-0A8D0067CD13}">
      <dgm:prSet/>
      <dgm:spPr/>
      <dgm:t>
        <a:bodyPr/>
        <a:lstStyle/>
        <a:p>
          <a:endParaRPr lang="en-US"/>
        </a:p>
      </dgm:t>
    </dgm:pt>
    <dgm:pt modelId="{266E30B6-4558-44F7-B004-252354410F69}" type="pres">
      <dgm:prSet presAssocID="{1C953D92-BFA5-4903-A776-ED517F90F11E}" presName="root" presStyleCnt="0">
        <dgm:presLayoutVars>
          <dgm:dir/>
          <dgm:resizeHandles val="exact"/>
        </dgm:presLayoutVars>
      </dgm:prSet>
      <dgm:spPr/>
    </dgm:pt>
    <dgm:pt modelId="{AE6FC46C-BF00-4087-A462-77D8DB4F76D5}" type="pres">
      <dgm:prSet presAssocID="{6AE16EA9-7794-4E26-8FB1-BDDEAF603B48}" presName="compNode" presStyleCnt="0"/>
      <dgm:spPr/>
    </dgm:pt>
    <dgm:pt modelId="{C8B688CF-0BB1-4CF6-9C22-950BF04C5767}" type="pres">
      <dgm:prSet presAssocID="{6AE16EA9-7794-4E26-8FB1-BDDEAF603B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76664DC7-812C-4804-AB6F-ACE28F0F5295}" type="pres">
      <dgm:prSet presAssocID="{6AE16EA9-7794-4E26-8FB1-BDDEAF603B48}" presName="spaceRect" presStyleCnt="0"/>
      <dgm:spPr/>
    </dgm:pt>
    <dgm:pt modelId="{6E044249-A25F-4BC9-9169-7BC02309D2FE}" type="pres">
      <dgm:prSet presAssocID="{6AE16EA9-7794-4E26-8FB1-BDDEAF603B48}" presName="textRect" presStyleLbl="revTx" presStyleIdx="0" presStyleCnt="3">
        <dgm:presLayoutVars>
          <dgm:chMax val="1"/>
          <dgm:chPref val="1"/>
        </dgm:presLayoutVars>
      </dgm:prSet>
      <dgm:spPr/>
    </dgm:pt>
    <dgm:pt modelId="{607D72DE-1E18-4574-9048-D3AC032DF299}" type="pres">
      <dgm:prSet presAssocID="{284D6362-06DE-442E-956C-970B6E850512}" presName="sibTrans" presStyleCnt="0"/>
      <dgm:spPr/>
    </dgm:pt>
    <dgm:pt modelId="{BB6D31F9-8057-4B84-B9AA-6439A001E477}" type="pres">
      <dgm:prSet presAssocID="{C4900DF5-D6A3-4CD0-ADC5-9F15ADC3B4F5}" presName="compNode" presStyleCnt="0"/>
      <dgm:spPr/>
    </dgm:pt>
    <dgm:pt modelId="{F0AFBABD-4D3B-4F87-BB38-BF060C465C68}" type="pres">
      <dgm:prSet presAssocID="{C4900DF5-D6A3-4CD0-ADC5-9F15ADC3B4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E562C83-16B3-4237-A245-4D271052A8FD}" type="pres">
      <dgm:prSet presAssocID="{C4900DF5-D6A3-4CD0-ADC5-9F15ADC3B4F5}" presName="spaceRect" presStyleCnt="0"/>
      <dgm:spPr/>
    </dgm:pt>
    <dgm:pt modelId="{D78FE2ED-998D-4DE1-B97F-FD2848E7E0AC}" type="pres">
      <dgm:prSet presAssocID="{C4900DF5-D6A3-4CD0-ADC5-9F15ADC3B4F5}" presName="textRect" presStyleLbl="revTx" presStyleIdx="1" presStyleCnt="3">
        <dgm:presLayoutVars>
          <dgm:chMax val="1"/>
          <dgm:chPref val="1"/>
        </dgm:presLayoutVars>
      </dgm:prSet>
      <dgm:spPr/>
    </dgm:pt>
    <dgm:pt modelId="{6A9801A3-AC9D-4757-B083-7F4C4A2FF9E4}" type="pres">
      <dgm:prSet presAssocID="{F6BCC824-B1AF-4DDB-B3F6-67550DCB7BF6}" presName="sibTrans" presStyleCnt="0"/>
      <dgm:spPr/>
    </dgm:pt>
    <dgm:pt modelId="{9EE7086B-5E64-4295-903A-3FDE264A6ABA}" type="pres">
      <dgm:prSet presAssocID="{446A42AE-F3A7-4A60-A057-04C7A9FDA05C}" presName="compNode" presStyleCnt="0"/>
      <dgm:spPr/>
    </dgm:pt>
    <dgm:pt modelId="{5D9566F0-82EF-498F-85B6-D2DA95F48E1C}" type="pres">
      <dgm:prSet presAssocID="{446A42AE-F3A7-4A60-A057-04C7A9FDA0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898B788-8446-40C4-AA9B-7EC09A1F833C}" type="pres">
      <dgm:prSet presAssocID="{446A42AE-F3A7-4A60-A057-04C7A9FDA05C}" presName="spaceRect" presStyleCnt="0"/>
      <dgm:spPr/>
    </dgm:pt>
    <dgm:pt modelId="{AB00B3E6-5CFF-40ED-844A-A80AB185D726}" type="pres">
      <dgm:prSet presAssocID="{446A42AE-F3A7-4A60-A057-04C7A9FDA05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48CD104-2629-4539-87CF-6E1CCB63E125}" type="presOf" srcId="{C4900DF5-D6A3-4CD0-ADC5-9F15ADC3B4F5}" destId="{D78FE2ED-998D-4DE1-B97F-FD2848E7E0AC}" srcOrd="0" destOrd="0" presId="urn:microsoft.com/office/officeart/2018/2/layout/IconLabelList"/>
    <dgm:cxn modelId="{0D27CD3D-7B97-4DB9-BCA0-62AA8B4A5CCE}" srcId="{1C953D92-BFA5-4903-A776-ED517F90F11E}" destId="{6AE16EA9-7794-4E26-8FB1-BDDEAF603B48}" srcOrd="0" destOrd="0" parTransId="{A4953157-177C-481F-B13C-888BB10570A1}" sibTransId="{284D6362-06DE-442E-956C-970B6E850512}"/>
    <dgm:cxn modelId="{AF02C240-AB4A-496F-9825-20442AAE943C}" type="presOf" srcId="{1C953D92-BFA5-4903-A776-ED517F90F11E}" destId="{266E30B6-4558-44F7-B004-252354410F69}" srcOrd="0" destOrd="0" presId="urn:microsoft.com/office/officeart/2018/2/layout/IconLabelList"/>
    <dgm:cxn modelId="{4E576841-E7C4-4171-9767-28501F2D4846}" type="presOf" srcId="{446A42AE-F3A7-4A60-A057-04C7A9FDA05C}" destId="{AB00B3E6-5CFF-40ED-844A-A80AB185D726}" srcOrd="0" destOrd="0" presId="urn:microsoft.com/office/officeart/2018/2/layout/IconLabelList"/>
    <dgm:cxn modelId="{81D35A94-1D73-49B2-9039-0A8D0067CD13}" srcId="{1C953D92-BFA5-4903-A776-ED517F90F11E}" destId="{446A42AE-F3A7-4A60-A057-04C7A9FDA05C}" srcOrd="2" destOrd="0" parTransId="{4BCD1805-96EC-450E-B7D5-0C3356BDC65E}" sibTransId="{FE0FF7B2-E79F-414A-8302-3646978605E8}"/>
    <dgm:cxn modelId="{416098BD-DF3B-4806-8D46-5AD7F9A14741}" type="presOf" srcId="{6AE16EA9-7794-4E26-8FB1-BDDEAF603B48}" destId="{6E044249-A25F-4BC9-9169-7BC02309D2FE}" srcOrd="0" destOrd="0" presId="urn:microsoft.com/office/officeart/2018/2/layout/IconLabelList"/>
    <dgm:cxn modelId="{18080CCB-5CE0-4190-8D0A-6212EC8E8A6E}" srcId="{1C953D92-BFA5-4903-A776-ED517F90F11E}" destId="{C4900DF5-D6A3-4CD0-ADC5-9F15ADC3B4F5}" srcOrd="1" destOrd="0" parTransId="{497ECBBE-FB7F-459D-A718-E9766128258C}" sibTransId="{F6BCC824-B1AF-4DDB-B3F6-67550DCB7BF6}"/>
    <dgm:cxn modelId="{91797A89-0710-4305-A38A-14D26CF9E09B}" type="presParOf" srcId="{266E30B6-4558-44F7-B004-252354410F69}" destId="{AE6FC46C-BF00-4087-A462-77D8DB4F76D5}" srcOrd="0" destOrd="0" presId="urn:microsoft.com/office/officeart/2018/2/layout/IconLabelList"/>
    <dgm:cxn modelId="{4739010F-BFA4-42B8-B160-0CDEF68130E8}" type="presParOf" srcId="{AE6FC46C-BF00-4087-A462-77D8DB4F76D5}" destId="{C8B688CF-0BB1-4CF6-9C22-950BF04C5767}" srcOrd="0" destOrd="0" presId="urn:microsoft.com/office/officeart/2018/2/layout/IconLabelList"/>
    <dgm:cxn modelId="{75620EB7-543D-4595-9D08-88490C3159DA}" type="presParOf" srcId="{AE6FC46C-BF00-4087-A462-77D8DB4F76D5}" destId="{76664DC7-812C-4804-AB6F-ACE28F0F5295}" srcOrd="1" destOrd="0" presId="urn:microsoft.com/office/officeart/2018/2/layout/IconLabelList"/>
    <dgm:cxn modelId="{BEB50DE3-5031-4E8D-88C6-997CF641D750}" type="presParOf" srcId="{AE6FC46C-BF00-4087-A462-77D8DB4F76D5}" destId="{6E044249-A25F-4BC9-9169-7BC02309D2FE}" srcOrd="2" destOrd="0" presId="urn:microsoft.com/office/officeart/2018/2/layout/IconLabelList"/>
    <dgm:cxn modelId="{09DBC6B1-F11E-4586-A7BF-DD5F7BD4ADE8}" type="presParOf" srcId="{266E30B6-4558-44F7-B004-252354410F69}" destId="{607D72DE-1E18-4574-9048-D3AC032DF299}" srcOrd="1" destOrd="0" presId="urn:microsoft.com/office/officeart/2018/2/layout/IconLabelList"/>
    <dgm:cxn modelId="{7B4EB0BD-3CAE-4589-8EF1-008D5AE1E48F}" type="presParOf" srcId="{266E30B6-4558-44F7-B004-252354410F69}" destId="{BB6D31F9-8057-4B84-B9AA-6439A001E477}" srcOrd="2" destOrd="0" presId="urn:microsoft.com/office/officeart/2018/2/layout/IconLabelList"/>
    <dgm:cxn modelId="{B7D500AC-508D-4ABB-82A5-2CF93090F131}" type="presParOf" srcId="{BB6D31F9-8057-4B84-B9AA-6439A001E477}" destId="{F0AFBABD-4D3B-4F87-BB38-BF060C465C68}" srcOrd="0" destOrd="0" presId="urn:microsoft.com/office/officeart/2018/2/layout/IconLabelList"/>
    <dgm:cxn modelId="{7ACC20AF-3F61-4BA9-B824-16A3DE1C3ED1}" type="presParOf" srcId="{BB6D31F9-8057-4B84-B9AA-6439A001E477}" destId="{7E562C83-16B3-4237-A245-4D271052A8FD}" srcOrd="1" destOrd="0" presId="urn:microsoft.com/office/officeart/2018/2/layout/IconLabelList"/>
    <dgm:cxn modelId="{4CF7E969-8095-498D-B57D-22A39BC46241}" type="presParOf" srcId="{BB6D31F9-8057-4B84-B9AA-6439A001E477}" destId="{D78FE2ED-998D-4DE1-B97F-FD2848E7E0AC}" srcOrd="2" destOrd="0" presId="urn:microsoft.com/office/officeart/2018/2/layout/IconLabelList"/>
    <dgm:cxn modelId="{952361E2-A024-4DF4-90F7-2024BE257086}" type="presParOf" srcId="{266E30B6-4558-44F7-B004-252354410F69}" destId="{6A9801A3-AC9D-4757-B083-7F4C4A2FF9E4}" srcOrd="3" destOrd="0" presId="urn:microsoft.com/office/officeart/2018/2/layout/IconLabelList"/>
    <dgm:cxn modelId="{54804C00-9D01-428A-B6DE-ACAE9D649F07}" type="presParOf" srcId="{266E30B6-4558-44F7-B004-252354410F69}" destId="{9EE7086B-5E64-4295-903A-3FDE264A6ABA}" srcOrd="4" destOrd="0" presId="urn:microsoft.com/office/officeart/2018/2/layout/IconLabelList"/>
    <dgm:cxn modelId="{12F93F7C-1D93-48AC-8142-C46FCA528ACC}" type="presParOf" srcId="{9EE7086B-5E64-4295-903A-3FDE264A6ABA}" destId="{5D9566F0-82EF-498F-85B6-D2DA95F48E1C}" srcOrd="0" destOrd="0" presId="urn:microsoft.com/office/officeart/2018/2/layout/IconLabelList"/>
    <dgm:cxn modelId="{AF518C18-A191-4008-A077-ABC83E57C1BA}" type="presParOf" srcId="{9EE7086B-5E64-4295-903A-3FDE264A6ABA}" destId="{F898B788-8446-40C4-AA9B-7EC09A1F833C}" srcOrd="1" destOrd="0" presId="urn:microsoft.com/office/officeart/2018/2/layout/IconLabelList"/>
    <dgm:cxn modelId="{31AD28BC-9D14-4F0C-A643-C41C961C2C55}" type="presParOf" srcId="{9EE7086B-5E64-4295-903A-3FDE264A6ABA}" destId="{AB00B3E6-5CFF-40ED-844A-A80AB185D72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AB6104-5CD3-43B9-BFCB-FA1D15FCE6A7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5361F95-92F1-4110-A86B-1A06B12A2A40}">
      <dgm:prSet/>
      <dgm:spPr/>
      <dgm:t>
        <a:bodyPr/>
        <a:lstStyle/>
        <a:p>
          <a:r>
            <a:rPr kumimoji="1" lang="en-US" dirty="0"/>
            <a:t>TDD</a:t>
          </a:r>
          <a:r>
            <a:rPr kumimoji="1" lang="zh-CN" dirty="0"/>
            <a:t>中的</a:t>
          </a:r>
          <a:r>
            <a:rPr kumimoji="1" lang="en-US" dirty="0"/>
            <a:t>T</a:t>
          </a:r>
          <a:r>
            <a:rPr kumimoji="1" lang="zh-CN" dirty="0"/>
            <a:t>常常被人误解，测试驱动开发是一种设计方法，要求在编写代码前考虑的实现以及代码需要提供的功能，且每次只关注一项功能，这样有助于理清思路以及更好的组织代码。</a:t>
          </a:r>
          <a:endParaRPr lang="en-US" dirty="0"/>
        </a:p>
      </dgm:t>
    </dgm:pt>
    <dgm:pt modelId="{F5DDE7F8-63F1-4A8F-A62B-BA5407C856C7}" type="parTrans" cxnId="{1201E72A-B3B4-4A55-8105-244245D0E34E}">
      <dgm:prSet/>
      <dgm:spPr/>
      <dgm:t>
        <a:bodyPr/>
        <a:lstStyle/>
        <a:p>
          <a:endParaRPr lang="en-US"/>
        </a:p>
      </dgm:t>
    </dgm:pt>
    <dgm:pt modelId="{6EB62868-591F-4947-9260-AD1C7A904F56}" type="sibTrans" cxnId="{1201E72A-B3B4-4A55-8105-244245D0E34E}">
      <dgm:prSet/>
      <dgm:spPr/>
      <dgm:t>
        <a:bodyPr/>
        <a:lstStyle/>
        <a:p>
          <a:endParaRPr lang="en-US"/>
        </a:p>
      </dgm:t>
    </dgm:pt>
    <dgm:pt modelId="{727568FA-98BB-4C56-9AC1-EE5EF59BF1CA}">
      <dgm:prSet/>
      <dgm:spPr/>
      <dgm:t>
        <a:bodyPr/>
        <a:lstStyle/>
        <a:p>
          <a:r>
            <a:rPr kumimoji="1" lang="en-US"/>
            <a:t>TDD</a:t>
          </a:r>
          <a:r>
            <a:rPr kumimoji="1" lang="zh-CN"/>
            <a:t>中的</a:t>
          </a:r>
          <a:r>
            <a:rPr kumimoji="1" lang="en-US"/>
            <a:t>T</a:t>
          </a:r>
          <a:r>
            <a:rPr kumimoji="1" lang="zh-CN"/>
            <a:t>可以让我们能够以极快的速度进行开发，可以让我们对代码进行重构改善质量，同时不担心破坏原有的功能。</a:t>
          </a:r>
          <a:endParaRPr lang="en-US"/>
        </a:p>
      </dgm:t>
    </dgm:pt>
    <dgm:pt modelId="{55562227-113A-4024-864B-3D644DEA3648}" type="parTrans" cxnId="{8ED70A96-C4CD-4C84-8AFE-7E385254329D}">
      <dgm:prSet/>
      <dgm:spPr/>
      <dgm:t>
        <a:bodyPr/>
        <a:lstStyle/>
        <a:p>
          <a:endParaRPr lang="en-US"/>
        </a:p>
      </dgm:t>
    </dgm:pt>
    <dgm:pt modelId="{6025F2C1-4E4F-4A62-929A-443B110038DC}" type="sibTrans" cxnId="{8ED70A96-C4CD-4C84-8AFE-7E385254329D}">
      <dgm:prSet/>
      <dgm:spPr/>
      <dgm:t>
        <a:bodyPr/>
        <a:lstStyle/>
        <a:p>
          <a:endParaRPr lang="en-US"/>
        </a:p>
      </dgm:t>
    </dgm:pt>
    <dgm:pt modelId="{EFEC2CDD-F13B-DF4F-990A-4D5A46D996BB}" type="pres">
      <dgm:prSet presAssocID="{8EAB6104-5CD3-43B9-BFCB-FA1D15FCE6A7}" presName="diagram" presStyleCnt="0">
        <dgm:presLayoutVars>
          <dgm:dir/>
          <dgm:resizeHandles val="exact"/>
        </dgm:presLayoutVars>
      </dgm:prSet>
      <dgm:spPr/>
    </dgm:pt>
    <dgm:pt modelId="{60B643C4-0CE8-DA45-8BB5-D383760F9378}" type="pres">
      <dgm:prSet presAssocID="{55361F95-92F1-4110-A86B-1A06B12A2A40}" presName="node" presStyleLbl="node1" presStyleIdx="0" presStyleCnt="2">
        <dgm:presLayoutVars>
          <dgm:bulletEnabled val="1"/>
        </dgm:presLayoutVars>
      </dgm:prSet>
      <dgm:spPr/>
    </dgm:pt>
    <dgm:pt modelId="{C48C2447-8E1B-BB48-B4EF-A97DFF49760A}" type="pres">
      <dgm:prSet presAssocID="{6EB62868-591F-4947-9260-AD1C7A904F56}" presName="sibTrans" presStyleCnt="0"/>
      <dgm:spPr/>
    </dgm:pt>
    <dgm:pt modelId="{5FE6511B-0BE7-5545-BBB1-6915EB4E611C}" type="pres">
      <dgm:prSet presAssocID="{727568FA-98BB-4C56-9AC1-EE5EF59BF1CA}" presName="node" presStyleLbl="node1" presStyleIdx="1" presStyleCnt="2">
        <dgm:presLayoutVars>
          <dgm:bulletEnabled val="1"/>
        </dgm:presLayoutVars>
      </dgm:prSet>
      <dgm:spPr/>
    </dgm:pt>
  </dgm:ptLst>
  <dgm:cxnLst>
    <dgm:cxn modelId="{1201E72A-B3B4-4A55-8105-244245D0E34E}" srcId="{8EAB6104-5CD3-43B9-BFCB-FA1D15FCE6A7}" destId="{55361F95-92F1-4110-A86B-1A06B12A2A40}" srcOrd="0" destOrd="0" parTransId="{F5DDE7F8-63F1-4A8F-A62B-BA5407C856C7}" sibTransId="{6EB62868-591F-4947-9260-AD1C7A904F56}"/>
    <dgm:cxn modelId="{BFB73340-4988-8148-83B8-8099B3C97957}" type="presOf" srcId="{727568FA-98BB-4C56-9AC1-EE5EF59BF1CA}" destId="{5FE6511B-0BE7-5545-BBB1-6915EB4E611C}" srcOrd="0" destOrd="0" presId="urn:microsoft.com/office/officeart/2005/8/layout/default"/>
    <dgm:cxn modelId="{5D8B5495-0AE7-8843-8F8C-582B53E44654}" type="presOf" srcId="{55361F95-92F1-4110-A86B-1A06B12A2A40}" destId="{60B643C4-0CE8-DA45-8BB5-D383760F9378}" srcOrd="0" destOrd="0" presId="urn:microsoft.com/office/officeart/2005/8/layout/default"/>
    <dgm:cxn modelId="{8ED70A96-C4CD-4C84-8AFE-7E385254329D}" srcId="{8EAB6104-5CD3-43B9-BFCB-FA1D15FCE6A7}" destId="{727568FA-98BB-4C56-9AC1-EE5EF59BF1CA}" srcOrd="1" destOrd="0" parTransId="{55562227-113A-4024-864B-3D644DEA3648}" sibTransId="{6025F2C1-4E4F-4A62-929A-443B110038DC}"/>
    <dgm:cxn modelId="{908F64C5-8351-1148-AB97-AAB0584CFEFA}" type="presOf" srcId="{8EAB6104-5CD3-43B9-BFCB-FA1D15FCE6A7}" destId="{EFEC2CDD-F13B-DF4F-990A-4D5A46D996BB}" srcOrd="0" destOrd="0" presId="urn:microsoft.com/office/officeart/2005/8/layout/default"/>
    <dgm:cxn modelId="{EF2D8FB9-348E-554D-9C29-9B129640DA10}" type="presParOf" srcId="{EFEC2CDD-F13B-DF4F-990A-4D5A46D996BB}" destId="{60B643C4-0CE8-DA45-8BB5-D383760F9378}" srcOrd="0" destOrd="0" presId="urn:microsoft.com/office/officeart/2005/8/layout/default"/>
    <dgm:cxn modelId="{07FC1504-AE16-A844-BE06-1C2B11828C1B}" type="presParOf" srcId="{EFEC2CDD-F13B-DF4F-990A-4D5A46D996BB}" destId="{C48C2447-8E1B-BB48-B4EF-A97DFF49760A}" srcOrd="1" destOrd="0" presId="urn:microsoft.com/office/officeart/2005/8/layout/default"/>
    <dgm:cxn modelId="{AE60F38A-5534-2D42-93F5-2C6280C27DE1}" type="presParOf" srcId="{EFEC2CDD-F13B-DF4F-990A-4D5A46D996BB}" destId="{5FE6511B-0BE7-5545-BBB1-6915EB4E611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CD8481-CF2A-9146-8D5D-7F31FA2E64FE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2985707-EB09-7249-8F0D-2B5A6A28151C}">
      <dgm:prSet phldrT="[文本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  <a:highlight>
                <a:srgbClr val="FF0000"/>
              </a:highlight>
            </a:rPr>
            <a:t>红</a:t>
          </a:r>
        </a:p>
      </dgm:t>
    </dgm:pt>
    <dgm:pt modelId="{F67A9160-E11A-7448-9D6D-7DE29739325C}" type="parTrans" cxnId="{64F1064C-1D10-A94C-8310-B5CF65DEE116}">
      <dgm:prSet/>
      <dgm:spPr/>
      <dgm:t>
        <a:bodyPr/>
        <a:lstStyle/>
        <a:p>
          <a:endParaRPr lang="zh-CN" altLang="en-US"/>
        </a:p>
      </dgm:t>
    </dgm:pt>
    <dgm:pt modelId="{9E71B2D5-6CB1-844E-8AB6-7283D55D291C}" type="sibTrans" cxnId="{64F1064C-1D10-A94C-8310-B5CF65DEE116}">
      <dgm:prSet/>
      <dgm:spPr/>
      <dgm:t>
        <a:bodyPr/>
        <a:lstStyle/>
        <a:p>
          <a:endParaRPr lang="zh-CN" altLang="en-US"/>
        </a:p>
      </dgm:t>
    </dgm:pt>
    <dgm:pt modelId="{6410F65E-7847-1944-8EFE-57FD03D9C5F3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绿</a:t>
          </a:r>
        </a:p>
      </dgm:t>
    </dgm:pt>
    <dgm:pt modelId="{B2740D35-7CFF-114C-B9BB-D16CC837529C}" type="parTrans" cxnId="{F4332BAA-28C2-D344-95AE-6C53B70518BF}">
      <dgm:prSet/>
      <dgm:spPr/>
      <dgm:t>
        <a:bodyPr/>
        <a:lstStyle/>
        <a:p>
          <a:endParaRPr lang="zh-CN" altLang="en-US"/>
        </a:p>
      </dgm:t>
    </dgm:pt>
    <dgm:pt modelId="{6F5EE174-0490-DC42-A93D-D01FA48F1CA5}" type="sibTrans" cxnId="{F4332BAA-28C2-D344-95AE-6C53B70518BF}">
      <dgm:prSet/>
      <dgm:spPr/>
      <dgm:t>
        <a:bodyPr/>
        <a:lstStyle/>
        <a:p>
          <a:endParaRPr lang="zh-CN" altLang="en-US"/>
        </a:p>
      </dgm:t>
    </dgm:pt>
    <dgm:pt modelId="{83A3BF57-6BD2-E348-9AF3-35655360E50C}">
      <dgm:prSet phldrT="[文本]"/>
      <dgm:spPr>
        <a:solidFill>
          <a:srgbClr val="FFFF00"/>
        </a:solidFill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重构</a:t>
          </a:r>
        </a:p>
      </dgm:t>
    </dgm:pt>
    <dgm:pt modelId="{CF29BE46-66AC-744F-8DB8-5B12273634C7}" type="parTrans" cxnId="{6F1A9191-2930-BE4D-8479-5C943E126670}">
      <dgm:prSet/>
      <dgm:spPr/>
      <dgm:t>
        <a:bodyPr/>
        <a:lstStyle/>
        <a:p>
          <a:endParaRPr lang="zh-CN" altLang="en-US"/>
        </a:p>
      </dgm:t>
    </dgm:pt>
    <dgm:pt modelId="{ED3E2194-3BDF-0E4F-B8AE-9C13FFBF8CB5}" type="sibTrans" cxnId="{6F1A9191-2930-BE4D-8479-5C943E126670}">
      <dgm:prSet/>
      <dgm:spPr/>
      <dgm:t>
        <a:bodyPr/>
        <a:lstStyle/>
        <a:p>
          <a:endParaRPr lang="zh-CN" altLang="en-US"/>
        </a:p>
      </dgm:t>
    </dgm:pt>
    <dgm:pt modelId="{56BAA939-850A-144A-902C-BDCF340BC4F2}" type="pres">
      <dgm:prSet presAssocID="{7ACD8481-CF2A-9146-8D5D-7F31FA2E64FE}" presName="cycle" presStyleCnt="0">
        <dgm:presLayoutVars>
          <dgm:dir/>
          <dgm:resizeHandles val="exact"/>
        </dgm:presLayoutVars>
      </dgm:prSet>
      <dgm:spPr/>
    </dgm:pt>
    <dgm:pt modelId="{900BE954-62CB-7343-8887-95BFAF2D373D}" type="pres">
      <dgm:prSet presAssocID="{92985707-EB09-7249-8F0D-2B5A6A28151C}" presName="node" presStyleLbl="node1" presStyleIdx="0" presStyleCnt="3" custScaleX="70788" custScaleY="70788">
        <dgm:presLayoutVars>
          <dgm:bulletEnabled val="1"/>
        </dgm:presLayoutVars>
      </dgm:prSet>
      <dgm:spPr/>
    </dgm:pt>
    <dgm:pt modelId="{D0AC33C7-AE1E-C140-9554-BD078E94E0A7}" type="pres">
      <dgm:prSet presAssocID="{9E71B2D5-6CB1-844E-8AB6-7283D55D291C}" presName="sibTrans" presStyleLbl="sibTrans2D1" presStyleIdx="0" presStyleCnt="3"/>
      <dgm:spPr/>
    </dgm:pt>
    <dgm:pt modelId="{8C97EB73-ED48-B247-8BB3-F274F9B0A75E}" type="pres">
      <dgm:prSet presAssocID="{9E71B2D5-6CB1-844E-8AB6-7283D55D291C}" presName="connectorText" presStyleLbl="sibTrans2D1" presStyleIdx="0" presStyleCnt="3"/>
      <dgm:spPr/>
    </dgm:pt>
    <dgm:pt modelId="{9D350412-EBE8-E84F-BF82-429315949012}" type="pres">
      <dgm:prSet presAssocID="{6410F65E-7847-1944-8EFE-57FD03D9C5F3}" presName="node" presStyleLbl="node1" presStyleIdx="1" presStyleCnt="3" custScaleX="70788" custScaleY="70788" custRadScaleRad="103418" custRadScaleInc="-1842">
        <dgm:presLayoutVars>
          <dgm:bulletEnabled val="1"/>
        </dgm:presLayoutVars>
      </dgm:prSet>
      <dgm:spPr/>
    </dgm:pt>
    <dgm:pt modelId="{3F3CD752-9906-B743-B08D-5F5BA66ECFD1}" type="pres">
      <dgm:prSet presAssocID="{6F5EE174-0490-DC42-A93D-D01FA48F1CA5}" presName="sibTrans" presStyleLbl="sibTrans2D1" presStyleIdx="1" presStyleCnt="3"/>
      <dgm:spPr/>
    </dgm:pt>
    <dgm:pt modelId="{FA54BF5D-8111-1444-B724-9662D08B5776}" type="pres">
      <dgm:prSet presAssocID="{6F5EE174-0490-DC42-A93D-D01FA48F1CA5}" presName="connectorText" presStyleLbl="sibTrans2D1" presStyleIdx="1" presStyleCnt="3"/>
      <dgm:spPr/>
    </dgm:pt>
    <dgm:pt modelId="{2F5F1629-E293-8447-BE1E-0FB813725472}" type="pres">
      <dgm:prSet presAssocID="{83A3BF57-6BD2-E348-9AF3-35655360E50C}" presName="node" presStyleLbl="node1" presStyleIdx="2" presStyleCnt="3" custScaleX="70788" custScaleY="70788">
        <dgm:presLayoutVars>
          <dgm:bulletEnabled val="1"/>
        </dgm:presLayoutVars>
      </dgm:prSet>
      <dgm:spPr/>
    </dgm:pt>
    <dgm:pt modelId="{AFC0A657-AA33-364C-9307-B7BED77D2037}" type="pres">
      <dgm:prSet presAssocID="{ED3E2194-3BDF-0E4F-B8AE-9C13FFBF8CB5}" presName="sibTrans" presStyleLbl="sibTrans2D1" presStyleIdx="2" presStyleCnt="3"/>
      <dgm:spPr/>
    </dgm:pt>
    <dgm:pt modelId="{B1A5C2B8-B383-8340-8F92-CCD177D301D9}" type="pres">
      <dgm:prSet presAssocID="{ED3E2194-3BDF-0E4F-B8AE-9C13FFBF8CB5}" presName="connectorText" presStyleLbl="sibTrans2D1" presStyleIdx="2" presStyleCnt="3"/>
      <dgm:spPr/>
    </dgm:pt>
  </dgm:ptLst>
  <dgm:cxnLst>
    <dgm:cxn modelId="{E3E4910E-74E5-3D4A-A7FA-9FEA8AB09711}" type="presOf" srcId="{9E71B2D5-6CB1-844E-8AB6-7283D55D291C}" destId="{D0AC33C7-AE1E-C140-9554-BD078E94E0A7}" srcOrd="0" destOrd="0" presId="urn:microsoft.com/office/officeart/2005/8/layout/cycle2"/>
    <dgm:cxn modelId="{9950701A-CE9F-6F4A-AC60-277133090D97}" type="presOf" srcId="{ED3E2194-3BDF-0E4F-B8AE-9C13FFBF8CB5}" destId="{B1A5C2B8-B383-8340-8F92-CCD177D301D9}" srcOrd="1" destOrd="0" presId="urn:microsoft.com/office/officeart/2005/8/layout/cycle2"/>
    <dgm:cxn modelId="{91B04A21-59CF-A54E-8A55-F6F970AE8FFA}" type="presOf" srcId="{83A3BF57-6BD2-E348-9AF3-35655360E50C}" destId="{2F5F1629-E293-8447-BE1E-0FB813725472}" srcOrd="0" destOrd="0" presId="urn:microsoft.com/office/officeart/2005/8/layout/cycle2"/>
    <dgm:cxn modelId="{17A7C82F-E084-1540-8DBD-B58F7C95B6C4}" type="presOf" srcId="{7ACD8481-CF2A-9146-8D5D-7F31FA2E64FE}" destId="{56BAA939-850A-144A-902C-BDCF340BC4F2}" srcOrd="0" destOrd="0" presId="urn:microsoft.com/office/officeart/2005/8/layout/cycle2"/>
    <dgm:cxn modelId="{4504873E-F6FC-ED48-9EC8-D13AEAB80E5F}" type="presOf" srcId="{6F5EE174-0490-DC42-A93D-D01FA48F1CA5}" destId="{FA54BF5D-8111-1444-B724-9662D08B5776}" srcOrd="1" destOrd="0" presId="urn:microsoft.com/office/officeart/2005/8/layout/cycle2"/>
    <dgm:cxn modelId="{64F1064C-1D10-A94C-8310-B5CF65DEE116}" srcId="{7ACD8481-CF2A-9146-8D5D-7F31FA2E64FE}" destId="{92985707-EB09-7249-8F0D-2B5A6A28151C}" srcOrd="0" destOrd="0" parTransId="{F67A9160-E11A-7448-9D6D-7DE29739325C}" sibTransId="{9E71B2D5-6CB1-844E-8AB6-7283D55D291C}"/>
    <dgm:cxn modelId="{4BF8846E-86A0-3B43-A82B-972029B0B6EF}" type="presOf" srcId="{ED3E2194-3BDF-0E4F-B8AE-9C13FFBF8CB5}" destId="{AFC0A657-AA33-364C-9307-B7BED77D2037}" srcOrd="0" destOrd="0" presId="urn:microsoft.com/office/officeart/2005/8/layout/cycle2"/>
    <dgm:cxn modelId="{106D1F7D-460E-C14B-9A92-E3E3FC03FC9B}" type="presOf" srcId="{6F5EE174-0490-DC42-A93D-D01FA48F1CA5}" destId="{3F3CD752-9906-B743-B08D-5F5BA66ECFD1}" srcOrd="0" destOrd="0" presId="urn:microsoft.com/office/officeart/2005/8/layout/cycle2"/>
    <dgm:cxn modelId="{6F1A9191-2930-BE4D-8479-5C943E126670}" srcId="{7ACD8481-CF2A-9146-8D5D-7F31FA2E64FE}" destId="{83A3BF57-6BD2-E348-9AF3-35655360E50C}" srcOrd="2" destOrd="0" parTransId="{CF29BE46-66AC-744F-8DB8-5B12273634C7}" sibTransId="{ED3E2194-3BDF-0E4F-B8AE-9C13FFBF8CB5}"/>
    <dgm:cxn modelId="{80A46298-9270-8A4A-9CD7-CA4AF87ADAD2}" type="presOf" srcId="{9E71B2D5-6CB1-844E-8AB6-7283D55D291C}" destId="{8C97EB73-ED48-B247-8BB3-F274F9B0A75E}" srcOrd="1" destOrd="0" presId="urn:microsoft.com/office/officeart/2005/8/layout/cycle2"/>
    <dgm:cxn modelId="{F4332BAA-28C2-D344-95AE-6C53B70518BF}" srcId="{7ACD8481-CF2A-9146-8D5D-7F31FA2E64FE}" destId="{6410F65E-7847-1944-8EFE-57FD03D9C5F3}" srcOrd="1" destOrd="0" parTransId="{B2740D35-7CFF-114C-B9BB-D16CC837529C}" sibTransId="{6F5EE174-0490-DC42-A93D-D01FA48F1CA5}"/>
    <dgm:cxn modelId="{BA4A65AE-FF2F-C54B-B37E-F79FB0224328}" type="presOf" srcId="{92985707-EB09-7249-8F0D-2B5A6A28151C}" destId="{900BE954-62CB-7343-8887-95BFAF2D373D}" srcOrd="0" destOrd="0" presId="urn:microsoft.com/office/officeart/2005/8/layout/cycle2"/>
    <dgm:cxn modelId="{EA9F2CB0-4A29-5C40-A28B-718772382365}" type="presOf" srcId="{6410F65E-7847-1944-8EFE-57FD03D9C5F3}" destId="{9D350412-EBE8-E84F-BF82-429315949012}" srcOrd="0" destOrd="0" presId="urn:microsoft.com/office/officeart/2005/8/layout/cycle2"/>
    <dgm:cxn modelId="{0039678C-F1EC-914C-A1A5-F9457EBB46F2}" type="presParOf" srcId="{56BAA939-850A-144A-902C-BDCF340BC4F2}" destId="{900BE954-62CB-7343-8887-95BFAF2D373D}" srcOrd="0" destOrd="0" presId="urn:microsoft.com/office/officeart/2005/8/layout/cycle2"/>
    <dgm:cxn modelId="{13F595BB-263D-1F47-AEDF-0D29077DD8ED}" type="presParOf" srcId="{56BAA939-850A-144A-902C-BDCF340BC4F2}" destId="{D0AC33C7-AE1E-C140-9554-BD078E94E0A7}" srcOrd="1" destOrd="0" presId="urn:microsoft.com/office/officeart/2005/8/layout/cycle2"/>
    <dgm:cxn modelId="{E51870BD-C9E8-4544-8391-0EB611935A3A}" type="presParOf" srcId="{D0AC33C7-AE1E-C140-9554-BD078E94E0A7}" destId="{8C97EB73-ED48-B247-8BB3-F274F9B0A75E}" srcOrd="0" destOrd="0" presId="urn:microsoft.com/office/officeart/2005/8/layout/cycle2"/>
    <dgm:cxn modelId="{189D4444-F098-3845-8C49-C5E68DAEA2CC}" type="presParOf" srcId="{56BAA939-850A-144A-902C-BDCF340BC4F2}" destId="{9D350412-EBE8-E84F-BF82-429315949012}" srcOrd="2" destOrd="0" presId="urn:microsoft.com/office/officeart/2005/8/layout/cycle2"/>
    <dgm:cxn modelId="{C482C6E5-E70A-8943-9010-A8956D58FD6B}" type="presParOf" srcId="{56BAA939-850A-144A-902C-BDCF340BC4F2}" destId="{3F3CD752-9906-B743-B08D-5F5BA66ECFD1}" srcOrd="3" destOrd="0" presId="urn:microsoft.com/office/officeart/2005/8/layout/cycle2"/>
    <dgm:cxn modelId="{6ECBA0BC-C474-204C-BDAF-E23B64CED108}" type="presParOf" srcId="{3F3CD752-9906-B743-B08D-5F5BA66ECFD1}" destId="{FA54BF5D-8111-1444-B724-9662D08B5776}" srcOrd="0" destOrd="0" presId="urn:microsoft.com/office/officeart/2005/8/layout/cycle2"/>
    <dgm:cxn modelId="{9271B1F7-B326-EB4E-B8B9-5C8AE9DC980A}" type="presParOf" srcId="{56BAA939-850A-144A-902C-BDCF340BC4F2}" destId="{2F5F1629-E293-8447-BE1E-0FB813725472}" srcOrd="4" destOrd="0" presId="urn:microsoft.com/office/officeart/2005/8/layout/cycle2"/>
    <dgm:cxn modelId="{BB4203B5-CC72-C745-B3D6-71AEE8BA918D}" type="presParOf" srcId="{56BAA939-850A-144A-902C-BDCF340BC4F2}" destId="{AFC0A657-AA33-364C-9307-B7BED77D2037}" srcOrd="5" destOrd="0" presId="urn:microsoft.com/office/officeart/2005/8/layout/cycle2"/>
    <dgm:cxn modelId="{349E3858-FC01-6746-9539-FA5F60F05302}" type="presParOf" srcId="{AFC0A657-AA33-364C-9307-B7BED77D2037}" destId="{B1A5C2B8-B383-8340-8F92-CCD177D301D9}" srcOrd="0" destOrd="0" presId="urn:microsoft.com/office/officeart/2005/8/layout/cycle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FB3234-C117-43B8-BACA-8EB598965AB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35FD932-168E-4FF8-99D2-6C5F3B85FCAC}">
      <dgm:prSet/>
      <dgm:spPr/>
      <dgm:t>
        <a:bodyPr/>
        <a:lstStyle/>
        <a:p>
          <a:r>
            <a:rPr kumimoji="1" lang="en-US" dirty="0"/>
            <a:t>You</a:t>
          </a:r>
          <a:r>
            <a:rPr kumimoji="1" lang="zh-CN" dirty="0"/>
            <a:t> </a:t>
          </a:r>
          <a:r>
            <a:rPr kumimoji="1" lang="en-US" dirty="0"/>
            <a:t>Don`t</a:t>
          </a:r>
          <a:r>
            <a:rPr kumimoji="1" lang="zh-CN" dirty="0"/>
            <a:t> </a:t>
          </a:r>
          <a:r>
            <a:rPr kumimoji="1" lang="en-US" dirty="0"/>
            <a:t>Need</a:t>
          </a:r>
          <a:r>
            <a:rPr kumimoji="1" lang="zh-CN" dirty="0"/>
            <a:t> </a:t>
          </a:r>
          <a:r>
            <a:rPr kumimoji="1" lang="en-US" dirty="0"/>
            <a:t>It</a:t>
          </a:r>
          <a:r>
            <a:rPr kumimoji="1" lang="zh-CN" dirty="0"/>
            <a:t> </a:t>
          </a:r>
          <a:r>
            <a:rPr kumimoji="1" lang="en-US" dirty="0"/>
            <a:t>(</a:t>
          </a:r>
          <a:r>
            <a:rPr kumimoji="1" lang="zh-CN" dirty="0"/>
            <a:t>你不需要它</a:t>
          </a:r>
          <a:r>
            <a:rPr kumimoji="1" lang="en-US" dirty="0"/>
            <a:t>)</a:t>
          </a:r>
          <a:endParaRPr lang="en-US" dirty="0"/>
        </a:p>
      </dgm:t>
    </dgm:pt>
    <dgm:pt modelId="{A95805F7-938C-4080-AFE9-E946CD981BE2}" type="parTrans" cxnId="{94D81492-ECCC-4316-B0EC-B033701CEF02}">
      <dgm:prSet/>
      <dgm:spPr/>
      <dgm:t>
        <a:bodyPr/>
        <a:lstStyle/>
        <a:p>
          <a:endParaRPr lang="en-US"/>
        </a:p>
      </dgm:t>
    </dgm:pt>
    <dgm:pt modelId="{91B96212-6547-4CB9-80F6-CC774D7329C2}" type="sibTrans" cxnId="{94D81492-ECCC-4316-B0EC-B033701CEF02}">
      <dgm:prSet/>
      <dgm:spPr/>
      <dgm:t>
        <a:bodyPr/>
        <a:lstStyle/>
        <a:p>
          <a:endParaRPr lang="en-US"/>
        </a:p>
      </dgm:t>
    </dgm:pt>
    <dgm:pt modelId="{EAFEF230-BB20-4AE6-8370-AE0752978A8C}">
      <dgm:prSet/>
      <dgm:spPr/>
      <dgm:t>
        <a:bodyPr/>
        <a:lstStyle/>
        <a:p>
          <a:r>
            <a:rPr kumimoji="1" lang="zh-CN" dirty="0"/>
            <a:t>旨在消除所有冗余代码</a:t>
          </a:r>
          <a:endParaRPr lang="en-US" dirty="0"/>
        </a:p>
      </dgm:t>
    </dgm:pt>
    <dgm:pt modelId="{295E0FAA-4F74-45D3-8088-866D73904C75}" type="parTrans" cxnId="{62333A57-18C6-4498-9578-A190D6D5D292}">
      <dgm:prSet/>
      <dgm:spPr/>
      <dgm:t>
        <a:bodyPr/>
        <a:lstStyle/>
        <a:p>
          <a:endParaRPr lang="en-US"/>
        </a:p>
      </dgm:t>
    </dgm:pt>
    <dgm:pt modelId="{FF2C0703-2BD5-4D1B-921D-82D5D8FC22BB}" type="sibTrans" cxnId="{62333A57-18C6-4498-9578-A190D6D5D292}">
      <dgm:prSet/>
      <dgm:spPr/>
      <dgm:t>
        <a:bodyPr/>
        <a:lstStyle/>
        <a:p>
          <a:endParaRPr lang="en-US"/>
        </a:p>
      </dgm:t>
    </dgm:pt>
    <dgm:pt modelId="{84C1B1AD-C75A-41DC-9DD2-A3D1249C26D5}">
      <dgm:prSet/>
      <dgm:spPr/>
      <dgm:t>
        <a:bodyPr/>
        <a:lstStyle/>
        <a:p>
          <a:r>
            <a:rPr kumimoji="1" lang="zh-CN"/>
            <a:t>专注于当前而不是未来的功能</a:t>
          </a:r>
          <a:endParaRPr lang="en-US"/>
        </a:p>
      </dgm:t>
    </dgm:pt>
    <dgm:pt modelId="{95DFFC78-B83D-4433-9A40-8D7ED1B2DD77}" type="parTrans" cxnId="{11A66366-6A23-48ED-8A31-4DB39270EC5E}">
      <dgm:prSet/>
      <dgm:spPr/>
      <dgm:t>
        <a:bodyPr/>
        <a:lstStyle/>
        <a:p>
          <a:endParaRPr lang="en-US"/>
        </a:p>
      </dgm:t>
    </dgm:pt>
    <dgm:pt modelId="{4CD64F49-570E-4935-892A-1C3CAE00A6BC}" type="sibTrans" cxnId="{11A66366-6A23-48ED-8A31-4DB39270EC5E}">
      <dgm:prSet/>
      <dgm:spPr/>
      <dgm:t>
        <a:bodyPr/>
        <a:lstStyle/>
        <a:p>
          <a:endParaRPr lang="en-US"/>
        </a:p>
      </dgm:t>
    </dgm:pt>
    <dgm:pt modelId="{9CA5B2B9-CBC7-49EE-BA9A-A997633A6767}">
      <dgm:prSet/>
      <dgm:spPr/>
      <dgm:t>
        <a:bodyPr/>
        <a:lstStyle/>
        <a:p>
          <a:r>
            <a:rPr kumimoji="1" lang="zh-CN" dirty="0"/>
            <a:t>代码越少，需要维护的代码就越少，同时引入</a:t>
          </a:r>
          <a:r>
            <a:rPr kumimoji="1" lang="en-US" dirty="0"/>
            <a:t>Bug</a:t>
          </a:r>
          <a:r>
            <a:rPr kumimoji="1" lang="zh-CN" dirty="0"/>
            <a:t>的可能性就越小</a:t>
          </a:r>
          <a:endParaRPr lang="en-US" dirty="0"/>
        </a:p>
      </dgm:t>
    </dgm:pt>
    <dgm:pt modelId="{E93E402E-362D-422E-B737-6CE2A7595F7A}" type="parTrans" cxnId="{79F879D3-EE13-4193-8292-4B1E751AB7D5}">
      <dgm:prSet/>
      <dgm:spPr/>
      <dgm:t>
        <a:bodyPr/>
        <a:lstStyle/>
        <a:p>
          <a:endParaRPr lang="en-US"/>
        </a:p>
      </dgm:t>
    </dgm:pt>
    <dgm:pt modelId="{89718027-1974-48B7-9D3A-A33D771B09D0}" type="sibTrans" cxnId="{79F879D3-EE13-4193-8292-4B1E751AB7D5}">
      <dgm:prSet/>
      <dgm:spPr/>
      <dgm:t>
        <a:bodyPr/>
        <a:lstStyle/>
        <a:p>
          <a:endParaRPr lang="en-US"/>
        </a:p>
      </dgm:t>
    </dgm:pt>
    <dgm:pt modelId="{339B882D-93CE-7046-A3BE-053DF96B839C}" type="pres">
      <dgm:prSet presAssocID="{F4FB3234-C117-43B8-BACA-8EB598965ABB}" presName="diagram" presStyleCnt="0">
        <dgm:presLayoutVars>
          <dgm:dir/>
          <dgm:resizeHandles val="exact"/>
        </dgm:presLayoutVars>
      </dgm:prSet>
      <dgm:spPr/>
    </dgm:pt>
    <dgm:pt modelId="{A6FB8220-5FB0-5B4C-AD14-B719130C5BF6}" type="pres">
      <dgm:prSet presAssocID="{835FD932-168E-4FF8-99D2-6C5F3B85FCAC}" presName="node" presStyleLbl="node1" presStyleIdx="0" presStyleCnt="4">
        <dgm:presLayoutVars>
          <dgm:bulletEnabled val="1"/>
        </dgm:presLayoutVars>
      </dgm:prSet>
      <dgm:spPr/>
    </dgm:pt>
    <dgm:pt modelId="{B8599815-044D-A34C-91B3-0961A4C2EA58}" type="pres">
      <dgm:prSet presAssocID="{91B96212-6547-4CB9-80F6-CC774D7329C2}" presName="sibTrans" presStyleCnt="0"/>
      <dgm:spPr/>
    </dgm:pt>
    <dgm:pt modelId="{5211AAA8-EFB8-D946-9272-F4626BCF9C06}" type="pres">
      <dgm:prSet presAssocID="{EAFEF230-BB20-4AE6-8370-AE0752978A8C}" presName="node" presStyleLbl="node1" presStyleIdx="1" presStyleCnt="4">
        <dgm:presLayoutVars>
          <dgm:bulletEnabled val="1"/>
        </dgm:presLayoutVars>
      </dgm:prSet>
      <dgm:spPr/>
    </dgm:pt>
    <dgm:pt modelId="{7111847E-7566-D542-9894-7BF632BCDBFD}" type="pres">
      <dgm:prSet presAssocID="{FF2C0703-2BD5-4D1B-921D-82D5D8FC22BB}" presName="sibTrans" presStyleCnt="0"/>
      <dgm:spPr/>
    </dgm:pt>
    <dgm:pt modelId="{C6211818-9339-5F4D-91AF-E26C5EFF7A30}" type="pres">
      <dgm:prSet presAssocID="{84C1B1AD-C75A-41DC-9DD2-A3D1249C26D5}" presName="node" presStyleLbl="node1" presStyleIdx="2" presStyleCnt="4">
        <dgm:presLayoutVars>
          <dgm:bulletEnabled val="1"/>
        </dgm:presLayoutVars>
      </dgm:prSet>
      <dgm:spPr/>
    </dgm:pt>
    <dgm:pt modelId="{D61DC680-5FD5-1845-8871-4FDEA24F5ADD}" type="pres">
      <dgm:prSet presAssocID="{4CD64F49-570E-4935-892A-1C3CAE00A6BC}" presName="sibTrans" presStyleCnt="0"/>
      <dgm:spPr/>
    </dgm:pt>
    <dgm:pt modelId="{7ECDE280-AF3F-8745-90DF-095A92B0DAF3}" type="pres">
      <dgm:prSet presAssocID="{9CA5B2B9-CBC7-49EE-BA9A-A997633A6767}" presName="node" presStyleLbl="node1" presStyleIdx="3" presStyleCnt="4">
        <dgm:presLayoutVars>
          <dgm:bulletEnabled val="1"/>
        </dgm:presLayoutVars>
      </dgm:prSet>
      <dgm:spPr/>
    </dgm:pt>
  </dgm:ptLst>
  <dgm:cxnLst>
    <dgm:cxn modelId="{A565A233-ABD2-1D40-82A5-3881AB5A2A3E}" type="presOf" srcId="{84C1B1AD-C75A-41DC-9DD2-A3D1249C26D5}" destId="{C6211818-9339-5F4D-91AF-E26C5EFF7A30}" srcOrd="0" destOrd="0" presId="urn:microsoft.com/office/officeart/2005/8/layout/default"/>
    <dgm:cxn modelId="{62333A57-18C6-4498-9578-A190D6D5D292}" srcId="{F4FB3234-C117-43B8-BACA-8EB598965ABB}" destId="{EAFEF230-BB20-4AE6-8370-AE0752978A8C}" srcOrd="1" destOrd="0" parTransId="{295E0FAA-4F74-45D3-8088-866D73904C75}" sibTransId="{FF2C0703-2BD5-4D1B-921D-82D5D8FC22BB}"/>
    <dgm:cxn modelId="{11A66366-6A23-48ED-8A31-4DB39270EC5E}" srcId="{F4FB3234-C117-43B8-BACA-8EB598965ABB}" destId="{84C1B1AD-C75A-41DC-9DD2-A3D1249C26D5}" srcOrd="2" destOrd="0" parTransId="{95DFFC78-B83D-4433-9A40-8D7ED1B2DD77}" sibTransId="{4CD64F49-570E-4935-892A-1C3CAE00A6BC}"/>
    <dgm:cxn modelId="{64EBE37A-A8EB-224E-BAB4-DD94E322E0D7}" type="presOf" srcId="{835FD932-168E-4FF8-99D2-6C5F3B85FCAC}" destId="{A6FB8220-5FB0-5B4C-AD14-B719130C5BF6}" srcOrd="0" destOrd="0" presId="urn:microsoft.com/office/officeart/2005/8/layout/default"/>
    <dgm:cxn modelId="{B0094B91-DB3C-5045-8D00-DD8786B9B5BD}" type="presOf" srcId="{EAFEF230-BB20-4AE6-8370-AE0752978A8C}" destId="{5211AAA8-EFB8-D946-9272-F4626BCF9C06}" srcOrd="0" destOrd="0" presId="urn:microsoft.com/office/officeart/2005/8/layout/default"/>
    <dgm:cxn modelId="{94D81492-ECCC-4316-B0EC-B033701CEF02}" srcId="{F4FB3234-C117-43B8-BACA-8EB598965ABB}" destId="{835FD932-168E-4FF8-99D2-6C5F3B85FCAC}" srcOrd="0" destOrd="0" parTransId="{A95805F7-938C-4080-AFE9-E946CD981BE2}" sibTransId="{91B96212-6547-4CB9-80F6-CC774D7329C2}"/>
    <dgm:cxn modelId="{35E933AC-15EB-9249-8638-36A6439C19BD}" type="presOf" srcId="{F4FB3234-C117-43B8-BACA-8EB598965ABB}" destId="{339B882D-93CE-7046-A3BE-053DF96B839C}" srcOrd="0" destOrd="0" presId="urn:microsoft.com/office/officeart/2005/8/layout/default"/>
    <dgm:cxn modelId="{DAADFABB-ED66-B641-A83E-AEC6F0D27E26}" type="presOf" srcId="{9CA5B2B9-CBC7-49EE-BA9A-A997633A6767}" destId="{7ECDE280-AF3F-8745-90DF-095A92B0DAF3}" srcOrd="0" destOrd="0" presId="urn:microsoft.com/office/officeart/2005/8/layout/default"/>
    <dgm:cxn modelId="{79F879D3-EE13-4193-8292-4B1E751AB7D5}" srcId="{F4FB3234-C117-43B8-BACA-8EB598965ABB}" destId="{9CA5B2B9-CBC7-49EE-BA9A-A997633A6767}" srcOrd="3" destOrd="0" parTransId="{E93E402E-362D-422E-B737-6CE2A7595F7A}" sibTransId="{89718027-1974-48B7-9D3A-A33D771B09D0}"/>
    <dgm:cxn modelId="{BC49330F-E606-464B-8FDB-5F839443C99C}" type="presParOf" srcId="{339B882D-93CE-7046-A3BE-053DF96B839C}" destId="{A6FB8220-5FB0-5B4C-AD14-B719130C5BF6}" srcOrd="0" destOrd="0" presId="urn:microsoft.com/office/officeart/2005/8/layout/default"/>
    <dgm:cxn modelId="{034F9183-FD94-6C4D-A4D4-B5659A931D3E}" type="presParOf" srcId="{339B882D-93CE-7046-A3BE-053DF96B839C}" destId="{B8599815-044D-A34C-91B3-0961A4C2EA58}" srcOrd="1" destOrd="0" presId="urn:microsoft.com/office/officeart/2005/8/layout/default"/>
    <dgm:cxn modelId="{2D24F74D-C554-F541-83D6-8EAE424685C3}" type="presParOf" srcId="{339B882D-93CE-7046-A3BE-053DF96B839C}" destId="{5211AAA8-EFB8-D946-9272-F4626BCF9C06}" srcOrd="2" destOrd="0" presId="urn:microsoft.com/office/officeart/2005/8/layout/default"/>
    <dgm:cxn modelId="{77214DE6-7CC9-6F4E-BF45-FD981BE2623A}" type="presParOf" srcId="{339B882D-93CE-7046-A3BE-053DF96B839C}" destId="{7111847E-7566-D542-9894-7BF632BCDBFD}" srcOrd="3" destOrd="0" presId="urn:microsoft.com/office/officeart/2005/8/layout/default"/>
    <dgm:cxn modelId="{EE56A03B-6D8A-C343-A21D-834B9A06B418}" type="presParOf" srcId="{339B882D-93CE-7046-A3BE-053DF96B839C}" destId="{C6211818-9339-5F4D-91AF-E26C5EFF7A30}" srcOrd="4" destOrd="0" presId="urn:microsoft.com/office/officeart/2005/8/layout/default"/>
    <dgm:cxn modelId="{0AC173C8-EAB6-C84D-B0FB-9E096A5AA466}" type="presParOf" srcId="{339B882D-93CE-7046-A3BE-053DF96B839C}" destId="{D61DC680-5FD5-1845-8871-4FDEA24F5ADD}" srcOrd="5" destOrd="0" presId="urn:microsoft.com/office/officeart/2005/8/layout/default"/>
    <dgm:cxn modelId="{5FDE9F99-1136-1642-913B-8E39DC3BC6D5}" type="presParOf" srcId="{339B882D-93CE-7046-A3BE-053DF96B839C}" destId="{7ECDE280-AF3F-8745-90DF-095A92B0DAF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FD5BE9-34B0-41AF-BD41-6CDAEC4FA07C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3E0064-7629-47B5-9D99-61845A0646B9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zh-CN" baseline="0" dirty="0"/>
            <a:t>单一职责原则</a:t>
          </a:r>
          <a:endParaRPr lang="en-US" dirty="0"/>
        </a:p>
      </dgm:t>
    </dgm:pt>
    <dgm:pt modelId="{343781BB-2A99-4D3C-94F4-9689CD04A81D}" type="parTrans" cxnId="{9735D7AB-44CE-40F8-B465-7D58FFE00E98}">
      <dgm:prSet/>
      <dgm:spPr/>
      <dgm:t>
        <a:bodyPr/>
        <a:lstStyle/>
        <a:p>
          <a:endParaRPr lang="en-US"/>
        </a:p>
      </dgm:t>
    </dgm:pt>
    <dgm:pt modelId="{C706B15D-6D67-49DD-8744-37E5BFDF4BC3}" type="sibTrans" cxnId="{9735D7AB-44CE-40F8-B465-7D58FFE00E98}">
      <dgm:prSet/>
      <dgm:spPr/>
      <dgm:t>
        <a:bodyPr/>
        <a:lstStyle/>
        <a:p>
          <a:endParaRPr lang="en-US"/>
        </a:p>
      </dgm:t>
    </dgm:pt>
    <dgm:pt modelId="{8C8C1D30-D7C3-46A4-BF80-98BE148B0008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zh-CN" baseline="0" dirty="0"/>
            <a:t>一个</a:t>
          </a:r>
          <a:r>
            <a:rPr kumimoji="1" lang="zh-CN" altLang="en-US" baseline="0" dirty="0"/>
            <a:t>类</a:t>
          </a:r>
          <a:r>
            <a:rPr kumimoji="1" lang="zh-CN" baseline="0" dirty="0"/>
            <a:t>应该只有一个导致它需要修改的原因</a:t>
          </a:r>
          <a:endParaRPr lang="en-US" dirty="0"/>
        </a:p>
      </dgm:t>
    </dgm:pt>
    <dgm:pt modelId="{B6A14E1A-BA38-4525-812F-55F78E42FF19}" type="parTrans" cxnId="{58E62C57-C476-48BA-8293-D98D06052D1B}">
      <dgm:prSet/>
      <dgm:spPr/>
      <dgm:t>
        <a:bodyPr/>
        <a:lstStyle/>
        <a:p>
          <a:endParaRPr lang="en-US"/>
        </a:p>
      </dgm:t>
    </dgm:pt>
    <dgm:pt modelId="{4CB889E9-0C30-4EF2-91BD-16152EA0D069}" type="sibTrans" cxnId="{58E62C57-C476-48BA-8293-D98D06052D1B}">
      <dgm:prSet/>
      <dgm:spPr/>
      <dgm:t>
        <a:bodyPr/>
        <a:lstStyle/>
        <a:p>
          <a:endParaRPr lang="en-US"/>
        </a:p>
      </dgm:t>
    </dgm:pt>
    <dgm:pt modelId="{29556013-436F-47BB-997D-A28A172520E3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zh-CN" baseline="0" dirty="0"/>
            <a:t>开闭原则</a:t>
          </a:r>
          <a:endParaRPr lang="en-US" dirty="0"/>
        </a:p>
      </dgm:t>
    </dgm:pt>
    <dgm:pt modelId="{EAE8D2A2-E16B-4060-8AB3-6E849266608C}" type="parTrans" cxnId="{92679DDD-FD8A-41E6-BA65-60D7526615CD}">
      <dgm:prSet/>
      <dgm:spPr/>
      <dgm:t>
        <a:bodyPr/>
        <a:lstStyle/>
        <a:p>
          <a:endParaRPr lang="en-US"/>
        </a:p>
      </dgm:t>
    </dgm:pt>
    <dgm:pt modelId="{3D8FD04A-5DE3-4EB9-B1F5-7635A3B63946}" type="sibTrans" cxnId="{92679DDD-FD8A-41E6-BA65-60D7526615CD}">
      <dgm:prSet/>
      <dgm:spPr/>
      <dgm:t>
        <a:bodyPr/>
        <a:lstStyle/>
        <a:p>
          <a:endParaRPr lang="en-US"/>
        </a:p>
      </dgm:t>
    </dgm:pt>
    <dgm:pt modelId="{DEB97AB7-2709-489E-A277-71ACD1E24009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zh-CN" baseline="0" dirty="0"/>
            <a:t>类应该是对扩展开放，对修改是封闭的</a:t>
          </a:r>
          <a:endParaRPr lang="en-US" dirty="0"/>
        </a:p>
      </dgm:t>
    </dgm:pt>
    <dgm:pt modelId="{7F7FE911-5844-49DD-913D-3CB140D9EC26}" type="parTrans" cxnId="{EB1B5105-B1BD-4DEC-A9F1-A64888BBFFF0}">
      <dgm:prSet/>
      <dgm:spPr/>
      <dgm:t>
        <a:bodyPr/>
        <a:lstStyle/>
        <a:p>
          <a:endParaRPr lang="en-US"/>
        </a:p>
      </dgm:t>
    </dgm:pt>
    <dgm:pt modelId="{5B2B2115-B45F-44C7-BC91-4E38705C5467}" type="sibTrans" cxnId="{EB1B5105-B1BD-4DEC-A9F1-A64888BBFFF0}">
      <dgm:prSet/>
      <dgm:spPr/>
      <dgm:t>
        <a:bodyPr/>
        <a:lstStyle/>
        <a:p>
          <a:endParaRPr lang="en-US"/>
        </a:p>
      </dgm:t>
    </dgm:pt>
    <dgm:pt modelId="{46D8FE13-905E-4807-8B07-5C71D5769346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zh-CN" baseline="0"/>
            <a:t>里氏替换原则</a:t>
          </a:r>
          <a:endParaRPr lang="en-US"/>
        </a:p>
      </dgm:t>
    </dgm:pt>
    <dgm:pt modelId="{E1AF4463-5D37-4E70-A6CB-0EB0AEC4C73F}" type="parTrans" cxnId="{3E89A35B-6A11-4AF0-95EC-3A5FCBBBA08B}">
      <dgm:prSet/>
      <dgm:spPr/>
      <dgm:t>
        <a:bodyPr/>
        <a:lstStyle/>
        <a:p>
          <a:endParaRPr lang="en-US"/>
        </a:p>
      </dgm:t>
    </dgm:pt>
    <dgm:pt modelId="{ED868FD3-2C14-41BF-A2E4-E0733AF42AD3}" type="sibTrans" cxnId="{3E89A35B-6A11-4AF0-95EC-3A5FCBBBA08B}">
      <dgm:prSet/>
      <dgm:spPr/>
      <dgm:t>
        <a:bodyPr/>
        <a:lstStyle/>
        <a:p>
          <a:endParaRPr lang="en-US"/>
        </a:p>
      </dgm:t>
    </dgm:pt>
    <dgm:pt modelId="{7E153463-CB0C-4009-AB80-99678B313312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zh-CN" baseline="0"/>
            <a:t>类应该能够被扩展它的类替换</a:t>
          </a:r>
          <a:endParaRPr lang="en-US"/>
        </a:p>
      </dgm:t>
    </dgm:pt>
    <dgm:pt modelId="{E0BAA80C-CFAC-4A40-97A7-96057E9EF6D4}" type="parTrans" cxnId="{9675F6C7-9644-4001-A6DC-2C96CCCE8DAF}">
      <dgm:prSet/>
      <dgm:spPr/>
      <dgm:t>
        <a:bodyPr/>
        <a:lstStyle/>
        <a:p>
          <a:endParaRPr lang="en-US"/>
        </a:p>
      </dgm:t>
    </dgm:pt>
    <dgm:pt modelId="{B220850C-0B41-425F-9C09-A78F842207D8}" type="sibTrans" cxnId="{9675F6C7-9644-4001-A6DC-2C96CCCE8DAF}">
      <dgm:prSet/>
      <dgm:spPr/>
      <dgm:t>
        <a:bodyPr/>
        <a:lstStyle/>
        <a:p>
          <a:endParaRPr lang="en-US"/>
        </a:p>
      </dgm:t>
    </dgm:pt>
    <dgm:pt modelId="{A9C71646-D62E-45B7-B6CA-0A003705DEAF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zh-CN" baseline="0"/>
            <a:t>接口分离原则</a:t>
          </a:r>
          <a:endParaRPr lang="en-US"/>
        </a:p>
      </dgm:t>
    </dgm:pt>
    <dgm:pt modelId="{2BDCD682-C2A9-4076-B8AE-E67188B697CF}" type="parTrans" cxnId="{5A5C5FA9-7F4A-4562-B5CB-3EA474B9DC67}">
      <dgm:prSet/>
      <dgm:spPr/>
      <dgm:t>
        <a:bodyPr/>
        <a:lstStyle/>
        <a:p>
          <a:endParaRPr lang="en-US"/>
        </a:p>
      </dgm:t>
    </dgm:pt>
    <dgm:pt modelId="{946D3259-9CC1-4F8B-851D-26AF1917CDE9}" type="sibTrans" cxnId="{5A5C5FA9-7F4A-4562-B5CB-3EA474B9DC67}">
      <dgm:prSet/>
      <dgm:spPr/>
      <dgm:t>
        <a:bodyPr/>
        <a:lstStyle/>
        <a:p>
          <a:endParaRPr lang="en-US"/>
        </a:p>
      </dgm:t>
    </dgm:pt>
    <dgm:pt modelId="{942ABA02-4400-4BCC-A729-1138FA66C551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zh-CN" baseline="0"/>
            <a:t>提供多个具体接口胜过提供单个通用接口</a:t>
          </a:r>
          <a:endParaRPr lang="en-US"/>
        </a:p>
      </dgm:t>
    </dgm:pt>
    <dgm:pt modelId="{1B39227E-BB94-47DF-B030-8B1C1D3F2266}" type="parTrans" cxnId="{1844DAEE-E142-460F-A293-376FEE986880}">
      <dgm:prSet/>
      <dgm:spPr/>
      <dgm:t>
        <a:bodyPr/>
        <a:lstStyle/>
        <a:p>
          <a:endParaRPr lang="en-US"/>
        </a:p>
      </dgm:t>
    </dgm:pt>
    <dgm:pt modelId="{CB79DB6D-1E85-4E0C-AAF0-1E99C7B7B8C5}" type="sibTrans" cxnId="{1844DAEE-E142-460F-A293-376FEE986880}">
      <dgm:prSet/>
      <dgm:spPr/>
      <dgm:t>
        <a:bodyPr/>
        <a:lstStyle/>
        <a:p>
          <a:endParaRPr lang="en-US"/>
        </a:p>
      </dgm:t>
    </dgm:pt>
    <dgm:pt modelId="{17F02285-4697-446C-8068-84FBC54C5C34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zh-CN" baseline="0"/>
            <a:t>依赖倒转原则</a:t>
          </a:r>
          <a:endParaRPr lang="en-US"/>
        </a:p>
      </dgm:t>
    </dgm:pt>
    <dgm:pt modelId="{2C07D0B9-F8DC-440B-9DE9-E9F5B9754D1A}" type="parTrans" cxnId="{174B58F1-A1F8-48E1-8A3A-B9A1FB18AE91}">
      <dgm:prSet/>
      <dgm:spPr/>
      <dgm:t>
        <a:bodyPr/>
        <a:lstStyle/>
        <a:p>
          <a:endParaRPr lang="en-US"/>
        </a:p>
      </dgm:t>
    </dgm:pt>
    <dgm:pt modelId="{0235220F-FEF3-458A-8B74-FF848ABA0E97}" type="sibTrans" cxnId="{174B58F1-A1F8-48E1-8A3A-B9A1FB18AE91}">
      <dgm:prSet/>
      <dgm:spPr/>
      <dgm:t>
        <a:bodyPr/>
        <a:lstStyle/>
        <a:p>
          <a:endParaRPr lang="en-US"/>
        </a:p>
      </dgm:t>
    </dgm:pt>
    <dgm:pt modelId="{A6A79E48-D9FB-4CFE-A7E4-835AA457D947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zh-CN" baseline="0"/>
            <a:t>类依赖于抽象而不是实现，类依赖必须专注于做什么而不是如何做</a:t>
          </a:r>
          <a:endParaRPr lang="en-US"/>
        </a:p>
      </dgm:t>
    </dgm:pt>
    <dgm:pt modelId="{0DE0DE15-0A0F-47C1-BE0D-FDDF0621822C}" type="parTrans" cxnId="{D2F60504-9472-4505-9226-7817ADD9E485}">
      <dgm:prSet/>
      <dgm:spPr/>
      <dgm:t>
        <a:bodyPr/>
        <a:lstStyle/>
        <a:p>
          <a:endParaRPr lang="en-US"/>
        </a:p>
      </dgm:t>
    </dgm:pt>
    <dgm:pt modelId="{FDBC610E-339E-41DB-9828-25719998E302}" type="sibTrans" cxnId="{D2F60504-9472-4505-9226-7817ADD9E485}">
      <dgm:prSet/>
      <dgm:spPr/>
      <dgm:t>
        <a:bodyPr/>
        <a:lstStyle/>
        <a:p>
          <a:endParaRPr lang="en-US"/>
        </a:p>
      </dgm:t>
    </dgm:pt>
    <dgm:pt modelId="{18576AFC-5DA9-0243-BCA5-6BB0321FB370}" type="pres">
      <dgm:prSet presAssocID="{BEFD5BE9-34B0-41AF-BD41-6CDAEC4FA07C}" presName="Name0" presStyleCnt="0">
        <dgm:presLayoutVars>
          <dgm:dir/>
          <dgm:animLvl val="lvl"/>
          <dgm:resizeHandles val="exact"/>
        </dgm:presLayoutVars>
      </dgm:prSet>
      <dgm:spPr/>
    </dgm:pt>
    <dgm:pt modelId="{9489BE3A-216E-2447-A8AE-672669017384}" type="pres">
      <dgm:prSet presAssocID="{B53E0064-7629-47B5-9D99-61845A0646B9}" presName="composite" presStyleCnt="0"/>
      <dgm:spPr/>
    </dgm:pt>
    <dgm:pt modelId="{757EDC63-98D4-BF40-9C99-7E2B899DEACA}" type="pres">
      <dgm:prSet presAssocID="{B53E0064-7629-47B5-9D99-61845A0646B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F7646482-7A64-BC42-B64C-6F38DC360C1E}" type="pres">
      <dgm:prSet presAssocID="{B53E0064-7629-47B5-9D99-61845A0646B9}" presName="desTx" presStyleLbl="alignAccFollowNode1" presStyleIdx="0" presStyleCnt="5">
        <dgm:presLayoutVars>
          <dgm:bulletEnabled val="1"/>
        </dgm:presLayoutVars>
      </dgm:prSet>
      <dgm:spPr/>
    </dgm:pt>
    <dgm:pt modelId="{71B49EE3-558D-C840-A5A4-4522E313A0FC}" type="pres">
      <dgm:prSet presAssocID="{C706B15D-6D67-49DD-8744-37E5BFDF4BC3}" presName="space" presStyleCnt="0"/>
      <dgm:spPr/>
    </dgm:pt>
    <dgm:pt modelId="{25C0DF44-D6E2-2343-AA1B-E2FBE060B6A5}" type="pres">
      <dgm:prSet presAssocID="{29556013-436F-47BB-997D-A28A172520E3}" presName="composite" presStyleCnt="0"/>
      <dgm:spPr/>
    </dgm:pt>
    <dgm:pt modelId="{219CEBE5-C21A-8048-AB64-E62D36A80038}" type="pres">
      <dgm:prSet presAssocID="{29556013-436F-47BB-997D-A28A172520E3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B862C7FE-7EAB-B441-9AB8-D3C07008E4E5}" type="pres">
      <dgm:prSet presAssocID="{29556013-436F-47BB-997D-A28A172520E3}" presName="desTx" presStyleLbl="alignAccFollowNode1" presStyleIdx="1" presStyleCnt="5">
        <dgm:presLayoutVars>
          <dgm:bulletEnabled val="1"/>
        </dgm:presLayoutVars>
      </dgm:prSet>
      <dgm:spPr/>
    </dgm:pt>
    <dgm:pt modelId="{A473CBB4-D040-8142-A5DB-0D9668FE9B76}" type="pres">
      <dgm:prSet presAssocID="{3D8FD04A-5DE3-4EB9-B1F5-7635A3B63946}" presName="space" presStyleCnt="0"/>
      <dgm:spPr/>
    </dgm:pt>
    <dgm:pt modelId="{94B7301B-D7CA-834E-A48A-E59A919FFE8E}" type="pres">
      <dgm:prSet presAssocID="{46D8FE13-905E-4807-8B07-5C71D5769346}" presName="composite" presStyleCnt="0"/>
      <dgm:spPr/>
    </dgm:pt>
    <dgm:pt modelId="{07B396CE-9034-174D-9421-FFD79D4B5C42}" type="pres">
      <dgm:prSet presAssocID="{46D8FE13-905E-4807-8B07-5C71D576934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370677D-A8ED-BC41-B8EF-5542E88309A3}" type="pres">
      <dgm:prSet presAssocID="{46D8FE13-905E-4807-8B07-5C71D5769346}" presName="desTx" presStyleLbl="alignAccFollowNode1" presStyleIdx="2" presStyleCnt="5">
        <dgm:presLayoutVars>
          <dgm:bulletEnabled val="1"/>
        </dgm:presLayoutVars>
      </dgm:prSet>
      <dgm:spPr/>
    </dgm:pt>
    <dgm:pt modelId="{AD9A14D8-49E6-9344-B598-64E3128EB16F}" type="pres">
      <dgm:prSet presAssocID="{ED868FD3-2C14-41BF-A2E4-E0733AF42AD3}" presName="space" presStyleCnt="0"/>
      <dgm:spPr/>
    </dgm:pt>
    <dgm:pt modelId="{6B7B4DF3-0671-1C41-9BC7-153C50911108}" type="pres">
      <dgm:prSet presAssocID="{A9C71646-D62E-45B7-B6CA-0A003705DEAF}" presName="composite" presStyleCnt="0"/>
      <dgm:spPr/>
    </dgm:pt>
    <dgm:pt modelId="{98565C4D-E093-0742-9AC5-8E973AB7F256}" type="pres">
      <dgm:prSet presAssocID="{A9C71646-D62E-45B7-B6CA-0A003705DEAF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CF8A337C-E4B8-9348-8D42-CE8A314CDC2C}" type="pres">
      <dgm:prSet presAssocID="{A9C71646-D62E-45B7-B6CA-0A003705DEAF}" presName="desTx" presStyleLbl="alignAccFollowNode1" presStyleIdx="3" presStyleCnt="5">
        <dgm:presLayoutVars>
          <dgm:bulletEnabled val="1"/>
        </dgm:presLayoutVars>
      </dgm:prSet>
      <dgm:spPr/>
    </dgm:pt>
    <dgm:pt modelId="{21E4ED9F-8C2E-E048-A4FF-656326E47FF1}" type="pres">
      <dgm:prSet presAssocID="{946D3259-9CC1-4F8B-851D-26AF1917CDE9}" presName="space" presStyleCnt="0"/>
      <dgm:spPr/>
    </dgm:pt>
    <dgm:pt modelId="{6DD5011E-2939-2343-8F10-45F7F9674DE0}" type="pres">
      <dgm:prSet presAssocID="{17F02285-4697-446C-8068-84FBC54C5C34}" presName="composite" presStyleCnt="0"/>
      <dgm:spPr/>
    </dgm:pt>
    <dgm:pt modelId="{41536ABB-51A3-E342-A693-4C49125C46ED}" type="pres">
      <dgm:prSet presAssocID="{17F02285-4697-446C-8068-84FBC54C5C3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61DC333-7CBB-DF4B-9061-DC34EB346B25}" type="pres">
      <dgm:prSet presAssocID="{17F02285-4697-446C-8068-84FBC54C5C34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D2F60504-9472-4505-9226-7817ADD9E485}" srcId="{17F02285-4697-446C-8068-84FBC54C5C34}" destId="{A6A79E48-D9FB-4CFE-A7E4-835AA457D947}" srcOrd="0" destOrd="0" parTransId="{0DE0DE15-0A0F-47C1-BE0D-FDDF0621822C}" sibTransId="{FDBC610E-339E-41DB-9828-25719998E302}"/>
    <dgm:cxn modelId="{EB1B5105-B1BD-4DEC-A9F1-A64888BBFFF0}" srcId="{29556013-436F-47BB-997D-A28A172520E3}" destId="{DEB97AB7-2709-489E-A277-71ACD1E24009}" srcOrd="0" destOrd="0" parTransId="{7F7FE911-5844-49DD-913D-3CB140D9EC26}" sibTransId="{5B2B2115-B45F-44C7-BC91-4E38705C5467}"/>
    <dgm:cxn modelId="{E686F408-A535-EC47-9384-898966817C44}" type="presOf" srcId="{B53E0064-7629-47B5-9D99-61845A0646B9}" destId="{757EDC63-98D4-BF40-9C99-7E2B899DEACA}" srcOrd="0" destOrd="0" presId="urn:microsoft.com/office/officeart/2005/8/layout/hList1"/>
    <dgm:cxn modelId="{58E62C57-C476-48BA-8293-D98D06052D1B}" srcId="{B53E0064-7629-47B5-9D99-61845A0646B9}" destId="{8C8C1D30-D7C3-46A4-BF80-98BE148B0008}" srcOrd="0" destOrd="0" parTransId="{B6A14E1A-BA38-4525-812F-55F78E42FF19}" sibTransId="{4CB889E9-0C30-4EF2-91BD-16152EA0D069}"/>
    <dgm:cxn modelId="{3E89A35B-6A11-4AF0-95EC-3A5FCBBBA08B}" srcId="{BEFD5BE9-34B0-41AF-BD41-6CDAEC4FA07C}" destId="{46D8FE13-905E-4807-8B07-5C71D5769346}" srcOrd="2" destOrd="0" parTransId="{E1AF4463-5D37-4E70-A6CB-0EB0AEC4C73F}" sibTransId="{ED868FD3-2C14-41BF-A2E4-E0733AF42AD3}"/>
    <dgm:cxn modelId="{E89ECD6E-D443-3644-8D7F-5AD1C86531C7}" type="presOf" srcId="{A9C71646-D62E-45B7-B6CA-0A003705DEAF}" destId="{98565C4D-E093-0742-9AC5-8E973AB7F256}" srcOrd="0" destOrd="0" presId="urn:microsoft.com/office/officeart/2005/8/layout/hList1"/>
    <dgm:cxn modelId="{68A65889-1173-124A-A0BF-19E00F73FDEB}" type="presOf" srcId="{17F02285-4697-446C-8068-84FBC54C5C34}" destId="{41536ABB-51A3-E342-A693-4C49125C46ED}" srcOrd="0" destOrd="0" presId="urn:microsoft.com/office/officeart/2005/8/layout/hList1"/>
    <dgm:cxn modelId="{FB403C8B-02F1-8B41-A9C7-D61C35EA45DB}" type="presOf" srcId="{DEB97AB7-2709-489E-A277-71ACD1E24009}" destId="{B862C7FE-7EAB-B441-9AB8-D3C07008E4E5}" srcOrd="0" destOrd="0" presId="urn:microsoft.com/office/officeart/2005/8/layout/hList1"/>
    <dgm:cxn modelId="{1F146E96-0A57-0F44-B651-D6D430A3EA9F}" type="presOf" srcId="{8C8C1D30-D7C3-46A4-BF80-98BE148B0008}" destId="{F7646482-7A64-BC42-B64C-6F38DC360C1E}" srcOrd="0" destOrd="0" presId="urn:microsoft.com/office/officeart/2005/8/layout/hList1"/>
    <dgm:cxn modelId="{A665EFA3-CD37-FB48-A642-8840DFC2BA9E}" type="presOf" srcId="{46D8FE13-905E-4807-8B07-5C71D5769346}" destId="{07B396CE-9034-174D-9421-FFD79D4B5C42}" srcOrd="0" destOrd="0" presId="urn:microsoft.com/office/officeart/2005/8/layout/hList1"/>
    <dgm:cxn modelId="{5A5C5FA9-7F4A-4562-B5CB-3EA474B9DC67}" srcId="{BEFD5BE9-34B0-41AF-BD41-6CDAEC4FA07C}" destId="{A9C71646-D62E-45B7-B6CA-0A003705DEAF}" srcOrd="3" destOrd="0" parTransId="{2BDCD682-C2A9-4076-B8AE-E67188B697CF}" sibTransId="{946D3259-9CC1-4F8B-851D-26AF1917CDE9}"/>
    <dgm:cxn modelId="{9735D7AB-44CE-40F8-B465-7D58FFE00E98}" srcId="{BEFD5BE9-34B0-41AF-BD41-6CDAEC4FA07C}" destId="{B53E0064-7629-47B5-9D99-61845A0646B9}" srcOrd="0" destOrd="0" parTransId="{343781BB-2A99-4D3C-94F4-9689CD04A81D}" sibTransId="{C706B15D-6D67-49DD-8744-37E5BFDF4BC3}"/>
    <dgm:cxn modelId="{0AAFF6B7-70C9-014C-8708-B33F9A17C105}" type="presOf" srcId="{29556013-436F-47BB-997D-A28A172520E3}" destId="{219CEBE5-C21A-8048-AB64-E62D36A80038}" srcOrd="0" destOrd="0" presId="urn:microsoft.com/office/officeart/2005/8/layout/hList1"/>
    <dgm:cxn modelId="{79F30DBF-F67D-144A-B6C7-4B9F55E35C1A}" type="presOf" srcId="{BEFD5BE9-34B0-41AF-BD41-6CDAEC4FA07C}" destId="{18576AFC-5DA9-0243-BCA5-6BB0321FB370}" srcOrd="0" destOrd="0" presId="urn:microsoft.com/office/officeart/2005/8/layout/hList1"/>
    <dgm:cxn modelId="{9675F6C7-9644-4001-A6DC-2C96CCCE8DAF}" srcId="{46D8FE13-905E-4807-8B07-5C71D5769346}" destId="{7E153463-CB0C-4009-AB80-99678B313312}" srcOrd="0" destOrd="0" parTransId="{E0BAA80C-CFAC-4A40-97A7-96057E9EF6D4}" sibTransId="{B220850C-0B41-425F-9C09-A78F842207D8}"/>
    <dgm:cxn modelId="{2644EFD4-F8B1-6241-9824-BF14BD381C4A}" type="presOf" srcId="{942ABA02-4400-4BCC-A729-1138FA66C551}" destId="{CF8A337C-E4B8-9348-8D42-CE8A314CDC2C}" srcOrd="0" destOrd="0" presId="urn:microsoft.com/office/officeart/2005/8/layout/hList1"/>
    <dgm:cxn modelId="{D5C6FBD8-6F40-9544-A42D-120353628A87}" type="presOf" srcId="{7E153463-CB0C-4009-AB80-99678B313312}" destId="{9370677D-A8ED-BC41-B8EF-5542E88309A3}" srcOrd="0" destOrd="0" presId="urn:microsoft.com/office/officeart/2005/8/layout/hList1"/>
    <dgm:cxn modelId="{92679DDD-FD8A-41E6-BA65-60D7526615CD}" srcId="{BEFD5BE9-34B0-41AF-BD41-6CDAEC4FA07C}" destId="{29556013-436F-47BB-997D-A28A172520E3}" srcOrd="1" destOrd="0" parTransId="{EAE8D2A2-E16B-4060-8AB3-6E849266608C}" sibTransId="{3D8FD04A-5DE3-4EB9-B1F5-7635A3B63946}"/>
    <dgm:cxn modelId="{511FF8E1-E830-7345-9AE8-8C539ECF92AA}" type="presOf" srcId="{A6A79E48-D9FB-4CFE-A7E4-835AA457D947}" destId="{B61DC333-7CBB-DF4B-9061-DC34EB346B25}" srcOrd="0" destOrd="0" presId="urn:microsoft.com/office/officeart/2005/8/layout/hList1"/>
    <dgm:cxn modelId="{1844DAEE-E142-460F-A293-376FEE986880}" srcId="{A9C71646-D62E-45B7-B6CA-0A003705DEAF}" destId="{942ABA02-4400-4BCC-A729-1138FA66C551}" srcOrd="0" destOrd="0" parTransId="{1B39227E-BB94-47DF-B030-8B1C1D3F2266}" sibTransId="{CB79DB6D-1E85-4E0C-AAF0-1E99C7B7B8C5}"/>
    <dgm:cxn modelId="{174B58F1-A1F8-48E1-8A3A-B9A1FB18AE91}" srcId="{BEFD5BE9-34B0-41AF-BD41-6CDAEC4FA07C}" destId="{17F02285-4697-446C-8068-84FBC54C5C34}" srcOrd="4" destOrd="0" parTransId="{2C07D0B9-F8DC-440B-9DE9-E9F5B9754D1A}" sibTransId="{0235220F-FEF3-458A-8B74-FF848ABA0E97}"/>
    <dgm:cxn modelId="{CC995CD4-9D3E-5847-A7A9-25CD2B423835}" type="presParOf" srcId="{18576AFC-5DA9-0243-BCA5-6BB0321FB370}" destId="{9489BE3A-216E-2447-A8AE-672669017384}" srcOrd="0" destOrd="0" presId="urn:microsoft.com/office/officeart/2005/8/layout/hList1"/>
    <dgm:cxn modelId="{30144AA5-87F8-E640-B38B-20171D8C98B7}" type="presParOf" srcId="{9489BE3A-216E-2447-A8AE-672669017384}" destId="{757EDC63-98D4-BF40-9C99-7E2B899DEACA}" srcOrd="0" destOrd="0" presId="urn:microsoft.com/office/officeart/2005/8/layout/hList1"/>
    <dgm:cxn modelId="{F0011E64-6A46-2A46-A0A3-90E1BC2554AC}" type="presParOf" srcId="{9489BE3A-216E-2447-A8AE-672669017384}" destId="{F7646482-7A64-BC42-B64C-6F38DC360C1E}" srcOrd="1" destOrd="0" presId="urn:microsoft.com/office/officeart/2005/8/layout/hList1"/>
    <dgm:cxn modelId="{34BA6BCC-89EC-6D4C-877B-FCDB9B3A8DC1}" type="presParOf" srcId="{18576AFC-5DA9-0243-BCA5-6BB0321FB370}" destId="{71B49EE3-558D-C840-A5A4-4522E313A0FC}" srcOrd="1" destOrd="0" presId="urn:microsoft.com/office/officeart/2005/8/layout/hList1"/>
    <dgm:cxn modelId="{C5F2C35E-609C-B64C-884F-74CB2A40BF32}" type="presParOf" srcId="{18576AFC-5DA9-0243-BCA5-6BB0321FB370}" destId="{25C0DF44-D6E2-2343-AA1B-E2FBE060B6A5}" srcOrd="2" destOrd="0" presId="urn:microsoft.com/office/officeart/2005/8/layout/hList1"/>
    <dgm:cxn modelId="{518D7154-ABE3-9B4B-A3EC-FF2B6374517B}" type="presParOf" srcId="{25C0DF44-D6E2-2343-AA1B-E2FBE060B6A5}" destId="{219CEBE5-C21A-8048-AB64-E62D36A80038}" srcOrd="0" destOrd="0" presId="urn:microsoft.com/office/officeart/2005/8/layout/hList1"/>
    <dgm:cxn modelId="{957B3C7F-1F43-F743-B7F6-F772E3609558}" type="presParOf" srcId="{25C0DF44-D6E2-2343-AA1B-E2FBE060B6A5}" destId="{B862C7FE-7EAB-B441-9AB8-D3C07008E4E5}" srcOrd="1" destOrd="0" presId="urn:microsoft.com/office/officeart/2005/8/layout/hList1"/>
    <dgm:cxn modelId="{491B292F-EEB8-A54D-A1ED-B11C43A7A388}" type="presParOf" srcId="{18576AFC-5DA9-0243-BCA5-6BB0321FB370}" destId="{A473CBB4-D040-8142-A5DB-0D9668FE9B76}" srcOrd="3" destOrd="0" presId="urn:microsoft.com/office/officeart/2005/8/layout/hList1"/>
    <dgm:cxn modelId="{F57C6C06-5B47-CB46-94EC-7B48AB202C09}" type="presParOf" srcId="{18576AFC-5DA9-0243-BCA5-6BB0321FB370}" destId="{94B7301B-D7CA-834E-A48A-E59A919FFE8E}" srcOrd="4" destOrd="0" presId="urn:microsoft.com/office/officeart/2005/8/layout/hList1"/>
    <dgm:cxn modelId="{9E078049-7C99-0141-BB92-17AD142917BE}" type="presParOf" srcId="{94B7301B-D7CA-834E-A48A-E59A919FFE8E}" destId="{07B396CE-9034-174D-9421-FFD79D4B5C42}" srcOrd="0" destOrd="0" presId="urn:microsoft.com/office/officeart/2005/8/layout/hList1"/>
    <dgm:cxn modelId="{709002DB-E7B0-FC4B-A1E6-D8207C6AF2B2}" type="presParOf" srcId="{94B7301B-D7CA-834E-A48A-E59A919FFE8E}" destId="{9370677D-A8ED-BC41-B8EF-5542E88309A3}" srcOrd="1" destOrd="0" presId="urn:microsoft.com/office/officeart/2005/8/layout/hList1"/>
    <dgm:cxn modelId="{FFE79A7A-3908-F84A-8EF9-935E2D844126}" type="presParOf" srcId="{18576AFC-5DA9-0243-BCA5-6BB0321FB370}" destId="{AD9A14D8-49E6-9344-B598-64E3128EB16F}" srcOrd="5" destOrd="0" presId="urn:microsoft.com/office/officeart/2005/8/layout/hList1"/>
    <dgm:cxn modelId="{E3555BEF-A4C6-7D40-985F-132187CB60A8}" type="presParOf" srcId="{18576AFC-5DA9-0243-BCA5-6BB0321FB370}" destId="{6B7B4DF3-0671-1C41-9BC7-153C50911108}" srcOrd="6" destOrd="0" presId="urn:microsoft.com/office/officeart/2005/8/layout/hList1"/>
    <dgm:cxn modelId="{C1DCA6EE-8EB5-204C-972A-D192DD869BD2}" type="presParOf" srcId="{6B7B4DF3-0671-1C41-9BC7-153C50911108}" destId="{98565C4D-E093-0742-9AC5-8E973AB7F256}" srcOrd="0" destOrd="0" presId="urn:microsoft.com/office/officeart/2005/8/layout/hList1"/>
    <dgm:cxn modelId="{249DA605-A94D-E34E-AA93-8AE62554F6E5}" type="presParOf" srcId="{6B7B4DF3-0671-1C41-9BC7-153C50911108}" destId="{CF8A337C-E4B8-9348-8D42-CE8A314CDC2C}" srcOrd="1" destOrd="0" presId="urn:microsoft.com/office/officeart/2005/8/layout/hList1"/>
    <dgm:cxn modelId="{6BDD8236-3D23-CB4C-8AD2-2971462655AD}" type="presParOf" srcId="{18576AFC-5DA9-0243-BCA5-6BB0321FB370}" destId="{21E4ED9F-8C2E-E048-A4FF-656326E47FF1}" srcOrd="7" destOrd="0" presId="urn:microsoft.com/office/officeart/2005/8/layout/hList1"/>
    <dgm:cxn modelId="{4C59AEF9-B7B5-644D-89E4-DDCCF28980F9}" type="presParOf" srcId="{18576AFC-5DA9-0243-BCA5-6BB0321FB370}" destId="{6DD5011E-2939-2343-8F10-45F7F9674DE0}" srcOrd="8" destOrd="0" presId="urn:microsoft.com/office/officeart/2005/8/layout/hList1"/>
    <dgm:cxn modelId="{6794F1D4-3408-3E48-921C-A8F2C56010F8}" type="presParOf" srcId="{6DD5011E-2939-2343-8F10-45F7F9674DE0}" destId="{41536ABB-51A3-E342-A693-4C49125C46ED}" srcOrd="0" destOrd="0" presId="urn:microsoft.com/office/officeart/2005/8/layout/hList1"/>
    <dgm:cxn modelId="{C0485B92-F492-6045-946E-46C328EACAEC}" type="presParOf" srcId="{6DD5011E-2939-2343-8F10-45F7F9674DE0}" destId="{B61DC333-7CBB-DF4B-9061-DC34EB346B2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7CE553-3DB0-482B-A09E-A6080051ED9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4B67D3-7A5F-4971-ADA2-817C73390FFA}">
      <dgm:prSet/>
      <dgm:spPr/>
      <dgm:t>
        <a:bodyPr/>
        <a:lstStyle/>
        <a:p>
          <a:pPr>
            <a:defRPr b="1"/>
          </a:pPr>
          <a:r>
            <a:rPr kumimoji="1" lang="zh-CN"/>
            <a:t>单元测试</a:t>
          </a:r>
          <a:endParaRPr lang="en-US"/>
        </a:p>
      </dgm:t>
    </dgm:pt>
    <dgm:pt modelId="{A0F3C124-A664-469E-AB0B-83D30C65B105}" type="parTrans" cxnId="{95099D6A-2FD0-4A06-B86D-5B9C0752D63D}">
      <dgm:prSet/>
      <dgm:spPr/>
      <dgm:t>
        <a:bodyPr/>
        <a:lstStyle/>
        <a:p>
          <a:endParaRPr lang="en-US"/>
        </a:p>
      </dgm:t>
    </dgm:pt>
    <dgm:pt modelId="{A825CCE9-30B3-4539-A564-80B2EB5905C4}" type="sibTrans" cxnId="{95099D6A-2FD0-4A06-B86D-5B9C0752D63D}">
      <dgm:prSet/>
      <dgm:spPr/>
      <dgm:t>
        <a:bodyPr/>
        <a:lstStyle/>
        <a:p>
          <a:endParaRPr lang="en-US"/>
        </a:p>
      </dgm:t>
    </dgm:pt>
    <dgm:pt modelId="{FA334A4C-9C59-4FF7-850E-7584BCF07D6F}">
      <dgm:prSet/>
      <dgm:spPr/>
      <dgm:t>
        <a:bodyPr/>
        <a:lstStyle/>
        <a:p>
          <a:r>
            <a:rPr kumimoji="1" lang="zh-CN"/>
            <a:t>旨在对小型功能单元进行测试</a:t>
          </a:r>
          <a:endParaRPr lang="en-US"/>
        </a:p>
      </dgm:t>
    </dgm:pt>
    <dgm:pt modelId="{B9FB328F-ADF7-4EEB-99AF-BDCC4F717975}" type="parTrans" cxnId="{2777A625-FD0E-444F-B9BF-4CBA8E0C8B4B}">
      <dgm:prSet/>
      <dgm:spPr/>
      <dgm:t>
        <a:bodyPr/>
        <a:lstStyle/>
        <a:p>
          <a:endParaRPr lang="en-US"/>
        </a:p>
      </dgm:t>
    </dgm:pt>
    <dgm:pt modelId="{4E8D0824-9604-4B39-9F19-199F130EED1F}" type="sibTrans" cxnId="{2777A625-FD0E-444F-B9BF-4CBA8E0C8B4B}">
      <dgm:prSet/>
      <dgm:spPr/>
      <dgm:t>
        <a:bodyPr/>
        <a:lstStyle/>
        <a:p>
          <a:endParaRPr lang="en-US"/>
        </a:p>
      </dgm:t>
    </dgm:pt>
    <dgm:pt modelId="{E26157F3-C3FA-4E8D-B6F1-D4E175B4E03E}">
      <dgm:prSet/>
      <dgm:spPr/>
      <dgm:t>
        <a:bodyPr/>
        <a:lstStyle/>
        <a:p>
          <a:r>
            <a:rPr kumimoji="1" lang="zh-CN" dirty="0"/>
            <a:t>对于其他所有外部依赖，使用测试替身</a:t>
          </a:r>
          <a:r>
            <a:rPr kumimoji="1" lang="en-US" altLang="zh-CN" dirty="0"/>
            <a:t>(Mock)</a:t>
          </a:r>
          <a:r>
            <a:rPr kumimoji="1" lang="zh-CN" dirty="0"/>
            <a:t>对其他依赖进行隔离</a:t>
          </a:r>
          <a:endParaRPr lang="en-US" dirty="0"/>
        </a:p>
      </dgm:t>
    </dgm:pt>
    <dgm:pt modelId="{82E0FC0A-C91C-4296-93D5-DAC95250A89D}" type="parTrans" cxnId="{3FAC7D2B-4051-4995-AE9E-8EF73B6CF33D}">
      <dgm:prSet/>
      <dgm:spPr/>
      <dgm:t>
        <a:bodyPr/>
        <a:lstStyle/>
        <a:p>
          <a:endParaRPr lang="en-US"/>
        </a:p>
      </dgm:t>
    </dgm:pt>
    <dgm:pt modelId="{35E66C79-8AEE-4506-9219-75678E4127D3}" type="sibTrans" cxnId="{3FAC7D2B-4051-4995-AE9E-8EF73B6CF33D}">
      <dgm:prSet/>
      <dgm:spPr/>
      <dgm:t>
        <a:bodyPr/>
        <a:lstStyle/>
        <a:p>
          <a:endParaRPr lang="en-US"/>
        </a:p>
      </dgm:t>
    </dgm:pt>
    <dgm:pt modelId="{B4EED4E7-FD04-409A-9F01-43AE24026660}">
      <dgm:prSet/>
      <dgm:spPr/>
      <dgm:t>
        <a:bodyPr/>
        <a:lstStyle/>
        <a:p>
          <a:pPr>
            <a:defRPr b="1"/>
          </a:pPr>
          <a:r>
            <a:rPr kumimoji="1" lang="zh-CN"/>
            <a:t>功能测试和验收测试</a:t>
          </a:r>
          <a:endParaRPr lang="en-US"/>
        </a:p>
      </dgm:t>
    </dgm:pt>
    <dgm:pt modelId="{28C97C6C-9767-4B20-8438-06A1E8BDFB8C}" type="parTrans" cxnId="{17CF8477-387A-42D6-B1A5-7B33CBD84CA4}">
      <dgm:prSet/>
      <dgm:spPr/>
      <dgm:t>
        <a:bodyPr/>
        <a:lstStyle/>
        <a:p>
          <a:endParaRPr lang="en-US"/>
        </a:p>
      </dgm:t>
    </dgm:pt>
    <dgm:pt modelId="{E07B39DC-4F50-470C-8E0E-791B6D4C6564}" type="sibTrans" cxnId="{17CF8477-387A-42D6-B1A5-7B33CBD84CA4}">
      <dgm:prSet/>
      <dgm:spPr/>
      <dgm:t>
        <a:bodyPr/>
        <a:lstStyle/>
        <a:p>
          <a:endParaRPr lang="en-US"/>
        </a:p>
      </dgm:t>
    </dgm:pt>
    <dgm:pt modelId="{37D85250-7EEE-4CE0-B049-DBD42606E91E}">
      <dgm:prSet/>
      <dgm:spPr/>
      <dgm:t>
        <a:bodyPr/>
        <a:lstStyle/>
        <a:p>
          <a:r>
            <a:rPr kumimoji="1" lang="zh-CN"/>
            <a:t>旨在核实整个应用程序像预期的那样工作</a:t>
          </a:r>
          <a:endParaRPr lang="en-US"/>
        </a:p>
      </dgm:t>
    </dgm:pt>
    <dgm:pt modelId="{E71A7D30-242E-4DB5-9568-F396BFEB8053}" type="parTrans" cxnId="{0F32437D-8D47-4E14-9DC2-BF3D2BAB21F2}">
      <dgm:prSet/>
      <dgm:spPr/>
      <dgm:t>
        <a:bodyPr/>
        <a:lstStyle/>
        <a:p>
          <a:endParaRPr lang="en-US"/>
        </a:p>
      </dgm:t>
    </dgm:pt>
    <dgm:pt modelId="{55525838-8F6D-49A3-ABA4-C6C75731EFE6}" type="sibTrans" cxnId="{0F32437D-8D47-4E14-9DC2-BF3D2BAB21F2}">
      <dgm:prSet/>
      <dgm:spPr/>
      <dgm:t>
        <a:bodyPr/>
        <a:lstStyle/>
        <a:p>
          <a:endParaRPr lang="en-US"/>
        </a:p>
      </dgm:t>
    </dgm:pt>
    <dgm:pt modelId="{C34D8562-56C2-4BC5-A7C5-22AEED142446}">
      <dgm:prSet/>
      <dgm:spPr/>
      <dgm:t>
        <a:bodyPr/>
        <a:lstStyle/>
        <a:p>
          <a:r>
            <a:rPr kumimoji="1" lang="zh-CN"/>
            <a:t>用于确保整个系统或者功能对用户看来可以正常工作</a:t>
          </a:r>
          <a:endParaRPr lang="en-US"/>
        </a:p>
      </dgm:t>
    </dgm:pt>
    <dgm:pt modelId="{11BB5650-D950-4D72-A8AD-174C0136DF92}" type="parTrans" cxnId="{611A6507-9A32-4B0B-B2D9-891B9DDCEE6D}">
      <dgm:prSet/>
      <dgm:spPr/>
      <dgm:t>
        <a:bodyPr/>
        <a:lstStyle/>
        <a:p>
          <a:endParaRPr lang="en-US"/>
        </a:p>
      </dgm:t>
    </dgm:pt>
    <dgm:pt modelId="{9EDAE74D-6A52-495C-948D-061E36D1B977}" type="sibTrans" cxnId="{611A6507-9A32-4B0B-B2D9-891B9DDCEE6D}">
      <dgm:prSet/>
      <dgm:spPr/>
      <dgm:t>
        <a:bodyPr/>
        <a:lstStyle/>
        <a:p>
          <a:endParaRPr lang="en-US"/>
        </a:p>
      </dgm:t>
    </dgm:pt>
    <dgm:pt modelId="{47F8EE6E-2311-4C71-B549-CE07A0D01B8F}">
      <dgm:prSet/>
      <dgm:spPr/>
      <dgm:t>
        <a:bodyPr/>
        <a:lstStyle/>
        <a:p>
          <a:pPr>
            <a:defRPr b="1"/>
          </a:pPr>
          <a:r>
            <a:rPr kumimoji="1" lang="zh-CN"/>
            <a:t>集成测试</a:t>
          </a:r>
          <a:endParaRPr lang="en-US"/>
        </a:p>
      </dgm:t>
    </dgm:pt>
    <dgm:pt modelId="{48BE5EF7-E413-41FA-8A86-708F051ECD6C}" type="parTrans" cxnId="{81C3C6A8-39DD-4DFC-BDBD-A92C9741AFDD}">
      <dgm:prSet/>
      <dgm:spPr/>
      <dgm:t>
        <a:bodyPr/>
        <a:lstStyle/>
        <a:p>
          <a:endParaRPr lang="en-US"/>
        </a:p>
      </dgm:t>
    </dgm:pt>
    <dgm:pt modelId="{29E7174B-5D00-4034-B74B-2A75A2AA52D1}" type="sibTrans" cxnId="{81C3C6A8-39DD-4DFC-BDBD-A92C9741AFDD}">
      <dgm:prSet/>
      <dgm:spPr/>
      <dgm:t>
        <a:bodyPr/>
        <a:lstStyle/>
        <a:p>
          <a:endParaRPr lang="en-US"/>
        </a:p>
      </dgm:t>
    </dgm:pt>
    <dgm:pt modelId="{CCD717FA-2A82-4750-89C2-CD94C5D95F1A}">
      <dgm:prSet/>
      <dgm:spPr/>
      <dgm:t>
        <a:bodyPr/>
        <a:lstStyle/>
        <a:p>
          <a:r>
            <a:rPr kumimoji="1" lang="zh-CN" dirty="0"/>
            <a:t>旨在核实各个单元、模块、应用程序乃至系统被妥善的集成在一起</a:t>
          </a:r>
          <a:endParaRPr lang="en-US" dirty="0"/>
        </a:p>
      </dgm:t>
    </dgm:pt>
    <dgm:pt modelId="{1B76B5AE-6E90-4026-9F64-37CC6986B8D8}" type="parTrans" cxnId="{842D63E2-2405-44A7-990D-92A745F4B714}">
      <dgm:prSet/>
      <dgm:spPr/>
      <dgm:t>
        <a:bodyPr/>
        <a:lstStyle/>
        <a:p>
          <a:endParaRPr lang="en-US"/>
        </a:p>
      </dgm:t>
    </dgm:pt>
    <dgm:pt modelId="{79153FA7-99DA-4107-8DC5-65CF4139A518}" type="sibTrans" cxnId="{842D63E2-2405-44A7-990D-92A745F4B714}">
      <dgm:prSet/>
      <dgm:spPr/>
      <dgm:t>
        <a:bodyPr/>
        <a:lstStyle/>
        <a:p>
          <a:endParaRPr lang="en-US"/>
        </a:p>
      </dgm:t>
    </dgm:pt>
    <dgm:pt modelId="{189F2E26-810B-9241-89EC-69027546DFAF}" type="pres">
      <dgm:prSet presAssocID="{397CE553-3DB0-482B-A09E-A6080051ED9B}" presName="linear" presStyleCnt="0">
        <dgm:presLayoutVars>
          <dgm:dir/>
          <dgm:animLvl val="lvl"/>
          <dgm:resizeHandles val="exact"/>
        </dgm:presLayoutVars>
      </dgm:prSet>
      <dgm:spPr/>
    </dgm:pt>
    <dgm:pt modelId="{F999A6A5-3CA8-A94F-A1FE-8C678E737167}" type="pres">
      <dgm:prSet presAssocID="{2A4B67D3-7A5F-4971-ADA2-817C73390FFA}" presName="parentLin" presStyleCnt="0"/>
      <dgm:spPr/>
    </dgm:pt>
    <dgm:pt modelId="{7B7C9CC7-D415-744B-B670-15B3AE0F427D}" type="pres">
      <dgm:prSet presAssocID="{2A4B67D3-7A5F-4971-ADA2-817C73390FFA}" presName="parentLeftMargin" presStyleLbl="node1" presStyleIdx="0" presStyleCnt="3"/>
      <dgm:spPr/>
    </dgm:pt>
    <dgm:pt modelId="{E5E2221B-54AE-8B44-9421-A1119E7C3659}" type="pres">
      <dgm:prSet presAssocID="{2A4B67D3-7A5F-4971-ADA2-817C73390F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33BD51C-8808-944D-A8CD-FA2DBA7924CA}" type="pres">
      <dgm:prSet presAssocID="{2A4B67D3-7A5F-4971-ADA2-817C73390FFA}" presName="negativeSpace" presStyleCnt="0"/>
      <dgm:spPr/>
    </dgm:pt>
    <dgm:pt modelId="{3723786B-7D90-9D41-89DB-65E33824099E}" type="pres">
      <dgm:prSet presAssocID="{2A4B67D3-7A5F-4971-ADA2-817C73390FFA}" presName="childText" presStyleLbl="conFgAcc1" presStyleIdx="0" presStyleCnt="3">
        <dgm:presLayoutVars>
          <dgm:bulletEnabled val="1"/>
        </dgm:presLayoutVars>
      </dgm:prSet>
      <dgm:spPr/>
    </dgm:pt>
    <dgm:pt modelId="{994DAD65-1F53-CD43-87D4-5480F05FC1B8}" type="pres">
      <dgm:prSet presAssocID="{A825CCE9-30B3-4539-A564-80B2EB5905C4}" presName="spaceBetweenRectangles" presStyleCnt="0"/>
      <dgm:spPr/>
    </dgm:pt>
    <dgm:pt modelId="{00A5CBDF-F051-4846-8FD5-6D09BAAA1EA7}" type="pres">
      <dgm:prSet presAssocID="{47F8EE6E-2311-4C71-B549-CE07A0D01B8F}" presName="parentLin" presStyleCnt="0"/>
      <dgm:spPr/>
    </dgm:pt>
    <dgm:pt modelId="{16B065B7-BFC1-4E46-81FD-F86C0DAF2A87}" type="pres">
      <dgm:prSet presAssocID="{47F8EE6E-2311-4C71-B549-CE07A0D01B8F}" presName="parentLeftMargin" presStyleLbl="node1" presStyleIdx="0" presStyleCnt="3"/>
      <dgm:spPr/>
    </dgm:pt>
    <dgm:pt modelId="{7A0D7D49-7D2A-994D-BA2F-7FAA48D29B43}" type="pres">
      <dgm:prSet presAssocID="{47F8EE6E-2311-4C71-B549-CE07A0D01B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6A521F8-E7A5-474C-A50F-25EAB0B64888}" type="pres">
      <dgm:prSet presAssocID="{47F8EE6E-2311-4C71-B549-CE07A0D01B8F}" presName="negativeSpace" presStyleCnt="0"/>
      <dgm:spPr/>
    </dgm:pt>
    <dgm:pt modelId="{22B9D979-DABD-7D42-9F05-73B2FD6D9F8F}" type="pres">
      <dgm:prSet presAssocID="{47F8EE6E-2311-4C71-B549-CE07A0D01B8F}" presName="childText" presStyleLbl="conFgAcc1" presStyleIdx="1" presStyleCnt="3">
        <dgm:presLayoutVars>
          <dgm:bulletEnabled val="1"/>
        </dgm:presLayoutVars>
      </dgm:prSet>
      <dgm:spPr/>
    </dgm:pt>
    <dgm:pt modelId="{A8095523-0CFB-2A40-8D87-BC41627702EB}" type="pres">
      <dgm:prSet presAssocID="{29E7174B-5D00-4034-B74B-2A75A2AA52D1}" presName="spaceBetweenRectangles" presStyleCnt="0"/>
      <dgm:spPr/>
    </dgm:pt>
    <dgm:pt modelId="{6F7A07D6-5E8D-9F41-BD19-CC291FAB17FD}" type="pres">
      <dgm:prSet presAssocID="{B4EED4E7-FD04-409A-9F01-43AE24026660}" presName="parentLin" presStyleCnt="0"/>
      <dgm:spPr/>
    </dgm:pt>
    <dgm:pt modelId="{BB2922EE-7A76-CB46-8DA2-79E75D77811D}" type="pres">
      <dgm:prSet presAssocID="{B4EED4E7-FD04-409A-9F01-43AE24026660}" presName="parentLeftMargin" presStyleLbl="node1" presStyleIdx="1" presStyleCnt="3"/>
      <dgm:spPr/>
    </dgm:pt>
    <dgm:pt modelId="{D0C93C88-9D41-5741-AAA2-884AB1D4D86E}" type="pres">
      <dgm:prSet presAssocID="{B4EED4E7-FD04-409A-9F01-43AE2402666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1092AE3-8B3A-044C-B2FC-3D81210712FD}" type="pres">
      <dgm:prSet presAssocID="{B4EED4E7-FD04-409A-9F01-43AE24026660}" presName="negativeSpace" presStyleCnt="0"/>
      <dgm:spPr/>
    </dgm:pt>
    <dgm:pt modelId="{3146E160-7842-644A-8CED-9B31B1F22B62}" type="pres">
      <dgm:prSet presAssocID="{B4EED4E7-FD04-409A-9F01-43AE2402666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E6E0904-CAB8-7541-B004-0B772313A4F9}" type="presOf" srcId="{E26157F3-C3FA-4E8D-B6F1-D4E175B4E03E}" destId="{3723786B-7D90-9D41-89DB-65E33824099E}" srcOrd="0" destOrd="1" presId="urn:microsoft.com/office/officeart/2005/8/layout/list1"/>
    <dgm:cxn modelId="{611A6507-9A32-4B0B-B2D9-891B9DDCEE6D}" srcId="{B4EED4E7-FD04-409A-9F01-43AE24026660}" destId="{C34D8562-56C2-4BC5-A7C5-22AEED142446}" srcOrd="1" destOrd="0" parTransId="{11BB5650-D950-4D72-A8AD-174C0136DF92}" sibTransId="{9EDAE74D-6A52-495C-948D-061E36D1B977}"/>
    <dgm:cxn modelId="{E2B1600B-6AD3-CE42-8C11-4541C48A4B3D}" type="presOf" srcId="{47F8EE6E-2311-4C71-B549-CE07A0D01B8F}" destId="{7A0D7D49-7D2A-994D-BA2F-7FAA48D29B43}" srcOrd="1" destOrd="0" presId="urn:microsoft.com/office/officeart/2005/8/layout/list1"/>
    <dgm:cxn modelId="{2777A625-FD0E-444F-B9BF-4CBA8E0C8B4B}" srcId="{2A4B67D3-7A5F-4971-ADA2-817C73390FFA}" destId="{FA334A4C-9C59-4FF7-850E-7584BCF07D6F}" srcOrd="0" destOrd="0" parTransId="{B9FB328F-ADF7-4EEB-99AF-BDCC4F717975}" sibTransId="{4E8D0824-9604-4B39-9F19-199F130EED1F}"/>
    <dgm:cxn modelId="{3FAC7D2B-4051-4995-AE9E-8EF73B6CF33D}" srcId="{2A4B67D3-7A5F-4971-ADA2-817C73390FFA}" destId="{E26157F3-C3FA-4E8D-B6F1-D4E175B4E03E}" srcOrd="1" destOrd="0" parTransId="{82E0FC0A-C91C-4296-93D5-DAC95250A89D}" sibTransId="{35E66C79-8AEE-4506-9219-75678E4127D3}"/>
    <dgm:cxn modelId="{D27CAC30-67DB-414A-8DD5-9980A8E27DDE}" type="presOf" srcId="{2A4B67D3-7A5F-4971-ADA2-817C73390FFA}" destId="{7B7C9CC7-D415-744B-B670-15B3AE0F427D}" srcOrd="0" destOrd="0" presId="urn:microsoft.com/office/officeart/2005/8/layout/list1"/>
    <dgm:cxn modelId="{6691483E-FDEA-E144-970C-2B4119A46FAA}" type="presOf" srcId="{37D85250-7EEE-4CE0-B049-DBD42606E91E}" destId="{3146E160-7842-644A-8CED-9B31B1F22B62}" srcOrd="0" destOrd="0" presId="urn:microsoft.com/office/officeart/2005/8/layout/list1"/>
    <dgm:cxn modelId="{93A9BF55-A4C6-6D43-9D79-BD0F57397C0E}" type="presOf" srcId="{B4EED4E7-FD04-409A-9F01-43AE24026660}" destId="{BB2922EE-7A76-CB46-8DA2-79E75D77811D}" srcOrd="0" destOrd="0" presId="urn:microsoft.com/office/officeart/2005/8/layout/list1"/>
    <dgm:cxn modelId="{036FCC61-CB6C-7146-AD7B-925D720365C2}" type="presOf" srcId="{CCD717FA-2A82-4750-89C2-CD94C5D95F1A}" destId="{22B9D979-DABD-7D42-9F05-73B2FD6D9F8F}" srcOrd="0" destOrd="0" presId="urn:microsoft.com/office/officeart/2005/8/layout/list1"/>
    <dgm:cxn modelId="{95099D6A-2FD0-4A06-B86D-5B9C0752D63D}" srcId="{397CE553-3DB0-482B-A09E-A6080051ED9B}" destId="{2A4B67D3-7A5F-4971-ADA2-817C73390FFA}" srcOrd="0" destOrd="0" parTransId="{A0F3C124-A664-469E-AB0B-83D30C65B105}" sibTransId="{A825CCE9-30B3-4539-A564-80B2EB5905C4}"/>
    <dgm:cxn modelId="{17CF8477-387A-42D6-B1A5-7B33CBD84CA4}" srcId="{397CE553-3DB0-482B-A09E-A6080051ED9B}" destId="{B4EED4E7-FD04-409A-9F01-43AE24026660}" srcOrd="2" destOrd="0" parTransId="{28C97C6C-9767-4B20-8438-06A1E8BDFB8C}" sibTransId="{E07B39DC-4F50-470C-8E0E-791B6D4C6564}"/>
    <dgm:cxn modelId="{0F32437D-8D47-4E14-9DC2-BF3D2BAB21F2}" srcId="{B4EED4E7-FD04-409A-9F01-43AE24026660}" destId="{37D85250-7EEE-4CE0-B049-DBD42606E91E}" srcOrd="0" destOrd="0" parTransId="{E71A7D30-242E-4DB5-9568-F396BFEB8053}" sibTransId="{55525838-8F6D-49A3-ABA4-C6C75731EFE6}"/>
    <dgm:cxn modelId="{764D628F-7E76-F841-AF7A-3A10F709282D}" type="presOf" srcId="{B4EED4E7-FD04-409A-9F01-43AE24026660}" destId="{D0C93C88-9D41-5741-AAA2-884AB1D4D86E}" srcOrd="1" destOrd="0" presId="urn:microsoft.com/office/officeart/2005/8/layout/list1"/>
    <dgm:cxn modelId="{71E48392-658B-8A45-901C-4A238AAC8BFB}" type="presOf" srcId="{FA334A4C-9C59-4FF7-850E-7584BCF07D6F}" destId="{3723786B-7D90-9D41-89DB-65E33824099E}" srcOrd="0" destOrd="0" presId="urn:microsoft.com/office/officeart/2005/8/layout/list1"/>
    <dgm:cxn modelId="{A54152A1-B062-E84A-AACE-3BDA6A8672B1}" type="presOf" srcId="{2A4B67D3-7A5F-4971-ADA2-817C73390FFA}" destId="{E5E2221B-54AE-8B44-9421-A1119E7C3659}" srcOrd="1" destOrd="0" presId="urn:microsoft.com/office/officeart/2005/8/layout/list1"/>
    <dgm:cxn modelId="{81C3C6A8-39DD-4DFC-BDBD-A92C9741AFDD}" srcId="{397CE553-3DB0-482B-A09E-A6080051ED9B}" destId="{47F8EE6E-2311-4C71-B549-CE07A0D01B8F}" srcOrd="1" destOrd="0" parTransId="{48BE5EF7-E413-41FA-8A86-708F051ECD6C}" sibTransId="{29E7174B-5D00-4034-B74B-2A75A2AA52D1}"/>
    <dgm:cxn modelId="{DFADC3A9-50BC-4248-BDF9-6156B6679B3B}" type="presOf" srcId="{397CE553-3DB0-482B-A09E-A6080051ED9B}" destId="{189F2E26-810B-9241-89EC-69027546DFAF}" srcOrd="0" destOrd="0" presId="urn:microsoft.com/office/officeart/2005/8/layout/list1"/>
    <dgm:cxn modelId="{525746D5-B97D-8D4A-B48A-B1C580A323D6}" type="presOf" srcId="{C34D8562-56C2-4BC5-A7C5-22AEED142446}" destId="{3146E160-7842-644A-8CED-9B31B1F22B62}" srcOrd="0" destOrd="1" presId="urn:microsoft.com/office/officeart/2005/8/layout/list1"/>
    <dgm:cxn modelId="{7C34CFDD-43E1-064C-B58B-C112F1CB016A}" type="presOf" srcId="{47F8EE6E-2311-4C71-B549-CE07A0D01B8F}" destId="{16B065B7-BFC1-4E46-81FD-F86C0DAF2A87}" srcOrd="0" destOrd="0" presId="urn:microsoft.com/office/officeart/2005/8/layout/list1"/>
    <dgm:cxn modelId="{842D63E2-2405-44A7-990D-92A745F4B714}" srcId="{47F8EE6E-2311-4C71-B549-CE07A0D01B8F}" destId="{CCD717FA-2A82-4750-89C2-CD94C5D95F1A}" srcOrd="0" destOrd="0" parTransId="{1B76B5AE-6E90-4026-9F64-37CC6986B8D8}" sibTransId="{79153FA7-99DA-4107-8DC5-65CF4139A518}"/>
    <dgm:cxn modelId="{6FF2F626-C991-674F-B055-99EEED342BD2}" type="presParOf" srcId="{189F2E26-810B-9241-89EC-69027546DFAF}" destId="{F999A6A5-3CA8-A94F-A1FE-8C678E737167}" srcOrd="0" destOrd="0" presId="urn:microsoft.com/office/officeart/2005/8/layout/list1"/>
    <dgm:cxn modelId="{61D1E61B-E221-494A-9A4B-C0C387092D0D}" type="presParOf" srcId="{F999A6A5-3CA8-A94F-A1FE-8C678E737167}" destId="{7B7C9CC7-D415-744B-B670-15B3AE0F427D}" srcOrd="0" destOrd="0" presId="urn:microsoft.com/office/officeart/2005/8/layout/list1"/>
    <dgm:cxn modelId="{118136AA-024B-6F40-85D8-35714A6D8644}" type="presParOf" srcId="{F999A6A5-3CA8-A94F-A1FE-8C678E737167}" destId="{E5E2221B-54AE-8B44-9421-A1119E7C3659}" srcOrd="1" destOrd="0" presId="urn:microsoft.com/office/officeart/2005/8/layout/list1"/>
    <dgm:cxn modelId="{45D74381-00B6-6449-8154-2DD1CDEEDF7A}" type="presParOf" srcId="{189F2E26-810B-9241-89EC-69027546DFAF}" destId="{B33BD51C-8808-944D-A8CD-FA2DBA7924CA}" srcOrd="1" destOrd="0" presId="urn:microsoft.com/office/officeart/2005/8/layout/list1"/>
    <dgm:cxn modelId="{10461E0C-708A-224E-990A-7BD45EB2D582}" type="presParOf" srcId="{189F2E26-810B-9241-89EC-69027546DFAF}" destId="{3723786B-7D90-9D41-89DB-65E33824099E}" srcOrd="2" destOrd="0" presId="urn:microsoft.com/office/officeart/2005/8/layout/list1"/>
    <dgm:cxn modelId="{EDADD489-6A8C-A042-A7C7-44FCD745F510}" type="presParOf" srcId="{189F2E26-810B-9241-89EC-69027546DFAF}" destId="{994DAD65-1F53-CD43-87D4-5480F05FC1B8}" srcOrd="3" destOrd="0" presId="urn:microsoft.com/office/officeart/2005/8/layout/list1"/>
    <dgm:cxn modelId="{AA4B234C-F61A-F743-A5A4-2483F3013474}" type="presParOf" srcId="{189F2E26-810B-9241-89EC-69027546DFAF}" destId="{00A5CBDF-F051-4846-8FD5-6D09BAAA1EA7}" srcOrd="4" destOrd="0" presId="urn:microsoft.com/office/officeart/2005/8/layout/list1"/>
    <dgm:cxn modelId="{40D6C1D7-9218-9D40-8297-950984A89051}" type="presParOf" srcId="{00A5CBDF-F051-4846-8FD5-6D09BAAA1EA7}" destId="{16B065B7-BFC1-4E46-81FD-F86C0DAF2A87}" srcOrd="0" destOrd="0" presId="urn:microsoft.com/office/officeart/2005/8/layout/list1"/>
    <dgm:cxn modelId="{AE4B0ED3-EEF4-EC44-9CCF-14C068AED2D7}" type="presParOf" srcId="{00A5CBDF-F051-4846-8FD5-6D09BAAA1EA7}" destId="{7A0D7D49-7D2A-994D-BA2F-7FAA48D29B43}" srcOrd="1" destOrd="0" presId="urn:microsoft.com/office/officeart/2005/8/layout/list1"/>
    <dgm:cxn modelId="{044124BD-E1C2-E64C-A0DE-30A73C25951D}" type="presParOf" srcId="{189F2E26-810B-9241-89EC-69027546DFAF}" destId="{16A521F8-E7A5-474C-A50F-25EAB0B64888}" srcOrd="5" destOrd="0" presId="urn:microsoft.com/office/officeart/2005/8/layout/list1"/>
    <dgm:cxn modelId="{B0A7280B-0986-2C40-BCAB-1CF868262E03}" type="presParOf" srcId="{189F2E26-810B-9241-89EC-69027546DFAF}" destId="{22B9D979-DABD-7D42-9F05-73B2FD6D9F8F}" srcOrd="6" destOrd="0" presId="urn:microsoft.com/office/officeart/2005/8/layout/list1"/>
    <dgm:cxn modelId="{DB22E64F-7DA8-EF41-922D-B3CBA836682E}" type="presParOf" srcId="{189F2E26-810B-9241-89EC-69027546DFAF}" destId="{A8095523-0CFB-2A40-8D87-BC41627702EB}" srcOrd="7" destOrd="0" presId="urn:microsoft.com/office/officeart/2005/8/layout/list1"/>
    <dgm:cxn modelId="{1BA92E01-9AC3-7344-9161-81B883058B92}" type="presParOf" srcId="{189F2E26-810B-9241-89EC-69027546DFAF}" destId="{6F7A07D6-5E8D-9F41-BD19-CC291FAB17FD}" srcOrd="8" destOrd="0" presId="urn:microsoft.com/office/officeart/2005/8/layout/list1"/>
    <dgm:cxn modelId="{875C2F0B-ACC6-8D44-BE5C-3CD0BE7C94AD}" type="presParOf" srcId="{6F7A07D6-5E8D-9F41-BD19-CC291FAB17FD}" destId="{BB2922EE-7A76-CB46-8DA2-79E75D77811D}" srcOrd="0" destOrd="0" presId="urn:microsoft.com/office/officeart/2005/8/layout/list1"/>
    <dgm:cxn modelId="{ADC921D3-9B40-F249-94DA-DF286E03A82A}" type="presParOf" srcId="{6F7A07D6-5E8D-9F41-BD19-CC291FAB17FD}" destId="{D0C93C88-9D41-5741-AAA2-884AB1D4D86E}" srcOrd="1" destOrd="0" presId="urn:microsoft.com/office/officeart/2005/8/layout/list1"/>
    <dgm:cxn modelId="{B88AA154-19C0-2A4B-BB55-5D4EB898D6E5}" type="presParOf" srcId="{189F2E26-810B-9241-89EC-69027546DFAF}" destId="{41092AE3-8B3A-044C-B2FC-3D81210712FD}" srcOrd="9" destOrd="0" presId="urn:microsoft.com/office/officeart/2005/8/layout/list1"/>
    <dgm:cxn modelId="{A02D0C2E-3CC4-0C47-8575-BE4C95BE6D37}" type="presParOf" srcId="{189F2E26-810B-9241-89EC-69027546DFAF}" destId="{3146E160-7842-644A-8CED-9B31B1F22B6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976D0-2E56-CE4C-BCF2-6EEC975B1D95}">
      <dsp:nvSpPr>
        <dsp:cNvPr id="0" name=""/>
        <dsp:cNvSpPr/>
      </dsp:nvSpPr>
      <dsp:spPr>
        <a:xfrm>
          <a:off x="0" y="369"/>
          <a:ext cx="10363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D2C1E-CD11-4243-BB90-FBCBB7FF32B0}">
      <dsp:nvSpPr>
        <dsp:cNvPr id="0" name=""/>
        <dsp:cNvSpPr/>
      </dsp:nvSpPr>
      <dsp:spPr>
        <a:xfrm>
          <a:off x="0" y="369"/>
          <a:ext cx="10363200" cy="605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 baseline="0"/>
            <a:t>TDD(</a:t>
          </a:r>
          <a:r>
            <a:rPr kumimoji="1" lang="zh-CN" sz="2500" kern="1200" baseline="0"/>
            <a:t>测试驱动开发</a:t>
          </a:r>
          <a:r>
            <a:rPr kumimoji="1" lang="en-US" sz="2500" kern="1200" baseline="0"/>
            <a:t>)</a:t>
          </a:r>
          <a:endParaRPr lang="en-US" sz="2500" kern="1200"/>
        </a:p>
      </dsp:txBody>
      <dsp:txXfrm>
        <a:off x="0" y="369"/>
        <a:ext cx="10363200" cy="605665"/>
      </dsp:txXfrm>
    </dsp:sp>
    <dsp:sp modelId="{10505B9B-5BE5-314B-AAA6-84C050EE1B32}">
      <dsp:nvSpPr>
        <dsp:cNvPr id="0" name=""/>
        <dsp:cNvSpPr/>
      </dsp:nvSpPr>
      <dsp:spPr>
        <a:xfrm>
          <a:off x="0" y="606035"/>
          <a:ext cx="103632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3A512-B3CE-CD46-8BCB-AB0ABB94D691}">
      <dsp:nvSpPr>
        <dsp:cNvPr id="0" name=""/>
        <dsp:cNvSpPr/>
      </dsp:nvSpPr>
      <dsp:spPr>
        <a:xfrm>
          <a:off x="0" y="606035"/>
          <a:ext cx="10363200" cy="605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 baseline="0"/>
            <a:t>BDD(</a:t>
          </a:r>
          <a:r>
            <a:rPr kumimoji="1" lang="zh-CN" sz="2500" kern="1200" baseline="0"/>
            <a:t>行为驱动开发</a:t>
          </a:r>
          <a:r>
            <a:rPr kumimoji="1" lang="en-US" sz="2500" kern="1200" baseline="0"/>
            <a:t>)</a:t>
          </a:r>
          <a:endParaRPr lang="en-US" sz="2500" kern="1200"/>
        </a:p>
      </dsp:txBody>
      <dsp:txXfrm>
        <a:off x="0" y="606035"/>
        <a:ext cx="10363200" cy="605665"/>
      </dsp:txXfrm>
    </dsp:sp>
    <dsp:sp modelId="{21C527C6-3AA5-D147-8ADA-4659A5234680}">
      <dsp:nvSpPr>
        <dsp:cNvPr id="0" name=""/>
        <dsp:cNvSpPr/>
      </dsp:nvSpPr>
      <dsp:spPr>
        <a:xfrm>
          <a:off x="0" y="1211700"/>
          <a:ext cx="103632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10CE6-B4DE-B848-A030-3AE66ACD0A13}">
      <dsp:nvSpPr>
        <dsp:cNvPr id="0" name=""/>
        <dsp:cNvSpPr/>
      </dsp:nvSpPr>
      <dsp:spPr>
        <a:xfrm>
          <a:off x="0" y="1211700"/>
          <a:ext cx="10363200" cy="605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 baseline="0" dirty="0"/>
            <a:t>Spock</a:t>
          </a:r>
          <a:r>
            <a:rPr kumimoji="1" lang="zh-CN" sz="2500" kern="1200" baseline="0" dirty="0"/>
            <a:t> </a:t>
          </a:r>
          <a:r>
            <a:rPr kumimoji="1" lang="en-US" altLang="zh-CN" sz="2500" kern="1200" baseline="0" dirty="0"/>
            <a:t>vs</a:t>
          </a:r>
          <a:r>
            <a:rPr kumimoji="1" lang="zh-CN" altLang="en-US" sz="2500" kern="1200" baseline="0" dirty="0"/>
            <a:t> </a:t>
          </a:r>
          <a:r>
            <a:rPr kumimoji="1" lang="en-US" altLang="zh-CN" sz="2500" kern="1200" baseline="0" dirty="0"/>
            <a:t>Junit</a:t>
          </a:r>
          <a:endParaRPr lang="en-US" sz="2500" kern="1200" dirty="0"/>
        </a:p>
      </dsp:txBody>
      <dsp:txXfrm>
        <a:off x="0" y="1211700"/>
        <a:ext cx="10363200" cy="605665"/>
      </dsp:txXfrm>
    </dsp:sp>
    <dsp:sp modelId="{30FF06C4-8275-5B4F-8E46-4CD142406E42}">
      <dsp:nvSpPr>
        <dsp:cNvPr id="0" name=""/>
        <dsp:cNvSpPr/>
      </dsp:nvSpPr>
      <dsp:spPr>
        <a:xfrm>
          <a:off x="0" y="1817366"/>
          <a:ext cx="103632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9863F-922A-C54F-A2F8-74243990D6D4}">
      <dsp:nvSpPr>
        <dsp:cNvPr id="0" name=""/>
        <dsp:cNvSpPr/>
      </dsp:nvSpPr>
      <dsp:spPr>
        <a:xfrm>
          <a:off x="0" y="1817366"/>
          <a:ext cx="10363200" cy="605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500" kern="1200" baseline="0"/>
            <a:t>如何很好的测量代码覆盖率（</a:t>
          </a:r>
          <a:r>
            <a:rPr kumimoji="1" lang="en-US" sz="2500" kern="1200" baseline="0"/>
            <a:t>jacoco</a:t>
          </a:r>
          <a:r>
            <a:rPr kumimoji="1" lang="zh-CN" sz="2500" kern="1200" baseline="0"/>
            <a:t>）</a:t>
          </a:r>
          <a:endParaRPr lang="en-US" sz="2500" kern="1200"/>
        </a:p>
      </dsp:txBody>
      <dsp:txXfrm>
        <a:off x="0" y="1817366"/>
        <a:ext cx="10363200" cy="605665"/>
      </dsp:txXfrm>
    </dsp:sp>
    <dsp:sp modelId="{9A2646F7-61B7-7E4F-AACB-6A96F6E17AC5}">
      <dsp:nvSpPr>
        <dsp:cNvPr id="0" name=""/>
        <dsp:cNvSpPr/>
      </dsp:nvSpPr>
      <dsp:spPr>
        <a:xfrm>
          <a:off x="0" y="2423031"/>
          <a:ext cx="103632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EF8FA-4B46-7240-ADCB-E20443311B58}">
      <dsp:nvSpPr>
        <dsp:cNvPr id="0" name=""/>
        <dsp:cNvSpPr/>
      </dsp:nvSpPr>
      <dsp:spPr>
        <a:xfrm>
          <a:off x="0" y="2423031"/>
          <a:ext cx="10363200" cy="605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500" kern="1200" baseline="0" dirty="0"/>
            <a:t>关于</a:t>
          </a:r>
          <a:r>
            <a:rPr kumimoji="1" lang="en-US" sz="2500" kern="1200" baseline="0" dirty="0"/>
            <a:t>BDD</a:t>
          </a:r>
          <a:r>
            <a:rPr kumimoji="1" lang="zh-CN" sz="2500" kern="1200" baseline="0" dirty="0"/>
            <a:t>在项目中的运用</a:t>
          </a:r>
          <a:endParaRPr lang="en-US" sz="2500" kern="1200" dirty="0"/>
        </a:p>
      </dsp:txBody>
      <dsp:txXfrm>
        <a:off x="0" y="2423031"/>
        <a:ext cx="10363200" cy="60566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827E6-F479-A649-8F98-E76F0AE4392A}">
      <dsp:nvSpPr>
        <dsp:cNvPr id="0" name=""/>
        <dsp:cNvSpPr/>
      </dsp:nvSpPr>
      <dsp:spPr>
        <a:xfrm>
          <a:off x="2093912" y="0"/>
          <a:ext cx="2093912" cy="1450446"/>
        </a:xfrm>
        <a:prstGeom prst="trapezoid">
          <a:avLst>
            <a:gd name="adj" fmla="val 7218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用户测试</a:t>
          </a:r>
        </a:p>
      </dsp:txBody>
      <dsp:txXfrm>
        <a:off x="2093912" y="0"/>
        <a:ext cx="2093912" cy="1450446"/>
      </dsp:txXfrm>
    </dsp:sp>
    <dsp:sp modelId="{A604EFFD-FDD6-174D-B7D7-BF212C87B7FE}">
      <dsp:nvSpPr>
        <dsp:cNvPr id="0" name=""/>
        <dsp:cNvSpPr/>
      </dsp:nvSpPr>
      <dsp:spPr>
        <a:xfrm>
          <a:off x="1046956" y="1450446"/>
          <a:ext cx="4187824" cy="1450446"/>
        </a:xfrm>
        <a:prstGeom prst="trapezoid">
          <a:avLst>
            <a:gd name="adj" fmla="val 7218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/>
            <a:t>集成测试</a:t>
          </a:r>
        </a:p>
      </dsp:txBody>
      <dsp:txXfrm>
        <a:off x="1779825" y="1450446"/>
        <a:ext cx="2722086" cy="1450446"/>
      </dsp:txXfrm>
    </dsp:sp>
    <dsp:sp modelId="{0870139C-44BE-F341-8898-8E30F6519A77}">
      <dsp:nvSpPr>
        <dsp:cNvPr id="0" name=""/>
        <dsp:cNvSpPr/>
      </dsp:nvSpPr>
      <dsp:spPr>
        <a:xfrm>
          <a:off x="0" y="2900892"/>
          <a:ext cx="6281737" cy="1450446"/>
        </a:xfrm>
        <a:prstGeom prst="trapezoid">
          <a:avLst>
            <a:gd name="adj" fmla="val 7218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/>
            <a:t>单元测试</a:t>
          </a:r>
        </a:p>
      </dsp:txBody>
      <dsp:txXfrm>
        <a:off x="1099303" y="2900892"/>
        <a:ext cx="4083129" cy="1450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0B067-CE14-EE42-91B9-7489FD91206C}">
      <dsp:nvSpPr>
        <dsp:cNvPr id="0" name=""/>
        <dsp:cNvSpPr/>
      </dsp:nvSpPr>
      <dsp:spPr>
        <a:xfrm>
          <a:off x="3482" y="1180481"/>
          <a:ext cx="1697214" cy="10777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8A09042-333B-1944-B26D-282FE27A0C4A}">
      <dsp:nvSpPr>
        <dsp:cNvPr id="0" name=""/>
        <dsp:cNvSpPr/>
      </dsp:nvSpPr>
      <dsp:spPr>
        <a:xfrm>
          <a:off x="192062" y="1359632"/>
          <a:ext cx="1697214" cy="1077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200" kern="1200" dirty="0"/>
            <a:t>什么是测试驱动开发</a:t>
          </a:r>
          <a:endParaRPr lang="en-US" sz="2200" kern="1200" dirty="0"/>
        </a:p>
      </dsp:txBody>
      <dsp:txXfrm>
        <a:off x="223628" y="1391198"/>
        <a:ext cx="1634082" cy="1014599"/>
      </dsp:txXfrm>
    </dsp:sp>
    <dsp:sp modelId="{9BCB5BFC-7A1A-024B-B58F-428643B5B704}">
      <dsp:nvSpPr>
        <dsp:cNvPr id="0" name=""/>
        <dsp:cNvSpPr/>
      </dsp:nvSpPr>
      <dsp:spPr>
        <a:xfrm>
          <a:off x="2077856" y="1180481"/>
          <a:ext cx="1697214" cy="10777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DD651B6-9F78-BA48-8C51-6449BE9F9D7E}">
      <dsp:nvSpPr>
        <dsp:cNvPr id="0" name=""/>
        <dsp:cNvSpPr/>
      </dsp:nvSpPr>
      <dsp:spPr>
        <a:xfrm>
          <a:off x="2266435" y="1359632"/>
          <a:ext cx="1697214" cy="1077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200" kern="1200" dirty="0"/>
            <a:t>红灯</a:t>
          </a:r>
          <a:r>
            <a:rPr kumimoji="1" lang="en-US" sz="2200" kern="1200" dirty="0"/>
            <a:t>——</a:t>
          </a:r>
          <a:r>
            <a:rPr kumimoji="1" lang="zh-CN" sz="2200" kern="1200" dirty="0"/>
            <a:t>绿灯</a:t>
          </a:r>
          <a:r>
            <a:rPr kumimoji="1" lang="en-US" sz="2200" kern="1200" dirty="0"/>
            <a:t>——</a:t>
          </a:r>
          <a:r>
            <a:rPr kumimoji="1" lang="zh-CN" sz="2200" kern="1200" dirty="0"/>
            <a:t>重构</a:t>
          </a:r>
          <a:endParaRPr lang="en-US" sz="2200" kern="1200" dirty="0"/>
        </a:p>
      </dsp:txBody>
      <dsp:txXfrm>
        <a:off x="2298001" y="1391198"/>
        <a:ext cx="1634082" cy="1014599"/>
      </dsp:txXfrm>
    </dsp:sp>
    <dsp:sp modelId="{6D2CA32B-EB32-DE41-B6CD-C72078CBE3DA}">
      <dsp:nvSpPr>
        <dsp:cNvPr id="0" name=""/>
        <dsp:cNvSpPr/>
      </dsp:nvSpPr>
      <dsp:spPr>
        <a:xfrm>
          <a:off x="4152229" y="1180481"/>
          <a:ext cx="1697214" cy="10777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CAB28E-B3C3-0E4C-84C0-C3EF07BBBBC7}">
      <dsp:nvSpPr>
        <dsp:cNvPr id="0" name=""/>
        <dsp:cNvSpPr/>
      </dsp:nvSpPr>
      <dsp:spPr>
        <a:xfrm>
          <a:off x="4340808" y="1359632"/>
          <a:ext cx="1697214" cy="1077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200" kern="1200"/>
            <a:t>单元测试</a:t>
          </a:r>
          <a:endParaRPr lang="en-US" sz="2200" kern="1200"/>
        </a:p>
      </dsp:txBody>
      <dsp:txXfrm>
        <a:off x="4372374" y="1391198"/>
        <a:ext cx="1634082" cy="1014599"/>
      </dsp:txXfrm>
    </dsp:sp>
    <dsp:sp modelId="{E65624FF-F4A3-1647-99D9-C5227DAB069C}">
      <dsp:nvSpPr>
        <dsp:cNvPr id="0" name=""/>
        <dsp:cNvSpPr/>
      </dsp:nvSpPr>
      <dsp:spPr>
        <a:xfrm>
          <a:off x="6226602" y="1180481"/>
          <a:ext cx="1697214" cy="10777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241FEF-106F-DA42-891A-7D04F9311C5D}">
      <dsp:nvSpPr>
        <dsp:cNvPr id="0" name=""/>
        <dsp:cNvSpPr/>
      </dsp:nvSpPr>
      <dsp:spPr>
        <a:xfrm>
          <a:off x="6415181" y="1359632"/>
          <a:ext cx="1697214" cy="1077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200" kern="1200"/>
            <a:t>集成测试</a:t>
          </a:r>
          <a:endParaRPr lang="en-US" sz="2200" kern="1200"/>
        </a:p>
      </dsp:txBody>
      <dsp:txXfrm>
        <a:off x="6446747" y="1391198"/>
        <a:ext cx="1634082" cy="1014599"/>
      </dsp:txXfrm>
    </dsp:sp>
    <dsp:sp modelId="{442E9AF5-0B7F-C442-AFB0-3A403D8C5EB9}">
      <dsp:nvSpPr>
        <dsp:cNvPr id="0" name=""/>
        <dsp:cNvSpPr/>
      </dsp:nvSpPr>
      <dsp:spPr>
        <a:xfrm>
          <a:off x="8300975" y="1180481"/>
          <a:ext cx="1697214" cy="10777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2F82D1-9ED0-A742-9E9B-11B5FE890CCB}">
      <dsp:nvSpPr>
        <dsp:cNvPr id="0" name=""/>
        <dsp:cNvSpPr/>
      </dsp:nvSpPr>
      <dsp:spPr>
        <a:xfrm>
          <a:off x="8489554" y="1359632"/>
          <a:ext cx="1697214" cy="1077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200" kern="1200"/>
            <a:t>代码覆盖率工具</a:t>
          </a:r>
          <a:endParaRPr lang="en-US" sz="2200" kern="1200"/>
        </a:p>
      </dsp:txBody>
      <dsp:txXfrm>
        <a:off x="8521120" y="1391198"/>
        <a:ext cx="1634082" cy="1014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8731A-842B-BD4C-982C-E03D37606B7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D5F702-6D02-D740-B9E7-C7D5C66E1A00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600" kern="1200"/>
            <a:t>测试驱动开发是一个依赖于非常短的开发周期重复的过程。 它基于极限编程（</a:t>
          </a:r>
          <a:r>
            <a:rPr kumimoji="1" lang="en-US" sz="2600" kern="1200"/>
            <a:t>XP</a:t>
          </a:r>
          <a:r>
            <a:rPr kumimoji="1" lang="zh-CN" sz="2600" kern="1200"/>
            <a:t>）的测试优先概念，鼓励简单的设计和高度自信。</a:t>
          </a:r>
          <a:endParaRPr lang="en-US" sz="2600" kern="1200"/>
        </a:p>
      </dsp:txBody>
      <dsp:txXfrm>
        <a:off x="0" y="0"/>
        <a:ext cx="10515600" cy="2175669"/>
      </dsp:txXfrm>
    </dsp:sp>
    <dsp:sp modelId="{82AC96DB-CF77-454F-B0DD-562BAB25215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938D96-D05F-BA41-B6C2-21395D67C3FD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测试驱动开发是戴两顶帽子思考的开发方式：先戴上实现功能的帽子，在测试的辅助下，快速实现其功能；再戴上重构的帽子，在测试的保护下，通过去除冗余的代码，提高代码质量。测试驱动着整个开发过程：首先，驱动代码的设计和功能的实现；其后，驱动代码的再设计和重构。</a:t>
          </a:r>
          <a:endParaRPr lang="en-US" sz="2600" kern="1200"/>
        </a:p>
      </dsp:txBody>
      <dsp:txXfrm>
        <a:off x="0" y="2175669"/>
        <a:ext cx="10515600" cy="21756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688CF-0BB1-4CF6-9C22-950BF04C5767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44249-A25F-4BC9-9169-7BC02309D2FE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500" kern="1200"/>
            <a:t>测试驱动开发不是测试方法，而是一种设计方法</a:t>
          </a:r>
          <a:endParaRPr lang="en-US" sz="1500" kern="1200"/>
        </a:p>
      </dsp:txBody>
      <dsp:txXfrm>
        <a:off x="417971" y="2644140"/>
        <a:ext cx="2889450" cy="720000"/>
      </dsp:txXfrm>
    </dsp:sp>
    <dsp:sp modelId="{F0AFBABD-4D3B-4F87-BB38-BF060C465C68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FE2ED-998D-4DE1-B97F-FD2848E7E0AC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 dirty="0"/>
            <a:t>测试驱动开发的主要目的是提供可测试的代码设计，测试只是一个副产品</a:t>
          </a:r>
          <a:endParaRPr lang="en-US" sz="1500" kern="1200" dirty="0"/>
        </a:p>
      </dsp:txBody>
      <dsp:txXfrm>
        <a:off x="3813075" y="2644140"/>
        <a:ext cx="2889450" cy="720000"/>
      </dsp:txXfrm>
    </dsp:sp>
    <dsp:sp modelId="{5D9566F0-82EF-498F-85B6-D2DA95F48E1C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0B3E6-5CFF-40ED-844A-A80AB185D726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以</a:t>
          </a:r>
          <a:r>
            <a:rPr lang="en-US" sz="1500" kern="1200"/>
            <a:t>TDD</a:t>
          </a:r>
          <a:r>
            <a:rPr lang="zh-CN" sz="1500" kern="1200"/>
            <a:t>编写的测试旨在未雨绸缪，将问题消灭在萌芽阶段，确保开发的应用程序从根本上有质量保证</a:t>
          </a:r>
          <a:endParaRPr lang="en-US" sz="1500" kern="1200"/>
        </a:p>
      </dsp:txBody>
      <dsp:txXfrm>
        <a:off x="7208178" y="2644140"/>
        <a:ext cx="28894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643C4-0CE8-DA45-8BB5-D383760F9378}">
      <dsp:nvSpPr>
        <dsp:cNvPr id="0" name=""/>
        <dsp:cNvSpPr/>
      </dsp:nvSpPr>
      <dsp:spPr>
        <a:xfrm>
          <a:off x="1283" y="673807"/>
          <a:ext cx="5006206" cy="30037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600" kern="1200" dirty="0"/>
            <a:t>TDD</a:t>
          </a:r>
          <a:r>
            <a:rPr kumimoji="1" lang="zh-CN" sz="2600" kern="1200" dirty="0"/>
            <a:t>中的</a:t>
          </a:r>
          <a:r>
            <a:rPr kumimoji="1" lang="en-US" sz="2600" kern="1200" dirty="0"/>
            <a:t>T</a:t>
          </a:r>
          <a:r>
            <a:rPr kumimoji="1" lang="zh-CN" sz="2600" kern="1200" dirty="0"/>
            <a:t>常常被人误解，测试驱动开发是一种设计方法，要求在编写代码前考虑的实现以及代码需要提供的功能，且每次只关注一项功能，这样有助于理清思路以及更好的组织代码。</a:t>
          </a:r>
          <a:endParaRPr lang="en-US" sz="2600" kern="1200" dirty="0"/>
        </a:p>
      </dsp:txBody>
      <dsp:txXfrm>
        <a:off x="1283" y="673807"/>
        <a:ext cx="5006206" cy="3003723"/>
      </dsp:txXfrm>
    </dsp:sp>
    <dsp:sp modelId="{5FE6511B-0BE7-5545-BBB1-6915EB4E611C}">
      <dsp:nvSpPr>
        <dsp:cNvPr id="0" name=""/>
        <dsp:cNvSpPr/>
      </dsp:nvSpPr>
      <dsp:spPr>
        <a:xfrm>
          <a:off x="5508110" y="673807"/>
          <a:ext cx="5006206" cy="300372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600" kern="1200"/>
            <a:t>TDD</a:t>
          </a:r>
          <a:r>
            <a:rPr kumimoji="1" lang="zh-CN" sz="2600" kern="1200"/>
            <a:t>中的</a:t>
          </a:r>
          <a:r>
            <a:rPr kumimoji="1" lang="en-US" sz="2600" kern="1200"/>
            <a:t>T</a:t>
          </a:r>
          <a:r>
            <a:rPr kumimoji="1" lang="zh-CN" sz="2600" kern="1200"/>
            <a:t>可以让我们能够以极快的速度进行开发，可以让我们对代码进行重构改善质量，同时不担心破坏原有的功能。</a:t>
          </a:r>
          <a:endParaRPr lang="en-US" sz="2600" kern="1200"/>
        </a:p>
      </dsp:txBody>
      <dsp:txXfrm>
        <a:off x="5508110" y="673807"/>
        <a:ext cx="5006206" cy="30037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BE954-62CB-7343-8887-95BFAF2D373D}">
      <dsp:nvSpPr>
        <dsp:cNvPr id="0" name=""/>
        <dsp:cNvSpPr/>
      </dsp:nvSpPr>
      <dsp:spPr>
        <a:xfrm>
          <a:off x="1678831" y="419135"/>
          <a:ext cx="1224000" cy="1224000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solidFill>
                <a:schemeClr val="tx1"/>
              </a:solidFill>
              <a:highlight>
                <a:srgbClr val="FF0000"/>
              </a:highlight>
            </a:rPr>
            <a:t>红</a:t>
          </a:r>
        </a:p>
      </dsp:txBody>
      <dsp:txXfrm>
        <a:off x="1858082" y="598386"/>
        <a:ext cx="865498" cy="865498"/>
      </dsp:txXfrm>
    </dsp:sp>
    <dsp:sp modelId="{D0AC33C7-AE1E-C140-9554-BD078E94E0A7}">
      <dsp:nvSpPr>
        <dsp:cNvPr id="0" name=""/>
        <dsp:cNvSpPr/>
      </dsp:nvSpPr>
      <dsp:spPr>
        <a:xfrm rot="3532748">
          <a:off x="2587020" y="1846242"/>
          <a:ext cx="744164" cy="583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2629313" y="1888019"/>
        <a:ext cx="569092" cy="350143"/>
      </dsp:txXfrm>
    </dsp:sp>
    <dsp:sp modelId="{9D350412-EBE8-E84F-BF82-429315949012}">
      <dsp:nvSpPr>
        <dsp:cNvPr id="0" name=""/>
        <dsp:cNvSpPr/>
      </dsp:nvSpPr>
      <dsp:spPr>
        <a:xfrm>
          <a:off x="3037144" y="2668983"/>
          <a:ext cx="1224000" cy="1224000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solidFill>
                <a:schemeClr val="tx1"/>
              </a:solidFill>
            </a:rPr>
            <a:t>绿</a:t>
          </a:r>
        </a:p>
      </dsp:txBody>
      <dsp:txXfrm>
        <a:off x="3216395" y="2848234"/>
        <a:ext cx="865498" cy="865498"/>
      </dsp:txXfrm>
    </dsp:sp>
    <dsp:sp modelId="{3F3CD752-9906-B743-B08D-5F5BA66ECFD1}">
      <dsp:nvSpPr>
        <dsp:cNvPr id="0" name=""/>
        <dsp:cNvSpPr/>
      </dsp:nvSpPr>
      <dsp:spPr>
        <a:xfrm rot="10799454">
          <a:off x="1962015" y="2989404"/>
          <a:ext cx="759758" cy="583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 rot="10800000">
        <a:off x="2137087" y="3106105"/>
        <a:ext cx="584686" cy="350143"/>
      </dsp:txXfrm>
    </dsp:sp>
    <dsp:sp modelId="{2F5F1629-E293-8447-BE1E-0FB813725472}">
      <dsp:nvSpPr>
        <dsp:cNvPr id="0" name=""/>
        <dsp:cNvSpPr/>
      </dsp:nvSpPr>
      <dsp:spPr>
        <a:xfrm>
          <a:off x="379637" y="2669405"/>
          <a:ext cx="1224000" cy="1224000"/>
        </a:xfrm>
        <a:prstGeom prst="ellipse">
          <a:avLst/>
        </a:prstGeom>
        <a:solidFill>
          <a:srgbClr val="FFFF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solidFill>
                <a:schemeClr val="tx1"/>
              </a:solidFill>
            </a:rPr>
            <a:t>重构</a:t>
          </a:r>
        </a:p>
      </dsp:txBody>
      <dsp:txXfrm>
        <a:off x="558888" y="2848656"/>
        <a:ext cx="865498" cy="865498"/>
      </dsp:txXfrm>
    </dsp:sp>
    <dsp:sp modelId="{AFC0A657-AA33-364C-9307-B7BED77D2037}">
      <dsp:nvSpPr>
        <dsp:cNvPr id="0" name=""/>
        <dsp:cNvSpPr/>
      </dsp:nvSpPr>
      <dsp:spPr>
        <a:xfrm rot="18000000">
          <a:off x="1266714" y="1882337"/>
          <a:ext cx="728425" cy="583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1310482" y="2074860"/>
        <a:ext cx="553353" cy="3501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B8220-5FB0-5B4C-AD14-B719130C5BF6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800" kern="1200" dirty="0"/>
            <a:t>You</a:t>
          </a:r>
          <a:r>
            <a:rPr kumimoji="1" lang="zh-CN" sz="2800" kern="1200" dirty="0"/>
            <a:t> </a:t>
          </a:r>
          <a:r>
            <a:rPr kumimoji="1" lang="en-US" sz="2800" kern="1200" dirty="0"/>
            <a:t>Don`t</a:t>
          </a:r>
          <a:r>
            <a:rPr kumimoji="1" lang="zh-CN" sz="2800" kern="1200" dirty="0"/>
            <a:t> </a:t>
          </a:r>
          <a:r>
            <a:rPr kumimoji="1" lang="en-US" sz="2800" kern="1200" dirty="0"/>
            <a:t>Need</a:t>
          </a:r>
          <a:r>
            <a:rPr kumimoji="1" lang="zh-CN" sz="2800" kern="1200" dirty="0"/>
            <a:t> </a:t>
          </a:r>
          <a:r>
            <a:rPr kumimoji="1" lang="en-US" sz="2800" kern="1200" dirty="0"/>
            <a:t>It</a:t>
          </a:r>
          <a:r>
            <a:rPr kumimoji="1" lang="zh-CN" sz="2800" kern="1200" dirty="0"/>
            <a:t> </a:t>
          </a:r>
          <a:r>
            <a:rPr kumimoji="1" lang="en-US" sz="2800" kern="1200" dirty="0"/>
            <a:t>(</a:t>
          </a:r>
          <a:r>
            <a:rPr kumimoji="1" lang="zh-CN" sz="2800" kern="1200" dirty="0"/>
            <a:t>你不需要它</a:t>
          </a:r>
          <a:r>
            <a:rPr kumimoji="1" lang="en-US" sz="2800" kern="1200" dirty="0"/>
            <a:t>)</a:t>
          </a:r>
          <a:endParaRPr lang="en-US" sz="2800" kern="1200" dirty="0"/>
        </a:p>
      </dsp:txBody>
      <dsp:txXfrm>
        <a:off x="1748064" y="2975"/>
        <a:ext cx="3342605" cy="2005563"/>
      </dsp:txXfrm>
    </dsp:sp>
    <dsp:sp modelId="{5211AAA8-EFB8-D946-9272-F4626BCF9C06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800" kern="1200" dirty="0"/>
            <a:t>旨在消除所有冗余代码</a:t>
          </a:r>
          <a:endParaRPr lang="en-US" sz="2800" kern="1200" dirty="0"/>
        </a:p>
      </dsp:txBody>
      <dsp:txXfrm>
        <a:off x="5424930" y="2975"/>
        <a:ext cx="3342605" cy="2005563"/>
      </dsp:txXfrm>
    </dsp:sp>
    <dsp:sp modelId="{C6211818-9339-5F4D-91AF-E26C5EFF7A30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800" kern="1200"/>
            <a:t>专注于当前而不是未来的功能</a:t>
          </a:r>
          <a:endParaRPr lang="en-US" sz="2800" kern="1200"/>
        </a:p>
      </dsp:txBody>
      <dsp:txXfrm>
        <a:off x="1748064" y="2342799"/>
        <a:ext cx="3342605" cy="2005563"/>
      </dsp:txXfrm>
    </dsp:sp>
    <dsp:sp modelId="{7ECDE280-AF3F-8745-90DF-095A92B0DAF3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800" kern="1200" dirty="0"/>
            <a:t>代码越少，需要维护的代码就越少，同时引入</a:t>
          </a:r>
          <a:r>
            <a:rPr kumimoji="1" lang="en-US" sz="2800" kern="1200" dirty="0"/>
            <a:t>Bug</a:t>
          </a:r>
          <a:r>
            <a:rPr kumimoji="1" lang="zh-CN" sz="2800" kern="1200" dirty="0"/>
            <a:t>的可能性就越小</a:t>
          </a:r>
          <a:endParaRPr lang="en-US" sz="2800" kern="1200" dirty="0"/>
        </a:p>
      </dsp:txBody>
      <dsp:txXfrm>
        <a:off x="5424930" y="2342799"/>
        <a:ext cx="3342605" cy="20055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EDC63-98D4-BF40-9C99-7E2B899DEACA}">
      <dsp:nvSpPr>
        <dsp:cNvPr id="0" name=""/>
        <dsp:cNvSpPr/>
      </dsp:nvSpPr>
      <dsp:spPr>
        <a:xfrm>
          <a:off x="4857" y="42752"/>
          <a:ext cx="1862137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000" kern="1200" baseline="0" dirty="0"/>
            <a:t>单一职责原则</a:t>
          </a:r>
          <a:endParaRPr lang="en-US" sz="2000" kern="1200" dirty="0"/>
        </a:p>
      </dsp:txBody>
      <dsp:txXfrm>
        <a:off x="4857" y="42752"/>
        <a:ext cx="1862137" cy="576000"/>
      </dsp:txXfrm>
    </dsp:sp>
    <dsp:sp modelId="{F7646482-7A64-BC42-B64C-6F38DC360C1E}">
      <dsp:nvSpPr>
        <dsp:cNvPr id="0" name=""/>
        <dsp:cNvSpPr/>
      </dsp:nvSpPr>
      <dsp:spPr>
        <a:xfrm>
          <a:off x="4857" y="618752"/>
          <a:ext cx="1862137" cy="23675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2000" kern="1200" baseline="0" dirty="0"/>
            <a:t>一个</a:t>
          </a:r>
          <a:r>
            <a:rPr kumimoji="1" lang="zh-CN" altLang="en-US" sz="2000" kern="1200" baseline="0" dirty="0"/>
            <a:t>类</a:t>
          </a:r>
          <a:r>
            <a:rPr kumimoji="1" lang="zh-CN" sz="2000" kern="1200" baseline="0" dirty="0"/>
            <a:t>应该只有一个导致它需要修改的原因</a:t>
          </a:r>
          <a:endParaRPr lang="en-US" sz="2000" kern="1200" dirty="0"/>
        </a:p>
      </dsp:txBody>
      <dsp:txXfrm>
        <a:off x="4857" y="618752"/>
        <a:ext cx="1862137" cy="2367562"/>
      </dsp:txXfrm>
    </dsp:sp>
    <dsp:sp modelId="{219CEBE5-C21A-8048-AB64-E62D36A80038}">
      <dsp:nvSpPr>
        <dsp:cNvPr id="0" name=""/>
        <dsp:cNvSpPr/>
      </dsp:nvSpPr>
      <dsp:spPr>
        <a:xfrm>
          <a:off x="2127694" y="42752"/>
          <a:ext cx="1862137" cy="576000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000" kern="1200" baseline="0" dirty="0"/>
            <a:t>开闭原则</a:t>
          </a:r>
          <a:endParaRPr lang="en-US" sz="2000" kern="1200" dirty="0"/>
        </a:p>
      </dsp:txBody>
      <dsp:txXfrm>
        <a:off x="2127694" y="42752"/>
        <a:ext cx="1862137" cy="576000"/>
      </dsp:txXfrm>
    </dsp:sp>
    <dsp:sp modelId="{B862C7FE-7EAB-B441-9AB8-D3C07008E4E5}">
      <dsp:nvSpPr>
        <dsp:cNvPr id="0" name=""/>
        <dsp:cNvSpPr/>
      </dsp:nvSpPr>
      <dsp:spPr>
        <a:xfrm>
          <a:off x="2127694" y="618752"/>
          <a:ext cx="1862137" cy="2367562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2000" kern="1200" baseline="0" dirty="0"/>
            <a:t>类应该是对扩展开放，对修改是封闭的</a:t>
          </a:r>
          <a:endParaRPr lang="en-US" sz="2000" kern="1200" dirty="0"/>
        </a:p>
      </dsp:txBody>
      <dsp:txXfrm>
        <a:off x="2127694" y="618752"/>
        <a:ext cx="1862137" cy="2367562"/>
      </dsp:txXfrm>
    </dsp:sp>
    <dsp:sp modelId="{07B396CE-9034-174D-9421-FFD79D4B5C42}">
      <dsp:nvSpPr>
        <dsp:cNvPr id="0" name=""/>
        <dsp:cNvSpPr/>
      </dsp:nvSpPr>
      <dsp:spPr>
        <a:xfrm>
          <a:off x="4250531" y="42752"/>
          <a:ext cx="1862137" cy="57600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000" kern="1200" baseline="0"/>
            <a:t>里氏替换原则</a:t>
          </a:r>
          <a:endParaRPr lang="en-US" sz="2000" kern="1200"/>
        </a:p>
      </dsp:txBody>
      <dsp:txXfrm>
        <a:off x="4250531" y="42752"/>
        <a:ext cx="1862137" cy="576000"/>
      </dsp:txXfrm>
    </dsp:sp>
    <dsp:sp modelId="{9370677D-A8ED-BC41-B8EF-5542E88309A3}">
      <dsp:nvSpPr>
        <dsp:cNvPr id="0" name=""/>
        <dsp:cNvSpPr/>
      </dsp:nvSpPr>
      <dsp:spPr>
        <a:xfrm>
          <a:off x="4250531" y="618752"/>
          <a:ext cx="1862137" cy="236756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2000" kern="1200" baseline="0"/>
            <a:t>类应该能够被扩展它的类替换</a:t>
          </a:r>
          <a:endParaRPr lang="en-US" sz="2000" kern="1200"/>
        </a:p>
      </dsp:txBody>
      <dsp:txXfrm>
        <a:off x="4250531" y="618752"/>
        <a:ext cx="1862137" cy="2367562"/>
      </dsp:txXfrm>
    </dsp:sp>
    <dsp:sp modelId="{98565C4D-E093-0742-9AC5-8E973AB7F256}">
      <dsp:nvSpPr>
        <dsp:cNvPr id="0" name=""/>
        <dsp:cNvSpPr/>
      </dsp:nvSpPr>
      <dsp:spPr>
        <a:xfrm>
          <a:off x="6373368" y="42752"/>
          <a:ext cx="1862137" cy="576000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000" kern="1200" baseline="0"/>
            <a:t>接口分离原则</a:t>
          </a:r>
          <a:endParaRPr lang="en-US" sz="2000" kern="1200"/>
        </a:p>
      </dsp:txBody>
      <dsp:txXfrm>
        <a:off x="6373368" y="42752"/>
        <a:ext cx="1862137" cy="576000"/>
      </dsp:txXfrm>
    </dsp:sp>
    <dsp:sp modelId="{CF8A337C-E4B8-9348-8D42-CE8A314CDC2C}">
      <dsp:nvSpPr>
        <dsp:cNvPr id="0" name=""/>
        <dsp:cNvSpPr/>
      </dsp:nvSpPr>
      <dsp:spPr>
        <a:xfrm>
          <a:off x="6373368" y="618752"/>
          <a:ext cx="1862137" cy="2367562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2000" kern="1200" baseline="0"/>
            <a:t>提供多个具体接口胜过提供单个通用接口</a:t>
          </a:r>
          <a:endParaRPr lang="en-US" sz="2000" kern="1200"/>
        </a:p>
      </dsp:txBody>
      <dsp:txXfrm>
        <a:off x="6373368" y="618752"/>
        <a:ext cx="1862137" cy="2367562"/>
      </dsp:txXfrm>
    </dsp:sp>
    <dsp:sp modelId="{41536ABB-51A3-E342-A693-4C49125C46ED}">
      <dsp:nvSpPr>
        <dsp:cNvPr id="0" name=""/>
        <dsp:cNvSpPr/>
      </dsp:nvSpPr>
      <dsp:spPr>
        <a:xfrm>
          <a:off x="8496204" y="42752"/>
          <a:ext cx="1862137" cy="5760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000" kern="1200" baseline="0"/>
            <a:t>依赖倒转原则</a:t>
          </a:r>
          <a:endParaRPr lang="en-US" sz="2000" kern="1200"/>
        </a:p>
      </dsp:txBody>
      <dsp:txXfrm>
        <a:off x="8496204" y="42752"/>
        <a:ext cx="1862137" cy="576000"/>
      </dsp:txXfrm>
    </dsp:sp>
    <dsp:sp modelId="{B61DC333-7CBB-DF4B-9061-DC34EB346B25}">
      <dsp:nvSpPr>
        <dsp:cNvPr id="0" name=""/>
        <dsp:cNvSpPr/>
      </dsp:nvSpPr>
      <dsp:spPr>
        <a:xfrm>
          <a:off x="8496204" y="618752"/>
          <a:ext cx="1862137" cy="236756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2000" kern="1200" baseline="0"/>
            <a:t>类依赖于抽象而不是实现，类依赖必须专注于做什么而不是如何做</a:t>
          </a:r>
          <a:endParaRPr lang="en-US" sz="2000" kern="1200"/>
        </a:p>
      </dsp:txBody>
      <dsp:txXfrm>
        <a:off x="8496204" y="618752"/>
        <a:ext cx="1862137" cy="23675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3786B-7D90-9D41-89DB-65E33824099E}">
      <dsp:nvSpPr>
        <dsp:cNvPr id="0" name=""/>
        <dsp:cNvSpPr/>
      </dsp:nvSpPr>
      <dsp:spPr>
        <a:xfrm>
          <a:off x="0" y="243642"/>
          <a:ext cx="10190252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877" tIns="333248" rIns="79087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600" kern="1200"/>
            <a:t>旨在对小型功能单元进行测试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600" kern="1200" dirty="0"/>
            <a:t>对于其他所有外部依赖，使用测试替身</a:t>
          </a:r>
          <a:r>
            <a:rPr kumimoji="1" lang="en-US" altLang="zh-CN" sz="1600" kern="1200" dirty="0"/>
            <a:t>(Mock)</a:t>
          </a:r>
          <a:r>
            <a:rPr kumimoji="1" lang="zh-CN" sz="1600" kern="1200" dirty="0"/>
            <a:t>对其他依赖进行隔离</a:t>
          </a:r>
          <a:endParaRPr lang="en-US" sz="1600" kern="1200" dirty="0"/>
        </a:p>
      </dsp:txBody>
      <dsp:txXfrm>
        <a:off x="0" y="243642"/>
        <a:ext cx="10190252" cy="1008000"/>
      </dsp:txXfrm>
    </dsp:sp>
    <dsp:sp modelId="{E5E2221B-54AE-8B44-9421-A1119E7C3659}">
      <dsp:nvSpPr>
        <dsp:cNvPr id="0" name=""/>
        <dsp:cNvSpPr/>
      </dsp:nvSpPr>
      <dsp:spPr>
        <a:xfrm>
          <a:off x="509512" y="7482"/>
          <a:ext cx="7133176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617" tIns="0" rIns="26961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kumimoji="1" lang="zh-CN" sz="1600" kern="1200"/>
            <a:t>单元测试</a:t>
          </a:r>
          <a:endParaRPr lang="en-US" sz="1600" kern="1200"/>
        </a:p>
      </dsp:txBody>
      <dsp:txXfrm>
        <a:off x="532569" y="30539"/>
        <a:ext cx="7087062" cy="426206"/>
      </dsp:txXfrm>
    </dsp:sp>
    <dsp:sp modelId="{22B9D979-DABD-7D42-9F05-73B2FD6D9F8F}">
      <dsp:nvSpPr>
        <dsp:cNvPr id="0" name=""/>
        <dsp:cNvSpPr/>
      </dsp:nvSpPr>
      <dsp:spPr>
        <a:xfrm>
          <a:off x="0" y="1574202"/>
          <a:ext cx="10190252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877" tIns="333248" rIns="79087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600" kern="1200" dirty="0"/>
            <a:t>旨在核实各个单元、模块、应用程序乃至系统被妥善的集成在一起</a:t>
          </a:r>
          <a:endParaRPr lang="en-US" sz="1600" kern="1200" dirty="0"/>
        </a:p>
      </dsp:txBody>
      <dsp:txXfrm>
        <a:off x="0" y="1574202"/>
        <a:ext cx="10190252" cy="705600"/>
      </dsp:txXfrm>
    </dsp:sp>
    <dsp:sp modelId="{7A0D7D49-7D2A-994D-BA2F-7FAA48D29B43}">
      <dsp:nvSpPr>
        <dsp:cNvPr id="0" name=""/>
        <dsp:cNvSpPr/>
      </dsp:nvSpPr>
      <dsp:spPr>
        <a:xfrm>
          <a:off x="509512" y="1338042"/>
          <a:ext cx="7133176" cy="4723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617" tIns="0" rIns="26961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kumimoji="1" lang="zh-CN" sz="1600" kern="1200"/>
            <a:t>集成测试</a:t>
          </a:r>
          <a:endParaRPr lang="en-US" sz="1600" kern="1200"/>
        </a:p>
      </dsp:txBody>
      <dsp:txXfrm>
        <a:off x="532569" y="1361099"/>
        <a:ext cx="7087062" cy="426206"/>
      </dsp:txXfrm>
    </dsp:sp>
    <dsp:sp modelId="{3146E160-7842-644A-8CED-9B31B1F22B62}">
      <dsp:nvSpPr>
        <dsp:cNvPr id="0" name=""/>
        <dsp:cNvSpPr/>
      </dsp:nvSpPr>
      <dsp:spPr>
        <a:xfrm>
          <a:off x="0" y="2602362"/>
          <a:ext cx="10190252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877" tIns="333248" rIns="79087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600" kern="1200"/>
            <a:t>旨在核实整个应用程序像预期的那样工作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600" kern="1200"/>
            <a:t>用于确保整个系统或者功能对用户看来可以正常工作</a:t>
          </a:r>
          <a:endParaRPr lang="en-US" sz="1600" kern="1200"/>
        </a:p>
      </dsp:txBody>
      <dsp:txXfrm>
        <a:off x="0" y="2602362"/>
        <a:ext cx="10190252" cy="1008000"/>
      </dsp:txXfrm>
    </dsp:sp>
    <dsp:sp modelId="{D0C93C88-9D41-5741-AAA2-884AB1D4D86E}">
      <dsp:nvSpPr>
        <dsp:cNvPr id="0" name=""/>
        <dsp:cNvSpPr/>
      </dsp:nvSpPr>
      <dsp:spPr>
        <a:xfrm>
          <a:off x="509512" y="2366202"/>
          <a:ext cx="7133176" cy="4723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617" tIns="0" rIns="26961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kumimoji="1" lang="zh-CN" sz="1600" kern="1200"/>
            <a:t>功能测试和验收测试</a:t>
          </a:r>
          <a:endParaRPr lang="en-US" sz="1600" kern="1200"/>
        </a:p>
      </dsp:txBody>
      <dsp:txXfrm>
        <a:off x="532569" y="2389259"/>
        <a:ext cx="7087062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ED71F-3553-524E-828F-D85E10311BE9}" type="datetimeFigureOut">
              <a:rPr kumimoji="1" lang="zh-CN" altLang="en-US" smtClean="0"/>
              <a:t>2019/3/11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F0E7F-E027-A640-BFF7-755E16CFD7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8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F0E7F-E027-A640-BFF7-755E16CFD73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41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e353a77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e353a77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74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e353a773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e353a773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042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e353a773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e353a773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31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e353a773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e353a773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739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e353a773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4e353a773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51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4e353a773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4e353a773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89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e353a773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e353a7737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958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4e353a773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4e353a773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06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D0587-1085-7C42-8248-E858AB294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639B60-C41D-EF48-B7DF-BC88D2981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DDE96-0949-224D-AC13-5DBAE2B8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974D1-1390-AE4C-A480-D058E02A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B017C-7817-C84F-9624-8B433FBE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1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205E8-71C7-3243-81EE-52075FFB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28E226-D115-0B4A-82CD-25E38ABAE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E099A-BF40-5C4D-9132-7356A1B6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19E61-83DE-C54B-AA0F-12D2718F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29496-4794-4845-93F5-C506A0A9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0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F3B4-BDB6-E74F-8F5D-EBB84EAD5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04F7A5-7EFE-7247-A257-E0D72C05C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90072-907D-1F4A-A39E-B1AE1EFE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F002E-8C95-1149-BF85-7BE2FB16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FF4DFE-C6EE-E04F-B7F7-DBA50262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9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62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94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62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itle">
  <p:cSld name="Blank with 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2370280" y="371475"/>
            <a:ext cx="7451600" cy="11384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13079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830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D3EC9-8829-2849-B3E5-3C4B7F0F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99038-A658-594F-9BD6-FEE49DBD9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F5425-323A-694F-B0AF-044EFF8D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13283-A7C2-9F4F-93A7-108A7FEE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6C9F2-CF28-144F-9253-9B89DF1C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3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6B5B6-1DAB-F54B-84DE-D669197C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E731BF-1DA9-5A4B-A558-527AACD1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D4F9B-2980-F14A-B509-F33B0B16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AA081-4342-CC45-9254-44BC72C8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294C3-E738-E743-BDB2-E5557BA2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0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19814-736C-D248-93FC-D474DA97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7AF8B-5401-7044-8B10-0892652A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7FE6D2-578F-6E4E-8637-EF5919A1B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9BD4A1-3648-774C-981B-6EED5DF2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86B0B8-F2F0-D144-8135-EA049798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783551-D65C-A948-90E8-AE1B5842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BBC55-CADB-9843-A742-AB171746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2CBB46-1C86-D14F-B14A-D2AA7419C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3DA6F0-2383-8D4E-B573-6E5D4582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9C76F3-07EB-2F44-AA52-42B0CF7F1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4536F5-4EA1-2242-BB8C-BC997C6BE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80E2CF-FD6B-1D40-9EAC-42D7D793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4E4AD4-96A1-B443-A2E8-82A70107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EA363-9089-3849-A468-BEF71CEE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7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83871-E17C-0645-8BAD-2067CBCE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77D316-EF87-4446-AE7F-4556605D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3/11/19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752146-D03F-0343-BC94-A45B6479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DB418E-D238-8843-B47A-F592E508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0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E1BCD8-EFF9-EF40-8E61-6289937F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3/11/19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C3CFC1-2CAB-2C49-9DAF-7E9B428D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650945-C71F-9742-A69F-F75D3059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7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EBEC0-956C-FA4C-ACB0-BEDD6DE6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3A2C9-BF61-214E-B3E0-FCE07CD39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B1203A-F94D-DC40-9AB5-042D7B553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524F54-D4DC-6649-866A-97C5926B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23F69F-0253-D846-842F-BDA35C3B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64F45D-08C7-C94C-A202-B99B37C5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7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C9097-2939-E74A-A03D-2F938542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AC8448-9FC3-544A-9DC5-BC42B7AFE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FF276E-4D2A-6641-8369-27AA97D2B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7A7627-4D2A-794D-BCD8-A4D29D06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07AC14-309C-6E41-AA1F-09ACCEBD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C00D4-59FA-1A4E-9394-A56192C4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3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8E1999-6AFF-BF4F-8492-05657BA5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D6E87F-2AF4-8946-8359-FF211AC15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157CF-830C-C748-A3F1-ED130AFF0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20823-598B-2446-B8E8-3EB15B08C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91C30-D33E-0644-85FD-D565EC7B1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0C7FB-66E3-E44F-B7FC-947C74A2A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2213361"/>
            <a:ext cx="6247721" cy="2204815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dirty="0"/>
              <a:t>测试驱动开发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BAC6F3-C173-8D43-8EC6-EE300A7D4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4" y="4418176"/>
            <a:ext cx="6247721" cy="1264209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TDD</a:t>
            </a:r>
            <a:r>
              <a: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cap="none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Bdd</a:t>
            </a:r>
            <a:endParaRPr kumimoji="1"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28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900C3-6458-B840-8268-6B0E7D37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>
                <a:solidFill>
                  <a:schemeClr val="accent1"/>
                </a:solidFill>
              </a:rPr>
              <a:t>DRY(</a:t>
            </a:r>
            <a:r>
              <a:rPr kumimoji="1" lang="zh-CN" altLang="en-US">
                <a:solidFill>
                  <a:schemeClr val="accent1"/>
                </a:solidFill>
              </a:rPr>
              <a:t>不要自我重复</a:t>
            </a:r>
            <a:r>
              <a:rPr kumimoji="1" lang="en-US" altLang="zh-CN">
                <a:solidFill>
                  <a:schemeClr val="accent1"/>
                </a:solidFill>
              </a:rPr>
              <a:t>)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B8303-0B35-6249-AA14-F5924D3C31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kumimoji="1" lang="zh-CN" altLang="en-US" sz="2400"/>
              <a:t>重用不是复制以前的代码</a:t>
            </a:r>
            <a:endParaRPr kumimoji="1" lang="en-US" altLang="zh-CN" sz="2400"/>
          </a:p>
          <a:p>
            <a:r>
              <a:rPr kumimoji="1" lang="zh-CN" altLang="en-US" sz="2400"/>
              <a:t>有助于在代码中发现新的抽象层级</a:t>
            </a:r>
            <a:endParaRPr kumimoji="1" lang="en-US" altLang="zh-CN" sz="2400"/>
          </a:p>
          <a:p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1820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743FD-872D-E849-8B2F-CB0DFE13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37" y="957695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kumimoji="1" lang="zh-CN" altLang="en-US">
                <a:solidFill>
                  <a:schemeClr val="accent1"/>
                </a:solidFill>
              </a:rPr>
              <a:t>保持简单（</a:t>
            </a:r>
            <a:r>
              <a:rPr kumimoji="1" lang="en-US" altLang="zh-CN" cap="none">
                <a:solidFill>
                  <a:schemeClr val="accent1"/>
                </a:solidFill>
              </a:rPr>
              <a:t>Kiss</a:t>
            </a:r>
            <a:r>
              <a:rPr kumimoji="1" lang="zh-CN" altLang="en-US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8C28D-A5F4-1E42-8E5C-E11F9D65F6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7266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kumimoji="1" lang="zh-CN" altLang="en-US" sz="2400"/>
              <a:t>越简单的东西越能实现其功能</a:t>
            </a:r>
            <a:endParaRPr kumimoji="1" lang="en-US" altLang="zh-CN" sz="2400"/>
          </a:p>
          <a:p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395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6CA72-8F62-0444-A46D-81A5D4B7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sz="6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奥卡姆剃刀原理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95BCE-2823-404E-8574-690427A28E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58240" y="4700588"/>
            <a:ext cx="5252288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kumimoji="1" lang="zh-CN" altLang="en-US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如果你有两个或多个类似的解决方案，选择最简单的一个</a:t>
            </a:r>
          </a:p>
        </p:txBody>
      </p:sp>
    </p:spTree>
    <p:extLst>
      <p:ext uri="{BB962C8B-B14F-4D97-AF65-F5344CB8AC3E}">
        <p14:creationId xmlns:p14="http://schemas.microsoft.com/office/powerpoint/2010/main" val="428764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63FD-BE42-7E4E-81DE-E42A4E1F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solid</a:t>
            </a:r>
            <a:endParaRPr kumimoji="1" lang="zh-CN" alt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62D1F44C-621D-406D-8576-36EBD8A2FB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33636760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39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39237-FC6F-4C43-ACB5-FEB22D70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6E3E0-6404-734A-AFD3-0104037828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如果新增的二级渠道为默认，则更新该渠道的一级渠道下的其他二级渠道为非默认</a:t>
            </a:r>
            <a:endParaRPr kumimoji="1" lang="en-US" altLang="zh-CN" dirty="0"/>
          </a:p>
          <a:p>
            <a:r>
              <a:rPr kumimoji="1" lang="en-US" altLang="zh-CN" dirty="0"/>
              <a:t>Given</a:t>
            </a:r>
            <a:r>
              <a:rPr kumimoji="1" lang="zh-CN" altLang="en-US" dirty="0"/>
              <a:t> 新增的二级渠道为默认</a:t>
            </a:r>
            <a:endParaRPr kumimoji="1" lang="en-US" altLang="zh-CN" dirty="0"/>
          </a:p>
          <a:p>
            <a:r>
              <a:rPr kumimoji="1" lang="en-US" altLang="zh-CN" dirty="0"/>
              <a:t>Then</a:t>
            </a:r>
            <a:r>
              <a:rPr kumimoji="1" lang="zh-CN" altLang="en-US" dirty="0"/>
              <a:t> 更新该渠道的一级渠道下的所有二级渠道为非默认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findAll</a:t>
            </a:r>
            <a:r>
              <a:rPr kumimoji="1" lang="zh-CN" altLang="en-US" dirty="0"/>
              <a:t> 所有的一级渠道下的二级渠道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对所有二级渠道更新为非默认</a:t>
            </a:r>
            <a:endParaRPr kumimoji="1" lang="en-US" altLang="zh-CN" dirty="0"/>
          </a:p>
          <a:p>
            <a:r>
              <a:rPr kumimoji="1" lang="en-US" altLang="zh-CN" dirty="0"/>
              <a:t>Bad</a:t>
            </a:r>
            <a:r>
              <a:rPr kumimoji="1" lang="zh-CN" altLang="en-US" dirty="0"/>
              <a:t> 案例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更新该一级渠道下的所有二级渠道为非默认，将两步操作合二为一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过多考虑多个数据库连接会导致性能下降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769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C96BA11-9880-7E43-AA41-4FC45996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kumimoji="1" lang="en-US" altLang="zh-CN" dirty="0"/>
              <a:t>TDD</a:t>
            </a:r>
            <a:r>
              <a:rPr kumimoji="1" lang="zh-CN" altLang="en-US" dirty="0"/>
              <a:t>的测试分类</a:t>
            </a:r>
          </a:p>
        </p:txBody>
      </p:sp>
      <p:graphicFrame>
        <p:nvGraphicFramePr>
          <p:cNvPr id="8" name="内容占位符 5">
            <a:extLst>
              <a:ext uri="{FF2B5EF4-FFF2-40B4-BE49-F238E27FC236}">
                <a16:creationId xmlns:a16="http://schemas.microsoft.com/office/drawing/2014/main" id="{4D130E3A-B2BC-4D15-872C-A67023C976E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66014190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110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110C1E-7CA6-1C4B-BE90-05C199F0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测试金子塔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8C41C685-936C-D643-85F2-286F21692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342527"/>
              </p:ext>
            </p:extLst>
          </p:nvPr>
        </p:nvGraphicFramePr>
        <p:xfrm>
          <a:off x="5072063" y="1825625"/>
          <a:ext cx="628173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AB9CC7A-FB00-694C-8208-D2D96FF4F54A}"/>
              </a:ext>
            </a:extLst>
          </p:cNvPr>
          <p:cNvSpPr txBox="1"/>
          <p:nvPr/>
        </p:nvSpPr>
        <p:spPr>
          <a:xfrm>
            <a:off x="495300" y="3077964"/>
            <a:ext cx="4048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单元测试的数量最多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集成测试的数量次之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UI</a:t>
            </a:r>
            <a:r>
              <a:rPr kumimoji="1" lang="zh-CN" altLang="en-US" dirty="0"/>
              <a:t>测试最少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635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6A8AB-7AB2-6A4B-B85A-8F0182EF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>
                <a:solidFill>
                  <a:schemeClr val="accent1"/>
                </a:solidFill>
              </a:rPr>
              <a:t>TDD</a:t>
            </a:r>
            <a:r>
              <a:rPr kumimoji="1" lang="zh-CN" altLang="en-US">
                <a:solidFill>
                  <a:schemeClr val="accent1"/>
                </a:solidFill>
              </a:rPr>
              <a:t>简单案例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429D8-F1A6-954D-88B2-1FE7895977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lvl="0" indent="0">
              <a:spcBef>
                <a:spcPts val="600"/>
              </a:spcBef>
              <a:buNone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给定一个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number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, </a:t>
            </a:r>
            <a:r>
              <a:rPr lang="zh-CN" altLang="e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程序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会做出如下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: </a:t>
            </a:r>
          </a:p>
          <a:p>
            <a:pPr>
              <a:spcBef>
                <a:spcPts val="600"/>
              </a:spcBef>
            </a:pPr>
            <a:r>
              <a:rPr lang="zh-CN" altLang="en" sz="24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返回</a:t>
            </a:r>
            <a:r>
              <a:rPr lang="en" altLang="zh-CN" sz="24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“Fizz”</a:t>
            </a:r>
            <a:r>
              <a:rPr lang="zh-CN" altLang="en-US" sz="24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 如果这个数是</a:t>
            </a:r>
            <a:r>
              <a:rPr lang="en-US" altLang="zh-CN" sz="24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3</a:t>
            </a:r>
            <a:r>
              <a:rPr lang="zh-CN" altLang="en-US" sz="24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的倍数</a:t>
            </a:r>
            <a:endParaRPr lang="en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Open Sans Light"/>
              <a:sym typeface="Open Sans Light"/>
            </a:endParaRPr>
          </a:p>
          <a:p>
            <a:pPr>
              <a:spcBef>
                <a:spcPts val="600"/>
              </a:spcBef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返回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 </a:t>
            </a:r>
            <a:r>
              <a:rPr lang="en" altLang="zh-CN" sz="24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“Buzz”</a:t>
            </a:r>
            <a:r>
              <a:rPr lang="zh-CN" altLang="en" sz="24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如果</a:t>
            </a:r>
            <a:r>
              <a:rPr lang="zh-CN" altLang="en-US" sz="24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这个数是</a:t>
            </a:r>
            <a:r>
              <a:rPr lang="en-US" altLang="zh-CN" sz="24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5</a:t>
            </a:r>
            <a:r>
              <a:rPr lang="zh-CN" altLang="en-US" sz="24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的倍数</a:t>
            </a:r>
            <a:endParaRPr lang="en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Open Sans Light"/>
              <a:sym typeface="Open Sans Light"/>
            </a:endParaRPr>
          </a:p>
          <a:p>
            <a:pPr>
              <a:spcBef>
                <a:spcPts val="600"/>
              </a:spcBef>
            </a:pPr>
            <a:r>
              <a:rPr lang="zh-CN" altLang="en" sz="24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返回</a:t>
            </a:r>
            <a:r>
              <a:rPr lang="en" altLang="zh-CN" sz="24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 “</a:t>
            </a:r>
            <a:r>
              <a:rPr lang="en" altLang="zh-CN" sz="2400" i="1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FizzBuzz</a:t>
            </a:r>
            <a:r>
              <a:rPr lang="en" altLang="zh-CN" sz="24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”</a:t>
            </a:r>
            <a:r>
              <a:rPr lang="zh-CN" altLang="en-US" sz="24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 如果这个数是</a:t>
            </a:r>
            <a:r>
              <a:rPr lang="en-US" altLang="zh-CN" sz="24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3</a:t>
            </a:r>
            <a:r>
              <a:rPr lang="zh-CN" altLang="en-US" sz="24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和</a:t>
            </a:r>
            <a:r>
              <a:rPr lang="en-US" altLang="zh-CN" sz="24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5</a:t>
            </a:r>
            <a:r>
              <a:rPr lang="zh-CN" altLang="en-US" sz="24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Open Sans Light"/>
                <a:sym typeface="Open Sans Light"/>
              </a:rPr>
              <a:t>的倍数</a:t>
            </a:r>
            <a:endParaRPr lang="en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Open Sans Light"/>
              <a:sym typeface="Open Sans Light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如果既不是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的倍数也不是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的倍数则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原数字</a:t>
            </a:r>
          </a:p>
        </p:txBody>
      </p:sp>
    </p:spTree>
    <p:extLst>
      <p:ext uri="{BB962C8B-B14F-4D97-AF65-F5344CB8AC3E}">
        <p14:creationId xmlns:p14="http://schemas.microsoft.com/office/powerpoint/2010/main" val="2750315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1600" tIns="101600" rIns="101600" bIns="101600" rtlCol="0" anchor="ctr" anchorCtr="0">
            <a:noAutofit/>
          </a:bodyPr>
          <a:lstStyle/>
          <a:p>
            <a:r>
              <a:rPr lang="en" sz="2400" spc="300" dirty="0"/>
              <a:t>1.</a:t>
            </a:r>
            <a:r>
              <a:rPr lang="zh-CN" altLang="en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返回</a:t>
            </a:r>
            <a:r>
              <a:rPr lang="en" altLang="zh-CN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“Fizz”</a:t>
            </a:r>
            <a:r>
              <a:rPr lang="zh-CN" altLang="en-US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 如果这个数是</a:t>
            </a:r>
            <a:r>
              <a:rPr lang="en-US" altLang="zh-CN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3</a:t>
            </a:r>
            <a:r>
              <a:rPr lang="zh-CN" altLang="en-US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的倍数</a:t>
            </a:r>
            <a:endParaRPr sz="2400" spc="3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24" name="Google Shape;424;p6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 sz="1067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pPr>
                <a:buClr>
                  <a:srgbClr val="000000"/>
                </a:buClr>
                <a:buSzPts val="1100"/>
              </a:pPr>
              <a:t>18</a:t>
            </a:fld>
            <a:endParaRPr sz="1067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5" name="Google Shape;425;p67"/>
          <p:cNvSpPr txBox="1"/>
          <p:nvPr/>
        </p:nvSpPr>
        <p:spPr>
          <a:xfrm>
            <a:off x="432433" y="2055500"/>
            <a:ext cx="5288400" cy="329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00" b="1" dirty="0">
                <a:solidFill>
                  <a:srgbClr val="000080"/>
                </a:solidFill>
              </a:rPr>
              <a:t>import </a:t>
            </a:r>
            <a:r>
              <a:rPr lang="en" sz="1200" dirty="0" err="1">
                <a:solidFill>
                  <a:schemeClr val="dk1"/>
                </a:solidFill>
              </a:rPr>
              <a:t>fizzbuzz.FizzBuzz</a:t>
            </a:r>
            <a:r>
              <a:rPr lang="en" sz="1200" dirty="0">
                <a:solidFill>
                  <a:schemeClr val="dk1"/>
                </a:solidFill>
              </a:rPr>
              <a:t>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b="1" dirty="0">
                <a:solidFill>
                  <a:srgbClr val="000080"/>
                </a:solidFill>
              </a:rPr>
              <a:t>import </a:t>
            </a:r>
            <a:r>
              <a:rPr lang="en" sz="1200" dirty="0" err="1">
                <a:solidFill>
                  <a:schemeClr val="dk1"/>
                </a:solidFill>
              </a:rPr>
              <a:t>org.junit.</a:t>
            </a:r>
            <a:r>
              <a:rPr lang="en" sz="1200" dirty="0" err="1">
                <a:solidFill>
                  <a:srgbClr val="808000"/>
                </a:solidFill>
              </a:rPr>
              <a:t>Test</a:t>
            </a:r>
            <a:r>
              <a:rPr lang="en" sz="1200" dirty="0">
                <a:solidFill>
                  <a:schemeClr val="dk1"/>
                </a:solidFill>
              </a:rPr>
              <a:t>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b="1" dirty="0">
                <a:solidFill>
                  <a:srgbClr val="000080"/>
                </a:solidFill>
              </a:rPr>
              <a:t>import static </a:t>
            </a:r>
            <a:r>
              <a:rPr lang="en" sz="1200" dirty="0" err="1">
                <a:solidFill>
                  <a:schemeClr val="dk1"/>
                </a:solidFill>
              </a:rPr>
              <a:t>org.hamcrest.core.Is.</a:t>
            </a:r>
            <a:r>
              <a:rPr lang="en" sz="1200" i="1" dirty="0" err="1">
                <a:solidFill>
                  <a:schemeClr val="dk1"/>
                </a:solidFill>
              </a:rPr>
              <a:t>is</a:t>
            </a:r>
            <a:r>
              <a:rPr lang="en" sz="1200" dirty="0">
                <a:solidFill>
                  <a:schemeClr val="dk1"/>
                </a:solidFill>
              </a:rPr>
              <a:t>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b="1" dirty="0">
                <a:solidFill>
                  <a:srgbClr val="000080"/>
                </a:solidFill>
              </a:rPr>
              <a:t>import static </a:t>
            </a:r>
            <a:r>
              <a:rPr lang="en" sz="1200" dirty="0" err="1">
                <a:solidFill>
                  <a:schemeClr val="dk1"/>
                </a:solidFill>
              </a:rPr>
              <a:t>org.junit.Assert.</a:t>
            </a:r>
            <a:r>
              <a:rPr lang="en" sz="1200" i="1" dirty="0" err="1">
                <a:solidFill>
                  <a:schemeClr val="dk1"/>
                </a:solidFill>
              </a:rPr>
              <a:t>assertThat</a:t>
            </a:r>
            <a:r>
              <a:rPr lang="en" sz="1200" dirty="0">
                <a:solidFill>
                  <a:schemeClr val="dk1"/>
                </a:solidFill>
              </a:rPr>
              <a:t>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b="1" dirty="0">
                <a:solidFill>
                  <a:srgbClr val="000080"/>
                </a:solidFill>
              </a:rPr>
              <a:t>public class </a:t>
            </a:r>
            <a:r>
              <a:rPr lang="en" sz="1200" dirty="0" err="1">
                <a:solidFill>
                  <a:schemeClr val="dk1"/>
                </a:solidFill>
              </a:rPr>
              <a:t>FizzBuzzTest</a:t>
            </a:r>
            <a:r>
              <a:rPr lang="en" sz="1200" dirty="0">
                <a:solidFill>
                  <a:schemeClr val="dk1"/>
                </a:solidFill>
              </a:rPr>
              <a:t> {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</a:t>
            </a:r>
            <a:r>
              <a:rPr lang="en" sz="1200" dirty="0">
                <a:solidFill>
                  <a:srgbClr val="808000"/>
                </a:solidFill>
              </a:rPr>
              <a:t>@Test</a:t>
            </a:r>
            <a:endParaRPr sz="1200" dirty="0">
              <a:solidFill>
                <a:srgbClr val="808000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rgbClr val="808000"/>
                </a:solidFill>
              </a:rPr>
              <a:t>   </a:t>
            </a:r>
            <a:r>
              <a:rPr lang="en" sz="1200" b="1" dirty="0">
                <a:solidFill>
                  <a:srgbClr val="000080"/>
                </a:solidFill>
              </a:rPr>
              <a:t>public void </a:t>
            </a:r>
            <a:r>
              <a:rPr lang="en" sz="1200" dirty="0">
                <a:solidFill>
                  <a:schemeClr val="dk1"/>
                </a:solidFill>
              </a:rPr>
              <a:t>shouldReturnFizzWhenNumberIsMultipleOf3() {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    </a:t>
            </a:r>
            <a:r>
              <a:rPr lang="en" sz="1200" b="1" dirty="0" err="1">
                <a:solidFill>
                  <a:srgbClr val="000080"/>
                </a:solidFill>
              </a:rPr>
              <a:t>int</a:t>
            </a:r>
            <a:r>
              <a:rPr lang="en" sz="1200" b="1" dirty="0">
                <a:solidFill>
                  <a:srgbClr val="000080"/>
                </a:solidFill>
              </a:rPr>
              <a:t> </a:t>
            </a:r>
            <a:r>
              <a:rPr lang="en" sz="1200" dirty="0">
                <a:solidFill>
                  <a:schemeClr val="dk1"/>
                </a:solidFill>
              </a:rPr>
              <a:t>number = </a:t>
            </a:r>
            <a:r>
              <a:rPr lang="en" sz="1200" dirty="0">
                <a:solidFill>
                  <a:srgbClr val="0000FF"/>
                </a:solidFill>
              </a:rPr>
              <a:t>3</a:t>
            </a:r>
            <a:r>
              <a:rPr lang="en" sz="1200" dirty="0">
                <a:solidFill>
                  <a:schemeClr val="dk1"/>
                </a:solidFill>
              </a:rPr>
              <a:t>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    </a:t>
            </a:r>
            <a:r>
              <a:rPr lang="en" sz="1200" dirty="0" err="1">
                <a:solidFill>
                  <a:schemeClr val="dk1"/>
                </a:solidFill>
              </a:rPr>
              <a:t>FizzBuzz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fizzBuzz</a:t>
            </a:r>
            <a:r>
              <a:rPr lang="en" sz="1200" dirty="0">
                <a:solidFill>
                  <a:schemeClr val="dk1"/>
                </a:solidFill>
              </a:rPr>
              <a:t> = </a:t>
            </a:r>
            <a:r>
              <a:rPr lang="en" sz="1200" b="1" dirty="0">
                <a:solidFill>
                  <a:srgbClr val="000080"/>
                </a:solidFill>
              </a:rPr>
              <a:t>new </a:t>
            </a:r>
            <a:r>
              <a:rPr lang="en" sz="1200" dirty="0" err="1">
                <a:solidFill>
                  <a:schemeClr val="dk1"/>
                </a:solidFill>
              </a:rPr>
              <a:t>FizzBuzz</a:t>
            </a:r>
            <a:r>
              <a:rPr lang="en" sz="1200" dirty="0">
                <a:solidFill>
                  <a:schemeClr val="dk1"/>
                </a:solidFill>
              </a:rPr>
              <a:t>();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    String </a:t>
            </a:r>
            <a:r>
              <a:rPr lang="en" sz="1200" dirty="0" err="1">
                <a:solidFill>
                  <a:schemeClr val="dk1"/>
                </a:solidFill>
              </a:rPr>
              <a:t>convertedNumber</a:t>
            </a:r>
            <a:r>
              <a:rPr lang="en" sz="1200" dirty="0">
                <a:solidFill>
                  <a:schemeClr val="dk1"/>
                </a:solidFill>
              </a:rPr>
              <a:t> = </a:t>
            </a:r>
            <a:r>
              <a:rPr lang="en" sz="1200" dirty="0" err="1">
                <a:solidFill>
                  <a:schemeClr val="dk1"/>
                </a:solidFill>
              </a:rPr>
              <a:t>fizzBuzz.convert</a:t>
            </a:r>
            <a:r>
              <a:rPr lang="en" sz="1200" dirty="0">
                <a:solidFill>
                  <a:schemeClr val="dk1"/>
                </a:solidFill>
              </a:rPr>
              <a:t>(number);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    </a:t>
            </a:r>
            <a:r>
              <a:rPr lang="en" sz="1200" i="1" dirty="0" err="1">
                <a:solidFill>
                  <a:schemeClr val="dk1"/>
                </a:solidFill>
              </a:rPr>
              <a:t>assertThat</a:t>
            </a:r>
            <a:r>
              <a:rPr lang="en" sz="1200" dirty="0">
                <a:solidFill>
                  <a:schemeClr val="dk1"/>
                </a:solidFill>
              </a:rPr>
              <a:t>(</a:t>
            </a:r>
            <a:r>
              <a:rPr lang="en" sz="1200" dirty="0" err="1">
                <a:solidFill>
                  <a:schemeClr val="dk1"/>
                </a:solidFill>
              </a:rPr>
              <a:t>convertedNumber</a:t>
            </a:r>
            <a:r>
              <a:rPr lang="en" sz="1200" dirty="0">
                <a:solidFill>
                  <a:schemeClr val="dk1"/>
                </a:solidFill>
              </a:rPr>
              <a:t>, </a:t>
            </a:r>
            <a:r>
              <a:rPr lang="en" sz="1200" i="1" dirty="0">
                <a:solidFill>
                  <a:schemeClr val="dk1"/>
                </a:solidFill>
              </a:rPr>
              <a:t>is</a:t>
            </a:r>
            <a:r>
              <a:rPr lang="en" sz="1200" dirty="0">
                <a:solidFill>
                  <a:schemeClr val="dk1"/>
                </a:solidFill>
              </a:rPr>
              <a:t>(</a:t>
            </a:r>
            <a:r>
              <a:rPr lang="en" sz="1200" b="1" dirty="0">
                <a:solidFill>
                  <a:srgbClr val="008000"/>
                </a:solidFill>
              </a:rPr>
              <a:t>"fizz"</a:t>
            </a:r>
            <a:r>
              <a:rPr lang="en" sz="1200" dirty="0">
                <a:solidFill>
                  <a:schemeClr val="dk1"/>
                </a:solidFill>
              </a:rPr>
              <a:t>));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}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}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467" dirty="0">
              <a:solidFill>
                <a:srgbClr val="0078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sz="1467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6" name="Google Shape;426;p67"/>
          <p:cNvSpPr txBox="1"/>
          <p:nvPr/>
        </p:nvSpPr>
        <p:spPr>
          <a:xfrm>
            <a:off x="432433" y="1448300"/>
            <a:ext cx="1718000" cy="4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sz="2400" dirty="0">
                <a:latin typeface="Open Sans"/>
                <a:ea typeface="Open Sans"/>
                <a:cs typeface="Open Sans"/>
                <a:sym typeface="Open Sans"/>
              </a:rPr>
              <a:t>测试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27" name="Google Shape;427;p67"/>
          <p:cNvGrpSpPr/>
          <p:nvPr/>
        </p:nvGrpSpPr>
        <p:grpSpPr>
          <a:xfrm>
            <a:off x="6346033" y="1448300"/>
            <a:ext cx="5288400" cy="2240400"/>
            <a:chOff x="4759525" y="1086225"/>
            <a:chExt cx="3966300" cy="1680300"/>
          </a:xfrm>
        </p:grpSpPr>
        <p:sp>
          <p:nvSpPr>
            <p:cNvPr id="428" name="Google Shape;428;p67"/>
            <p:cNvSpPr txBox="1"/>
            <p:nvPr/>
          </p:nvSpPr>
          <p:spPr>
            <a:xfrm>
              <a:off x="4759525" y="1541625"/>
              <a:ext cx="3966300" cy="1224900"/>
            </a:xfrm>
            <a:prstGeom prst="rect">
              <a:avLst/>
            </a:prstGeom>
            <a:solidFill>
              <a:srgbClr val="F3F3F3"/>
            </a:solidFill>
            <a:ln w="38100" cap="flat" cmpd="sng">
              <a:solidFill>
                <a:srgbClr val="7DCE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1200" b="1">
                  <a:solidFill>
                    <a:srgbClr val="000080"/>
                  </a:solidFill>
                </a:rPr>
                <a:t>package </a:t>
              </a:r>
              <a:r>
                <a:rPr lang="en" sz="1200">
                  <a:solidFill>
                    <a:schemeClr val="dk1"/>
                  </a:solidFill>
                </a:rPr>
                <a:t>fizzbuzz;</a:t>
              </a: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 b="1">
                  <a:solidFill>
                    <a:srgbClr val="000080"/>
                  </a:solidFill>
                </a:rPr>
                <a:t>public class </a:t>
              </a:r>
              <a:r>
                <a:rPr lang="en" sz="1200">
                  <a:solidFill>
                    <a:schemeClr val="dk1"/>
                  </a:solidFill>
                </a:rPr>
                <a:t>FizzBuzz {</a:t>
              </a: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>
                  <a:solidFill>
                    <a:schemeClr val="dk1"/>
                  </a:solidFill>
                </a:rPr>
                <a:t>   </a:t>
              </a:r>
              <a:r>
                <a:rPr lang="en" sz="1200" b="1">
                  <a:solidFill>
                    <a:srgbClr val="000080"/>
                  </a:solidFill>
                </a:rPr>
                <a:t>public </a:t>
              </a:r>
              <a:r>
                <a:rPr lang="en" sz="1200">
                  <a:solidFill>
                    <a:schemeClr val="dk1"/>
                  </a:solidFill>
                </a:rPr>
                <a:t>String convert(</a:t>
              </a:r>
              <a:r>
                <a:rPr lang="en" sz="1200" b="1">
                  <a:solidFill>
                    <a:srgbClr val="000080"/>
                  </a:solidFill>
                </a:rPr>
                <a:t>int </a:t>
              </a:r>
              <a:r>
                <a:rPr lang="en" sz="1200">
                  <a:solidFill>
                    <a:schemeClr val="dk1"/>
                  </a:solidFill>
                </a:rPr>
                <a:t>number) {</a:t>
              </a: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>
                  <a:solidFill>
                    <a:schemeClr val="dk1"/>
                  </a:solidFill>
                </a:rPr>
                <a:t>       </a:t>
              </a:r>
              <a:r>
                <a:rPr lang="en" sz="1200" b="1">
                  <a:solidFill>
                    <a:srgbClr val="000080"/>
                  </a:solidFill>
                </a:rPr>
                <a:t>return </a:t>
              </a:r>
              <a:r>
                <a:rPr lang="en" sz="1200" b="1">
                  <a:solidFill>
                    <a:srgbClr val="008000"/>
                  </a:solidFill>
                </a:rPr>
                <a:t>"fizz"</a:t>
              </a:r>
              <a:r>
                <a:rPr lang="en" sz="1200">
                  <a:solidFill>
                    <a:schemeClr val="dk1"/>
                  </a:solidFill>
                </a:rPr>
                <a:t>;</a:t>
              </a: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>
                  <a:solidFill>
                    <a:schemeClr val="dk1"/>
                  </a:solidFill>
                </a:rPr>
                <a:t>   }</a:t>
              </a: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>
                  <a:solidFill>
                    <a:schemeClr val="dk1"/>
                  </a:solidFill>
                </a:rPr>
                <a:t>}</a:t>
              </a: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endParaRPr sz="1200" b="1">
                <a:solidFill>
                  <a:srgbClr val="000080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endParaRPr sz="1467">
                <a:solidFill>
                  <a:srgbClr val="0078B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endParaRPr sz="1467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29" name="Google Shape;429;p67"/>
            <p:cNvSpPr txBox="1"/>
            <p:nvPr/>
          </p:nvSpPr>
          <p:spPr>
            <a:xfrm>
              <a:off x="4759525" y="1086225"/>
              <a:ext cx="1661100" cy="32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zh-CN" altLang="en" sz="2400" dirty="0">
                  <a:latin typeface="Open Sans"/>
                  <a:ea typeface="Open Sans"/>
                  <a:cs typeface="Open Sans"/>
                  <a:sym typeface="Open Sans"/>
                </a:rPr>
                <a:t>实现</a:t>
              </a:r>
              <a:endParaRPr sz="240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0" name="Google Shape;430;p67"/>
          <p:cNvSpPr txBox="1"/>
          <p:nvPr/>
        </p:nvSpPr>
        <p:spPr>
          <a:xfrm>
            <a:off x="6346033" y="3906400"/>
            <a:ext cx="5328400" cy="1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sz="2400" dirty="0">
                <a:latin typeface="Open Sans"/>
                <a:ea typeface="Open Sans"/>
                <a:cs typeface="Open Sans"/>
                <a:sym typeface="Open Sans"/>
              </a:rPr>
              <a:t>这段代码看起来像是一个过于基本的实现，但请记住，我们应该制定一些步骤并实现最少的必要代码。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4084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1600" tIns="101600" rIns="101600" bIns="101600" rtlCol="0" anchor="ctr" anchorCtr="0">
            <a:noAutofit/>
          </a:bodyPr>
          <a:lstStyle/>
          <a:p>
            <a:pPr algn="l"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" sz="2400" dirty="0">
                <a:solidFill>
                  <a:schemeClr val="dk1"/>
                </a:solidFill>
              </a:rPr>
              <a:t>2.</a:t>
            </a:r>
            <a:r>
              <a:rPr lang="zh-CN" altLang="en-US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返回</a:t>
            </a:r>
            <a:r>
              <a:rPr lang="en" altLang="zh-CN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 “Buzz”</a:t>
            </a:r>
            <a:r>
              <a:rPr lang="zh-CN" altLang="en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如果</a:t>
            </a:r>
            <a:r>
              <a:rPr lang="zh-CN" altLang="en-US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这个数是</a:t>
            </a:r>
            <a:r>
              <a:rPr lang="en-US" altLang="zh-CN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5</a:t>
            </a:r>
            <a:r>
              <a:rPr lang="zh-CN" altLang="en-US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的倍数</a:t>
            </a:r>
            <a:endParaRPr spc="3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36" name="Google Shape;436;p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 sz="1067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pPr>
                <a:buClr>
                  <a:srgbClr val="000000"/>
                </a:buClr>
                <a:buSzPts val="1100"/>
              </a:pPr>
              <a:t>19</a:t>
            </a:fld>
            <a:endParaRPr sz="1067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68"/>
          <p:cNvSpPr txBox="1"/>
          <p:nvPr/>
        </p:nvSpPr>
        <p:spPr>
          <a:xfrm>
            <a:off x="432433" y="1750700"/>
            <a:ext cx="5288400" cy="20336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rgbClr val="808000"/>
                </a:solidFill>
              </a:rPr>
              <a:t>@Test</a:t>
            </a:r>
            <a:endParaRPr sz="1200" dirty="0">
              <a:solidFill>
                <a:srgbClr val="808000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b="1" dirty="0">
                <a:solidFill>
                  <a:srgbClr val="000080"/>
                </a:solidFill>
              </a:rPr>
              <a:t>public void </a:t>
            </a:r>
            <a:r>
              <a:rPr lang="en" sz="1200" dirty="0">
                <a:solidFill>
                  <a:schemeClr val="dk1"/>
                </a:solidFill>
              </a:rPr>
              <a:t>shouldReturnBuzzWhenNumberIsMultipleOf5() {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</a:t>
            </a:r>
            <a:r>
              <a:rPr lang="en" sz="1200" b="1" dirty="0" err="1">
                <a:solidFill>
                  <a:srgbClr val="000080"/>
                </a:solidFill>
              </a:rPr>
              <a:t>int</a:t>
            </a:r>
            <a:r>
              <a:rPr lang="en" sz="1200" b="1" dirty="0">
                <a:solidFill>
                  <a:srgbClr val="000080"/>
                </a:solidFill>
              </a:rPr>
              <a:t> </a:t>
            </a:r>
            <a:r>
              <a:rPr lang="en" sz="1200" dirty="0">
                <a:solidFill>
                  <a:schemeClr val="dk1"/>
                </a:solidFill>
              </a:rPr>
              <a:t>number = </a:t>
            </a:r>
            <a:r>
              <a:rPr lang="en" sz="1200" dirty="0">
                <a:solidFill>
                  <a:srgbClr val="0000FF"/>
                </a:solidFill>
              </a:rPr>
              <a:t>5</a:t>
            </a:r>
            <a:r>
              <a:rPr lang="en" sz="1200" dirty="0">
                <a:solidFill>
                  <a:schemeClr val="dk1"/>
                </a:solidFill>
              </a:rPr>
              <a:t>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</a:t>
            </a:r>
            <a:r>
              <a:rPr lang="en" sz="1200" dirty="0" err="1">
                <a:solidFill>
                  <a:schemeClr val="dk1"/>
                </a:solidFill>
              </a:rPr>
              <a:t>FizzBuzz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fizzBuzz</a:t>
            </a:r>
            <a:r>
              <a:rPr lang="en" sz="1200" dirty="0">
                <a:solidFill>
                  <a:schemeClr val="dk1"/>
                </a:solidFill>
              </a:rPr>
              <a:t> = </a:t>
            </a:r>
            <a:r>
              <a:rPr lang="en" sz="1200" b="1" dirty="0">
                <a:solidFill>
                  <a:srgbClr val="000080"/>
                </a:solidFill>
              </a:rPr>
              <a:t>new </a:t>
            </a:r>
            <a:r>
              <a:rPr lang="en" sz="1200" dirty="0" err="1">
                <a:solidFill>
                  <a:schemeClr val="dk1"/>
                </a:solidFill>
              </a:rPr>
              <a:t>FizzBuzz</a:t>
            </a:r>
            <a:r>
              <a:rPr lang="en" sz="1200" dirty="0">
                <a:solidFill>
                  <a:schemeClr val="dk1"/>
                </a:solidFill>
              </a:rPr>
              <a:t>();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String </a:t>
            </a:r>
            <a:r>
              <a:rPr lang="en" sz="1200" dirty="0" err="1">
                <a:solidFill>
                  <a:schemeClr val="dk1"/>
                </a:solidFill>
              </a:rPr>
              <a:t>convertedNumber</a:t>
            </a:r>
            <a:r>
              <a:rPr lang="en" sz="1200" dirty="0">
                <a:solidFill>
                  <a:schemeClr val="dk1"/>
                </a:solidFill>
              </a:rPr>
              <a:t> = </a:t>
            </a:r>
            <a:r>
              <a:rPr lang="en" sz="1200" dirty="0" err="1">
                <a:solidFill>
                  <a:schemeClr val="dk1"/>
                </a:solidFill>
              </a:rPr>
              <a:t>fizzBuzz.convert</a:t>
            </a:r>
            <a:r>
              <a:rPr lang="en" sz="1200" dirty="0">
                <a:solidFill>
                  <a:schemeClr val="dk1"/>
                </a:solidFill>
              </a:rPr>
              <a:t>(number);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</a:t>
            </a:r>
            <a:r>
              <a:rPr lang="en" sz="1200" i="1" dirty="0" err="1">
                <a:solidFill>
                  <a:schemeClr val="dk1"/>
                </a:solidFill>
              </a:rPr>
              <a:t>assertThat</a:t>
            </a:r>
            <a:r>
              <a:rPr lang="en" sz="1200" dirty="0">
                <a:solidFill>
                  <a:schemeClr val="dk1"/>
                </a:solidFill>
              </a:rPr>
              <a:t>(</a:t>
            </a:r>
            <a:r>
              <a:rPr lang="en" sz="1200" dirty="0" err="1">
                <a:solidFill>
                  <a:schemeClr val="dk1"/>
                </a:solidFill>
              </a:rPr>
              <a:t>convertedNumber</a:t>
            </a:r>
            <a:r>
              <a:rPr lang="en" sz="1200" dirty="0">
                <a:solidFill>
                  <a:schemeClr val="dk1"/>
                </a:solidFill>
              </a:rPr>
              <a:t>, </a:t>
            </a:r>
            <a:r>
              <a:rPr lang="en" sz="1200" i="1" dirty="0">
                <a:solidFill>
                  <a:schemeClr val="dk1"/>
                </a:solidFill>
              </a:rPr>
              <a:t>is</a:t>
            </a:r>
            <a:r>
              <a:rPr lang="en" sz="1200" dirty="0">
                <a:solidFill>
                  <a:schemeClr val="dk1"/>
                </a:solidFill>
              </a:rPr>
              <a:t>(</a:t>
            </a:r>
            <a:r>
              <a:rPr lang="en" sz="1200" b="1" dirty="0">
                <a:solidFill>
                  <a:srgbClr val="008000"/>
                </a:solidFill>
              </a:rPr>
              <a:t>"buzz"</a:t>
            </a:r>
            <a:r>
              <a:rPr lang="en" sz="1200" dirty="0">
                <a:solidFill>
                  <a:schemeClr val="dk1"/>
                </a:solidFill>
              </a:rPr>
              <a:t>));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}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200" b="1" dirty="0">
              <a:solidFill>
                <a:srgbClr val="000080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467" dirty="0">
              <a:solidFill>
                <a:srgbClr val="0078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sz="1467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8" name="Google Shape;438;p68"/>
          <p:cNvSpPr txBox="1"/>
          <p:nvPr/>
        </p:nvSpPr>
        <p:spPr>
          <a:xfrm>
            <a:off x="432433" y="1143500"/>
            <a:ext cx="1718000" cy="4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" sz="2400" dirty="0">
                <a:latin typeface="Open Sans"/>
                <a:ea typeface="Open Sans"/>
                <a:cs typeface="Open Sans"/>
                <a:sym typeface="Open Sans"/>
              </a:rPr>
              <a:t>测试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39" name="Google Shape;439;p68"/>
          <p:cNvGrpSpPr/>
          <p:nvPr/>
        </p:nvGrpSpPr>
        <p:grpSpPr>
          <a:xfrm>
            <a:off x="6346033" y="1143500"/>
            <a:ext cx="5288400" cy="2240400"/>
            <a:chOff x="4759525" y="857625"/>
            <a:chExt cx="3966300" cy="1680300"/>
          </a:xfrm>
        </p:grpSpPr>
        <p:sp>
          <p:nvSpPr>
            <p:cNvPr id="440" name="Google Shape;440;p68"/>
            <p:cNvSpPr txBox="1"/>
            <p:nvPr/>
          </p:nvSpPr>
          <p:spPr>
            <a:xfrm>
              <a:off x="4759525" y="1313025"/>
              <a:ext cx="3966300" cy="1224900"/>
            </a:xfrm>
            <a:prstGeom prst="rect">
              <a:avLst/>
            </a:prstGeom>
            <a:solidFill>
              <a:srgbClr val="F3F3F3"/>
            </a:solidFill>
            <a:ln w="38100" cap="flat" cmpd="sng">
              <a:solidFill>
                <a:srgbClr val="7DCE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1200" b="1">
                  <a:solidFill>
                    <a:srgbClr val="000080"/>
                  </a:solidFill>
                </a:rPr>
                <a:t>package </a:t>
              </a:r>
              <a:r>
                <a:rPr lang="en" sz="1200">
                  <a:solidFill>
                    <a:schemeClr val="dk1"/>
                  </a:solidFill>
                </a:rPr>
                <a:t>fizzbuzz;</a:t>
              </a: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 b="1">
                  <a:solidFill>
                    <a:srgbClr val="000080"/>
                  </a:solidFill>
                </a:rPr>
                <a:t>public class </a:t>
              </a:r>
              <a:r>
                <a:rPr lang="en" sz="1200">
                  <a:solidFill>
                    <a:schemeClr val="dk1"/>
                  </a:solidFill>
                </a:rPr>
                <a:t>FizzBuzz {</a:t>
              </a: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>
                  <a:solidFill>
                    <a:schemeClr val="dk1"/>
                  </a:solidFill>
                </a:rPr>
                <a:t>   </a:t>
              </a:r>
              <a:r>
                <a:rPr lang="en" sz="1200" b="1">
                  <a:solidFill>
                    <a:srgbClr val="000080"/>
                  </a:solidFill>
                </a:rPr>
                <a:t>public </a:t>
              </a:r>
              <a:r>
                <a:rPr lang="en" sz="1200">
                  <a:solidFill>
                    <a:schemeClr val="dk1"/>
                  </a:solidFill>
                </a:rPr>
                <a:t>String convert(</a:t>
              </a:r>
              <a:r>
                <a:rPr lang="en" sz="1200" b="1">
                  <a:solidFill>
                    <a:srgbClr val="000080"/>
                  </a:solidFill>
                </a:rPr>
                <a:t>int </a:t>
              </a:r>
              <a:r>
                <a:rPr lang="en" sz="1200">
                  <a:solidFill>
                    <a:schemeClr val="dk1"/>
                  </a:solidFill>
                </a:rPr>
                <a:t>number) {</a:t>
              </a: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>
                  <a:solidFill>
                    <a:schemeClr val="dk1"/>
                  </a:solidFill>
                </a:rPr>
                <a:t>       </a:t>
              </a:r>
              <a:r>
                <a:rPr lang="en" sz="1200" b="1">
                  <a:solidFill>
                    <a:srgbClr val="000080"/>
                  </a:solidFill>
                </a:rPr>
                <a:t>return </a:t>
              </a:r>
              <a:r>
                <a:rPr lang="en" sz="1200" b="1">
                  <a:solidFill>
                    <a:srgbClr val="008000"/>
                  </a:solidFill>
                </a:rPr>
                <a:t>"fizz"</a:t>
              </a:r>
              <a:r>
                <a:rPr lang="en" sz="1200">
                  <a:solidFill>
                    <a:schemeClr val="dk1"/>
                  </a:solidFill>
                </a:rPr>
                <a:t>;</a:t>
              </a: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>
                  <a:solidFill>
                    <a:schemeClr val="dk1"/>
                  </a:solidFill>
                </a:rPr>
                <a:t>   }</a:t>
              </a: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>
                  <a:solidFill>
                    <a:schemeClr val="dk1"/>
                  </a:solidFill>
                </a:rPr>
                <a:t>}</a:t>
              </a: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endParaRPr sz="1200" b="1">
                <a:solidFill>
                  <a:srgbClr val="000080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endParaRPr sz="1467">
                <a:solidFill>
                  <a:srgbClr val="0078B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endParaRPr sz="1467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41" name="Google Shape;441;p68"/>
            <p:cNvSpPr txBox="1"/>
            <p:nvPr/>
          </p:nvSpPr>
          <p:spPr>
            <a:xfrm>
              <a:off x="4759525" y="857625"/>
              <a:ext cx="2607000" cy="32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zh-CN" altLang="en-US" sz="2400" dirty="0">
                  <a:latin typeface="Open Sans"/>
                  <a:ea typeface="Open Sans"/>
                  <a:cs typeface="Open Sans"/>
                  <a:sym typeface="Open Sans"/>
                </a:rPr>
                <a:t>实现</a:t>
              </a:r>
              <a:endParaRPr sz="240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42" name="Google Shape;442;p68"/>
          <p:cNvSpPr txBox="1"/>
          <p:nvPr/>
        </p:nvSpPr>
        <p:spPr>
          <a:xfrm>
            <a:off x="412433" y="3855100"/>
            <a:ext cx="5600800" cy="7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sz="1600" dirty="0">
                <a:latin typeface="Open Sans"/>
                <a:ea typeface="Open Sans"/>
                <a:cs typeface="Open Sans"/>
                <a:sym typeface="Open Sans"/>
              </a:rPr>
              <a:t>在当前的实现中，我们的新测试失败了。 我们在上一次实现时得到以下结果。（红灯）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43" name="Google Shape;44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33" y="4634723"/>
            <a:ext cx="12192003" cy="147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58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E8FC-DA45-5C4A-A6D3-E95FE50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目录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393A4BA-08F6-4ED5-A725-3D9D19DCEF9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81450521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41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1600" tIns="101600" rIns="101600" bIns="101600" rtlCol="0" anchor="ctr" anchorCtr="0">
            <a:noAutofit/>
          </a:bodyPr>
          <a:lstStyle/>
          <a:p>
            <a:pPr algn="l"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" altLang="zh-CN" sz="2400" dirty="0">
                <a:solidFill>
                  <a:schemeClr val="dk1"/>
                </a:solidFill>
              </a:rPr>
              <a:t>2.</a:t>
            </a:r>
            <a:r>
              <a:rPr lang="zh-CN" altLang="en-US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返回</a:t>
            </a:r>
            <a:r>
              <a:rPr lang="en" altLang="zh-CN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 “Buzz”</a:t>
            </a:r>
            <a:r>
              <a:rPr lang="zh-CN" altLang="en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如果</a:t>
            </a:r>
            <a:r>
              <a:rPr lang="zh-CN" altLang="en-US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这个数是</a:t>
            </a:r>
            <a:r>
              <a:rPr lang="en-US" altLang="zh-CN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5</a:t>
            </a:r>
            <a:r>
              <a:rPr lang="zh-CN" altLang="en-US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的倍数</a:t>
            </a:r>
            <a:endParaRPr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49" name="Google Shape;449;p6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 sz="1067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pPr>
                <a:buClr>
                  <a:srgbClr val="000000"/>
                </a:buClr>
                <a:buSzPts val="1100"/>
              </a:pPr>
              <a:t>20</a:t>
            </a:fld>
            <a:endParaRPr sz="1067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50" name="Google Shape;450;p69"/>
          <p:cNvGrpSpPr/>
          <p:nvPr/>
        </p:nvGrpSpPr>
        <p:grpSpPr>
          <a:xfrm>
            <a:off x="412433" y="1270400"/>
            <a:ext cx="5346800" cy="2418533"/>
            <a:chOff x="309325" y="952800"/>
            <a:chExt cx="4010100" cy="1813900"/>
          </a:xfrm>
        </p:grpSpPr>
        <p:sp>
          <p:nvSpPr>
            <p:cNvPr id="451" name="Google Shape;451;p69"/>
            <p:cNvSpPr txBox="1"/>
            <p:nvPr/>
          </p:nvSpPr>
          <p:spPr>
            <a:xfrm>
              <a:off x="353125" y="1342300"/>
              <a:ext cx="3966300" cy="1424400"/>
            </a:xfrm>
            <a:prstGeom prst="rect">
              <a:avLst/>
            </a:prstGeom>
            <a:solidFill>
              <a:srgbClr val="F3F3F3"/>
            </a:solidFill>
            <a:ln w="38100" cap="flat" cmpd="sng">
              <a:solidFill>
                <a:srgbClr val="7DCE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1200" b="1" dirty="0">
                  <a:solidFill>
                    <a:srgbClr val="000080"/>
                  </a:solidFill>
                </a:rPr>
                <a:t>package </a:t>
              </a:r>
              <a:r>
                <a:rPr lang="en" sz="1200" dirty="0" err="1">
                  <a:solidFill>
                    <a:schemeClr val="dk1"/>
                  </a:solidFill>
                </a:rPr>
                <a:t>fizzbuzz</a:t>
              </a:r>
              <a:r>
                <a:rPr lang="en" sz="1200" dirty="0">
                  <a:solidFill>
                    <a:schemeClr val="dk1"/>
                  </a:solidFill>
                </a:rPr>
                <a:t>;</a:t>
              </a:r>
              <a:endParaRPr sz="1200" dirty="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endParaRPr sz="1200" dirty="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 b="1" dirty="0">
                  <a:solidFill>
                    <a:srgbClr val="000080"/>
                  </a:solidFill>
                </a:rPr>
                <a:t>public class </a:t>
              </a:r>
              <a:r>
                <a:rPr lang="en" sz="1200" dirty="0" err="1">
                  <a:solidFill>
                    <a:schemeClr val="dk1"/>
                  </a:solidFill>
                </a:rPr>
                <a:t>FizzBuz</a:t>
              </a:r>
              <a:r>
                <a:rPr lang="en-US" altLang="zh-CN" sz="1200" dirty="0">
                  <a:solidFill>
                    <a:schemeClr val="dk1"/>
                  </a:solidFill>
                </a:rPr>
                <a:t>z</a:t>
              </a:r>
              <a:r>
                <a:rPr lang="en" sz="1200" dirty="0">
                  <a:solidFill>
                    <a:schemeClr val="dk1"/>
                  </a:solidFill>
                </a:rPr>
                <a:t> {</a:t>
              </a:r>
              <a:endParaRPr sz="1200" dirty="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 dirty="0">
                  <a:solidFill>
                    <a:schemeClr val="dk1"/>
                  </a:solidFill>
                </a:rPr>
                <a:t>   </a:t>
              </a:r>
              <a:r>
                <a:rPr lang="en" sz="1200" b="1" dirty="0">
                  <a:solidFill>
                    <a:srgbClr val="000080"/>
                  </a:solidFill>
                </a:rPr>
                <a:t>public </a:t>
              </a:r>
              <a:r>
                <a:rPr lang="en" sz="1200" dirty="0">
                  <a:solidFill>
                    <a:schemeClr val="dk1"/>
                  </a:solidFill>
                </a:rPr>
                <a:t>String convert(</a:t>
              </a:r>
              <a:r>
                <a:rPr lang="en" sz="1200" b="1" dirty="0" err="1">
                  <a:solidFill>
                    <a:srgbClr val="000080"/>
                  </a:solidFill>
                </a:rPr>
                <a:t>int</a:t>
              </a:r>
              <a:r>
                <a:rPr lang="en" sz="1200" b="1" dirty="0">
                  <a:solidFill>
                    <a:srgbClr val="000080"/>
                  </a:solidFill>
                </a:rPr>
                <a:t> </a:t>
              </a:r>
              <a:r>
                <a:rPr lang="en" sz="1200" dirty="0">
                  <a:solidFill>
                    <a:schemeClr val="dk1"/>
                  </a:solidFill>
                </a:rPr>
                <a:t>number) {</a:t>
              </a:r>
              <a:endParaRPr sz="1200" dirty="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 dirty="0">
                  <a:solidFill>
                    <a:schemeClr val="dk1"/>
                  </a:solidFill>
                </a:rPr>
                <a:t>       </a:t>
              </a:r>
              <a:r>
                <a:rPr lang="en" sz="1200" b="1" dirty="0">
                  <a:solidFill>
                    <a:srgbClr val="000080"/>
                  </a:solidFill>
                </a:rPr>
                <a:t>if </a:t>
              </a:r>
              <a:r>
                <a:rPr lang="en" sz="1200" dirty="0">
                  <a:solidFill>
                    <a:schemeClr val="dk1"/>
                  </a:solidFill>
                </a:rPr>
                <a:t>(number % </a:t>
              </a:r>
              <a:r>
                <a:rPr lang="en" sz="1200" dirty="0">
                  <a:solidFill>
                    <a:srgbClr val="0000FF"/>
                  </a:solidFill>
                </a:rPr>
                <a:t>5 </a:t>
              </a:r>
              <a:r>
                <a:rPr lang="en" sz="1200" dirty="0">
                  <a:solidFill>
                    <a:schemeClr val="dk1"/>
                  </a:solidFill>
                </a:rPr>
                <a:t>== </a:t>
              </a:r>
              <a:r>
                <a:rPr lang="en" sz="1200" dirty="0">
                  <a:solidFill>
                    <a:srgbClr val="0000FF"/>
                  </a:solidFill>
                </a:rPr>
                <a:t>0</a:t>
              </a:r>
              <a:r>
                <a:rPr lang="en" sz="1200" dirty="0">
                  <a:solidFill>
                    <a:schemeClr val="dk1"/>
                  </a:solidFill>
                </a:rPr>
                <a:t>) {</a:t>
              </a:r>
              <a:endParaRPr sz="1200" dirty="0">
                <a:solidFill>
                  <a:schemeClr val="dk1"/>
                </a:solidFill>
              </a:endParaRPr>
            </a:p>
            <a:p>
              <a:pPr indent="609585">
                <a:buClr>
                  <a:schemeClr val="dk1"/>
                </a:buClr>
                <a:buSzPts val="1100"/>
              </a:pPr>
              <a:r>
                <a:rPr lang="en" sz="1200" b="1" dirty="0">
                  <a:solidFill>
                    <a:srgbClr val="000080"/>
                  </a:solidFill>
                </a:rPr>
                <a:t>return </a:t>
              </a:r>
              <a:r>
                <a:rPr lang="en" sz="1200" b="1" dirty="0">
                  <a:solidFill>
                    <a:srgbClr val="008000"/>
                  </a:solidFill>
                </a:rPr>
                <a:t>"buzz"</a:t>
              </a:r>
              <a:r>
                <a:rPr lang="en" sz="1200" dirty="0">
                  <a:solidFill>
                    <a:schemeClr val="dk1"/>
                  </a:solidFill>
                </a:rPr>
                <a:t>;</a:t>
              </a:r>
              <a:endParaRPr sz="1200" dirty="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 dirty="0">
                  <a:solidFill>
                    <a:schemeClr val="dk1"/>
                  </a:solidFill>
                </a:rPr>
                <a:t>      }</a:t>
              </a:r>
              <a:endParaRPr sz="1200" dirty="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 dirty="0">
                  <a:solidFill>
                    <a:schemeClr val="dk1"/>
                  </a:solidFill>
                </a:rPr>
                <a:t>       </a:t>
              </a:r>
              <a:r>
                <a:rPr lang="en" sz="1200" b="1" dirty="0">
                  <a:solidFill>
                    <a:srgbClr val="000080"/>
                  </a:solidFill>
                </a:rPr>
                <a:t>return </a:t>
              </a:r>
              <a:r>
                <a:rPr lang="en" sz="1200" b="1" dirty="0">
                  <a:solidFill>
                    <a:srgbClr val="008000"/>
                  </a:solidFill>
                </a:rPr>
                <a:t>"fizz"</a:t>
              </a:r>
              <a:r>
                <a:rPr lang="en" sz="1200" dirty="0">
                  <a:solidFill>
                    <a:schemeClr val="dk1"/>
                  </a:solidFill>
                </a:rPr>
                <a:t>;</a:t>
              </a:r>
              <a:endParaRPr sz="1200" dirty="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 dirty="0">
                  <a:solidFill>
                    <a:schemeClr val="dk1"/>
                  </a:solidFill>
                </a:rPr>
                <a:t>   }</a:t>
              </a:r>
              <a:endParaRPr sz="1200" dirty="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 dirty="0">
                  <a:solidFill>
                    <a:schemeClr val="dk1"/>
                  </a:solidFill>
                </a:rPr>
                <a:t>}</a:t>
              </a:r>
              <a:endParaRPr sz="1200" dirty="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endParaRPr sz="1200" b="1" dirty="0">
                <a:solidFill>
                  <a:srgbClr val="000080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endParaRPr sz="1200" b="1" dirty="0">
                <a:solidFill>
                  <a:srgbClr val="000080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endParaRPr sz="1467" dirty="0">
                <a:solidFill>
                  <a:srgbClr val="0078B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endParaRPr sz="1467" dirty="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52" name="Google Shape;452;p69"/>
            <p:cNvSpPr txBox="1"/>
            <p:nvPr/>
          </p:nvSpPr>
          <p:spPr>
            <a:xfrm>
              <a:off x="309325" y="952800"/>
              <a:ext cx="1661100" cy="32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zh-CN" altLang="en-US" sz="2400" dirty="0">
                  <a:latin typeface="Open Sans"/>
                  <a:ea typeface="Open Sans"/>
                  <a:cs typeface="Open Sans"/>
                  <a:sym typeface="Open Sans"/>
                </a:rPr>
                <a:t>实现</a:t>
              </a:r>
              <a:endParaRPr sz="240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53" name="Google Shape;453;p69"/>
          <p:cNvGrpSpPr/>
          <p:nvPr/>
        </p:nvGrpSpPr>
        <p:grpSpPr>
          <a:xfrm>
            <a:off x="412433" y="4058301"/>
            <a:ext cx="7058267" cy="1823900"/>
            <a:chOff x="309325" y="2662725"/>
            <a:chExt cx="5293700" cy="1367925"/>
          </a:xfrm>
        </p:grpSpPr>
        <p:sp>
          <p:nvSpPr>
            <p:cNvPr id="454" name="Google Shape;454;p69"/>
            <p:cNvSpPr txBox="1"/>
            <p:nvPr/>
          </p:nvSpPr>
          <p:spPr>
            <a:xfrm>
              <a:off x="309325" y="2662725"/>
              <a:ext cx="40539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zh-CN" altLang="en-US" sz="1600" dirty="0">
                  <a:latin typeface="Open Sans"/>
                  <a:ea typeface="Open Sans"/>
                  <a:cs typeface="Open Sans"/>
                  <a:sym typeface="Open Sans"/>
                </a:rPr>
                <a:t>所有测试都通过了（绿灯）</a:t>
              </a:r>
              <a:endParaRPr sz="160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455" name="Google Shape;455;p6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3119" y="3171237"/>
              <a:ext cx="5249906" cy="8594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5872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0"/>
          <p:cNvSpPr txBox="1">
            <a:spLocks noGrp="1"/>
          </p:cNvSpPr>
          <p:nvPr>
            <p:ph type="title"/>
          </p:nvPr>
        </p:nvSpPr>
        <p:spPr>
          <a:xfrm>
            <a:off x="2370265" y="371467"/>
            <a:ext cx="7986400" cy="1138400"/>
          </a:xfrm>
          <a:prstGeom prst="rect">
            <a:avLst/>
          </a:prstGeom>
        </p:spPr>
        <p:txBody>
          <a:bodyPr spcFirstLastPara="1" vert="horz" wrap="square" lIns="101600" tIns="101600" rIns="101600" bIns="101600" rtlCol="0" anchor="ctr" anchorCtr="0">
            <a:noAutofit/>
          </a:bodyPr>
          <a:lstStyle/>
          <a:p>
            <a:pPr algn="l"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" sz="2400" i="1" spc="300" dirty="0">
                <a:solidFill>
                  <a:schemeClr val="dk1"/>
                </a:solidFill>
              </a:rPr>
              <a:t>3.</a:t>
            </a:r>
            <a:r>
              <a:rPr lang="zh-CN" altLang="en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返回</a:t>
            </a:r>
            <a:r>
              <a:rPr lang="en" altLang="zh-CN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 “</a:t>
            </a:r>
            <a:r>
              <a:rPr lang="en" altLang="zh-CN" sz="2400" spc="300" dirty="0" err="1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FizzBuzz</a:t>
            </a:r>
            <a:r>
              <a:rPr lang="en" altLang="zh-CN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”</a:t>
            </a:r>
            <a:r>
              <a:rPr lang="zh-CN" altLang="en-US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 如果这个数是</a:t>
            </a:r>
            <a:r>
              <a:rPr lang="en-US" altLang="zh-CN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3</a:t>
            </a:r>
            <a:r>
              <a:rPr lang="zh-CN" altLang="en-US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和</a:t>
            </a:r>
            <a:r>
              <a:rPr lang="en-US" altLang="zh-CN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5</a:t>
            </a:r>
            <a:r>
              <a:rPr lang="zh-CN" altLang="en-US" sz="24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Open Sans Light"/>
                <a:sym typeface="Open Sans Light"/>
              </a:rPr>
              <a:t>的倍数</a:t>
            </a:r>
            <a:endParaRPr spc="3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61" name="Google Shape;461;p7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 sz="1067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pPr>
                <a:buClr>
                  <a:srgbClr val="000000"/>
                </a:buClr>
                <a:buSzPts val="1100"/>
              </a:pPr>
              <a:t>21</a:t>
            </a:fld>
            <a:endParaRPr sz="1067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2" name="Google Shape;462;p70"/>
          <p:cNvSpPr txBox="1"/>
          <p:nvPr/>
        </p:nvSpPr>
        <p:spPr>
          <a:xfrm>
            <a:off x="432433" y="2055500"/>
            <a:ext cx="5288400" cy="2048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rgbClr val="808000"/>
                </a:solidFill>
              </a:rPr>
              <a:t>@Test</a:t>
            </a:r>
            <a:endParaRPr sz="1200" dirty="0">
              <a:solidFill>
                <a:srgbClr val="808000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b="1" dirty="0">
                <a:solidFill>
                  <a:srgbClr val="000080"/>
                </a:solidFill>
              </a:rPr>
              <a:t>public void </a:t>
            </a:r>
            <a:r>
              <a:rPr lang="en" sz="1200" dirty="0">
                <a:solidFill>
                  <a:schemeClr val="dk1"/>
                </a:solidFill>
              </a:rPr>
              <a:t>shouldReturnFizzBuzzWhenNumberIsMultipleOf3And5() {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</a:t>
            </a:r>
            <a:r>
              <a:rPr lang="en" sz="1200" b="1" dirty="0" err="1">
                <a:solidFill>
                  <a:srgbClr val="000080"/>
                </a:solidFill>
              </a:rPr>
              <a:t>int</a:t>
            </a:r>
            <a:r>
              <a:rPr lang="en" sz="1200" b="1" dirty="0">
                <a:solidFill>
                  <a:srgbClr val="000080"/>
                </a:solidFill>
              </a:rPr>
              <a:t> </a:t>
            </a:r>
            <a:r>
              <a:rPr lang="en" sz="1200" dirty="0">
                <a:solidFill>
                  <a:schemeClr val="dk1"/>
                </a:solidFill>
              </a:rPr>
              <a:t>number = </a:t>
            </a:r>
            <a:r>
              <a:rPr lang="en" sz="1200" dirty="0">
                <a:solidFill>
                  <a:srgbClr val="0000FF"/>
                </a:solidFill>
              </a:rPr>
              <a:t>15</a:t>
            </a:r>
            <a:r>
              <a:rPr lang="en" sz="1200" dirty="0">
                <a:solidFill>
                  <a:schemeClr val="dk1"/>
                </a:solidFill>
              </a:rPr>
              <a:t>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</a:t>
            </a:r>
            <a:r>
              <a:rPr lang="en" sz="1200" dirty="0" err="1">
                <a:solidFill>
                  <a:schemeClr val="dk1"/>
                </a:solidFill>
              </a:rPr>
              <a:t>FizzBuzz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fizzBuzz</a:t>
            </a:r>
            <a:r>
              <a:rPr lang="en" sz="1200" dirty="0">
                <a:solidFill>
                  <a:schemeClr val="dk1"/>
                </a:solidFill>
              </a:rPr>
              <a:t> = </a:t>
            </a:r>
            <a:r>
              <a:rPr lang="en" sz="1200" b="1" dirty="0">
                <a:solidFill>
                  <a:srgbClr val="000080"/>
                </a:solidFill>
              </a:rPr>
              <a:t>new </a:t>
            </a:r>
            <a:r>
              <a:rPr lang="en" sz="1200" dirty="0" err="1">
                <a:solidFill>
                  <a:schemeClr val="dk1"/>
                </a:solidFill>
              </a:rPr>
              <a:t>FizzBuzz</a:t>
            </a:r>
            <a:r>
              <a:rPr lang="en" sz="1200" dirty="0">
                <a:solidFill>
                  <a:schemeClr val="dk1"/>
                </a:solidFill>
              </a:rPr>
              <a:t>();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String </a:t>
            </a:r>
            <a:r>
              <a:rPr lang="en" sz="1200" dirty="0" err="1">
                <a:solidFill>
                  <a:schemeClr val="dk1"/>
                </a:solidFill>
              </a:rPr>
              <a:t>convertedNumber</a:t>
            </a:r>
            <a:r>
              <a:rPr lang="en" sz="1200" dirty="0">
                <a:solidFill>
                  <a:schemeClr val="dk1"/>
                </a:solidFill>
              </a:rPr>
              <a:t> = </a:t>
            </a:r>
            <a:r>
              <a:rPr lang="en" sz="1200" dirty="0" err="1">
                <a:solidFill>
                  <a:schemeClr val="dk1"/>
                </a:solidFill>
              </a:rPr>
              <a:t>fizzBuzz.convert</a:t>
            </a:r>
            <a:r>
              <a:rPr lang="en" sz="1200" dirty="0">
                <a:solidFill>
                  <a:schemeClr val="dk1"/>
                </a:solidFill>
              </a:rPr>
              <a:t>(number);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</a:t>
            </a:r>
            <a:r>
              <a:rPr lang="en" sz="1200" i="1" dirty="0" err="1">
                <a:solidFill>
                  <a:schemeClr val="dk1"/>
                </a:solidFill>
              </a:rPr>
              <a:t>assertThat</a:t>
            </a:r>
            <a:r>
              <a:rPr lang="en" sz="1200" dirty="0">
                <a:solidFill>
                  <a:schemeClr val="dk1"/>
                </a:solidFill>
              </a:rPr>
              <a:t>(</a:t>
            </a:r>
            <a:r>
              <a:rPr lang="en" sz="1200" dirty="0" err="1">
                <a:solidFill>
                  <a:schemeClr val="dk1"/>
                </a:solidFill>
              </a:rPr>
              <a:t>convertedNumber</a:t>
            </a:r>
            <a:r>
              <a:rPr lang="en" sz="1200" dirty="0">
                <a:solidFill>
                  <a:schemeClr val="dk1"/>
                </a:solidFill>
              </a:rPr>
              <a:t>, </a:t>
            </a:r>
            <a:r>
              <a:rPr lang="en" sz="1200" i="1" dirty="0">
                <a:solidFill>
                  <a:schemeClr val="dk1"/>
                </a:solidFill>
              </a:rPr>
              <a:t>is</a:t>
            </a:r>
            <a:r>
              <a:rPr lang="en" sz="1200" dirty="0">
                <a:solidFill>
                  <a:schemeClr val="dk1"/>
                </a:solidFill>
              </a:rPr>
              <a:t>(</a:t>
            </a:r>
            <a:r>
              <a:rPr lang="en" sz="1200" b="1" dirty="0">
                <a:solidFill>
                  <a:srgbClr val="008000"/>
                </a:solidFill>
              </a:rPr>
              <a:t>"</a:t>
            </a:r>
            <a:r>
              <a:rPr lang="en" sz="1200" b="1" dirty="0" err="1">
                <a:solidFill>
                  <a:srgbClr val="008000"/>
                </a:solidFill>
              </a:rPr>
              <a:t>fizzbuzz</a:t>
            </a:r>
            <a:r>
              <a:rPr lang="en" sz="1200" b="1" dirty="0">
                <a:solidFill>
                  <a:srgbClr val="008000"/>
                </a:solidFill>
              </a:rPr>
              <a:t>"</a:t>
            </a:r>
            <a:r>
              <a:rPr lang="en" sz="1200" dirty="0">
                <a:solidFill>
                  <a:schemeClr val="dk1"/>
                </a:solidFill>
              </a:rPr>
              <a:t>));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}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200" b="1" dirty="0">
              <a:solidFill>
                <a:srgbClr val="000080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467" dirty="0">
              <a:solidFill>
                <a:srgbClr val="0078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sz="1467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3" name="Google Shape;463;p70"/>
          <p:cNvSpPr txBox="1"/>
          <p:nvPr/>
        </p:nvSpPr>
        <p:spPr>
          <a:xfrm>
            <a:off x="432433" y="1448300"/>
            <a:ext cx="1718000" cy="4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" sz="2400" dirty="0">
                <a:latin typeface="Open Sans"/>
                <a:ea typeface="Open Sans"/>
                <a:cs typeface="Open Sans"/>
                <a:sym typeface="Open Sans"/>
              </a:rPr>
              <a:t>测试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64" name="Google Shape;464;p70"/>
          <p:cNvGrpSpPr/>
          <p:nvPr/>
        </p:nvGrpSpPr>
        <p:grpSpPr>
          <a:xfrm>
            <a:off x="6346033" y="1448300"/>
            <a:ext cx="5288400" cy="3480400"/>
            <a:chOff x="4759525" y="1086225"/>
            <a:chExt cx="3966300" cy="2610300"/>
          </a:xfrm>
        </p:grpSpPr>
        <p:sp>
          <p:nvSpPr>
            <p:cNvPr id="465" name="Google Shape;465;p70"/>
            <p:cNvSpPr txBox="1"/>
            <p:nvPr/>
          </p:nvSpPr>
          <p:spPr>
            <a:xfrm>
              <a:off x="4759525" y="1541625"/>
              <a:ext cx="3966300" cy="2154900"/>
            </a:xfrm>
            <a:prstGeom prst="rect">
              <a:avLst/>
            </a:prstGeom>
            <a:solidFill>
              <a:srgbClr val="F3F3F3"/>
            </a:solidFill>
            <a:ln w="38100" cap="flat" cmpd="sng">
              <a:solidFill>
                <a:srgbClr val="7DCE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1200" b="1">
                  <a:solidFill>
                    <a:srgbClr val="000080"/>
                  </a:solidFill>
                </a:rPr>
                <a:t>package </a:t>
              </a:r>
              <a:r>
                <a:rPr lang="en" sz="1200">
                  <a:solidFill>
                    <a:schemeClr val="dk1"/>
                  </a:solidFill>
                </a:rPr>
                <a:t>fizzbuzz;</a:t>
              </a: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 b="1">
                  <a:solidFill>
                    <a:srgbClr val="000080"/>
                  </a:solidFill>
                </a:rPr>
                <a:t>public class </a:t>
              </a:r>
              <a:r>
                <a:rPr lang="en" sz="1200">
                  <a:solidFill>
                    <a:schemeClr val="dk1"/>
                  </a:solidFill>
                </a:rPr>
                <a:t>FizzBuzz {</a:t>
              </a: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>
                  <a:solidFill>
                    <a:schemeClr val="dk1"/>
                  </a:solidFill>
                </a:rPr>
                <a:t>   </a:t>
              </a:r>
              <a:r>
                <a:rPr lang="en" sz="1200" b="1">
                  <a:solidFill>
                    <a:srgbClr val="000080"/>
                  </a:solidFill>
                </a:rPr>
                <a:t>public </a:t>
              </a:r>
              <a:r>
                <a:rPr lang="en" sz="1200">
                  <a:solidFill>
                    <a:schemeClr val="dk1"/>
                  </a:solidFill>
                </a:rPr>
                <a:t>String convert(</a:t>
              </a:r>
              <a:r>
                <a:rPr lang="en" sz="1200" b="1">
                  <a:solidFill>
                    <a:srgbClr val="000080"/>
                  </a:solidFill>
                </a:rPr>
                <a:t>int </a:t>
              </a:r>
              <a:r>
                <a:rPr lang="en" sz="1200">
                  <a:solidFill>
                    <a:schemeClr val="dk1"/>
                  </a:solidFill>
                </a:rPr>
                <a:t>number) {</a:t>
              </a: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>
                  <a:solidFill>
                    <a:schemeClr val="dk1"/>
                  </a:solidFill>
                </a:rPr>
                <a:t>       String convertedNumber = </a:t>
              </a:r>
              <a:r>
                <a:rPr lang="en" sz="1200" b="1">
                  <a:solidFill>
                    <a:srgbClr val="008000"/>
                  </a:solidFill>
                </a:rPr>
                <a:t>""</a:t>
              </a:r>
              <a:r>
                <a:rPr lang="en" sz="1200">
                  <a:solidFill>
                    <a:schemeClr val="dk1"/>
                  </a:solidFill>
                </a:rPr>
                <a:t>;</a:t>
              </a: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>
                  <a:solidFill>
                    <a:schemeClr val="dk1"/>
                  </a:solidFill>
                </a:rPr>
                <a:t>       </a:t>
              </a:r>
              <a:r>
                <a:rPr lang="en" sz="1200" b="1">
                  <a:solidFill>
                    <a:srgbClr val="000080"/>
                  </a:solidFill>
                </a:rPr>
                <a:t>if </a:t>
              </a:r>
              <a:r>
                <a:rPr lang="en" sz="1200">
                  <a:solidFill>
                    <a:schemeClr val="dk1"/>
                  </a:solidFill>
                </a:rPr>
                <a:t>(number % </a:t>
              </a:r>
              <a:r>
                <a:rPr lang="en" sz="1200">
                  <a:solidFill>
                    <a:srgbClr val="0000FF"/>
                  </a:solidFill>
                </a:rPr>
                <a:t>3 </a:t>
              </a:r>
              <a:r>
                <a:rPr lang="en" sz="1200">
                  <a:solidFill>
                    <a:schemeClr val="dk1"/>
                  </a:solidFill>
                </a:rPr>
                <a:t>== </a:t>
              </a:r>
              <a:r>
                <a:rPr lang="en" sz="1200">
                  <a:solidFill>
                    <a:srgbClr val="0000FF"/>
                  </a:solidFill>
                </a:rPr>
                <a:t>0</a:t>
              </a:r>
              <a:r>
                <a:rPr lang="en" sz="1200">
                  <a:solidFill>
                    <a:schemeClr val="dk1"/>
                  </a:solidFill>
                </a:rPr>
                <a:t>) {</a:t>
              </a: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>
                  <a:solidFill>
                    <a:schemeClr val="dk1"/>
                  </a:solidFill>
                </a:rPr>
                <a:t>           convertedNumber += </a:t>
              </a:r>
              <a:r>
                <a:rPr lang="en" sz="1200" b="1">
                  <a:solidFill>
                    <a:srgbClr val="008000"/>
                  </a:solidFill>
                </a:rPr>
                <a:t>"fizz"</a:t>
              </a:r>
              <a:r>
                <a:rPr lang="en" sz="1200">
                  <a:solidFill>
                    <a:schemeClr val="dk1"/>
                  </a:solidFill>
                </a:rPr>
                <a:t>;</a:t>
              </a: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>
                  <a:solidFill>
                    <a:schemeClr val="dk1"/>
                  </a:solidFill>
                </a:rPr>
                <a:t>       }</a:t>
              </a: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>
                  <a:solidFill>
                    <a:schemeClr val="dk1"/>
                  </a:solidFill>
                </a:rPr>
                <a:t>       </a:t>
              </a:r>
              <a:r>
                <a:rPr lang="en" sz="1200" b="1">
                  <a:solidFill>
                    <a:srgbClr val="000080"/>
                  </a:solidFill>
                </a:rPr>
                <a:t>if </a:t>
              </a:r>
              <a:r>
                <a:rPr lang="en" sz="1200">
                  <a:solidFill>
                    <a:schemeClr val="dk1"/>
                  </a:solidFill>
                </a:rPr>
                <a:t>(number % </a:t>
              </a:r>
              <a:r>
                <a:rPr lang="en" sz="1200">
                  <a:solidFill>
                    <a:srgbClr val="0000FF"/>
                  </a:solidFill>
                </a:rPr>
                <a:t>5 </a:t>
              </a:r>
              <a:r>
                <a:rPr lang="en" sz="1200">
                  <a:solidFill>
                    <a:schemeClr val="dk1"/>
                  </a:solidFill>
                </a:rPr>
                <a:t>== </a:t>
              </a:r>
              <a:r>
                <a:rPr lang="en" sz="1200">
                  <a:solidFill>
                    <a:srgbClr val="0000FF"/>
                  </a:solidFill>
                </a:rPr>
                <a:t>0</a:t>
              </a:r>
              <a:r>
                <a:rPr lang="en" sz="1200">
                  <a:solidFill>
                    <a:schemeClr val="dk1"/>
                  </a:solidFill>
                </a:rPr>
                <a:t>) {</a:t>
              </a: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>
                  <a:solidFill>
                    <a:schemeClr val="dk1"/>
                  </a:solidFill>
                </a:rPr>
                <a:t>           convertedNumber += </a:t>
              </a:r>
              <a:r>
                <a:rPr lang="en" sz="1200" b="1">
                  <a:solidFill>
                    <a:srgbClr val="008000"/>
                  </a:solidFill>
                </a:rPr>
                <a:t>"buzz"</a:t>
              </a:r>
              <a:r>
                <a:rPr lang="en" sz="1200">
                  <a:solidFill>
                    <a:schemeClr val="dk1"/>
                  </a:solidFill>
                </a:rPr>
                <a:t>;</a:t>
              </a: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>
                  <a:solidFill>
                    <a:schemeClr val="dk1"/>
                  </a:solidFill>
                </a:rPr>
                <a:t>       }</a:t>
              </a: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>
                  <a:solidFill>
                    <a:schemeClr val="dk1"/>
                  </a:solidFill>
                </a:rPr>
                <a:t>       </a:t>
              </a:r>
              <a:r>
                <a:rPr lang="en" sz="1200" b="1">
                  <a:solidFill>
                    <a:srgbClr val="000080"/>
                  </a:solidFill>
                </a:rPr>
                <a:t>return </a:t>
              </a:r>
              <a:r>
                <a:rPr lang="en" sz="1200">
                  <a:solidFill>
                    <a:schemeClr val="dk1"/>
                  </a:solidFill>
                </a:rPr>
                <a:t>convertedNumber;</a:t>
              </a: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>
                  <a:solidFill>
                    <a:schemeClr val="dk1"/>
                  </a:solidFill>
                </a:rPr>
                <a:t>   }</a:t>
              </a:r>
              <a:endParaRPr sz="12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en" sz="1200">
                  <a:solidFill>
                    <a:schemeClr val="dk1"/>
                  </a:solidFill>
                </a:rPr>
                <a:t>}</a:t>
              </a:r>
              <a:endParaRPr sz="1200">
                <a:solidFill>
                  <a:schemeClr val="dk1"/>
                </a:solidFill>
              </a:endParaRPr>
            </a:p>
            <a:p>
              <a:endParaRPr sz="1200" b="1">
                <a:solidFill>
                  <a:srgbClr val="000080"/>
                </a:solidFill>
              </a:endParaRPr>
            </a:p>
          </p:txBody>
        </p:sp>
        <p:sp>
          <p:nvSpPr>
            <p:cNvPr id="466" name="Google Shape;466;p70"/>
            <p:cNvSpPr txBox="1"/>
            <p:nvPr/>
          </p:nvSpPr>
          <p:spPr>
            <a:xfrm>
              <a:off x="4759525" y="1086225"/>
              <a:ext cx="1661100" cy="32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zh-CN" altLang="en" sz="2400" dirty="0">
                  <a:latin typeface="Open Sans"/>
                  <a:ea typeface="Open Sans"/>
                  <a:cs typeface="Open Sans"/>
                  <a:sym typeface="Open Sans"/>
                </a:rPr>
                <a:t>实现</a:t>
              </a:r>
              <a:endParaRPr sz="240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67" name="Google Shape;467;p70"/>
          <p:cNvSpPr txBox="1"/>
          <p:nvPr/>
        </p:nvSpPr>
        <p:spPr>
          <a:xfrm>
            <a:off x="6346033" y="5227200"/>
            <a:ext cx="5328400" cy="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sz="2400" dirty="0">
                <a:latin typeface="Open Sans"/>
                <a:ea typeface="Open Sans"/>
                <a:cs typeface="Open Sans"/>
                <a:sym typeface="Open Sans"/>
              </a:rPr>
              <a:t>我们重构之后的实现以满足第三个</a:t>
            </a:r>
            <a:r>
              <a:rPr lang="en-US" altLang="zh-CN" sz="2400" dirty="0">
                <a:latin typeface="Open Sans"/>
                <a:ea typeface="Open Sans"/>
                <a:cs typeface="Open Sans"/>
                <a:sym typeface="Open Sans"/>
              </a:rPr>
              <a:t>AC</a:t>
            </a:r>
            <a:r>
              <a:rPr lang="zh-CN" altLang="en-US" sz="2400" dirty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05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1"/>
          <p:cNvSpPr txBox="1">
            <a:spLocks noGrp="1"/>
          </p:cNvSpPr>
          <p:nvPr>
            <p:ph type="title"/>
          </p:nvPr>
        </p:nvSpPr>
        <p:spPr>
          <a:xfrm>
            <a:off x="2370265" y="371467"/>
            <a:ext cx="7986400" cy="1138400"/>
          </a:xfrm>
          <a:prstGeom prst="rect">
            <a:avLst/>
          </a:prstGeom>
        </p:spPr>
        <p:txBody>
          <a:bodyPr spcFirstLastPara="1" vert="horz" wrap="square" lIns="101600" tIns="101600" rIns="101600" bIns="101600" rtlCol="0" anchor="ctr" anchorCtr="0">
            <a:noAutofit/>
          </a:bodyPr>
          <a:lstStyle/>
          <a:p>
            <a:pPr algn="l">
              <a:spcBef>
                <a:spcPts val="800"/>
              </a:spcBef>
            </a:pPr>
            <a:r>
              <a:rPr lang="en" sz="2400" dirty="0">
                <a:solidFill>
                  <a:schemeClr val="dk1"/>
                </a:solidFill>
              </a:rPr>
              <a:t>4.</a:t>
            </a:r>
            <a:r>
              <a:rPr kumimoji="1" lang="zh-CN" altLang="en-US" sz="2400" dirty="0"/>
              <a:t>如果既不是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的倍数也不是</a:t>
            </a:r>
            <a:r>
              <a:rPr kumimoji="1" lang="en-US" altLang="zh-CN" sz="2400" dirty="0"/>
              <a:t>5</a:t>
            </a:r>
            <a:r>
              <a:rPr kumimoji="1" lang="zh-CN" altLang="en-US" sz="2400" dirty="0"/>
              <a:t>的倍数则</a:t>
            </a:r>
            <a:r>
              <a:rPr kumimoji="1" lang="en-US" altLang="zh-CN" sz="2400" dirty="0"/>
              <a:t>return</a:t>
            </a:r>
            <a:r>
              <a:rPr kumimoji="1" lang="zh-CN" altLang="en-US" sz="2400" dirty="0"/>
              <a:t>原数字</a:t>
            </a:r>
            <a:endParaRPr dirty="0"/>
          </a:p>
        </p:txBody>
      </p:sp>
      <p:sp>
        <p:nvSpPr>
          <p:cNvPr id="473" name="Google Shape;473;p7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 sz="1067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pPr>
                <a:buClr>
                  <a:srgbClr val="000000"/>
                </a:buClr>
                <a:buSzPts val="1100"/>
              </a:pPr>
              <a:t>22</a:t>
            </a:fld>
            <a:endParaRPr sz="1067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p71"/>
          <p:cNvSpPr txBox="1"/>
          <p:nvPr/>
        </p:nvSpPr>
        <p:spPr>
          <a:xfrm>
            <a:off x="432433" y="2055500"/>
            <a:ext cx="5288400" cy="21092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rgbClr val="808000"/>
                </a:solidFill>
              </a:rPr>
              <a:t>@Test</a:t>
            </a:r>
            <a:endParaRPr sz="1200" dirty="0">
              <a:solidFill>
                <a:srgbClr val="808000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b="1" dirty="0">
                <a:solidFill>
                  <a:srgbClr val="000080"/>
                </a:solidFill>
              </a:rPr>
              <a:t>public void </a:t>
            </a:r>
            <a:r>
              <a:rPr lang="en" sz="1200" dirty="0">
                <a:solidFill>
                  <a:schemeClr val="dk1"/>
                </a:solidFill>
              </a:rPr>
              <a:t>shouldReturnTheSameNumberWhenNumberIsNotMultipleOf3Or5() {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</a:t>
            </a:r>
            <a:r>
              <a:rPr lang="en" sz="1200" b="1" dirty="0" err="1">
                <a:solidFill>
                  <a:srgbClr val="000080"/>
                </a:solidFill>
              </a:rPr>
              <a:t>int</a:t>
            </a:r>
            <a:r>
              <a:rPr lang="en" sz="1200" b="1" dirty="0">
                <a:solidFill>
                  <a:srgbClr val="000080"/>
                </a:solidFill>
              </a:rPr>
              <a:t> </a:t>
            </a:r>
            <a:r>
              <a:rPr lang="en" sz="1200" dirty="0">
                <a:solidFill>
                  <a:schemeClr val="dk1"/>
                </a:solidFill>
              </a:rPr>
              <a:t>number = </a:t>
            </a:r>
            <a:r>
              <a:rPr lang="en" sz="1200" dirty="0">
                <a:solidFill>
                  <a:srgbClr val="0000FF"/>
                </a:solidFill>
              </a:rPr>
              <a:t>1</a:t>
            </a:r>
            <a:r>
              <a:rPr lang="en" sz="1200" dirty="0">
                <a:solidFill>
                  <a:schemeClr val="dk1"/>
                </a:solidFill>
              </a:rPr>
              <a:t>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</a:t>
            </a:r>
            <a:r>
              <a:rPr lang="en" sz="1200" dirty="0" err="1">
                <a:solidFill>
                  <a:schemeClr val="dk1"/>
                </a:solidFill>
              </a:rPr>
              <a:t>FizzBuzz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fizzBuzz</a:t>
            </a:r>
            <a:r>
              <a:rPr lang="en" sz="1200" dirty="0">
                <a:solidFill>
                  <a:schemeClr val="dk1"/>
                </a:solidFill>
              </a:rPr>
              <a:t> = </a:t>
            </a:r>
            <a:r>
              <a:rPr lang="en" sz="1200" b="1" dirty="0">
                <a:solidFill>
                  <a:srgbClr val="000080"/>
                </a:solidFill>
              </a:rPr>
              <a:t>new </a:t>
            </a:r>
            <a:r>
              <a:rPr lang="en" sz="1200" dirty="0" err="1">
                <a:solidFill>
                  <a:schemeClr val="dk1"/>
                </a:solidFill>
              </a:rPr>
              <a:t>FizzBuzz</a:t>
            </a:r>
            <a:r>
              <a:rPr lang="en" sz="1200" dirty="0">
                <a:solidFill>
                  <a:schemeClr val="dk1"/>
                </a:solidFill>
              </a:rPr>
              <a:t>();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String </a:t>
            </a:r>
            <a:r>
              <a:rPr lang="en" sz="1200" dirty="0" err="1">
                <a:solidFill>
                  <a:schemeClr val="dk1"/>
                </a:solidFill>
              </a:rPr>
              <a:t>convertedNumber</a:t>
            </a:r>
            <a:r>
              <a:rPr lang="en" sz="1200" dirty="0">
                <a:solidFill>
                  <a:schemeClr val="dk1"/>
                </a:solidFill>
              </a:rPr>
              <a:t> = </a:t>
            </a:r>
            <a:r>
              <a:rPr lang="en" sz="1200" dirty="0" err="1">
                <a:solidFill>
                  <a:schemeClr val="dk1"/>
                </a:solidFill>
              </a:rPr>
              <a:t>fizzBuzz.convert</a:t>
            </a:r>
            <a:r>
              <a:rPr lang="en" sz="1200" dirty="0">
                <a:solidFill>
                  <a:schemeClr val="dk1"/>
                </a:solidFill>
              </a:rPr>
              <a:t>(number);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</a:t>
            </a:r>
            <a:r>
              <a:rPr lang="en" sz="1200" i="1" dirty="0" err="1">
                <a:solidFill>
                  <a:schemeClr val="dk1"/>
                </a:solidFill>
              </a:rPr>
              <a:t>assertThat</a:t>
            </a:r>
            <a:r>
              <a:rPr lang="en" sz="1200" dirty="0">
                <a:solidFill>
                  <a:schemeClr val="dk1"/>
                </a:solidFill>
              </a:rPr>
              <a:t>(</a:t>
            </a:r>
            <a:r>
              <a:rPr lang="en" sz="1200" dirty="0" err="1">
                <a:solidFill>
                  <a:schemeClr val="dk1"/>
                </a:solidFill>
              </a:rPr>
              <a:t>convertedNumber</a:t>
            </a:r>
            <a:r>
              <a:rPr lang="en" sz="1200" dirty="0">
                <a:solidFill>
                  <a:schemeClr val="dk1"/>
                </a:solidFill>
              </a:rPr>
              <a:t>, </a:t>
            </a:r>
            <a:r>
              <a:rPr lang="en" sz="1200" i="1" dirty="0">
                <a:solidFill>
                  <a:schemeClr val="dk1"/>
                </a:solidFill>
              </a:rPr>
              <a:t>is</a:t>
            </a:r>
            <a:r>
              <a:rPr lang="en" sz="1200" dirty="0">
                <a:solidFill>
                  <a:schemeClr val="dk1"/>
                </a:solidFill>
              </a:rPr>
              <a:t>(</a:t>
            </a:r>
            <a:r>
              <a:rPr lang="en" sz="1200" dirty="0" err="1">
                <a:solidFill>
                  <a:schemeClr val="dk1"/>
                </a:solidFill>
              </a:rPr>
              <a:t>String.</a:t>
            </a:r>
            <a:r>
              <a:rPr lang="en" sz="1200" i="1" dirty="0" err="1">
                <a:solidFill>
                  <a:schemeClr val="dk1"/>
                </a:solidFill>
              </a:rPr>
              <a:t>valueOf</a:t>
            </a:r>
            <a:r>
              <a:rPr lang="en" sz="1200" dirty="0">
                <a:solidFill>
                  <a:schemeClr val="dk1"/>
                </a:solidFill>
              </a:rPr>
              <a:t>(number)));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}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200" dirty="0">
              <a:solidFill>
                <a:srgbClr val="808000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200" b="1" dirty="0">
              <a:solidFill>
                <a:srgbClr val="000080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467" dirty="0">
              <a:solidFill>
                <a:srgbClr val="0078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sz="1467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5" name="Google Shape;475;p71"/>
          <p:cNvSpPr txBox="1"/>
          <p:nvPr/>
        </p:nvSpPr>
        <p:spPr>
          <a:xfrm>
            <a:off x="432433" y="1448300"/>
            <a:ext cx="1718000" cy="4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" sz="2400" dirty="0">
                <a:latin typeface="Open Sans"/>
                <a:ea typeface="Open Sans"/>
                <a:cs typeface="Open Sans"/>
                <a:sym typeface="Open Sans"/>
              </a:rPr>
              <a:t>测试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76" name="Google Shape;476;p71"/>
          <p:cNvGrpSpPr/>
          <p:nvPr/>
        </p:nvGrpSpPr>
        <p:grpSpPr>
          <a:xfrm>
            <a:off x="6346033" y="1448300"/>
            <a:ext cx="5288400" cy="3822000"/>
            <a:chOff x="4759525" y="1086225"/>
            <a:chExt cx="3966300" cy="2866500"/>
          </a:xfrm>
        </p:grpSpPr>
        <p:sp>
          <p:nvSpPr>
            <p:cNvPr id="477" name="Google Shape;477;p71"/>
            <p:cNvSpPr txBox="1"/>
            <p:nvPr/>
          </p:nvSpPr>
          <p:spPr>
            <a:xfrm>
              <a:off x="4759525" y="1541625"/>
              <a:ext cx="3966300" cy="2411100"/>
            </a:xfrm>
            <a:prstGeom prst="rect">
              <a:avLst/>
            </a:prstGeom>
            <a:solidFill>
              <a:srgbClr val="F3F3F3"/>
            </a:solidFill>
            <a:ln w="38100" cap="flat" cmpd="sng">
              <a:solidFill>
                <a:srgbClr val="7DCE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200" b="1">
                  <a:solidFill>
                    <a:srgbClr val="000080"/>
                  </a:solidFill>
                </a:rPr>
                <a:t>package </a:t>
              </a:r>
              <a:r>
                <a:rPr lang="en" sz="1200">
                  <a:solidFill>
                    <a:schemeClr val="dk1"/>
                  </a:solidFill>
                </a:rPr>
                <a:t>fizzbuzz;</a:t>
              </a:r>
              <a:endParaRPr sz="1200">
                <a:solidFill>
                  <a:schemeClr val="dk1"/>
                </a:solidFill>
              </a:endParaRPr>
            </a:p>
            <a:p>
              <a:endParaRPr sz="1200">
                <a:solidFill>
                  <a:schemeClr val="dk1"/>
                </a:solidFill>
              </a:endParaRPr>
            </a:p>
            <a:p>
              <a:r>
                <a:rPr lang="en" sz="1200" b="1">
                  <a:solidFill>
                    <a:srgbClr val="000080"/>
                  </a:solidFill>
                </a:rPr>
                <a:t>public class </a:t>
              </a:r>
              <a:r>
                <a:rPr lang="en" sz="1200">
                  <a:solidFill>
                    <a:schemeClr val="dk1"/>
                  </a:solidFill>
                </a:rPr>
                <a:t>FizzBuzz {</a:t>
              </a:r>
              <a:endParaRPr sz="1200">
                <a:solidFill>
                  <a:schemeClr val="dk1"/>
                </a:solidFill>
              </a:endParaRPr>
            </a:p>
            <a:p>
              <a:r>
                <a:rPr lang="en" sz="1200">
                  <a:solidFill>
                    <a:schemeClr val="dk1"/>
                  </a:solidFill>
                </a:rPr>
                <a:t>   </a:t>
              </a:r>
              <a:r>
                <a:rPr lang="en" sz="1200" b="1">
                  <a:solidFill>
                    <a:srgbClr val="000080"/>
                  </a:solidFill>
                </a:rPr>
                <a:t>public </a:t>
              </a:r>
              <a:r>
                <a:rPr lang="en" sz="1200">
                  <a:solidFill>
                    <a:schemeClr val="dk1"/>
                  </a:solidFill>
                </a:rPr>
                <a:t>String convert(</a:t>
              </a:r>
              <a:r>
                <a:rPr lang="en" sz="1200" b="1">
                  <a:solidFill>
                    <a:srgbClr val="000080"/>
                  </a:solidFill>
                </a:rPr>
                <a:t>int </a:t>
              </a:r>
              <a:r>
                <a:rPr lang="en" sz="1200">
                  <a:solidFill>
                    <a:schemeClr val="dk1"/>
                  </a:solidFill>
                </a:rPr>
                <a:t>number) {</a:t>
              </a:r>
              <a:endParaRPr sz="1200">
                <a:solidFill>
                  <a:schemeClr val="dk1"/>
                </a:solidFill>
              </a:endParaRPr>
            </a:p>
            <a:p>
              <a:r>
                <a:rPr lang="en" sz="1200">
                  <a:solidFill>
                    <a:schemeClr val="dk1"/>
                  </a:solidFill>
                </a:rPr>
                <a:t>       String convertedNumber = </a:t>
              </a:r>
              <a:r>
                <a:rPr lang="en" sz="1200" b="1">
                  <a:solidFill>
                    <a:srgbClr val="008000"/>
                  </a:solidFill>
                </a:rPr>
                <a:t>""</a:t>
              </a:r>
              <a:r>
                <a:rPr lang="en" sz="1200">
                  <a:solidFill>
                    <a:schemeClr val="dk1"/>
                  </a:solidFill>
                </a:rPr>
                <a:t>;</a:t>
              </a:r>
              <a:endParaRPr sz="1200">
                <a:solidFill>
                  <a:schemeClr val="dk1"/>
                </a:solidFill>
              </a:endParaRPr>
            </a:p>
            <a:p>
              <a:r>
                <a:rPr lang="en" sz="1200">
                  <a:solidFill>
                    <a:schemeClr val="dk1"/>
                  </a:solidFill>
                </a:rPr>
                <a:t>       </a:t>
              </a:r>
              <a:r>
                <a:rPr lang="en" sz="1200" b="1">
                  <a:solidFill>
                    <a:srgbClr val="000080"/>
                  </a:solidFill>
                </a:rPr>
                <a:t>if </a:t>
              </a:r>
              <a:r>
                <a:rPr lang="en" sz="1200">
                  <a:solidFill>
                    <a:schemeClr val="dk1"/>
                  </a:solidFill>
                </a:rPr>
                <a:t>(number % </a:t>
              </a:r>
              <a:r>
                <a:rPr lang="en" sz="1200">
                  <a:solidFill>
                    <a:srgbClr val="0000FF"/>
                  </a:solidFill>
                </a:rPr>
                <a:t>3 </a:t>
              </a:r>
              <a:r>
                <a:rPr lang="en" sz="1200">
                  <a:solidFill>
                    <a:schemeClr val="dk1"/>
                  </a:solidFill>
                </a:rPr>
                <a:t>== </a:t>
              </a:r>
              <a:r>
                <a:rPr lang="en" sz="1200">
                  <a:solidFill>
                    <a:srgbClr val="0000FF"/>
                  </a:solidFill>
                </a:rPr>
                <a:t>0</a:t>
              </a:r>
              <a:r>
                <a:rPr lang="en" sz="1200">
                  <a:solidFill>
                    <a:schemeClr val="dk1"/>
                  </a:solidFill>
                </a:rPr>
                <a:t>) {</a:t>
              </a:r>
              <a:endParaRPr sz="1200">
                <a:solidFill>
                  <a:schemeClr val="dk1"/>
                </a:solidFill>
              </a:endParaRPr>
            </a:p>
            <a:p>
              <a:r>
                <a:rPr lang="en" sz="1200">
                  <a:solidFill>
                    <a:schemeClr val="dk1"/>
                  </a:solidFill>
                </a:rPr>
                <a:t>           convertedNumber += </a:t>
              </a:r>
              <a:r>
                <a:rPr lang="en" sz="1200" b="1">
                  <a:solidFill>
                    <a:srgbClr val="008000"/>
                  </a:solidFill>
                </a:rPr>
                <a:t>"fizz"</a:t>
              </a:r>
              <a:r>
                <a:rPr lang="en" sz="1200">
                  <a:solidFill>
                    <a:schemeClr val="dk1"/>
                  </a:solidFill>
                </a:rPr>
                <a:t>;</a:t>
              </a:r>
              <a:endParaRPr sz="1200">
                <a:solidFill>
                  <a:schemeClr val="dk1"/>
                </a:solidFill>
              </a:endParaRPr>
            </a:p>
            <a:p>
              <a:r>
                <a:rPr lang="en" sz="1200">
                  <a:solidFill>
                    <a:schemeClr val="dk1"/>
                  </a:solidFill>
                </a:rPr>
                <a:t>       }</a:t>
              </a:r>
              <a:endParaRPr sz="1200">
                <a:solidFill>
                  <a:schemeClr val="dk1"/>
                </a:solidFill>
              </a:endParaRPr>
            </a:p>
            <a:p>
              <a:r>
                <a:rPr lang="en" sz="1200">
                  <a:solidFill>
                    <a:schemeClr val="dk1"/>
                  </a:solidFill>
                </a:rPr>
                <a:t>       </a:t>
              </a:r>
              <a:r>
                <a:rPr lang="en" sz="1200" b="1">
                  <a:solidFill>
                    <a:srgbClr val="000080"/>
                  </a:solidFill>
                </a:rPr>
                <a:t>if </a:t>
              </a:r>
              <a:r>
                <a:rPr lang="en" sz="1200">
                  <a:solidFill>
                    <a:schemeClr val="dk1"/>
                  </a:solidFill>
                </a:rPr>
                <a:t>(number % </a:t>
              </a:r>
              <a:r>
                <a:rPr lang="en" sz="1200">
                  <a:solidFill>
                    <a:srgbClr val="0000FF"/>
                  </a:solidFill>
                </a:rPr>
                <a:t>5 </a:t>
              </a:r>
              <a:r>
                <a:rPr lang="en" sz="1200">
                  <a:solidFill>
                    <a:schemeClr val="dk1"/>
                  </a:solidFill>
                </a:rPr>
                <a:t>== </a:t>
              </a:r>
              <a:r>
                <a:rPr lang="en" sz="1200">
                  <a:solidFill>
                    <a:srgbClr val="0000FF"/>
                  </a:solidFill>
                </a:rPr>
                <a:t>0</a:t>
              </a:r>
              <a:r>
                <a:rPr lang="en" sz="1200">
                  <a:solidFill>
                    <a:schemeClr val="dk1"/>
                  </a:solidFill>
                </a:rPr>
                <a:t>) {</a:t>
              </a:r>
              <a:endParaRPr sz="1200">
                <a:solidFill>
                  <a:schemeClr val="dk1"/>
                </a:solidFill>
              </a:endParaRPr>
            </a:p>
            <a:p>
              <a:r>
                <a:rPr lang="en" sz="1200">
                  <a:solidFill>
                    <a:schemeClr val="dk1"/>
                  </a:solidFill>
                </a:rPr>
                <a:t>           convertedNumber += </a:t>
              </a:r>
              <a:r>
                <a:rPr lang="en" sz="1200" b="1">
                  <a:solidFill>
                    <a:srgbClr val="008000"/>
                  </a:solidFill>
                </a:rPr>
                <a:t>"buzz"</a:t>
              </a:r>
              <a:r>
                <a:rPr lang="en" sz="1200">
                  <a:solidFill>
                    <a:schemeClr val="dk1"/>
                  </a:solidFill>
                </a:rPr>
                <a:t>;</a:t>
              </a:r>
              <a:endParaRPr sz="1200">
                <a:solidFill>
                  <a:schemeClr val="dk1"/>
                </a:solidFill>
              </a:endParaRPr>
            </a:p>
            <a:p>
              <a:r>
                <a:rPr lang="en" sz="1200">
                  <a:solidFill>
                    <a:schemeClr val="dk1"/>
                  </a:solidFill>
                </a:rPr>
                <a:t>       }</a:t>
              </a:r>
              <a:endParaRPr sz="1200">
                <a:solidFill>
                  <a:schemeClr val="dk1"/>
                </a:solidFill>
              </a:endParaRPr>
            </a:p>
            <a:p>
              <a:r>
                <a:rPr lang="en" sz="1200">
                  <a:solidFill>
                    <a:schemeClr val="dk1"/>
                  </a:solidFill>
                </a:rPr>
                <a:t>       </a:t>
              </a:r>
              <a:r>
                <a:rPr lang="en" sz="1200" b="1">
                  <a:solidFill>
                    <a:srgbClr val="000080"/>
                  </a:solidFill>
                </a:rPr>
                <a:t>if</a:t>
              </a:r>
              <a:r>
                <a:rPr lang="en" sz="1200">
                  <a:solidFill>
                    <a:schemeClr val="dk1"/>
                  </a:solidFill>
                </a:rPr>
                <a:t>(</a:t>
              </a:r>
              <a:r>
                <a:rPr lang="en" sz="1200" b="1">
                  <a:solidFill>
                    <a:srgbClr val="008000"/>
                  </a:solidFill>
                </a:rPr>
                <a:t>""</a:t>
              </a:r>
              <a:r>
                <a:rPr lang="en" sz="1200">
                  <a:solidFill>
                    <a:schemeClr val="dk1"/>
                  </a:solidFill>
                </a:rPr>
                <a:t>.equals(convertedNumber)){</a:t>
              </a:r>
              <a:endParaRPr sz="1200">
                <a:solidFill>
                  <a:schemeClr val="dk1"/>
                </a:solidFill>
              </a:endParaRPr>
            </a:p>
            <a:p>
              <a:r>
                <a:rPr lang="en" sz="1200">
                  <a:solidFill>
                    <a:schemeClr val="dk1"/>
                  </a:solidFill>
                </a:rPr>
                <a:t>           </a:t>
              </a:r>
              <a:r>
                <a:rPr lang="en" sz="1200" b="1">
                  <a:solidFill>
                    <a:srgbClr val="000080"/>
                  </a:solidFill>
                </a:rPr>
                <a:t>return </a:t>
              </a:r>
              <a:r>
                <a:rPr lang="en" sz="1200">
                  <a:solidFill>
                    <a:schemeClr val="dk1"/>
                  </a:solidFill>
                </a:rPr>
                <a:t>String.</a:t>
              </a:r>
              <a:r>
                <a:rPr lang="en" sz="1200" i="1">
                  <a:solidFill>
                    <a:schemeClr val="dk1"/>
                  </a:solidFill>
                </a:rPr>
                <a:t>valueOf</a:t>
              </a:r>
              <a:r>
                <a:rPr lang="en" sz="1200">
                  <a:solidFill>
                    <a:schemeClr val="dk1"/>
                  </a:solidFill>
                </a:rPr>
                <a:t>(number);</a:t>
              </a:r>
              <a:endParaRPr sz="1200">
                <a:solidFill>
                  <a:schemeClr val="dk1"/>
                </a:solidFill>
              </a:endParaRPr>
            </a:p>
            <a:p>
              <a:r>
                <a:rPr lang="en" sz="1200">
                  <a:solidFill>
                    <a:schemeClr val="dk1"/>
                  </a:solidFill>
                </a:rPr>
                <a:t>       }</a:t>
              </a:r>
              <a:endParaRPr sz="1200">
                <a:solidFill>
                  <a:schemeClr val="dk1"/>
                </a:solidFill>
              </a:endParaRPr>
            </a:p>
            <a:p>
              <a:r>
                <a:rPr lang="en" sz="1200">
                  <a:solidFill>
                    <a:schemeClr val="dk1"/>
                  </a:solidFill>
                </a:rPr>
                <a:t>       </a:t>
              </a:r>
              <a:r>
                <a:rPr lang="en" sz="1200" b="1">
                  <a:solidFill>
                    <a:srgbClr val="000080"/>
                  </a:solidFill>
                </a:rPr>
                <a:t>return </a:t>
              </a:r>
              <a:r>
                <a:rPr lang="en" sz="1200">
                  <a:solidFill>
                    <a:schemeClr val="dk1"/>
                  </a:solidFill>
                </a:rPr>
                <a:t>convertedNumber;</a:t>
              </a:r>
              <a:endParaRPr sz="1200">
                <a:solidFill>
                  <a:schemeClr val="dk1"/>
                </a:solidFill>
              </a:endParaRPr>
            </a:p>
            <a:p>
              <a:r>
                <a:rPr lang="en" sz="1200">
                  <a:solidFill>
                    <a:schemeClr val="dk1"/>
                  </a:solidFill>
                </a:rPr>
                <a:t>   }</a:t>
              </a:r>
              <a:endParaRPr sz="1200">
                <a:solidFill>
                  <a:schemeClr val="dk1"/>
                </a:solidFill>
              </a:endParaRPr>
            </a:p>
            <a:p>
              <a:r>
                <a:rPr lang="en" sz="1200">
                  <a:solidFill>
                    <a:schemeClr val="dk1"/>
                  </a:solidFill>
                </a:rPr>
                <a:t>}</a:t>
              </a:r>
              <a:endParaRPr sz="1200" b="1">
                <a:solidFill>
                  <a:srgbClr val="000080"/>
                </a:solidFill>
              </a:endParaRPr>
            </a:p>
          </p:txBody>
        </p:sp>
        <p:sp>
          <p:nvSpPr>
            <p:cNvPr id="478" name="Google Shape;478;p71"/>
            <p:cNvSpPr txBox="1"/>
            <p:nvPr/>
          </p:nvSpPr>
          <p:spPr>
            <a:xfrm>
              <a:off x="4759525" y="1086225"/>
              <a:ext cx="1661100" cy="32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zh-CN" altLang="en" sz="2400" dirty="0">
                  <a:latin typeface="Open Sans"/>
                  <a:ea typeface="Open Sans"/>
                  <a:cs typeface="Open Sans"/>
                  <a:sym typeface="Open Sans"/>
                </a:rPr>
                <a:t>实现</a:t>
              </a:r>
              <a:endParaRPr sz="240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79" name="Google Shape;479;p71"/>
          <p:cNvSpPr txBox="1"/>
          <p:nvPr/>
        </p:nvSpPr>
        <p:spPr>
          <a:xfrm>
            <a:off x="6346033" y="5227200"/>
            <a:ext cx="5328400" cy="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Now we met all the acceptance criteria, but we still can improve the code.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28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2"/>
          <p:cNvSpPr txBox="1">
            <a:spLocks noGrp="1"/>
          </p:cNvSpPr>
          <p:nvPr>
            <p:ph type="title"/>
          </p:nvPr>
        </p:nvSpPr>
        <p:spPr>
          <a:xfrm>
            <a:off x="2370265" y="-136533"/>
            <a:ext cx="7986400" cy="1138400"/>
          </a:xfrm>
          <a:prstGeom prst="rect">
            <a:avLst/>
          </a:prstGeom>
        </p:spPr>
        <p:txBody>
          <a:bodyPr spcFirstLastPara="1" vert="horz" wrap="square" lIns="101600" tIns="101600" rIns="101600" bIns="101600" rtlCol="0" anchor="ctr" anchorCtr="0">
            <a:noAutofit/>
          </a:bodyPr>
          <a:lstStyle/>
          <a:p>
            <a:pPr algn="l">
              <a:spcBef>
                <a:spcPts val="800"/>
              </a:spcBef>
            </a:pPr>
            <a:r>
              <a:rPr lang="en" sz="2400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5. </a:t>
            </a:r>
            <a:r>
              <a:rPr lang="zh-CN" altLang="en" sz="2400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重构</a:t>
            </a:r>
            <a:endParaRPr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85" name="Google Shape;485;p7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 sz="1067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pPr>
                <a:buClr>
                  <a:srgbClr val="000000"/>
                </a:buClr>
                <a:buSzPts val="1100"/>
              </a:pPr>
              <a:t>23</a:t>
            </a:fld>
            <a:endParaRPr sz="1067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p72"/>
          <p:cNvSpPr txBox="1"/>
          <p:nvPr/>
        </p:nvSpPr>
        <p:spPr>
          <a:xfrm>
            <a:off x="7146000" y="798667"/>
            <a:ext cx="3715200" cy="51252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00" b="1" dirty="0">
                <a:solidFill>
                  <a:srgbClr val="000080"/>
                </a:solidFill>
              </a:rPr>
              <a:t>package </a:t>
            </a:r>
            <a:r>
              <a:rPr lang="en" sz="1200" dirty="0" err="1">
                <a:solidFill>
                  <a:schemeClr val="dk1"/>
                </a:solidFill>
              </a:rPr>
              <a:t>fizzbuzz</a:t>
            </a:r>
            <a:r>
              <a:rPr lang="en" sz="1200" dirty="0">
                <a:solidFill>
                  <a:schemeClr val="dk1"/>
                </a:solidFill>
              </a:rPr>
              <a:t>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b="1" dirty="0">
                <a:solidFill>
                  <a:srgbClr val="000080"/>
                </a:solidFill>
              </a:rPr>
              <a:t>public class </a:t>
            </a:r>
            <a:r>
              <a:rPr lang="en" sz="1200" dirty="0" err="1">
                <a:solidFill>
                  <a:schemeClr val="dk1"/>
                </a:solidFill>
              </a:rPr>
              <a:t>FizzBuzz</a:t>
            </a:r>
            <a:r>
              <a:rPr lang="en" sz="1200" dirty="0">
                <a:solidFill>
                  <a:schemeClr val="dk1"/>
                </a:solidFill>
              </a:rPr>
              <a:t> {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</a:t>
            </a:r>
            <a:r>
              <a:rPr lang="en" sz="1200" b="1" dirty="0">
                <a:solidFill>
                  <a:srgbClr val="000080"/>
                </a:solidFill>
              </a:rPr>
              <a:t>public </a:t>
            </a:r>
            <a:r>
              <a:rPr lang="en" sz="1200" dirty="0">
                <a:solidFill>
                  <a:schemeClr val="dk1"/>
                </a:solidFill>
              </a:rPr>
              <a:t>String convert(</a:t>
            </a:r>
            <a:r>
              <a:rPr lang="en" sz="1200" b="1" dirty="0" err="1">
                <a:solidFill>
                  <a:srgbClr val="000080"/>
                </a:solidFill>
              </a:rPr>
              <a:t>int</a:t>
            </a:r>
            <a:r>
              <a:rPr lang="en" sz="1200" b="1" dirty="0">
                <a:solidFill>
                  <a:srgbClr val="000080"/>
                </a:solidFill>
              </a:rPr>
              <a:t> </a:t>
            </a:r>
            <a:r>
              <a:rPr lang="en" sz="1200" dirty="0">
                <a:solidFill>
                  <a:schemeClr val="dk1"/>
                </a:solidFill>
              </a:rPr>
              <a:t>number)  {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    String </a:t>
            </a:r>
            <a:r>
              <a:rPr lang="en" sz="1200" dirty="0" err="1">
                <a:solidFill>
                  <a:schemeClr val="dk1"/>
                </a:solidFill>
              </a:rPr>
              <a:t>convertedNumber</a:t>
            </a:r>
            <a:r>
              <a:rPr lang="en" sz="1200" dirty="0">
                <a:solidFill>
                  <a:schemeClr val="dk1"/>
                </a:solidFill>
              </a:rPr>
              <a:t> = </a:t>
            </a:r>
            <a:r>
              <a:rPr lang="en" sz="1200" b="1" dirty="0">
                <a:solidFill>
                  <a:srgbClr val="008000"/>
                </a:solidFill>
              </a:rPr>
              <a:t>""</a:t>
            </a:r>
            <a:r>
              <a:rPr lang="en" sz="1200" dirty="0">
                <a:solidFill>
                  <a:schemeClr val="dk1"/>
                </a:solidFill>
              </a:rPr>
              <a:t>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    </a:t>
            </a:r>
            <a:r>
              <a:rPr lang="en" sz="1200" b="1" dirty="0">
                <a:solidFill>
                  <a:srgbClr val="000080"/>
                </a:solidFill>
              </a:rPr>
              <a:t>if </a:t>
            </a:r>
            <a:r>
              <a:rPr lang="en" sz="1200" dirty="0">
                <a:solidFill>
                  <a:schemeClr val="dk1"/>
                </a:solidFill>
              </a:rPr>
              <a:t>(isMultipleOf3(number)) {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}</a:t>
            </a:r>
            <a:r>
              <a:rPr lang="en" altLang="zh-CN" sz="1200" dirty="0">
                <a:solidFill>
                  <a:schemeClr val="dk1"/>
                </a:solidFill>
              </a:rPr>
              <a:t> </a:t>
            </a:r>
            <a:r>
              <a:rPr lang="en" altLang="zh-CN" sz="1200" dirty="0" err="1">
                <a:solidFill>
                  <a:schemeClr val="dk1"/>
                </a:solidFill>
              </a:rPr>
              <a:t>convertedNumber</a:t>
            </a:r>
            <a:r>
              <a:rPr lang="en" altLang="zh-CN" sz="1200" dirty="0">
                <a:solidFill>
                  <a:schemeClr val="dk1"/>
                </a:solidFill>
              </a:rPr>
              <a:t> += </a:t>
            </a:r>
            <a:r>
              <a:rPr lang="en" altLang="zh-CN" sz="1200" b="1" dirty="0">
                <a:solidFill>
                  <a:srgbClr val="008000"/>
                </a:solidFill>
              </a:rPr>
              <a:t>"fizz"</a:t>
            </a:r>
            <a:r>
              <a:rPr lang="en" altLang="zh-CN" sz="1200" dirty="0">
                <a:solidFill>
                  <a:schemeClr val="dk1"/>
                </a:solidFill>
              </a:rPr>
              <a:t>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    </a:t>
            </a:r>
            <a:r>
              <a:rPr lang="en" sz="1200" b="1" dirty="0">
                <a:solidFill>
                  <a:srgbClr val="000080"/>
                </a:solidFill>
              </a:rPr>
              <a:t>if </a:t>
            </a:r>
            <a:r>
              <a:rPr lang="en" sz="1200" dirty="0">
                <a:solidFill>
                  <a:schemeClr val="dk1"/>
                </a:solidFill>
              </a:rPr>
              <a:t>(isMultipleOf5(number)) {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        </a:t>
            </a:r>
            <a:r>
              <a:rPr lang="en" sz="1200" dirty="0" err="1">
                <a:solidFill>
                  <a:schemeClr val="dk1"/>
                </a:solidFill>
              </a:rPr>
              <a:t>convertedNumber</a:t>
            </a:r>
            <a:r>
              <a:rPr lang="en" sz="1200" dirty="0">
                <a:solidFill>
                  <a:schemeClr val="dk1"/>
                </a:solidFill>
              </a:rPr>
              <a:t> += </a:t>
            </a:r>
            <a:r>
              <a:rPr lang="en" sz="1200" b="1" dirty="0">
                <a:solidFill>
                  <a:srgbClr val="008000"/>
                </a:solidFill>
              </a:rPr>
              <a:t>"buzz"</a:t>
            </a:r>
            <a:r>
              <a:rPr lang="en" sz="1200" dirty="0">
                <a:solidFill>
                  <a:schemeClr val="dk1"/>
                </a:solidFill>
              </a:rPr>
              <a:t>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    }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    </a:t>
            </a:r>
            <a:r>
              <a:rPr lang="en" sz="1200" b="1" dirty="0">
                <a:solidFill>
                  <a:srgbClr val="000080"/>
                </a:solidFill>
              </a:rPr>
              <a:t>if </a:t>
            </a:r>
            <a:r>
              <a:rPr lang="en" sz="1200" dirty="0">
                <a:solidFill>
                  <a:schemeClr val="dk1"/>
                </a:solidFill>
              </a:rPr>
              <a:t>(</a:t>
            </a:r>
            <a:r>
              <a:rPr lang="en" sz="1200" b="1" dirty="0">
                <a:solidFill>
                  <a:srgbClr val="008000"/>
                </a:solidFill>
              </a:rPr>
              <a:t>""</a:t>
            </a:r>
            <a:r>
              <a:rPr lang="en" sz="1200" dirty="0">
                <a:solidFill>
                  <a:schemeClr val="dk1"/>
                </a:solidFill>
              </a:rPr>
              <a:t>.equals(</a:t>
            </a:r>
            <a:r>
              <a:rPr lang="en" sz="1200" dirty="0" err="1">
                <a:solidFill>
                  <a:schemeClr val="dk1"/>
                </a:solidFill>
              </a:rPr>
              <a:t>convertedNumber</a:t>
            </a:r>
            <a:r>
              <a:rPr lang="en" sz="1200" dirty="0">
                <a:solidFill>
                  <a:schemeClr val="dk1"/>
                </a:solidFill>
              </a:rPr>
              <a:t>)){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        </a:t>
            </a:r>
            <a:r>
              <a:rPr lang="en" sz="1200" b="1" dirty="0">
                <a:solidFill>
                  <a:srgbClr val="000080"/>
                </a:solidFill>
              </a:rPr>
              <a:t>return </a:t>
            </a:r>
            <a:r>
              <a:rPr lang="en" sz="1200" dirty="0" err="1">
                <a:solidFill>
                  <a:schemeClr val="dk1"/>
                </a:solidFill>
              </a:rPr>
              <a:t>String.</a:t>
            </a:r>
            <a:r>
              <a:rPr lang="en" sz="1200" i="1" dirty="0" err="1">
                <a:solidFill>
                  <a:schemeClr val="dk1"/>
                </a:solidFill>
              </a:rPr>
              <a:t>valueOf</a:t>
            </a:r>
            <a:r>
              <a:rPr lang="en" sz="1200" dirty="0">
                <a:solidFill>
                  <a:schemeClr val="dk1"/>
                </a:solidFill>
              </a:rPr>
              <a:t>(number);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    }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    </a:t>
            </a:r>
            <a:r>
              <a:rPr lang="en" sz="1200" b="1" dirty="0">
                <a:solidFill>
                  <a:srgbClr val="000080"/>
                </a:solidFill>
              </a:rPr>
              <a:t>return </a:t>
            </a:r>
            <a:r>
              <a:rPr lang="en" sz="1200" dirty="0" err="1">
                <a:solidFill>
                  <a:schemeClr val="dk1"/>
                </a:solidFill>
              </a:rPr>
              <a:t>convertedNumber</a:t>
            </a:r>
            <a:r>
              <a:rPr lang="en" sz="1200" dirty="0">
                <a:solidFill>
                  <a:schemeClr val="dk1"/>
                </a:solidFill>
              </a:rPr>
              <a:t>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}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</a:t>
            </a:r>
            <a:r>
              <a:rPr lang="en" sz="1200" b="1" dirty="0">
                <a:solidFill>
                  <a:srgbClr val="000080"/>
                </a:solidFill>
              </a:rPr>
              <a:t>private </a:t>
            </a:r>
            <a:r>
              <a:rPr lang="en" sz="1200" b="1" dirty="0" err="1">
                <a:solidFill>
                  <a:srgbClr val="000080"/>
                </a:solidFill>
              </a:rPr>
              <a:t>boolean</a:t>
            </a:r>
            <a:r>
              <a:rPr lang="en" sz="1200" b="1" dirty="0">
                <a:solidFill>
                  <a:srgbClr val="000080"/>
                </a:solidFill>
              </a:rPr>
              <a:t> </a:t>
            </a:r>
            <a:r>
              <a:rPr lang="en" sz="1200" dirty="0">
                <a:solidFill>
                  <a:schemeClr val="dk1"/>
                </a:solidFill>
              </a:rPr>
              <a:t>isMultipleOf5(</a:t>
            </a:r>
            <a:r>
              <a:rPr lang="en" sz="1200" b="1" dirty="0" err="1">
                <a:solidFill>
                  <a:srgbClr val="000080"/>
                </a:solidFill>
              </a:rPr>
              <a:t>int</a:t>
            </a:r>
            <a:r>
              <a:rPr lang="en" sz="1200" b="1" dirty="0">
                <a:solidFill>
                  <a:srgbClr val="000080"/>
                </a:solidFill>
              </a:rPr>
              <a:t> </a:t>
            </a:r>
            <a:r>
              <a:rPr lang="en" sz="1200" dirty="0">
                <a:solidFill>
                  <a:schemeClr val="dk1"/>
                </a:solidFill>
              </a:rPr>
              <a:t>number) {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    </a:t>
            </a:r>
            <a:r>
              <a:rPr lang="en" sz="1200" b="1" dirty="0">
                <a:solidFill>
                  <a:srgbClr val="000080"/>
                </a:solidFill>
              </a:rPr>
              <a:t>return </a:t>
            </a:r>
            <a:r>
              <a:rPr lang="en" sz="1200" dirty="0">
                <a:solidFill>
                  <a:schemeClr val="dk1"/>
                </a:solidFill>
              </a:rPr>
              <a:t>number % </a:t>
            </a:r>
            <a:r>
              <a:rPr lang="en" sz="1200" dirty="0">
                <a:solidFill>
                  <a:srgbClr val="0000FF"/>
                </a:solidFill>
              </a:rPr>
              <a:t>5 </a:t>
            </a:r>
            <a:r>
              <a:rPr lang="en" sz="1200" dirty="0">
                <a:solidFill>
                  <a:schemeClr val="dk1"/>
                </a:solidFill>
              </a:rPr>
              <a:t>== </a:t>
            </a:r>
            <a:r>
              <a:rPr lang="en" sz="1200" dirty="0">
                <a:solidFill>
                  <a:srgbClr val="0000FF"/>
                </a:solidFill>
              </a:rPr>
              <a:t>0</a:t>
            </a:r>
            <a:r>
              <a:rPr lang="en" sz="1200" dirty="0">
                <a:solidFill>
                  <a:schemeClr val="dk1"/>
                </a:solidFill>
              </a:rPr>
              <a:t>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}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</a:t>
            </a:r>
            <a:r>
              <a:rPr lang="en" sz="1200" b="1" dirty="0">
                <a:solidFill>
                  <a:srgbClr val="000080"/>
                </a:solidFill>
              </a:rPr>
              <a:t>private </a:t>
            </a:r>
            <a:r>
              <a:rPr lang="en" sz="1200" b="1" dirty="0" err="1">
                <a:solidFill>
                  <a:srgbClr val="000080"/>
                </a:solidFill>
              </a:rPr>
              <a:t>boolean</a:t>
            </a:r>
            <a:r>
              <a:rPr lang="en" sz="1200" b="1" dirty="0">
                <a:solidFill>
                  <a:srgbClr val="000080"/>
                </a:solidFill>
              </a:rPr>
              <a:t> </a:t>
            </a:r>
            <a:r>
              <a:rPr lang="en" sz="1200" dirty="0">
                <a:solidFill>
                  <a:schemeClr val="dk1"/>
                </a:solidFill>
              </a:rPr>
              <a:t>isMultipleOf3(</a:t>
            </a:r>
            <a:r>
              <a:rPr lang="en" sz="1200" b="1" dirty="0" err="1">
                <a:solidFill>
                  <a:srgbClr val="000080"/>
                </a:solidFill>
              </a:rPr>
              <a:t>int</a:t>
            </a:r>
            <a:r>
              <a:rPr lang="en" sz="1200" b="1" dirty="0">
                <a:solidFill>
                  <a:srgbClr val="000080"/>
                </a:solidFill>
              </a:rPr>
              <a:t> </a:t>
            </a:r>
            <a:r>
              <a:rPr lang="en" sz="1200" dirty="0">
                <a:solidFill>
                  <a:schemeClr val="dk1"/>
                </a:solidFill>
              </a:rPr>
              <a:t>number) {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    </a:t>
            </a:r>
            <a:r>
              <a:rPr lang="en" sz="1200" b="1" dirty="0">
                <a:solidFill>
                  <a:srgbClr val="000080"/>
                </a:solidFill>
              </a:rPr>
              <a:t>return </a:t>
            </a:r>
            <a:r>
              <a:rPr lang="en" sz="1200" dirty="0">
                <a:solidFill>
                  <a:schemeClr val="dk1"/>
                </a:solidFill>
              </a:rPr>
              <a:t>number % </a:t>
            </a:r>
            <a:r>
              <a:rPr lang="en" sz="1200" dirty="0">
                <a:solidFill>
                  <a:srgbClr val="0000FF"/>
                </a:solidFill>
              </a:rPr>
              <a:t>3 </a:t>
            </a:r>
            <a:r>
              <a:rPr lang="en" sz="1200" dirty="0">
                <a:solidFill>
                  <a:schemeClr val="dk1"/>
                </a:solidFill>
              </a:rPr>
              <a:t>== </a:t>
            </a:r>
            <a:r>
              <a:rPr lang="en" sz="1200" dirty="0">
                <a:solidFill>
                  <a:srgbClr val="0000FF"/>
                </a:solidFill>
              </a:rPr>
              <a:t>0</a:t>
            </a:r>
            <a:r>
              <a:rPr lang="en" sz="1200" dirty="0">
                <a:solidFill>
                  <a:schemeClr val="dk1"/>
                </a:solidFill>
              </a:rPr>
              <a:t>;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   }</a:t>
            </a:r>
            <a:endParaRPr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}</a:t>
            </a:r>
            <a:endParaRPr sz="1200" dirty="0">
              <a:solidFill>
                <a:schemeClr val="dk1"/>
              </a:solidFill>
            </a:endParaRPr>
          </a:p>
          <a:p>
            <a:endParaRPr sz="1200" dirty="0">
              <a:solidFill>
                <a:srgbClr val="808000"/>
              </a:solidFill>
            </a:endParaRPr>
          </a:p>
        </p:txBody>
      </p:sp>
      <p:sp>
        <p:nvSpPr>
          <p:cNvPr id="487" name="Google Shape;487;p72"/>
          <p:cNvSpPr txBox="1"/>
          <p:nvPr/>
        </p:nvSpPr>
        <p:spPr>
          <a:xfrm>
            <a:off x="479033" y="1506867"/>
            <a:ext cx="2605600" cy="4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" sz="2400" dirty="0">
                <a:latin typeface="Open Sans"/>
                <a:ea typeface="Open Sans"/>
                <a:cs typeface="Open Sans"/>
                <a:sym typeface="Open Sans"/>
              </a:rPr>
              <a:t>当前</a:t>
            </a:r>
            <a:r>
              <a:rPr lang="zh-CN" altLang="en-US" sz="2400" dirty="0">
                <a:latin typeface="Open Sans"/>
                <a:ea typeface="Open Sans"/>
                <a:cs typeface="Open Sans"/>
                <a:sym typeface="Open Sans"/>
              </a:rPr>
              <a:t>代码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8" name="Google Shape;488;p72"/>
          <p:cNvSpPr txBox="1"/>
          <p:nvPr/>
        </p:nvSpPr>
        <p:spPr>
          <a:xfrm>
            <a:off x="5395000" y="3062100"/>
            <a:ext cx="1649200" cy="4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 err="1">
                <a:latin typeface="Open Sans"/>
                <a:ea typeface="Open Sans"/>
                <a:cs typeface="Open Sans"/>
                <a:sym typeface="Open Sans"/>
              </a:rPr>
              <a:t>重构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9" name="Google Shape;489;p72"/>
          <p:cNvSpPr txBox="1"/>
          <p:nvPr/>
        </p:nvSpPr>
        <p:spPr>
          <a:xfrm>
            <a:off x="479033" y="2121267"/>
            <a:ext cx="3535200" cy="32148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7DCE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b="1" dirty="0">
                <a:solidFill>
                  <a:srgbClr val="000080"/>
                </a:solidFill>
              </a:rPr>
              <a:t>package </a:t>
            </a:r>
            <a:r>
              <a:rPr lang="en" sz="1200" dirty="0" err="1">
                <a:solidFill>
                  <a:schemeClr val="dk1"/>
                </a:solidFill>
              </a:rPr>
              <a:t>fizzbuzz</a:t>
            </a:r>
            <a:r>
              <a:rPr lang="en" sz="1200" dirty="0">
                <a:solidFill>
                  <a:schemeClr val="dk1"/>
                </a:solidFill>
              </a:rPr>
              <a:t>;</a:t>
            </a:r>
            <a:endParaRPr sz="1200" dirty="0">
              <a:solidFill>
                <a:schemeClr val="dk1"/>
              </a:solidFill>
            </a:endParaRPr>
          </a:p>
          <a:p>
            <a:endParaRPr sz="1200" dirty="0">
              <a:solidFill>
                <a:schemeClr val="dk1"/>
              </a:solidFill>
            </a:endParaRPr>
          </a:p>
          <a:p>
            <a:r>
              <a:rPr lang="en" sz="1200" b="1" dirty="0">
                <a:solidFill>
                  <a:srgbClr val="000080"/>
                </a:solidFill>
              </a:rPr>
              <a:t>public class </a:t>
            </a:r>
            <a:r>
              <a:rPr lang="en" sz="1200" dirty="0" err="1">
                <a:solidFill>
                  <a:schemeClr val="dk1"/>
                </a:solidFill>
              </a:rPr>
              <a:t>FizzBuzz</a:t>
            </a:r>
            <a:r>
              <a:rPr lang="en" sz="1200" dirty="0">
                <a:solidFill>
                  <a:schemeClr val="dk1"/>
                </a:solidFill>
              </a:rPr>
              <a:t> {</a:t>
            </a:r>
            <a:endParaRPr sz="1200" dirty="0">
              <a:solidFill>
                <a:schemeClr val="dk1"/>
              </a:solidFill>
            </a:endParaRPr>
          </a:p>
          <a:p>
            <a:r>
              <a:rPr lang="en" sz="1200" dirty="0">
                <a:solidFill>
                  <a:schemeClr val="dk1"/>
                </a:solidFill>
              </a:rPr>
              <a:t>   </a:t>
            </a:r>
            <a:r>
              <a:rPr lang="en" sz="1200" b="1" dirty="0">
                <a:solidFill>
                  <a:srgbClr val="000080"/>
                </a:solidFill>
              </a:rPr>
              <a:t>public </a:t>
            </a:r>
            <a:r>
              <a:rPr lang="en" sz="1200" dirty="0">
                <a:solidFill>
                  <a:schemeClr val="dk1"/>
                </a:solidFill>
              </a:rPr>
              <a:t>String convert(</a:t>
            </a:r>
            <a:r>
              <a:rPr lang="en" sz="1200" b="1" dirty="0" err="1">
                <a:solidFill>
                  <a:srgbClr val="000080"/>
                </a:solidFill>
              </a:rPr>
              <a:t>int</a:t>
            </a:r>
            <a:r>
              <a:rPr lang="en" sz="1200" b="1" dirty="0">
                <a:solidFill>
                  <a:srgbClr val="000080"/>
                </a:solidFill>
              </a:rPr>
              <a:t> </a:t>
            </a:r>
            <a:r>
              <a:rPr lang="en" sz="1200" dirty="0">
                <a:solidFill>
                  <a:schemeClr val="dk1"/>
                </a:solidFill>
              </a:rPr>
              <a:t>number) {</a:t>
            </a:r>
            <a:endParaRPr sz="1200" dirty="0">
              <a:solidFill>
                <a:schemeClr val="dk1"/>
              </a:solidFill>
            </a:endParaRPr>
          </a:p>
          <a:p>
            <a:r>
              <a:rPr lang="en" sz="1200" dirty="0">
                <a:solidFill>
                  <a:schemeClr val="dk1"/>
                </a:solidFill>
              </a:rPr>
              <a:t>       String </a:t>
            </a:r>
            <a:r>
              <a:rPr lang="en" sz="1200" dirty="0" err="1">
                <a:solidFill>
                  <a:schemeClr val="dk1"/>
                </a:solidFill>
              </a:rPr>
              <a:t>convertedNumber</a:t>
            </a:r>
            <a:r>
              <a:rPr lang="en" sz="1200" dirty="0">
                <a:solidFill>
                  <a:schemeClr val="dk1"/>
                </a:solidFill>
              </a:rPr>
              <a:t> = </a:t>
            </a:r>
            <a:r>
              <a:rPr lang="en" sz="1200" b="1" dirty="0">
                <a:solidFill>
                  <a:srgbClr val="008000"/>
                </a:solidFill>
              </a:rPr>
              <a:t>""</a:t>
            </a:r>
            <a:r>
              <a:rPr lang="en" sz="1200" dirty="0">
                <a:solidFill>
                  <a:schemeClr val="dk1"/>
                </a:solidFill>
              </a:rPr>
              <a:t>;</a:t>
            </a:r>
            <a:endParaRPr sz="1200" dirty="0">
              <a:solidFill>
                <a:schemeClr val="dk1"/>
              </a:solidFill>
            </a:endParaRPr>
          </a:p>
          <a:p>
            <a:r>
              <a:rPr lang="en" sz="1200" dirty="0">
                <a:solidFill>
                  <a:schemeClr val="dk1"/>
                </a:solidFill>
              </a:rPr>
              <a:t>       </a:t>
            </a:r>
            <a:r>
              <a:rPr lang="en" sz="1200" b="1" dirty="0">
                <a:solidFill>
                  <a:srgbClr val="000080"/>
                </a:solidFill>
              </a:rPr>
              <a:t>if </a:t>
            </a:r>
            <a:r>
              <a:rPr lang="en" sz="1200" dirty="0">
                <a:solidFill>
                  <a:schemeClr val="dk1"/>
                </a:solidFill>
              </a:rPr>
              <a:t>(number % </a:t>
            </a:r>
            <a:r>
              <a:rPr lang="en" sz="1200" dirty="0">
                <a:solidFill>
                  <a:srgbClr val="0000FF"/>
                </a:solidFill>
              </a:rPr>
              <a:t>3 </a:t>
            </a:r>
            <a:r>
              <a:rPr lang="en" sz="1200" dirty="0">
                <a:solidFill>
                  <a:schemeClr val="dk1"/>
                </a:solidFill>
              </a:rPr>
              <a:t>== </a:t>
            </a:r>
            <a:r>
              <a:rPr lang="en" sz="1200" dirty="0">
                <a:solidFill>
                  <a:srgbClr val="0000FF"/>
                </a:solidFill>
              </a:rPr>
              <a:t>0</a:t>
            </a:r>
            <a:r>
              <a:rPr lang="en" sz="1200" dirty="0">
                <a:solidFill>
                  <a:schemeClr val="dk1"/>
                </a:solidFill>
              </a:rPr>
              <a:t>) {</a:t>
            </a:r>
            <a:endParaRPr sz="1200" dirty="0">
              <a:solidFill>
                <a:schemeClr val="dk1"/>
              </a:solidFill>
            </a:endParaRPr>
          </a:p>
          <a:p>
            <a:r>
              <a:rPr lang="en" sz="1200" dirty="0">
                <a:solidFill>
                  <a:schemeClr val="dk1"/>
                </a:solidFill>
              </a:rPr>
              <a:t>           </a:t>
            </a:r>
            <a:r>
              <a:rPr lang="en" sz="1200" dirty="0" err="1">
                <a:solidFill>
                  <a:schemeClr val="dk1"/>
                </a:solidFill>
              </a:rPr>
              <a:t>convertedNumber</a:t>
            </a:r>
            <a:r>
              <a:rPr lang="en" sz="1200" dirty="0">
                <a:solidFill>
                  <a:schemeClr val="dk1"/>
                </a:solidFill>
              </a:rPr>
              <a:t> += </a:t>
            </a:r>
            <a:r>
              <a:rPr lang="en" sz="1200" b="1" dirty="0">
                <a:solidFill>
                  <a:srgbClr val="008000"/>
                </a:solidFill>
              </a:rPr>
              <a:t>"fizz"</a:t>
            </a:r>
            <a:r>
              <a:rPr lang="en" sz="1200" dirty="0">
                <a:solidFill>
                  <a:schemeClr val="dk1"/>
                </a:solidFill>
              </a:rPr>
              <a:t>;</a:t>
            </a:r>
            <a:endParaRPr sz="1200" dirty="0">
              <a:solidFill>
                <a:schemeClr val="dk1"/>
              </a:solidFill>
            </a:endParaRPr>
          </a:p>
          <a:p>
            <a:r>
              <a:rPr lang="en" sz="1200" dirty="0">
                <a:solidFill>
                  <a:schemeClr val="dk1"/>
                </a:solidFill>
              </a:rPr>
              <a:t>       }</a:t>
            </a:r>
            <a:endParaRPr sz="1200" dirty="0">
              <a:solidFill>
                <a:schemeClr val="dk1"/>
              </a:solidFill>
            </a:endParaRPr>
          </a:p>
          <a:p>
            <a:r>
              <a:rPr lang="en" sz="1200" dirty="0">
                <a:solidFill>
                  <a:schemeClr val="dk1"/>
                </a:solidFill>
              </a:rPr>
              <a:t>       </a:t>
            </a:r>
            <a:r>
              <a:rPr lang="en" sz="1200" b="1" dirty="0">
                <a:solidFill>
                  <a:srgbClr val="000080"/>
                </a:solidFill>
              </a:rPr>
              <a:t>if </a:t>
            </a:r>
            <a:r>
              <a:rPr lang="en" sz="1200" dirty="0">
                <a:solidFill>
                  <a:schemeClr val="dk1"/>
                </a:solidFill>
              </a:rPr>
              <a:t>(number % </a:t>
            </a:r>
            <a:r>
              <a:rPr lang="en" sz="1200" dirty="0">
                <a:solidFill>
                  <a:srgbClr val="0000FF"/>
                </a:solidFill>
              </a:rPr>
              <a:t>5 </a:t>
            </a:r>
            <a:r>
              <a:rPr lang="en" sz="1200" dirty="0">
                <a:solidFill>
                  <a:schemeClr val="dk1"/>
                </a:solidFill>
              </a:rPr>
              <a:t>== </a:t>
            </a:r>
            <a:r>
              <a:rPr lang="en" sz="1200" dirty="0">
                <a:solidFill>
                  <a:srgbClr val="0000FF"/>
                </a:solidFill>
              </a:rPr>
              <a:t>0</a:t>
            </a:r>
            <a:r>
              <a:rPr lang="en" sz="1200" dirty="0">
                <a:solidFill>
                  <a:schemeClr val="dk1"/>
                </a:solidFill>
              </a:rPr>
              <a:t>) {</a:t>
            </a:r>
            <a:endParaRPr sz="1200" dirty="0">
              <a:solidFill>
                <a:schemeClr val="dk1"/>
              </a:solidFill>
            </a:endParaRPr>
          </a:p>
          <a:p>
            <a:r>
              <a:rPr lang="en" sz="1200" dirty="0">
                <a:solidFill>
                  <a:schemeClr val="dk1"/>
                </a:solidFill>
              </a:rPr>
              <a:t>           </a:t>
            </a:r>
            <a:r>
              <a:rPr lang="en" sz="1200" dirty="0" err="1">
                <a:solidFill>
                  <a:schemeClr val="dk1"/>
                </a:solidFill>
              </a:rPr>
              <a:t>convertedNumber</a:t>
            </a:r>
            <a:r>
              <a:rPr lang="en" sz="1200" dirty="0">
                <a:solidFill>
                  <a:schemeClr val="dk1"/>
                </a:solidFill>
              </a:rPr>
              <a:t> += </a:t>
            </a:r>
            <a:r>
              <a:rPr lang="en" sz="1200" b="1" dirty="0">
                <a:solidFill>
                  <a:srgbClr val="008000"/>
                </a:solidFill>
              </a:rPr>
              <a:t>"buzz"</a:t>
            </a:r>
            <a:r>
              <a:rPr lang="en" sz="1200" dirty="0">
                <a:solidFill>
                  <a:schemeClr val="dk1"/>
                </a:solidFill>
              </a:rPr>
              <a:t>;</a:t>
            </a:r>
            <a:endParaRPr sz="1200" dirty="0">
              <a:solidFill>
                <a:schemeClr val="dk1"/>
              </a:solidFill>
            </a:endParaRPr>
          </a:p>
          <a:p>
            <a:r>
              <a:rPr lang="en" sz="1200" dirty="0">
                <a:solidFill>
                  <a:schemeClr val="dk1"/>
                </a:solidFill>
              </a:rPr>
              <a:t>       }</a:t>
            </a:r>
            <a:endParaRPr sz="1200" dirty="0">
              <a:solidFill>
                <a:schemeClr val="dk1"/>
              </a:solidFill>
            </a:endParaRPr>
          </a:p>
          <a:p>
            <a:r>
              <a:rPr lang="en" sz="1200" dirty="0">
                <a:solidFill>
                  <a:schemeClr val="dk1"/>
                </a:solidFill>
              </a:rPr>
              <a:t>       </a:t>
            </a:r>
            <a:r>
              <a:rPr lang="en" sz="1200" b="1" dirty="0">
                <a:solidFill>
                  <a:srgbClr val="000080"/>
                </a:solidFill>
              </a:rPr>
              <a:t>if</a:t>
            </a:r>
            <a:r>
              <a:rPr lang="en" sz="1200" dirty="0">
                <a:solidFill>
                  <a:schemeClr val="dk1"/>
                </a:solidFill>
              </a:rPr>
              <a:t>(</a:t>
            </a:r>
            <a:r>
              <a:rPr lang="en" sz="1200" b="1" dirty="0">
                <a:solidFill>
                  <a:srgbClr val="008000"/>
                </a:solidFill>
              </a:rPr>
              <a:t>""</a:t>
            </a:r>
            <a:r>
              <a:rPr lang="en" sz="1200" dirty="0">
                <a:solidFill>
                  <a:schemeClr val="dk1"/>
                </a:solidFill>
              </a:rPr>
              <a:t>.equals(</a:t>
            </a:r>
            <a:r>
              <a:rPr lang="en" sz="1200" dirty="0" err="1">
                <a:solidFill>
                  <a:schemeClr val="dk1"/>
                </a:solidFill>
              </a:rPr>
              <a:t>convertedNumber</a:t>
            </a:r>
            <a:r>
              <a:rPr lang="en" sz="1200" dirty="0">
                <a:solidFill>
                  <a:schemeClr val="dk1"/>
                </a:solidFill>
              </a:rPr>
              <a:t>)){</a:t>
            </a:r>
            <a:endParaRPr sz="1200" dirty="0">
              <a:solidFill>
                <a:schemeClr val="dk1"/>
              </a:solidFill>
            </a:endParaRPr>
          </a:p>
          <a:p>
            <a:r>
              <a:rPr lang="en" sz="1200" dirty="0">
                <a:solidFill>
                  <a:schemeClr val="dk1"/>
                </a:solidFill>
              </a:rPr>
              <a:t>           </a:t>
            </a:r>
            <a:r>
              <a:rPr lang="en" sz="1200" b="1" dirty="0">
                <a:solidFill>
                  <a:srgbClr val="000080"/>
                </a:solidFill>
              </a:rPr>
              <a:t>return </a:t>
            </a:r>
            <a:r>
              <a:rPr lang="en" sz="1200" dirty="0" err="1">
                <a:solidFill>
                  <a:schemeClr val="dk1"/>
                </a:solidFill>
              </a:rPr>
              <a:t>String.</a:t>
            </a:r>
            <a:r>
              <a:rPr lang="en" sz="1200" i="1" dirty="0" err="1">
                <a:solidFill>
                  <a:schemeClr val="dk1"/>
                </a:solidFill>
              </a:rPr>
              <a:t>valueOf</a:t>
            </a:r>
            <a:r>
              <a:rPr lang="en" sz="1200" dirty="0">
                <a:solidFill>
                  <a:schemeClr val="dk1"/>
                </a:solidFill>
              </a:rPr>
              <a:t>(number);</a:t>
            </a:r>
            <a:endParaRPr sz="1200" dirty="0">
              <a:solidFill>
                <a:schemeClr val="dk1"/>
              </a:solidFill>
            </a:endParaRPr>
          </a:p>
          <a:p>
            <a:r>
              <a:rPr lang="en" sz="1200" dirty="0">
                <a:solidFill>
                  <a:schemeClr val="dk1"/>
                </a:solidFill>
              </a:rPr>
              <a:t>       }</a:t>
            </a:r>
            <a:endParaRPr sz="1200" dirty="0">
              <a:solidFill>
                <a:schemeClr val="dk1"/>
              </a:solidFill>
            </a:endParaRPr>
          </a:p>
          <a:p>
            <a:r>
              <a:rPr lang="en" sz="1200" dirty="0">
                <a:solidFill>
                  <a:schemeClr val="dk1"/>
                </a:solidFill>
              </a:rPr>
              <a:t>       </a:t>
            </a:r>
            <a:r>
              <a:rPr lang="en" sz="1200" b="1" dirty="0">
                <a:solidFill>
                  <a:srgbClr val="000080"/>
                </a:solidFill>
              </a:rPr>
              <a:t>return </a:t>
            </a:r>
            <a:r>
              <a:rPr lang="en" sz="1200" dirty="0" err="1">
                <a:solidFill>
                  <a:schemeClr val="dk1"/>
                </a:solidFill>
              </a:rPr>
              <a:t>convertedNumber</a:t>
            </a:r>
            <a:r>
              <a:rPr lang="en" sz="1200" dirty="0">
                <a:solidFill>
                  <a:schemeClr val="dk1"/>
                </a:solidFill>
              </a:rPr>
              <a:t>;</a:t>
            </a:r>
            <a:endParaRPr sz="1200" dirty="0">
              <a:solidFill>
                <a:schemeClr val="dk1"/>
              </a:solidFill>
            </a:endParaRPr>
          </a:p>
          <a:p>
            <a:r>
              <a:rPr lang="en" sz="1200" dirty="0">
                <a:solidFill>
                  <a:schemeClr val="dk1"/>
                </a:solidFill>
              </a:rPr>
              <a:t>   }</a:t>
            </a:r>
            <a:endParaRPr sz="1200" dirty="0">
              <a:solidFill>
                <a:schemeClr val="dk1"/>
              </a:solidFill>
            </a:endParaRPr>
          </a:p>
          <a:p>
            <a:r>
              <a:rPr lang="en" sz="1200" dirty="0">
                <a:solidFill>
                  <a:schemeClr val="dk1"/>
                </a:solidFill>
              </a:rPr>
              <a:t>}</a:t>
            </a:r>
            <a:endParaRPr sz="1200" b="1" dirty="0">
              <a:solidFill>
                <a:srgbClr val="000080"/>
              </a:solidFill>
            </a:endParaRPr>
          </a:p>
        </p:txBody>
      </p:sp>
      <p:sp>
        <p:nvSpPr>
          <p:cNvPr id="490" name="Google Shape;490;p72"/>
          <p:cNvSpPr txBox="1"/>
          <p:nvPr/>
        </p:nvSpPr>
        <p:spPr>
          <a:xfrm>
            <a:off x="479033" y="5515667"/>
            <a:ext cx="5328400" cy="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sz="2400" dirty="0">
                <a:latin typeface="Open Sans"/>
                <a:ea typeface="Open Sans"/>
                <a:cs typeface="Open Sans"/>
                <a:sym typeface="Open Sans"/>
              </a:rPr>
              <a:t>我们对这段代码进行重构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1" name="Google Shape;491;p72"/>
          <p:cNvSpPr/>
          <p:nvPr/>
        </p:nvSpPr>
        <p:spPr>
          <a:xfrm>
            <a:off x="1075033" y="3113967"/>
            <a:ext cx="1270400" cy="22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2" name="Google Shape;492;p72"/>
          <p:cNvSpPr/>
          <p:nvPr/>
        </p:nvSpPr>
        <p:spPr>
          <a:xfrm>
            <a:off x="1075033" y="3618667"/>
            <a:ext cx="1270400" cy="22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3" name="Google Shape;493;p72"/>
          <p:cNvSpPr/>
          <p:nvPr/>
        </p:nvSpPr>
        <p:spPr>
          <a:xfrm>
            <a:off x="7329867" y="4185133"/>
            <a:ext cx="3359600" cy="672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4" name="Google Shape;494;p72"/>
          <p:cNvSpPr/>
          <p:nvPr/>
        </p:nvSpPr>
        <p:spPr>
          <a:xfrm>
            <a:off x="7329867" y="4896333"/>
            <a:ext cx="3359600" cy="672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0602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3"/>
          <p:cNvSpPr txBox="1">
            <a:spLocks noGrp="1"/>
          </p:cNvSpPr>
          <p:nvPr>
            <p:ph type="title"/>
          </p:nvPr>
        </p:nvSpPr>
        <p:spPr>
          <a:xfrm>
            <a:off x="2370265" y="-136533"/>
            <a:ext cx="7986400" cy="1138400"/>
          </a:xfrm>
          <a:prstGeom prst="rect">
            <a:avLst/>
          </a:prstGeom>
        </p:spPr>
        <p:txBody>
          <a:bodyPr spcFirstLastPara="1" vert="horz" wrap="square" lIns="101600" tIns="101600" rIns="101600" bIns="101600" rtlCol="0" anchor="ctr" anchorCtr="0">
            <a:noAutofit/>
          </a:bodyPr>
          <a:lstStyle/>
          <a:p>
            <a:pPr algn="l">
              <a:spcBef>
                <a:spcPts val="800"/>
              </a:spcBef>
            </a:pPr>
            <a:r>
              <a:rPr lang="en" sz="2400" dirty="0">
                <a:solidFill>
                  <a:schemeClr val="dk1"/>
                </a:solidFill>
              </a:rPr>
              <a:t>6. </a:t>
            </a:r>
            <a:r>
              <a:rPr lang="zh-CN" altLang="en" sz="2400" dirty="0">
                <a:solidFill>
                  <a:schemeClr val="dk1"/>
                </a:solidFill>
              </a:rPr>
              <a:t>添加</a:t>
            </a:r>
            <a:r>
              <a:rPr lang="zh-CN" altLang="en-US" sz="2400" dirty="0">
                <a:solidFill>
                  <a:schemeClr val="dk1"/>
                </a:solidFill>
              </a:rPr>
              <a:t>新的测试案例</a:t>
            </a:r>
            <a:endParaRPr dirty="0"/>
          </a:p>
        </p:txBody>
      </p:sp>
      <p:sp>
        <p:nvSpPr>
          <p:cNvPr id="500" name="Google Shape;500;p7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 sz="1067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pPr>
                <a:buClr>
                  <a:srgbClr val="000000"/>
                </a:buClr>
                <a:buSzPts val="1100"/>
              </a:pPr>
              <a:t>24</a:t>
            </a:fld>
            <a:endParaRPr sz="1067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1" name="Google Shape;501;p73"/>
          <p:cNvSpPr txBox="1"/>
          <p:nvPr/>
        </p:nvSpPr>
        <p:spPr>
          <a:xfrm>
            <a:off x="6942800" y="798667"/>
            <a:ext cx="4684800" cy="59884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 b="1" dirty="0">
                <a:solidFill>
                  <a:srgbClr val="000080"/>
                </a:solidFill>
              </a:rPr>
              <a:t>package </a:t>
            </a:r>
            <a:r>
              <a:rPr lang="en" sz="1067" dirty="0" err="1">
                <a:solidFill>
                  <a:schemeClr val="dk1"/>
                </a:solidFill>
              </a:rPr>
              <a:t>fizzbuzz</a:t>
            </a:r>
            <a:r>
              <a:rPr lang="en" sz="1067" dirty="0">
                <a:solidFill>
                  <a:schemeClr val="dk1"/>
                </a:solidFill>
              </a:rPr>
              <a:t>;</a:t>
            </a:r>
            <a:endParaRPr sz="1067" dirty="0">
              <a:solidFill>
                <a:schemeClr val="dk1"/>
              </a:solidFill>
            </a:endParaRPr>
          </a:p>
          <a:p>
            <a:endParaRPr sz="1067" dirty="0">
              <a:solidFill>
                <a:schemeClr val="dk1"/>
              </a:solidFill>
            </a:endParaRPr>
          </a:p>
          <a:p>
            <a:r>
              <a:rPr lang="en" sz="1067" b="1" dirty="0">
                <a:solidFill>
                  <a:srgbClr val="000080"/>
                </a:solidFill>
              </a:rPr>
              <a:t>public class </a:t>
            </a:r>
            <a:r>
              <a:rPr lang="en" sz="1067" dirty="0" err="1">
                <a:solidFill>
                  <a:schemeClr val="dk1"/>
                </a:solidFill>
              </a:rPr>
              <a:t>FizzBuzz</a:t>
            </a:r>
            <a:r>
              <a:rPr lang="en" sz="1067" dirty="0">
                <a:solidFill>
                  <a:schemeClr val="dk1"/>
                </a:solidFill>
              </a:rPr>
              <a:t> {</a:t>
            </a:r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   </a:t>
            </a:r>
            <a:r>
              <a:rPr lang="en" sz="1067" b="1" dirty="0">
                <a:solidFill>
                  <a:srgbClr val="000080"/>
                </a:solidFill>
              </a:rPr>
              <a:t>public </a:t>
            </a:r>
            <a:r>
              <a:rPr lang="en" sz="1067" dirty="0">
                <a:solidFill>
                  <a:schemeClr val="dk1"/>
                </a:solidFill>
              </a:rPr>
              <a:t>String convert(</a:t>
            </a:r>
            <a:r>
              <a:rPr lang="en" sz="1067" b="1" dirty="0" err="1">
                <a:solidFill>
                  <a:srgbClr val="000080"/>
                </a:solidFill>
              </a:rPr>
              <a:t>int</a:t>
            </a:r>
            <a:r>
              <a:rPr lang="en" sz="1067" b="1" dirty="0">
                <a:solidFill>
                  <a:srgbClr val="000080"/>
                </a:solidFill>
              </a:rPr>
              <a:t> </a:t>
            </a:r>
            <a:r>
              <a:rPr lang="en" sz="1067" dirty="0">
                <a:solidFill>
                  <a:schemeClr val="dk1"/>
                </a:solidFill>
              </a:rPr>
              <a:t>number)  {</a:t>
            </a:r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      </a:t>
            </a:r>
            <a:r>
              <a:rPr lang="en" sz="1067" b="1" dirty="0">
                <a:solidFill>
                  <a:srgbClr val="000080"/>
                </a:solidFill>
              </a:rPr>
              <a:t>if </a:t>
            </a:r>
            <a:r>
              <a:rPr lang="en" sz="1067" dirty="0">
                <a:solidFill>
                  <a:schemeClr val="dk1"/>
                </a:solidFill>
              </a:rPr>
              <a:t>(</a:t>
            </a:r>
            <a:r>
              <a:rPr lang="en" sz="1067" dirty="0" err="1">
                <a:solidFill>
                  <a:schemeClr val="dk1"/>
                </a:solidFill>
              </a:rPr>
              <a:t>isNegative</a:t>
            </a:r>
            <a:r>
              <a:rPr lang="en" sz="1067" dirty="0">
                <a:solidFill>
                  <a:schemeClr val="dk1"/>
                </a:solidFill>
              </a:rPr>
              <a:t>(number)) {</a:t>
            </a:r>
            <a:endParaRPr sz="1067" dirty="0">
              <a:solidFill>
                <a:schemeClr val="dk1"/>
              </a:solidFill>
            </a:endParaRPr>
          </a:p>
          <a:p>
            <a:pPr indent="609585"/>
            <a:r>
              <a:rPr lang="en" sz="1067" b="1" dirty="0">
                <a:solidFill>
                  <a:srgbClr val="000080"/>
                </a:solidFill>
              </a:rPr>
              <a:t>throw new </a:t>
            </a:r>
            <a:r>
              <a:rPr lang="en" sz="1067" dirty="0" err="1">
                <a:solidFill>
                  <a:schemeClr val="dk1"/>
                </a:solidFill>
              </a:rPr>
              <a:t>NonPositiveNumberException</a:t>
            </a:r>
            <a:r>
              <a:rPr lang="en" sz="1067" dirty="0">
                <a:solidFill>
                  <a:schemeClr val="dk1"/>
                </a:solidFill>
              </a:rPr>
              <a:t>();</a:t>
            </a:r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      }</a:t>
            </a:r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      String </a:t>
            </a:r>
            <a:r>
              <a:rPr lang="en" sz="1067" dirty="0" err="1">
                <a:solidFill>
                  <a:schemeClr val="dk1"/>
                </a:solidFill>
              </a:rPr>
              <a:t>convertedNumber</a:t>
            </a:r>
            <a:r>
              <a:rPr lang="en" sz="1067" dirty="0">
                <a:solidFill>
                  <a:schemeClr val="dk1"/>
                </a:solidFill>
              </a:rPr>
              <a:t> = </a:t>
            </a:r>
            <a:r>
              <a:rPr lang="en" sz="1067" b="1" dirty="0">
                <a:solidFill>
                  <a:srgbClr val="008000"/>
                </a:solidFill>
              </a:rPr>
              <a:t>""</a:t>
            </a:r>
            <a:r>
              <a:rPr lang="en" sz="1067" dirty="0">
                <a:solidFill>
                  <a:schemeClr val="dk1"/>
                </a:solidFill>
              </a:rPr>
              <a:t>;</a:t>
            </a:r>
            <a:endParaRPr sz="1067" dirty="0">
              <a:solidFill>
                <a:schemeClr val="dk1"/>
              </a:solidFill>
            </a:endParaRPr>
          </a:p>
          <a:p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       </a:t>
            </a:r>
            <a:r>
              <a:rPr lang="en" sz="1067" b="1" dirty="0">
                <a:solidFill>
                  <a:srgbClr val="000080"/>
                </a:solidFill>
              </a:rPr>
              <a:t>if </a:t>
            </a:r>
            <a:r>
              <a:rPr lang="en" sz="1067" dirty="0">
                <a:solidFill>
                  <a:schemeClr val="dk1"/>
                </a:solidFill>
              </a:rPr>
              <a:t>(isMultipleOf3(number)) {</a:t>
            </a:r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           </a:t>
            </a:r>
            <a:r>
              <a:rPr lang="en" sz="1067" dirty="0" err="1">
                <a:solidFill>
                  <a:schemeClr val="dk1"/>
                </a:solidFill>
              </a:rPr>
              <a:t>convertedNumber</a:t>
            </a:r>
            <a:r>
              <a:rPr lang="en" sz="1067" dirty="0">
                <a:solidFill>
                  <a:schemeClr val="dk1"/>
                </a:solidFill>
              </a:rPr>
              <a:t> += </a:t>
            </a:r>
            <a:r>
              <a:rPr lang="en" sz="1067" b="1" dirty="0">
                <a:solidFill>
                  <a:srgbClr val="008000"/>
                </a:solidFill>
              </a:rPr>
              <a:t>"fizz"</a:t>
            </a:r>
            <a:r>
              <a:rPr lang="en" sz="1067" dirty="0">
                <a:solidFill>
                  <a:schemeClr val="dk1"/>
                </a:solidFill>
              </a:rPr>
              <a:t>;</a:t>
            </a:r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       }</a:t>
            </a:r>
            <a:endParaRPr sz="1067" dirty="0">
              <a:solidFill>
                <a:schemeClr val="dk1"/>
              </a:solidFill>
            </a:endParaRPr>
          </a:p>
          <a:p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       </a:t>
            </a:r>
            <a:r>
              <a:rPr lang="en" sz="1067" b="1" dirty="0">
                <a:solidFill>
                  <a:srgbClr val="000080"/>
                </a:solidFill>
              </a:rPr>
              <a:t>if </a:t>
            </a:r>
            <a:r>
              <a:rPr lang="en" sz="1067" dirty="0">
                <a:solidFill>
                  <a:schemeClr val="dk1"/>
                </a:solidFill>
              </a:rPr>
              <a:t>(isMultipleOf5(number)) {</a:t>
            </a:r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           </a:t>
            </a:r>
            <a:r>
              <a:rPr lang="en" sz="1067" dirty="0" err="1">
                <a:solidFill>
                  <a:schemeClr val="dk1"/>
                </a:solidFill>
              </a:rPr>
              <a:t>convertedNumber</a:t>
            </a:r>
            <a:r>
              <a:rPr lang="en" sz="1067" dirty="0">
                <a:solidFill>
                  <a:schemeClr val="dk1"/>
                </a:solidFill>
              </a:rPr>
              <a:t> += </a:t>
            </a:r>
            <a:r>
              <a:rPr lang="en" sz="1067" b="1" dirty="0">
                <a:solidFill>
                  <a:srgbClr val="008000"/>
                </a:solidFill>
              </a:rPr>
              <a:t>"buzz"</a:t>
            </a:r>
            <a:r>
              <a:rPr lang="en" sz="1067" dirty="0">
                <a:solidFill>
                  <a:schemeClr val="dk1"/>
                </a:solidFill>
              </a:rPr>
              <a:t>;</a:t>
            </a:r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       }</a:t>
            </a:r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       </a:t>
            </a:r>
            <a:r>
              <a:rPr lang="en" sz="1067" b="1" dirty="0">
                <a:solidFill>
                  <a:srgbClr val="000080"/>
                </a:solidFill>
              </a:rPr>
              <a:t>if </a:t>
            </a:r>
            <a:r>
              <a:rPr lang="en" sz="1067" dirty="0">
                <a:solidFill>
                  <a:schemeClr val="dk1"/>
                </a:solidFill>
              </a:rPr>
              <a:t>(</a:t>
            </a:r>
            <a:r>
              <a:rPr lang="en" sz="1067" b="1" dirty="0">
                <a:solidFill>
                  <a:srgbClr val="008000"/>
                </a:solidFill>
              </a:rPr>
              <a:t>""</a:t>
            </a:r>
            <a:r>
              <a:rPr lang="en" sz="1067" dirty="0">
                <a:solidFill>
                  <a:schemeClr val="dk1"/>
                </a:solidFill>
              </a:rPr>
              <a:t>.equals(</a:t>
            </a:r>
            <a:r>
              <a:rPr lang="en" sz="1067" dirty="0" err="1">
                <a:solidFill>
                  <a:schemeClr val="dk1"/>
                </a:solidFill>
              </a:rPr>
              <a:t>convertedNumber</a:t>
            </a:r>
            <a:r>
              <a:rPr lang="en" sz="1067" dirty="0">
                <a:solidFill>
                  <a:schemeClr val="dk1"/>
                </a:solidFill>
              </a:rPr>
              <a:t>)){</a:t>
            </a:r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           </a:t>
            </a:r>
            <a:r>
              <a:rPr lang="en" sz="1067" b="1" dirty="0">
                <a:solidFill>
                  <a:srgbClr val="000080"/>
                </a:solidFill>
              </a:rPr>
              <a:t>return </a:t>
            </a:r>
            <a:r>
              <a:rPr lang="en" sz="1067" dirty="0" err="1">
                <a:solidFill>
                  <a:schemeClr val="dk1"/>
                </a:solidFill>
              </a:rPr>
              <a:t>String.</a:t>
            </a:r>
            <a:r>
              <a:rPr lang="en" sz="1067" i="1" dirty="0" err="1">
                <a:solidFill>
                  <a:schemeClr val="dk1"/>
                </a:solidFill>
              </a:rPr>
              <a:t>valueOf</a:t>
            </a:r>
            <a:r>
              <a:rPr lang="en" sz="1067" dirty="0">
                <a:solidFill>
                  <a:schemeClr val="dk1"/>
                </a:solidFill>
              </a:rPr>
              <a:t>(number);</a:t>
            </a:r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       }</a:t>
            </a:r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       </a:t>
            </a:r>
            <a:r>
              <a:rPr lang="en" sz="1067" b="1" dirty="0">
                <a:solidFill>
                  <a:srgbClr val="000080"/>
                </a:solidFill>
              </a:rPr>
              <a:t>return </a:t>
            </a:r>
            <a:r>
              <a:rPr lang="en" sz="1067" dirty="0" err="1">
                <a:solidFill>
                  <a:schemeClr val="dk1"/>
                </a:solidFill>
              </a:rPr>
              <a:t>convertedNumber</a:t>
            </a:r>
            <a:r>
              <a:rPr lang="en" sz="1067" dirty="0">
                <a:solidFill>
                  <a:schemeClr val="dk1"/>
                </a:solidFill>
              </a:rPr>
              <a:t>;</a:t>
            </a:r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   }</a:t>
            </a:r>
            <a:endParaRPr sz="1067" dirty="0">
              <a:solidFill>
                <a:schemeClr val="dk1"/>
              </a:solidFill>
            </a:endParaRPr>
          </a:p>
          <a:p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   </a:t>
            </a:r>
            <a:r>
              <a:rPr lang="en" sz="1067" b="1" dirty="0">
                <a:solidFill>
                  <a:srgbClr val="000080"/>
                </a:solidFill>
              </a:rPr>
              <a:t>private </a:t>
            </a:r>
            <a:r>
              <a:rPr lang="en" sz="1067" b="1" dirty="0" err="1">
                <a:solidFill>
                  <a:srgbClr val="000080"/>
                </a:solidFill>
              </a:rPr>
              <a:t>boolean</a:t>
            </a:r>
            <a:r>
              <a:rPr lang="en" sz="1067" b="1" dirty="0">
                <a:solidFill>
                  <a:srgbClr val="000080"/>
                </a:solidFill>
              </a:rPr>
              <a:t> </a:t>
            </a:r>
            <a:r>
              <a:rPr lang="en" sz="1067" dirty="0" err="1">
                <a:solidFill>
                  <a:schemeClr val="dk1"/>
                </a:solidFill>
              </a:rPr>
              <a:t>isNegative</a:t>
            </a:r>
            <a:r>
              <a:rPr lang="en" sz="1067" dirty="0">
                <a:solidFill>
                  <a:schemeClr val="dk1"/>
                </a:solidFill>
              </a:rPr>
              <a:t>(</a:t>
            </a:r>
            <a:r>
              <a:rPr lang="en" sz="1067" b="1" dirty="0" err="1">
                <a:solidFill>
                  <a:srgbClr val="000080"/>
                </a:solidFill>
              </a:rPr>
              <a:t>int</a:t>
            </a:r>
            <a:r>
              <a:rPr lang="en" sz="1067" b="1" dirty="0">
                <a:solidFill>
                  <a:srgbClr val="000080"/>
                </a:solidFill>
              </a:rPr>
              <a:t> </a:t>
            </a:r>
            <a:r>
              <a:rPr lang="en" sz="1067" dirty="0">
                <a:solidFill>
                  <a:schemeClr val="dk1"/>
                </a:solidFill>
              </a:rPr>
              <a:t>number) {</a:t>
            </a:r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       </a:t>
            </a:r>
            <a:r>
              <a:rPr lang="en" sz="1067" b="1" dirty="0">
                <a:solidFill>
                  <a:srgbClr val="000080"/>
                </a:solidFill>
              </a:rPr>
              <a:t>return </a:t>
            </a:r>
            <a:r>
              <a:rPr lang="en" sz="1067" dirty="0">
                <a:solidFill>
                  <a:schemeClr val="dk1"/>
                </a:solidFill>
              </a:rPr>
              <a:t>number &lt; </a:t>
            </a:r>
            <a:r>
              <a:rPr lang="en" sz="1067" dirty="0">
                <a:solidFill>
                  <a:srgbClr val="0000FF"/>
                </a:solidFill>
              </a:rPr>
              <a:t>0</a:t>
            </a:r>
            <a:r>
              <a:rPr lang="en" sz="1067" dirty="0">
                <a:solidFill>
                  <a:schemeClr val="dk1"/>
                </a:solidFill>
              </a:rPr>
              <a:t>;</a:t>
            </a:r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   }</a:t>
            </a:r>
            <a:endParaRPr sz="1067" dirty="0">
              <a:solidFill>
                <a:schemeClr val="dk1"/>
              </a:solidFill>
            </a:endParaRPr>
          </a:p>
          <a:p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   </a:t>
            </a:r>
            <a:r>
              <a:rPr lang="en" sz="1067" b="1" dirty="0">
                <a:solidFill>
                  <a:srgbClr val="000080"/>
                </a:solidFill>
              </a:rPr>
              <a:t>private </a:t>
            </a:r>
            <a:r>
              <a:rPr lang="en" sz="1067" b="1" dirty="0" err="1">
                <a:solidFill>
                  <a:srgbClr val="000080"/>
                </a:solidFill>
              </a:rPr>
              <a:t>boolean</a:t>
            </a:r>
            <a:r>
              <a:rPr lang="en" sz="1067" b="1" dirty="0">
                <a:solidFill>
                  <a:srgbClr val="000080"/>
                </a:solidFill>
              </a:rPr>
              <a:t> </a:t>
            </a:r>
            <a:r>
              <a:rPr lang="en" sz="1067" dirty="0">
                <a:solidFill>
                  <a:schemeClr val="dk1"/>
                </a:solidFill>
              </a:rPr>
              <a:t>isMultipleOf5(</a:t>
            </a:r>
            <a:r>
              <a:rPr lang="en" sz="1067" b="1" dirty="0" err="1">
                <a:solidFill>
                  <a:srgbClr val="000080"/>
                </a:solidFill>
              </a:rPr>
              <a:t>int</a:t>
            </a:r>
            <a:r>
              <a:rPr lang="en" sz="1067" b="1" dirty="0">
                <a:solidFill>
                  <a:srgbClr val="000080"/>
                </a:solidFill>
              </a:rPr>
              <a:t> </a:t>
            </a:r>
            <a:r>
              <a:rPr lang="en" sz="1067" dirty="0">
                <a:solidFill>
                  <a:schemeClr val="dk1"/>
                </a:solidFill>
              </a:rPr>
              <a:t>number) {</a:t>
            </a:r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       </a:t>
            </a:r>
            <a:r>
              <a:rPr lang="en" sz="1067" b="1" dirty="0">
                <a:solidFill>
                  <a:srgbClr val="000080"/>
                </a:solidFill>
              </a:rPr>
              <a:t>return </a:t>
            </a:r>
            <a:r>
              <a:rPr lang="en" sz="1067" dirty="0">
                <a:solidFill>
                  <a:schemeClr val="dk1"/>
                </a:solidFill>
              </a:rPr>
              <a:t>number % </a:t>
            </a:r>
            <a:r>
              <a:rPr lang="en" sz="1067" dirty="0">
                <a:solidFill>
                  <a:srgbClr val="0000FF"/>
                </a:solidFill>
              </a:rPr>
              <a:t>5 </a:t>
            </a:r>
            <a:r>
              <a:rPr lang="en" sz="1067" dirty="0">
                <a:solidFill>
                  <a:schemeClr val="dk1"/>
                </a:solidFill>
              </a:rPr>
              <a:t>== </a:t>
            </a:r>
            <a:r>
              <a:rPr lang="en" sz="1067" dirty="0">
                <a:solidFill>
                  <a:srgbClr val="0000FF"/>
                </a:solidFill>
              </a:rPr>
              <a:t>0</a:t>
            </a:r>
            <a:r>
              <a:rPr lang="en" sz="1067" dirty="0">
                <a:solidFill>
                  <a:schemeClr val="dk1"/>
                </a:solidFill>
              </a:rPr>
              <a:t>;</a:t>
            </a:r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   }</a:t>
            </a:r>
            <a:endParaRPr sz="1067" dirty="0">
              <a:solidFill>
                <a:schemeClr val="dk1"/>
              </a:solidFill>
            </a:endParaRPr>
          </a:p>
          <a:p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   </a:t>
            </a:r>
            <a:r>
              <a:rPr lang="en" sz="1067" b="1" dirty="0">
                <a:solidFill>
                  <a:srgbClr val="000080"/>
                </a:solidFill>
              </a:rPr>
              <a:t>private </a:t>
            </a:r>
            <a:r>
              <a:rPr lang="en" sz="1067" b="1" dirty="0" err="1">
                <a:solidFill>
                  <a:srgbClr val="000080"/>
                </a:solidFill>
              </a:rPr>
              <a:t>boolean</a:t>
            </a:r>
            <a:r>
              <a:rPr lang="en" sz="1067" b="1" dirty="0">
                <a:solidFill>
                  <a:srgbClr val="000080"/>
                </a:solidFill>
              </a:rPr>
              <a:t> </a:t>
            </a:r>
            <a:r>
              <a:rPr lang="en" sz="1067" dirty="0">
                <a:solidFill>
                  <a:schemeClr val="dk1"/>
                </a:solidFill>
              </a:rPr>
              <a:t>isMultipleOf3(</a:t>
            </a:r>
            <a:r>
              <a:rPr lang="en" sz="1067" b="1" dirty="0" err="1">
                <a:solidFill>
                  <a:srgbClr val="000080"/>
                </a:solidFill>
              </a:rPr>
              <a:t>int</a:t>
            </a:r>
            <a:r>
              <a:rPr lang="en" sz="1067" b="1" dirty="0">
                <a:solidFill>
                  <a:srgbClr val="000080"/>
                </a:solidFill>
              </a:rPr>
              <a:t> </a:t>
            </a:r>
            <a:r>
              <a:rPr lang="en" sz="1067" dirty="0">
                <a:solidFill>
                  <a:schemeClr val="dk1"/>
                </a:solidFill>
              </a:rPr>
              <a:t>number) {</a:t>
            </a:r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       </a:t>
            </a:r>
            <a:r>
              <a:rPr lang="en" sz="1067" b="1" dirty="0">
                <a:solidFill>
                  <a:srgbClr val="000080"/>
                </a:solidFill>
              </a:rPr>
              <a:t>return </a:t>
            </a:r>
            <a:r>
              <a:rPr lang="en" sz="1067" dirty="0">
                <a:solidFill>
                  <a:schemeClr val="dk1"/>
                </a:solidFill>
              </a:rPr>
              <a:t>number % </a:t>
            </a:r>
            <a:r>
              <a:rPr lang="en" sz="1067" dirty="0">
                <a:solidFill>
                  <a:srgbClr val="0000FF"/>
                </a:solidFill>
              </a:rPr>
              <a:t>3 </a:t>
            </a:r>
            <a:r>
              <a:rPr lang="en" sz="1067" dirty="0">
                <a:solidFill>
                  <a:schemeClr val="dk1"/>
                </a:solidFill>
              </a:rPr>
              <a:t>== </a:t>
            </a:r>
            <a:r>
              <a:rPr lang="en" sz="1067" dirty="0">
                <a:solidFill>
                  <a:srgbClr val="0000FF"/>
                </a:solidFill>
              </a:rPr>
              <a:t>0</a:t>
            </a:r>
            <a:r>
              <a:rPr lang="en" sz="1067" dirty="0">
                <a:solidFill>
                  <a:schemeClr val="dk1"/>
                </a:solidFill>
              </a:rPr>
              <a:t>;</a:t>
            </a:r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   }</a:t>
            </a:r>
            <a:endParaRPr sz="1067" dirty="0">
              <a:solidFill>
                <a:schemeClr val="dk1"/>
              </a:solidFill>
            </a:endParaRPr>
          </a:p>
          <a:p>
            <a:r>
              <a:rPr lang="en" sz="1067" dirty="0">
                <a:solidFill>
                  <a:schemeClr val="dk1"/>
                </a:solidFill>
              </a:rPr>
              <a:t>}</a:t>
            </a:r>
            <a:endParaRPr sz="1067" dirty="0">
              <a:solidFill>
                <a:schemeClr val="dk1"/>
              </a:solidFill>
            </a:endParaRPr>
          </a:p>
          <a:p>
            <a:endParaRPr sz="1200" dirty="0">
              <a:solidFill>
                <a:srgbClr val="808000"/>
              </a:solidFill>
            </a:endParaRPr>
          </a:p>
        </p:txBody>
      </p:sp>
      <p:sp>
        <p:nvSpPr>
          <p:cNvPr id="502" name="Google Shape;502;p73"/>
          <p:cNvSpPr txBox="1"/>
          <p:nvPr/>
        </p:nvSpPr>
        <p:spPr>
          <a:xfrm>
            <a:off x="5895200" y="2025292"/>
            <a:ext cx="2095200" cy="4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sz="2400" dirty="0">
                <a:latin typeface="Open Sans"/>
                <a:ea typeface="Open Sans"/>
                <a:cs typeface="Open Sans"/>
                <a:sym typeface="Open Sans"/>
              </a:rPr>
              <a:t>实现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3" name="Google Shape;503;p73"/>
          <p:cNvSpPr txBox="1"/>
          <p:nvPr/>
        </p:nvSpPr>
        <p:spPr>
          <a:xfrm>
            <a:off x="420467" y="825767"/>
            <a:ext cx="5660800" cy="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sz="1600" dirty="0">
                <a:latin typeface="Open Sans"/>
                <a:ea typeface="Open Sans"/>
                <a:cs typeface="Open Sans"/>
                <a:sym typeface="Open Sans"/>
              </a:rPr>
              <a:t>不能输入负数，一旦输入就报一个异常出去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04" name="Google Shape;504;p73"/>
          <p:cNvGrpSpPr/>
          <p:nvPr/>
        </p:nvGrpSpPr>
        <p:grpSpPr>
          <a:xfrm>
            <a:off x="479033" y="1547930"/>
            <a:ext cx="3952800" cy="2821033"/>
            <a:chOff x="359275" y="1246675"/>
            <a:chExt cx="2964600" cy="2115775"/>
          </a:xfrm>
        </p:grpSpPr>
        <p:sp>
          <p:nvSpPr>
            <p:cNvPr id="505" name="Google Shape;505;p73"/>
            <p:cNvSpPr txBox="1"/>
            <p:nvPr/>
          </p:nvSpPr>
          <p:spPr>
            <a:xfrm>
              <a:off x="359275" y="1590950"/>
              <a:ext cx="2964600" cy="1771500"/>
            </a:xfrm>
            <a:prstGeom prst="rect">
              <a:avLst/>
            </a:prstGeom>
            <a:solidFill>
              <a:srgbClr val="F3F3F3"/>
            </a:solidFill>
            <a:ln w="38100" cap="flat" cmpd="sng">
              <a:solidFill>
                <a:srgbClr val="7DCE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200" dirty="0">
                  <a:solidFill>
                    <a:srgbClr val="808000"/>
                  </a:solidFill>
                </a:rPr>
                <a:t>@Test</a:t>
              </a:r>
              <a:r>
                <a:rPr lang="en" sz="1200" dirty="0">
                  <a:solidFill>
                    <a:schemeClr val="dk1"/>
                  </a:solidFill>
                </a:rPr>
                <a:t>(expected = </a:t>
              </a:r>
              <a:r>
                <a:rPr lang="en" sz="1200" dirty="0" err="1">
                  <a:solidFill>
                    <a:schemeClr val="dk1"/>
                  </a:solidFill>
                </a:rPr>
                <a:t>NonPositiveNumberException.</a:t>
              </a:r>
              <a:r>
                <a:rPr lang="en" sz="1200" b="1" dirty="0" err="1">
                  <a:solidFill>
                    <a:srgbClr val="000080"/>
                  </a:solidFill>
                </a:rPr>
                <a:t>class</a:t>
              </a:r>
              <a:r>
                <a:rPr lang="en" sz="1200" dirty="0">
                  <a:solidFill>
                    <a:schemeClr val="dk1"/>
                  </a:solidFill>
                </a:rPr>
                <a:t>)</a:t>
              </a:r>
              <a:endParaRPr sz="1200" dirty="0">
                <a:solidFill>
                  <a:schemeClr val="dk1"/>
                </a:solidFill>
              </a:endParaRPr>
            </a:p>
            <a:p>
              <a:r>
                <a:rPr lang="en" sz="1200" b="1" dirty="0">
                  <a:solidFill>
                    <a:srgbClr val="000080"/>
                  </a:solidFill>
                </a:rPr>
                <a:t>public void </a:t>
              </a:r>
              <a:r>
                <a:rPr lang="en" sz="1200" dirty="0" err="1">
                  <a:solidFill>
                    <a:schemeClr val="dk1"/>
                  </a:solidFill>
                </a:rPr>
                <a:t>shouldNotReturnNeitherFizzOrBuzzIfNumberIsNegative</a:t>
              </a:r>
              <a:r>
                <a:rPr lang="en" sz="1200" dirty="0">
                  <a:solidFill>
                    <a:schemeClr val="dk1"/>
                  </a:solidFill>
                </a:rPr>
                <a:t>() </a:t>
              </a:r>
              <a:r>
                <a:rPr lang="en" sz="1200" b="1" dirty="0">
                  <a:solidFill>
                    <a:srgbClr val="000080"/>
                  </a:solidFill>
                </a:rPr>
                <a:t>throws </a:t>
              </a:r>
              <a:r>
                <a:rPr lang="en" sz="1200" dirty="0" err="1">
                  <a:solidFill>
                    <a:schemeClr val="dk1"/>
                  </a:solidFill>
                </a:rPr>
                <a:t>NonPositiveNumberException</a:t>
              </a:r>
              <a:r>
                <a:rPr lang="en" sz="1200" dirty="0">
                  <a:solidFill>
                    <a:schemeClr val="dk1"/>
                  </a:solidFill>
                </a:rPr>
                <a:t> {</a:t>
              </a:r>
              <a:endParaRPr sz="1200" dirty="0">
                <a:solidFill>
                  <a:schemeClr val="dk1"/>
                </a:solidFill>
              </a:endParaRPr>
            </a:p>
            <a:p>
              <a:r>
                <a:rPr lang="en" sz="1200" dirty="0">
                  <a:solidFill>
                    <a:schemeClr val="dk1"/>
                  </a:solidFill>
                </a:rPr>
                <a:t>   </a:t>
              </a:r>
              <a:r>
                <a:rPr lang="en" sz="1200" b="1" dirty="0" err="1">
                  <a:solidFill>
                    <a:srgbClr val="000080"/>
                  </a:solidFill>
                </a:rPr>
                <a:t>int</a:t>
              </a:r>
              <a:r>
                <a:rPr lang="en" sz="1200" b="1" dirty="0">
                  <a:solidFill>
                    <a:srgbClr val="000080"/>
                  </a:solidFill>
                </a:rPr>
                <a:t> </a:t>
              </a:r>
              <a:r>
                <a:rPr lang="en" sz="1200" dirty="0">
                  <a:solidFill>
                    <a:schemeClr val="dk1"/>
                  </a:solidFill>
                </a:rPr>
                <a:t>number = -</a:t>
              </a:r>
              <a:r>
                <a:rPr lang="en" sz="1200" dirty="0">
                  <a:solidFill>
                    <a:srgbClr val="0000FF"/>
                  </a:solidFill>
                </a:rPr>
                <a:t>1</a:t>
              </a:r>
              <a:r>
                <a:rPr lang="en" sz="1200" dirty="0">
                  <a:solidFill>
                    <a:schemeClr val="dk1"/>
                  </a:solidFill>
                </a:rPr>
                <a:t>;</a:t>
              </a:r>
              <a:endParaRPr sz="1200" dirty="0">
                <a:solidFill>
                  <a:schemeClr val="dk1"/>
                </a:solidFill>
              </a:endParaRPr>
            </a:p>
            <a:p>
              <a:endParaRPr sz="1200" dirty="0">
                <a:solidFill>
                  <a:schemeClr val="dk1"/>
                </a:solidFill>
              </a:endParaRPr>
            </a:p>
            <a:p>
              <a:r>
                <a:rPr lang="en" sz="1200" dirty="0">
                  <a:solidFill>
                    <a:schemeClr val="dk1"/>
                  </a:solidFill>
                </a:rPr>
                <a:t>   </a:t>
              </a:r>
              <a:r>
                <a:rPr lang="en" sz="1200" dirty="0" err="1">
                  <a:solidFill>
                    <a:schemeClr val="dk1"/>
                  </a:solidFill>
                </a:rPr>
                <a:t>FizzBuzz</a:t>
              </a:r>
              <a:r>
                <a:rPr lang="en" sz="1200" dirty="0">
                  <a:solidFill>
                    <a:schemeClr val="dk1"/>
                  </a:solidFill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</a:rPr>
                <a:t>fizzBuzz</a:t>
              </a:r>
              <a:r>
                <a:rPr lang="en" sz="1200" dirty="0">
                  <a:solidFill>
                    <a:schemeClr val="dk1"/>
                  </a:solidFill>
                </a:rPr>
                <a:t> = </a:t>
              </a:r>
              <a:r>
                <a:rPr lang="en" sz="1200" b="1" dirty="0">
                  <a:solidFill>
                    <a:srgbClr val="000080"/>
                  </a:solidFill>
                </a:rPr>
                <a:t>new </a:t>
              </a:r>
              <a:r>
                <a:rPr lang="en" sz="1200" dirty="0" err="1">
                  <a:solidFill>
                    <a:schemeClr val="dk1"/>
                  </a:solidFill>
                </a:rPr>
                <a:t>FizzBuzz</a:t>
              </a:r>
              <a:r>
                <a:rPr lang="en" sz="1200" dirty="0">
                  <a:solidFill>
                    <a:schemeClr val="dk1"/>
                  </a:solidFill>
                </a:rPr>
                <a:t>();</a:t>
              </a:r>
              <a:endParaRPr sz="1200" dirty="0">
                <a:solidFill>
                  <a:schemeClr val="dk1"/>
                </a:solidFill>
              </a:endParaRPr>
            </a:p>
            <a:p>
              <a:endParaRPr sz="1200" dirty="0">
                <a:solidFill>
                  <a:schemeClr val="dk1"/>
                </a:solidFill>
              </a:endParaRPr>
            </a:p>
            <a:p>
              <a:r>
                <a:rPr lang="en" sz="1200" dirty="0">
                  <a:solidFill>
                    <a:schemeClr val="dk1"/>
                  </a:solidFill>
                </a:rPr>
                <a:t>   </a:t>
              </a:r>
              <a:r>
                <a:rPr lang="en" sz="1200" dirty="0" err="1">
                  <a:solidFill>
                    <a:schemeClr val="dk1"/>
                  </a:solidFill>
                </a:rPr>
                <a:t>fizzBuzz.convert</a:t>
              </a:r>
              <a:r>
                <a:rPr lang="en" sz="1200" dirty="0">
                  <a:solidFill>
                    <a:schemeClr val="dk1"/>
                  </a:solidFill>
                </a:rPr>
                <a:t>(number);</a:t>
              </a:r>
              <a:endParaRPr sz="1200" dirty="0">
                <a:solidFill>
                  <a:schemeClr val="dk1"/>
                </a:solidFill>
              </a:endParaRPr>
            </a:p>
            <a:p>
              <a:r>
                <a:rPr lang="en" sz="1200" dirty="0">
                  <a:solidFill>
                    <a:schemeClr val="dk1"/>
                  </a:solidFill>
                </a:rPr>
                <a:t>}</a:t>
              </a:r>
              <a:endParaRPr sz="1200" dirty="0">
                <a:solidFill>
                  <a:schemeClr val="dk1"/>
                </a:solidFill>
              </a:endParaRPr>
            </a:p>
            <a:p>
              <a:endParaRPr sz="1200" b="1" dirty="0">
                <a:solidFill>
                  <a:srgbClr val="000080"/>
                </a:solidFill>
              </a:endParaRPr>
            </a:p>
          </p:txBody>
        </p:sp>
        <p:sp>
          <p:nvSpPr>
            <p:cNvPr id="506" name="Google Shape;506;p73"/>
            <p:cNvSpPr txBox="1"/>
            <p:nvPr/>
          </p:nvSpPr>
          <p:spPr>
            <a:xfrm>
              <a:off x="359275" y="1246675"/>
              <a:ext cx="1236900" cy="32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zh-CN" altLang="en" sz="2400" dirty="0">
                  <a:latin typeface="Open Sans"/>
                  <a:ea typeface="Open Sans"/>
                  <a:cs typeface="Open Sans"/>
                  <a:sym typeface="Open Sans"/>
                </a:rPr>
                <a:t>测试</a:t>
              </a:r>
              <a:endParaRPr sz="240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07" name="Google Shape;507;p73"/>
          <p:cNvSpPr txBox="1"/>
          <p:nvPr/>
        </p:nvSpPr>
        <p:spPr>
          <a:xfrm>
            <a:off x="535800" y="5405500"/>
            <a:ext cx="3952800" cy="12704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b="1" dirty="0">
                <a:solidFill>
                  <a:srgbClr val="000080"/>
                </a:solidFill>
              </a:rPr>
              <a:t>package </a:t>
            </a:r>
            <a:r>
              <a:rPr lang="en" sz="1200" dirty="0" err="1">
                <a:solidFill>
                  <a:schemeClr val="dk1"/>
                </a:solidFill>
              </a:rPr>
              <a:t>fizzbuzz</a:t>
            </a:r>
            <a:r>
              <a:rPr lang="en" sz="1200" dirty="0">
                <a:solidFill>
                  <a:schemeClr val="dk1"/>
                </a:solidFill>
              </a:rPr>
              <a:t>;</a:t>
            </a:r>
            <a:endParaRPr sz="1200" dirty="0">
              <a:solidFill>
                <a:schemeClr val="dk1"/>
              </a:solidFill>
            </a:endParaRPr>
          </a:p>
          <a:p>
            <a:endParaRPr sz="1200" dirty="0">
              <a:solidFill>
                <a:schemeClr val="dk1"/>
              </a:solidFill>
            </a:endParaRPr>
          </a:p>
          <a:p>
            <a:r>
              <a:rPr lang="en" sz="1200" b="1" dirty="0">
                <a:solidFill>
                  <a:srgbClr val="000080"/>
                </a:solidFill>
              </a:rPr>
              <a:t>public class </a:t>
            </a:r>
            <a:r>
              <a:rPr lang="en" sz="1200" dirty="0" err="1">
                <a:solidFill>
                  <a:schemeClr val="dk1"/>
                </a:solidFill>
              </a:rPr>
              <a:t>NonPositiveNumberException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b="1" dirty="0">
                <a:solidFill>
                  <a:srgbClr val="000080"/>
                </a:solidFill>
              </a:rPr>
              <a:t>extends </a:t>
            </a:r>
            <a:r>
              <a:rPr lang="en" sz="1200" dirty="0">
                <a:solidFill>
                  <a:schemeClr val="dk1"/>
                </a:solidFill>
              </a:rPr>
              <a:t>Throwable {</a:t>
            </a:r>
            <a:endParaRPr sz="1200" dirty="0">
              <a:solidFill>
                <a:schemeClr val="dk1"/>
              </a:solidFill>
            </a:endParaRPr>
          </a:p>
          <a:p>
            <a:r>
              <a:rPr lang="en" sz="1200" dirty="0">
                <a:solidFill>
                  <a:schemeClr val="dk1"/>
                </a:solidFill>
              </a:rPr>
              <a:t>}</a:t>
            </a:r>
            <a:endParaRPr sz="1200" dirty="0">
              <a:solidFill>
                <a:schemeClr val="dk1"/>
              </a:solidFill>
            </a:endParaRPr>
          </a:p>
          <a:p>
            <a:endParaRPr sz="1200" dirty="0">
              <a:solidFill>
                <a:srgbClr val="808000"/>
              </a:solidFill>
            </a:endParaRPr>
          </a:p>
        </p:txBody>
      </p:sp>
      <p:sp>
        <p:nvSpPr>
          <p:cNvPr id="508" name="Google Shape;508;p73"/>
          <p:cNvSpPr txBox="1"/>
          <p:nvPr/>
        </p:nvSpPr>
        <p:spPr>
          <a:xfrm>
            <a:off x="479033" y="4507500"/>
            <a:ext cx="5328400" cy="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sz="1600" dirty="0">
                <a:latin typeface="Open Sans"/>
                <a:ea typeface="Open Sans"/>
                <a:cs typeface="Open Sans"/>
                <a:sym typeface="Open Sans"/>
              </a:rPr>
              <a:t>要抛出</a:t>
            </a:r>
            <a:r>
              <a:rPr lang="en-US" sz="1600" dirty="0" err="1">
                <a:latin typeface="Open Sans"/>
                <a:ea typeface="Open Sans"/>
                <a:cs typeface="Open Sans"/>
                <a:sym typeface="Open Sans"/>
              </a:rPr>
              <a:t>NonPositiveNumbersException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zh-CN" altLang="en-US" sz="1600" dirty="0">
                <a:latin typeface="Open Sans"/>
                <a:ea typeface="Open Sans"/>
                <a:cs typeface="Open Sans"/>
                <a:sym typeface="Open Sans"/>
              </a:rPr>
              <a:t>我们应该创建一个类，如下面的类：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9" name="Google Shape;509;p73"/>
          <p:cNvSpPr/>
          <p:nvPr/>
        </p:nvSpPr>
        <p:spPr>
          <a:xfrm>
            <a:off x="7223433" y="1560867"/>
            <a:ext cx="3387200" cy="527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357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4"/>
          <p:cNvSpPr txBox="1">
            <a:spLocks noGrp="1"/>
          </p:cNvSpPr>
          <p:nvPr>
            <p:ph type="title"/>
          </p:nvPr>
        </p:nvSpPr>
        <p:spPr>
          <a:xfrm>
            <a:off x="2370265" y="-136533"/>
            <a:ext cx="7986400" cy="1138400"/>
          </a:xfrm>
          <a:prstGeom prst="rect">
            <a:avLst/>
          </a:prstGeom>
        </p:spPr>
        <p:txBody>
          <a:bodyPr spcFirstLastPara="1" vert="horz" wrap="square" lIns="101600" tIns="101600" rIns="101600" bIns="101600" rtlCol="0" anchor="ctr" anchorCtr="0">
            <a:noAutofit/>
          </a:bodyPr>
          <a:lstStyle/>
          <a:p>
            <a:pPr algn="l">
              <a:spcBef>
                <a:spcPts val="800"/>
              </a:spcBef>
            </a:pPr>
            <a:r>
              <a:rPr lang="en" sz="2400" dirty="0">
                <a:solidFill>
                  <a:schemeClr val="dk1"/>
                </a:solidFill>
              </a:rPr>
              <a:t>7. </a:t>
            </a:r>
            <a:r>
              <a:rPr lang="zh-CN" altLang="en" sz="2400" dirty="0">
                <a:solidFill>
                  <a:schemeClr val="dk1"/>
                </a:solidFill>
              </a:rPr>
              <a:t>重构</a:t>
            </a:r>
            <a:endParaRPr dirty="0"/>
          </a:p>
        </p:txBody>
      </p:sp>
      <p:sp>
        <p:nvSpPr>
          <p:cNvPr id="515" name="Google Shape;515;p7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 sz="1067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pPr>
                <a:buClr>
                  <a:srgbClr val="000000"/>
                </a:buClr>
                <a:buSzPts val="1100"/>
              </a:pPr>
              <a:t>25</a:t>
            </a:fld>
            <a:endParaRPr sz="1067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6" name="Google Shape;516;p74"/>
          <p:cNvSpPr txBox="1"/>
          <p:nvPr/>
        </p:nvSpPr>
        <p:spPr>
          <a:xfrm>
            <a:off x="256233" y="1241133"/>
            <a:ext cx="4684800" cy="49904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000080"/>
                </a:solidFill>
              </a:rPr>
              <a:t>package </a:t>
            </a:r>
            <a:r>
              <a:rPr lang="en" sz="933" dirty="0" err="1">
                <a:solidFill>
                  <a:schemeClr val="dk1"/>
                </a:solidFill>
              </a:rPr>
              <a:t>fizzbuzz</a:t>
            </a:r>
            <a:r>
              <a:rPr lang="en" sz="933" dirty="0">
                <a:solidFill>
                  <a:schemeClr val="dk1"/>
                </a:solidFill>
              </a:rPr>
              <a:t>;</a:t>
            </a:r>
            <a:endParaRPr sz="933" dirty="0">
              <a:solidFill>
                <a:schemeClr val="dk1"/>
              </a:solidFill>
            </a:endParaRPr>
          </a:p>
          <a:p>
            <a:endParaRPr sz="933" dirty="0">
              <a:solidFill>
                <a:schemeClr val="dk1"/>
              </a:solidFill>
            </a:endParaRPr>
          </a:p>
          <a:p>
            <a:r>
              <a:rPr lang="en" sz="933" b="1" dirty="0">
                <a:solidFill>
                  <a:srgbClr val="000080"/>
                </a:solidFill>
              </a:rPr>
              <a:t>public class </a:t>
            </a:r>
            <a:r>
              <a:rPr lang="en" sz="933" dirty="0" err="1">
                <a:solidFill>
                  <a:schemeClr val="dk1"/>
                </a:solidFill>
              </a:rPr>
              <a:t>FizzBuzz</a:t>
            </a:r>
            <a:r>
              <a:rPr lang="en" sz="933" dirty="0">
                <a:solidFill>
                  <a:schemeClr val="dk1"/>
                </a:solidFill>
              </a:rPr>
              <a:t> {</a:t>
            </a:r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   </a:t>
            </a:r>
            <a:r>
              <a:rPr lang="en" sz="933" b="1" dirty="0">
                <a:solidFill>
                  <a:srgbClr val="000080"/>
                </a:solidFill>
              </a:rPr>
              <a:t>public </a:t>
            </a:r>
            <a:r>
              <a:rPr lang="en" sz="933" dirty="0">
                <a:solidFill>
                  <a:schemeClr val="dk1"/>
                </a:solidFill>
              </a:rPr>
              <a:t>String convert(</a:t>
            </a:r>
            <a:r>
              <a:rPr lang="en" sz="933" b="1" dirty="0" err="1">
                <a:solidFill>
                  <a:srgbClr val="000080"/>
                </a:solidFill>
              </a:rPr>
              <a:t>int</a:t>
            </a:r>
            <a:r>
              <a:rPr lang="en" sz="933" b="1" dirty="0">
                <a:solidFill>
                  <a:srgbClr val="000080"/>
                </a:solidFill>
              </a:rPr>
              <a:t> </a:t>
            </a:r>
            <a:r>
              <a:rPr lang="en" sz="933" dirty="0">
                <a:solidFill>
                  <a:schemeClr val="dk1"/>
                </a:solidFill>
              </a:rPr>
              <a:t>number)  {</a:t>
            </a:r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      </a:t>
            </a:r>
            <a:r>
              <a:rPr lang="en" sz="933" b="1" dirty="0">
                <a:solidFill>
                  <a:srgbClr val="000080"/>
                </a:solidFill>
              </a:rPr>
              <a:t>if </a:t>
            </a:r>
            <a:r>
              <a:rPr lang="en" sz="933" dirty="0">
                <a:solidFill>
                  <a:schemeClr val="dk1"/>
                </a:solidFill>
              </a:rPr>
              <a:t>(</a:t>
            </a:r>
            <a:r>
              <a:rPr lang="en" sz="933" dirty="0" err="1">
                <a:solidFill>
                  <a:schemeClr val="dk1"/>
                </a:solidFill>
              </a:rPr>
              <a:t>isNegative</a:t>
            </a:r>
            <a:r>
              <a:rPr lang="en" sz="933" dirty="0">
                <a:solidFill>
                  <a:schemeClr val="dk1"/>
                </a:solidFill>
              </a:rPr>
              <a:t>(number)) {</a:t>
            </a:r>
            <a:endParaRPr sz="933" dirty="0">
              <a:solidFill>
                <a:schemeClr val="dk1"/>
              </a:solidFill>
            </a:endParaRPr>
          </a:p>
          <a:p>
            <a:pPr indent="609585"/>
            <a:r>
              <a:rPr lang="en" sz="933" b="1" dirty="0">
                <a:solidFill>
                  <a:srgbClr val="000080"/>
                </a:solidFill>
              </a:rPr>
              <a:t>throw new </a:t>
            </a:r>
            <a:r>
              <a:rPr lang="en" sz="933" dirty="0" err="1">
                <a:solidFill>
                  <a:schemeClr val="dk1"/>
                </a:solidFill>
              </a:rPr>
              <a:t>NonPositiveNumberException</a:t>
            </a:r>
            <a:r>
              <a:rPr lang="en" sz="933" dirty="0">
                <a:solidFill>
                  <a:schemeClr val="dk1"/>
                </a:solidFill>
              </a:rPr>
              <a:t>();</a:t>
            </a:r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      }</a:t>
            </a:r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      String </a:t>
            </a:r>
            <a:r>
              <a:rPr lang="en" sz="933" dirty="0" err="1">
                <a:solidFill>
                  <a:schemeClr val="dk1"/>
                </a:solidFill>
              </a:rPr>
              <a:t>convertedNumber</a:t>
            </a:r>
            <a:r>
              <a:rPr lang="en" sz="933" dirty="0">
                <a:solidFill>
                  <a:schemeClr val="dk1"/>
                </a:solidFill>
              </a:rPr>
              <a:t> = </a:t>
            </a:r>
            <a:r>
              <a:rPr lang="en" sz="933" b="1" dirty="0">
                <a:solidFill>
                  <a:srgbClr val="008000"/>
                </a:solidFill>
              </a:rPr>
              <a:t>""</a:t>
            </a:r>
            <a:r>
              <a:rPr lang="en" sz="933" dirty="0">
                <a:solidFill>
                  <a:schemeClr val="dk1"/>
                </a:solidFill>
              </a:rPr>
              <a:t>;</a:t>
            </a:r>
            <a:endParaRPr sz="933" dirty="0">
              <a:solidFill>
                <a:schemeClr val="dk1"/>
              </a:solidFill>
            </a:endParaRPr>
          </a:p>
          <a:p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       </a:t>
            </a:r>
            <a:r>
              <a:rPr lang="en" sz="933" b="1" dirty="0">
                <a:solidFill>
                  <a:srgbClr val="000080"/>
                </a:solidFill>
              </a:rPr>
              <a:t>if </a:t>
            </a:r>
            <a:r>
              <a:rPr lang="en" sz="933" dirty="0">
                <a:solidFill>
                  <a:schemeClr val="dk1"/>
                </a:solidFill>
              </a:rPr>
              <a:t>(isMultipleOf3(number)) {</a:t>
            </a:r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           </a:t>
            </a:r>
            <a:r>
              <a:rPr lang="en" sz="933" dirty="0" err="1">
                <a:solidFill>
                  <a:schemeClr val="dk1"/>
                </a:solidFill>
              </a:rPr>
              <a:t>convertedNumber</a:t>
            </a:r>
            <a:r>
              <a:rPr lang="en" sz="933" dirty="0">
                <a:solidFill>
                  <a:schemeClr val="dk1"/>
                </a:solidFill>
              </a:rPr>
              <a:t> += </a:t>
            </a:r>
            <a:r>
              <a:rPr lang="en" sz="933" b="1" dirty="0">
                <a:solidFill>
                  <a:srgbClr val="008000"/>
                </a:solidFill>
              </a:rPr>
              <a:t>"fizz"</a:t>
            </a:r>
            <a:r>
              <a:rPr lang="en" sz="933" dirty="0">
                <a:solidFill>
                  <a:schemeClr val="dk1"/>
                </a:solidFill>
              </a:rPr>
              <a:t>;</a:t>
            </a:r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       }</a:t>
            </a:r>
            <a:endParaRPr sz="933" dirty="0">
              <a:solidFill>
                <a:schemeClr val="dk1"/>
              </a:solidFill>
            </a:endParaRPr>
          </a:p>
          <a:p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       </a:t>
            </a:r>
            <a:r>
              <a:rPr lang="en" sz="933" b="1" dirty="0">
                <a:solidFill>
                  <a:srgbClr val="000080"/>
                </a:solidFill>
              </a:rPr>
              <a:t>if </a:t>
            </a:r>
            <a:r>
              <a:rPr lang="en" sz="933" dirty="0">
                <a:solidFill>
                  <a:schemeClr val="dk1"/>
                </a:solidFill>
              </a:rPr>
              <a:t>(isMultipleOf5(number)) {</a:t>
            </a:r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           </a:t>
            </a:r>
            <a:r>
              <a:rPr lang="en" sz="933" dirty="0" err="1">
                <a:solidFill>
                  <a:schemeClr val="dk1"/>
                </a:solidFill>
              </a:rPr>
              <a:t>convertedNumber</a:t>
            </a:r>
            <a:r>
              <a:rPr lang="en" sz="933" dirty="0">
                <a:solidFill>
                  <a:schemeClr val="dk1"/>
                </a:solidFill>
              </a:rPr>
              <a:t> += </a:t>
            </a:r>
            <a:r>
              <a:rPr lang="en" sz="933" b="1" dirty="0">
                <a:solidFill>
                  <a:srgbClr val="008000"/>
                </a:solidFill>
              </a:rPr>
              <a:t>"buzz"</a:t>
            </a:r>
            <a:r>
              <a:rPr lang="en" sz="933" dirty="0">
                <a:solidFill>
                  <a:schemeClr val="dk1"/>
                </a:solidFill>
              </a:rPr>
              <a:t>;</a:t>
            </a:r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       }</a:t>
            </a:r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       </a:t>
            </a:r>
            <a:r>
              <a:rPr lang="en" sz="933" b="1" dirty="0">
                <a:solidFill>
                  <a:srgbClr val="000080"/>
                </a:solidFill>
              </a:rPr>
              <a:t>if </a:t>
            </a:r>
            <a:r>
              <a:rPr lang="en" sz="933" dirty="0">
                <a:solidFill>
                  <a:schemeClr val="dk1"/>
                </a:solidFill>
              </a:rPr>
              <a:t>(</a:t>
            </a:r>
            <a:r>
              <a:rPr lang="en" sz="933" b="1" dirty="0">
                <a:solidFill>
                  <a:srgbClr val="008000"/>
                </a:solidFill>
              </a:rPr>
              <a:t>""</a:t>
            </a:r>
            <a:r>
              <a:rPr lang="en" sz="933" dirty="0">
                <a:solidFill>
                  <a:schemeClr val="dk1"/>
                </a:solidFill>
              </a:rPr>
              <a:t>.equals(</a:t>
            </a:r>
            <a:r>
              <a:rPr lang="en" sz="933" dirty="0" err="1">
                <a:solidFill>
                  <a:schemeClr val="dk1"/>
                </a:solidFill>
              </a:rPr>
              <a:t>convertedNumber</a:t>
            </a:r>
            <a:r>
              <a:rPr lang="en" sz="933" dirty="0">
                <a:solidFill>
                  <a:schemeClr val="dk1"/>
                </a:solidFill>
              </a:rPr>
              <a:t>)){</a:t>
            </a:r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           </a:t>
            </a:r>
            <a:r>
              <a:rPr lang="en" sz="933" b="1" dirty="0">
                <a:solidFill>
                  <a:srgbClr val="000080"/>
                </a:solidFill>
              </a:rPr>
              <a:t>return </a:t>
            </a:r>
            <a:r>
              <a:rPr lang="en" sz="933" dirty="0" err="1">
                <a:solidFill>
                  <a:schemeClr val="dk1"/>
                </a:solidFill>
              </a:rPr>
              <a:t>String.</a:t>
            </a:r>
            <a:r>
              <a:rPr lang="en" sz="933" i="1" dirty="0" err="1">
                <a:solidFill>
                  <a:schemeClr val="dk1"/>
                </a:solidFill>
              </a:rPr>
              <a:t>valueOf</a:t>
            </a:r>
            <a:r>
              <a:rPr lang="en" sz="933" dirty="0">
                <a:solidFill>
                  <a:schemeClr val="dk1"/>
                </a:solidFill>
              </a:rPr>
              <a:t>(number);</a:t>
            </a:r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       }</a:t>
            </a:r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       </a:t>
            </a:r>
            <a:r>
              <a:rPr lang="en" sz="933" b="1" dirty="0">
                <a:solidFill>
                  <a:srgbClr val="000080"/>
                </a:solidFill>
              </a:rPr>
              <a:t>return </a:t>
            </a:r>
            <a:r>
              <a:rPr lang="en" sz="933" dirty="0" err="1">
                <a:solidFill>
                  <a:schemeClr val="dk1"/>
                </a:solidFill>
              </a:rPr>
              <a:t>convertedNumber</a:t>
            </a:r>
            <a:r>
              <a:rPr lang="en" sz="933" dirty="0">
                <a:solidFill>
                  <a:schemeClr val="dk1"/>
                </a:solidFill>
              </a:rPr>
              <a:t>;</a:t>
            </a:r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   }</a:t>
            </a:r>
            <a:endParaRPr sz="933" dirty="0">
              <a:solidFill>
                <a:schemeClr val="dk1"/>
              </a:solidFill>
            </a:endParaRPr>
          </a:p>
          <a:p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   </a:t>
            </a:r>
            <a:r>
              <a:rPr lang="en" sz="933" b="1" dirty="0">
                <a:solidFill>
                  <a:srgbClr val="000080"/>
                </a:solidFill>
              </a:rPr>
              <a:t>private </a:t>
            </a:r>
            <a:r>
              <a:rPr lang="en" sz="933" b="1" dirty="0" err="1">
                <a:solidFill>
                  <a:srgbClr val="000080"/>
                </a:solidFill>
              </a:rPr>
              <a:t>boolean</a:t>
            </a:r>
            <a:r>
              <a:rPr lang="en" sz="933" b="1" dirty="0">
                <a:solidFill>
                  <a:srgbClr val="000080"/>
                </a:solidFill>
              </a:rPr>
              <a:t> </a:t>
            </a:r>
            <a:r>
              <a:rPr lang="en" sz="933" dirty="0" err="1">
                <a:solidFill>
                  <a:schemeClr val="dk1"/>
                </a:solidFill>
              </a:rPr>
              <a:t>isNegative</a:t>
            </a:r>
            <a:r>
              <a:rPr lang="en" sz="933" dirty="0">
                <a:solidFill>
                  <a:schemeClr val="dk1"/>
                </a:solidFill>
              </a:rPr>
              <a:t>(</a:t>
            </a:r>
            <a:r>
              <a:rPr lang="en" sz="933" b="1" dirty="0" err="1">
                <a:solidFill>
                  <a:srgbClr val="000080"/>
                </a:solidFill>
              </a:rPr>
              <a:t>int</a:t>
            </a:r>
            <a:r>
              <a:rPr lang="en" sz="933" b="1" dirty="0">
                <a:solidFill>
                  <a:srgbClr val="000080"/>
                </a:solidFill>
              </a:rPr>
              <a:t> </a:t>
            </a:r>
            <a:r>
              <a:rPr lang="en" sz="933" dirty="0">
                <a:solidFill>
                  <a:schemeClr val="dk1"/>
                </a:solidFill>
              </a:rPr>
              <a:t>number) {</a:t>
            </a:r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       </a:t>
            </a:r>
            <a:r>
              <a:rPr lang="en" sz="933" b="1" dirty="0">
                <a:solidFill>
                  <a:srgbClr val="000080"/>
                </a:solidFill>
              </a:rPr>
              <a:t>return </a:t>
            </a:r>
            <a:r>
              <a:rPr lang="en" sz="933" dirty="0">
                <a:solidFill>
                  <a:schemeClr val="dk1"/>
                </a:solidFill>
              </a:rPr>
              <a:t>number &lt; </a:t>
            </a:r>
            <a:r>
              <a:rPr lang="en" sz="933" dirty="0">
                <a:solidFill>
                  <a:srgbClr val="0000FF"/>
                </a:solidFill>
              </a:rPr>
              <a:t>0</a:t>
            </a:r>
            <a:r>
              <a:rPr lang="en" sz="933" dirty="0">
                <a:solidFill>
                  <a:schemeClr val="dk1"/>
                </a:solidFill>
              </a:rPr>
              <a:t>;</a:t>
            </a:r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   }</a:t>
            </a:r>
            <a:endParaRPr sz="933" dirty="0">
              <a:solidFill>
                <a:schemeClr val="dk1"/>
              </a:solidFill>
            </a:endParaRPr>
          </a:p>
          <a:p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   </a:t>
            </a:r>
            <a:r>
              <a:rPr lang="en" sz="933" b="1" dirty="0">
                <a:solidFill>
                  <a:srgbClr val="000080"/>
                </a:solidFill>
              </a:rPr>
              <a:t>private </a:t>
            </a:r>
            <a:r>
              <a:rPr lang="en" sz="933" b="1" dirty="0" err="1">
                <a:solidFill>
                  <a:srgbClr val="000080"/>
                </a:solidFill>
              </a:rPr>
              <a:t>boolean</a:t>
            </a:r>
            <a:r>
              <a:rPr lang="en" sz="933" b="1" dirty="0">
                <a:solidFill>
                  <a:srgbClr val="000080"/>
                </a:solidFill>
              </a:rPr>
              <a:t> </a:t>
            </a:r>
            <a:r>
              <a:rPr lang="en" sz="933" dirty="0">
                <a:solidFill>
                  <a:schemeClr val="dk1"/>
                </a:solidFill>
              </a:rPr>
              <a:t>isMultipleOf5(</a:t>
            </a:r>
            <a:r>
              <a:rPr lang="en" sz="933" b="1" dirty="0" err="1">
                <a:solidFill>
                  <a:srgbClr val="000080"/>
                </a:solidFill>
              </a:rPr>
              <a:t>int</a:t>
            </a:r>
            <a:r>
              <a:rPr lang="en" sz="933" b="1" dirty="0">
                <a:solidFill>
                  <a:srgbClr val="000080"/>
                </a:solidFill>
              </a:rPr>
              <a:t> </a:t>
            </a:r>
            <a:r>
              <a:rPr lang="en" sz="933" dirty="0">
                <a:solidFill>
                  <a:schemeClr val="dk1"/>
                </a:solidFill>
              </a:rPr>
              <a:t>number) {</a:t>
            </a:r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       </a:t>
            </a:r>
            <a:r>
              <a:rPr lang="en" sz="933" b="1" dirty="0">
                <a:solidFill>
                  <a:srgbClr val="000080"/>
                </a:solidFill>
              </a:rPr>
              <a:t>return </a:t>
            </a:r>
            <a:r>
              <a:rPr lang="en" sz="933" dirty="0">
                <a:solidFill>
                  <a:schemeClr val="dk1"/>
                </a:solidFill>
              </a:rPr>
              <a:t>number % </a:t>
            </a:r>
            <a:r>
              <a:rPr lang="en" sz="933" dirty="0">
                <a:solidFill>
                  <a:srgbClr val="0000FF"/>
                </a:solidFill>
              </a:rPr>
              <a:t>5 </a:t>
            </a:r>
            <a:r>
              <a:rPr lang="en" sz="933" dirty="0">
                <a:solidFill>
                  <a:schemeClr val="dk1"/>
                </a:solidFill>
              </a:rPr>
              <a:t>== </a:t>
            </a:r>
            <a:r>
              <a:rPr lang="en" sz="933" dirty="0">
                <a:solidFill>
                  <a:srgbClr val="0000FF"/>
                </a:solidFill>
              </a:rPr>
              <a:t>0</a:t>
            </a:r>
            <a:r>
              <a:rPr lang="en" sz="933" dirty="0">
                <a:solidFill>
                  <a:schemeClr val="dk1"/>
                </a:solidFill>
              </a:rPr>
              <a:t>;</a:t>
            </a:r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   }</a:t>
            </a:r>
            <a:endParaRPr sz="933" dirty="0">
              <a:solidFill>
                <a:schemeClr val="dk1"/>
              </a:solidFill>
            </a:endParaRPr>
          </a:p>
          <a:p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   </a:t>
            </a:r>
            <a:r>
              <a:rPr lang="en" sz="933" b="1" dirty="0">
                <a:solidFill>
                  <a:srgbClr val="000080"/>
                </a:solidFill>
              </a:rPr>
              <a:t>private </a:t>
            </a:r>
            <a:r>
              <a:rPr lang="en" sz="933" b="1" dirty="0" err="1">
                <a:solidFill>
                  <a:srgbClr val="000080"/>
                </a:solidFill>
              </a:rPr>
              <a:t>boolean</a:t>
            </a:r>
            <a:r>
              <a:rPr lang="en" sz="933" b="1" dirty="0">
                <a:solidFill>
                  <a:srgbClr val="000080"/>
                </a:solidFill>
              </a:rPr>
              <a:t> </a:t>
            </a:r>
            <a:r>
              <a:rPr lang="en" sz="933" dirty="0">
                <a:solidFill>
                  <a:schemeClr val="dk1"/>
                </a:solidFill>
              </a:rPr>
              <a:t>isMultipleOf3(</a:t>
            </a:r>
            <a:r>
              <a:rPr lang="en" sz="933" b="1" dirty="0" err="1">
                <a:solidFill>
                  <a:srgbClr val="000080"/>
                </a:solidFill>
              </a:rPr>
              <a:t>int</a:t>
            </a:r>
            <a:r>
              <a:rPr lang="en" sz="933" b="1" dirty="0">
                <a:solidFill>
                  <a:srgbClr val="000080"/>
                </a:solidFill>
              </a:rPr>
              <a:t> </a:t>
            </a:r>
            <a:r>
              <a:rPr lang="en" sz="933" dirty="0">
                <a:solidFill>
                  <a:schemeClr val="dk1"/>
                </a:solidFill>
              </a:rPr>
              <a:t>number) {</a:t>
            </a:r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       </a:t>
            </a:r>
            <a:r>
              <a:rPr lang="en" sz="933" b="1" dirty="0">
                <a:solidFill>
                  <a:srgbClr val="000080"/>
                </a:solidFill>
              </a:rPr>
              <a:t>return </a:t>
            </a:r>
            <a:r>
              <a:rPr lang="en" sz="933" dirty="0">
                <a:solidFill>
                  <a:schemeClr val="dk1"/>
                </a:solidFill>
              </a:rPr>
              <a:t>number % </a:t>
            </a:r>
            <a:r>
              <a:rPr lang="en" sz="933" dirty="0">
                <a:solidFill>
                  <a:srgbClr val="0000FF"/>
                </a:solidFill>
              </a:rPr>
              <a:t>3 </a:t>
            </a:r>
            <a:r>
              <a:rPr lang="en" sz="933" dirty="0">
                <a:solidFill>
                  <a:schemeClr val="dk1"/>
                </a:solidFill>
              </a:rPr>
              <a:t>== </a:t>
            </a:r>
            <a:r>
              <a:rPr lang="en" sz="933" dirty="0">
                <a:solidFill>
                  <a:srgbClr val="0000FF"/>
                </a:solidFill>
              </a:rPr>
              <a:t>0</a:t>
            </a:r>
            <a:r>
              <a:rPr lang="en" sz="933" dirty="0">
                <a:solidFill>
                  <a:schemeClr val="dk1"/>
                </a:solidFill>
              </a:rPr>
              <a:t>;</a:t>
            </a:r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   }</a:t>
            </a:r>
            <a:endParaRPr sz="933" dirty="0">
              <a:solidFill>
                <a:schemeClr val="dk1"/>
              </a:solidFill>
            </a:endParaRPr>
          </a:p>
          <a:p>
            <a:r>
              <a:rPr lang="en" sz="933" dirty="0">
                <a:solidFill>
                  <a:schemeClr val="dk1"/>
                </a:solidFill>
              </a:rPr>
              <a:t>}</a:t>
            </a:r>
            <a:endParaRPr sz="933" dirty="0">
              <a:solidFill>
                <a:schemeClr val="dk1"/>
              </a:solidFill>
            </a:endParaRPr>
          </a:p>
          <a:p>
            <a:endParaRPr sz="933" dirty="0">
              <a:solidFill>
                <a:srgbClr val="808000"/>
              </a:solidFill>
            </a:endParaRPr>
          </a:p>
        </p:txBody>
      </p:sp>
      <p:grpSp>
        <p:nvGrpSpPr>
          <p:cNvPr id="517" name="Google Shape;517;p74"/>
          <p:cNvGrpSpPr/>
          <p:nvPr/>
        </p:nvGrpSpPr>
        <p:grpSpPr>
          <a:xfrm>
            <a:off x="6804367" y="715307"/>
            <a:ext cx="4684800" cy="5887876"/>
            <a:chOff x="5103275" y="544843"/>
            <a:chExt cx="3513600" cy="4415907"/>
          </a:xfrm>
        </p:grpSpPr>
        <p:sp>
          <p:nvSpPr>
            <p:cNvPr id="518" name="Google Shape;518;p74"/>
            <p:cNvSpPr txBox="1"/>
            <p:nvPr/>
          </p:nvSpPr>
          <p:spPr>
            <a:xfrm>
              <a:off x="5103275" y="544843"/>
              <a:ext cx="3513600" cy="32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zh-CN" altLang="en" sz="2400" dirty="0">
                  <a:latin typeface="Open Sans"/>
                  <a:ea typeface="Open Sans"/>
                  <a:cs typeface="Open Sans"/>
                  <a:sym typeface="Open Sans"/>
                </a:rPr>
                <a:t>重构</a:t>
              </a:r>
              <a:endParaRPr sz="240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9" name="Google Shape;519;p74"/>
            <p:cNvSpPr txBox="1"/>
            <p:nvPr/>
          </p:nvSpPr>
          <p:spPr>
            <a:xfrm>
              <a:off x="5103275" y="930850"/>
              <a:ext cx="3513600" cy="4029900"/>
            </a:xfrm>
            <a:prstGeom prst="rect">
              <a:avLst/>
            </a:prstGeom>
            <a:solidFill>
              <a:srgbClr val="F3F3F3"/>
            </a:solidFill>
            <a:ln w="38100" cap="flat" cmpd="sng">
              <a:solidFill>
                <a:srgbClr val="B6D7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 dirty="0">
                  <a:solidFill>
                    <a:srgbClr val="000080"/>
                  </a:solidFill>
                </a:rPr>
                <a:t>package </a:t>
              </a:r>
              <a:r>
                <a:rPr lang="en" sz="933" dirty="0" err="1">
                  <a:solidFill>
                    <a:schemeClr val="dk1"/>
                  </a:solidFill>
                </a:rPr>
                <a:t>fizzbuzz</a:t>
              </a:r>
              <a:r>
                <a:rPr lang="en" sz="933" dirty="0">
                  <a:solidFill>
                    <a:schemeClr val="dk1"/>
                  </a:solidFill>
                </a:rPr>
                <a:t>;</a:t>
              </a:r>
              <a:endParaRPr sz="933" dirty="0">
                <a:solidFill>
                  <a:schemeClr val="dk1"/>
                </a:solidFill>
              </a:endParaRPr>
            </a:p>
            <a:p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b="1" dirty="0">
                  <a:solidFill>
                    <a:srgbClr val="000080"/>
                  </a:solidFill>
                </a:rPr>
                <a:t>public class </a:t>
              </a:r>
              <a:r>
                <a:rPr lang="en" sz="933" dirty="0" err="1">
                  <a:solidFill>
                    <a:schemeClr val="dk1"/>
                  </a:solidFill>
                </a:rPr>
                <a:t>FizzBuzz</a:t>
              </a:r>
              <a:r>
                <a:rPr lang="en" sz="933" dirty="0">
                  <a:solidFill>
                    <a:schemeClr val="dk1"/>
                  </a:solidFill>
                </a:rPr>
                <a:t> {</a:t>
              </a:r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</a:t>
              </a:r>
              <a:r>
                <a:rPr lang="en" sz="933" b="1" dirty="0">
                  <a:solidFill>
                    <a:srgbClr val="000080"/>
                  </a:solidFill>
                </a:rPr>
                <a:t>public </a:t>
              </a:r>
              <a:r>
                <a:rPr lang="en" sz="933" dirty="0">
                  <a:solidFill>
                    <a:schemeClr val="dk1"/>
                  </a:solidFill>
                </a:rPr>
                <a:t>String convert(</a:t>
              </a:r>
              <a:r>
                <a:rPr lang="en" sz="933" b="1" dirty="0" err="1">
                  <a:solidFill>
                    <a:srgbClr val="000080"/>
                  </a:solidFill>
                </a:rPr>
                <a:t>int</a:t>
              </a:r>
              <a:r>
                <a:rPr lang="en" sz="933" b="1" dirty="0">
                  <a:solidFill>
                    <a:srgbClr val="000080"/>
                  </a:solidFill>
                </a:rPr>
                <a:t> </a:t>
              </a:r>
              <a:r>
                <a:rPr lang="en" sz="933" dirty="0">
                  <a:solidFill>
                    <a:schemeClr val="dk1"/>
                  </a:solidFill>
                </a:rPr>
                <a:t>number) </a:t>
              </a:r>
              <a:r>
                <a:rPr lang="en" sz="933" b="1" dirty="0">
                  <a:solidFill>
                    <a:srgbClr val="000080"/>
                  </a:solidFill>
                </a:rPr>
                <a:t>throws </a:t>
              </a:r>
              <a:r>
                <a:rPr lang="en" sz="933" dirty="0" err="1">
                  <a:solidFill>
                    <a:schemeClr val="dk1"/>
                  </a:solidFill>
                </a:rPr>
                <a:t>NonPositiveNumberException</a:t>
              </a:r>
              <a:r>
                <a:rPr lang="en" sz="933" dirty="0">
                  <a:solidFill>
                    <a:schemeClr val="dk1"/>
                  </a:solidFill>
                </a:rPr>
                <a:t> {</a:t>
              </a:r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    </a:t>
              </a:r>
              <a:r>
                <a:rPr lang="en" sz="933" b="1" dirty="0">
                  <a:solidFill>
                    <a:srgbClr val="000080"/>
                  </a:solidFill>
                </a:rPr>
                <a:t>if </a:t>
              </a:r>
              <a:r>
                <a:rPr lang="en" sz="933" dirty="0">
                  <a:solidFill>
                    <a:schemeClr val="dk1"/>
                  </a:solidFill>
                </a:rPr>
                <a:t>(</a:t>
              </a:r>
              <a:r>
                <a:rPr lang="en" sz="933" dirty="0" err="1">
                  <a:solidFill>
                    <a:schemeClr val="dk1"/>
                  </a:solidFill>
                </a:rPr>
                <a:t>isNegative</a:t>
              </a:r>
              <a:r>
                <a:rPr lang="en" sz="933" dirty="0">
                  <a:solidFill>
                    <a:schemeClr val="dk1"/>
                  </a:solidFill>
                </a:rPr>
                <a:t>(number)) {</a:t>
              </a:r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        </a:t>
              </a:r>
              <a:r>
                <a:rPr lang="en" sz="933" b="1" dirty="0">
                  <a:solidFill>
                    <a:srgbClr val="000080"/>
                  </a:solidFill>
                </a:rPr>
                <a:t>throw new </a:t>
              </a:r>
              <a:r>
                <a:rPr lang="en" sz="933" dirty="0" err="1">
                  <a:solidFill>
                    <a:schemeClr val="dk1"/>
                  </a:solidFill>
                </a:rPr>
                <a:t>NonPositiveNumberException</a:t>
              </a:r>
              <a:r>
                <a:rPr lang="en" sz="933" dirty="0">
                  <a:solidFill>
                    <a:schemeClr val="dk1"/>
                  </a:solidFill>
                </a:rPr>
                <a:t>();</a:t>
              </a:r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    }</a:t>
              </a:r>
              <a:endParaRPr sz="933" dirty="0">
                <a:solidFill>
                  <a:schemeClr val="dk1"/>
                </a:solidFill>
              </a:endParaRPr>
            </a:p>
            <a:p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    </a:t>
              </a:r>
              <a:r>
                <a:rPr lang="en" sz="933" b="1" dirty="0">
                  <a:solidFill>
                    <a:srgbClr val="000080"/>
                  </a:solidFill>
                </a:rPr>
                <a:t>return </a:t>
              </a:r>
              <a:r>
                <a:rPr lang="en" sz="933" dirty="0" err="1">
                  <a:solidFill>
                    <a:schemeClr val="dk1"/>
                  </a:solidFill>
                </a:rPr>
                <a:t>buildFizzBuzz</a:t>
              </a:r>
              <a:r>
                <a:rPr lang="en" sz="933" dirty="0">
                  <a:solidFill>
                    <a:schemeClr val="dk1"/>
                  </a:solidFill>
                </a:rPr>
                <a:t>(number);</a:t>
              </a:r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}</a:t>
              </a:r>
              <a:endParaRPr sz="933" dirty="0">
                <a:solidFill>
                  <a:schemeClr val="dk1"/>
                </a:solidFill>
              </a:endParaRPr>
            </a:p>
            <a:p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</a:t>
              </a:r>
              <a:r>
                <a:rPr lang="en" sz="933" b="1" dirty="0">
                  <a:solidFill>
                    <a:srgbClr val="000080"/>
                  </a:solidFill>
                </a:rPr>
                <a:t>private </a:t>
              </a:r>
              <a:r>
                <a:rPr lang="en" sz="933" dirty="0">
                  <a:solidFill>
                    <a:schemeClr val="dk1"/>
                  </a:solidFill>
                </a:rPr>
                <a:t>String </a:t>
              </a:r>
              <a:r>
                <a:rPr lang="en" sz="933" dirty="0" err="1">
                  <a:solidFill>
                    <a:schemeClr val="dk1"/>
                  </a:solidFill>
                </a:rPr>
                <a:t>buildFizzBuzz</a:t>
              </a:r>
              <a:r>
                <a:rPr lang="en" sz="933" dirty="0">
                  <a:solidFill>
                    <a:schemeClr val="dk1"/>
                  </a:solidFill>
                </a:rPr>
                <a:t>(</a:t>
              </a:r>
              <a:r>
                <a:rPr lang="en" sz="933" b="1" dirty="0" err="1">
                  <a:solidFill>
                    <a:srgbClr val="000080"/>
                  </a:solidFill>
                </a:rPr>
                <a:t>int</a:t>
              </a:r>
              <a:r>
                <a:rPr lang="en" sz="933" b="1" dirty="0">
                  <a:solidFill>
                    <a:srgbClr val="000080"/>
                  </a:solidFill>
                </a:rPr>
                <a:t> </a:t>
              </a:r>
              <a:r>
                <a:rPr lang="en" sz="933" dirty="0">
                  <a:solidFill>
                    <a:schemeClr val="dk1"/>
                  </a:solidFill>
                </a:rPr>
                <a:t>number) {</a:t>
              </a:r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    String </a:t>
              </a:r>
              <a:r>
                <a:rPr lang="en" sz="933" dirty="0" err="1">
                  <a:solidFill>
                    <a:schemeClr val="dk1"/>
                  </a:solidFill>
                </a:rPr>
                <a:t>convertedNumber</a:t>
              </a:r>
              <a:r>
                <a:rPr lang="en" sz="933" dirty="0">
                  <a:solidFill>
                    <a:schemeClr val="dk1"/>
                  </a:solidFill>
                </a:rPr>
                <a:t> = </a:t>
              </a:r>
              <a:r>
                <a:rPr lang="en" sz="933" b="1" dirty="0">
                  <a:solidFill>
                    <a:srgbClr val="008000"/>
                  </a:solidFill>
                </a:rPr>
                <a:t>""</a:t>
              </a:r>
              <a:r>
                <a:rPr lang="en" sz="933" dirty="0">
                  <a:solidFill>
                    <a:schemeClr val="dk1"/>
                  </a:solidFill>
                </a:rPr>
                <a:t>;</a:t>
              </a:r>
              <a:endParaRPr sz="933" dirty="0">
                <a:solidFill>
                  <a:schemeClr val="dk1"/>
                </a:solidFill>
              </a:endParaRPr>
            </a:p>
            <a:p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    </a:t>
              </a:r>
              <a:r>
                <a:rPr lang="en" sz="933" b="1" dirty="0">
                  <a:solidFill>
                    <a:srgbClr val="000080"/>
                  </a:solidFill>
                </a:rPr>
                <a:t>if </a:t>
              </a:r>
              <a:r>
                <a:rPr lang="en" sz="933" dirty="0">
                  <a:solidFill>
                    <a:schemeClr val="dk1"/>
                  </a:solidFill>
                </a:rPr>
                <a:t>(isMultipleOf3(number)) {</a:t>
              </a:r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        </a:t>
              </a:r>
              <a:r>
                <a:rPr lang="en" sz="933" dirty="0" err="1">
                  <a:solidFill>
                    <a:schemeClr val="dk1"/>
                  </a:solidFill>
                </a:rPr>
                <a:t>convertedNumber</a:t>
              </a:r>
              <a:r>
                <a:rPr lang="en" sz="933" dirty="0">
                  <a:solidFill>
                    <a:schemeClr val="dk1"/>
                  </a:solidFill>
                </a:rPr>
                <a:t> += </a:t>
              </a:r>
              <a:r>
                <a:rPr lang="en" sz="933" b="1" dirty="0">
                  <a:solidFill>
                    <a:srgbClr val="008000"/>
                  </a:solidFill>
                </a:rPr>
                <a:t>"fizz"</a:t>
              </a:r>
              <a:r>
                <a:rPr lang="en" sz="933" dirty="0">
                  <a:solidFill>
                    <a:schemeClr val="dk1"/>
                  </a:solidFill>
                </a:rPr>
                <a:t>;</a:t>
              </a:r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    }</a:t>
              </a:r>
              <a:endParaRPr sz="933" dirty="0">
                <a:solidFill>
                  <a:schemeClr val="dk1"/>
                </a:solidFill>
              </a:endParaRPr>
            </a:p>
            <a:p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    </a:t>
              </a:r>
              <a:r>
                <a:rPr lang="en" sz="933" b="1" dirty="0">
                  <a:solidFill>
                    <a:srgbClr val="000080"/>
                  </a:solidFill>
                </a:rPr>
                <a:t>if </a:t>
              </a:r>
              <a:r>
                <a:rPr lang="en" sz="933" dirty="0">
                  <a:solidFill>
                    <a:schemeClr val="dk1"/>
                  </a:solidFill>
                </a:rPr>
                <a:t>(isMultipleOf5(number)) {</a:t>
              </a:r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        </a:t>
              </a:r>
              <a:r>
                <a:rPr lang="en" sz="933" dirty="0" err="1">
                  <a:solidFill>
                    <a:schemeClr val="dk1"/>
                  </a:solidFill>
                </a:rPr>
                <a:t>convertedNumber</a:t>
              </a:r>
              <a:r>
                <a:rPr lang="en" sz="933" dirty="0">
                  <a:solidFill>
                    <a:schemeClr val="dk1"/>
                  </a:solidFill>
                </a:rPr>
                <a:t> += </a:t>
              </a:r>
              <a:r>
                <a:rPr lang="en" sz="933" b="1" dirty="0">
                  <a:solidFill>
                    <a:srgbClr val="008000"/>
                  </a:solidFill>
                </a:rPr>
                <a:t>"buzz"</a:t>
              </a:r>
              <a:r>
                <a:rPr lang="en" sz="933" dirty="0">
                  <a:solidFill>
                    <a:schemeClr val="dk1"/>
                  </a:solidFill>
                </a:rPr>
                <a:t>;</a:t>
              </a:r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    }</a:t>
              </a:r>
              <a:endParaRPr sz="933" dirty="0">
                <a:solidFill>
                  <a:schemeClr val="dk1"/>
                </a:solidFill>
              </a:endParaRPr>
            </a:p>
            <a:p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    </a:t>
              </a:r>
              <a:r>
                <a:rPr lang="en" sz="933" b="1" dirty="0">
                  <a:solidFill>
                    <a:srgbClr val="000080"/>
                  </a:solidFill>
                </a:rPr>
                <a:t>return </a:t>
              </a:r>
              <a:r>
                <a:rPr lang="en" sz="933" dirty="0" err="1">
                  <a:solidFill>
                    <a:schemeClr val="dk1"/>
                  </a:solidFill>
                </a:rPr>
                <a:t>convertedNumber</a:t>
              </a:r>
              <a:r>
                <a:rPr lang="en" sz="933" dirty="0">
                  <a:solidFill>
                    <a:schemeClr val="dk1"/>
                  </a:solidFill>
                </a:rPr>
                <a:t>;</a:t>
              </a:r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}</a:t>
              </a:r>
              <a:endParaRPr sz="933" dirty="0">
                <a:solidFill>
                  <a:schemeClr val="dk1"/>
                </a:solidFill>
              </a:endParaRPr>
            </a:p>
            <a:p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</a:t>
              </a:r>
              <a:r>
                <a:rPr lang="en" sz="933" b="1" dirty="0">
                  <a:solidFill>
                    <a:srgbClr val="000080"/>
                  </a:solidFill>
                </a:rPr>
                <a:t>private </a:t>
              </a:r>
              <a:r>
                <a:rPr lang="en" sz="933" b="1" dirty="0" err="1">
                  <a:solidFill>
                    <a:srgbClr val="000080"/>
                  </a:solidFill>
                </a:rPr>
                <a:t>boolean</a:t>
              </a:r>
              <a:r>
                <a:rPr lang="en" sz="933" b="1" dirty="0">
                  <a:solidFill>
                    <a:srgbClr val="000080"/>
                  </a:solidFill>
                </a:rPr>
                <a:t> </a:t>
              </a:r>
              <a:r>
                <a:rPr lang="en" sz="933" dirty="0" err="1">
                  <a:solidFill>
                    <a:schemeClr val="dk1"/>
                  </a:solidFill>
                </a:rPr>
                <a:t>isNegative</a:t>
              </a:r>
              <a:r>
                <a:rPr lang="en" sz="933" dirty="0">
                  <a:solidFill>
                    <a:schemeClr val="dk1"/>
                  </a:solidFill>
                </a:rPr>
                <a:t>(</a:t>
              </a:r>
              <a:r>
                <a:rPr lang="en" sz="933" b="1" dirty="0" err="1">
                  <a:solidFill>
                    <a:srgbClr val="000080"/>
                  </a:solidFill>
                </a:rPr>
                <a:t>int</a:t>
              </a:r>
              <a:r>
                <a:rPr lang="en" sz="933" b="1" dirty="0">
                  <a:solidFill>
                    <a:srgbClr val="000080"/>
                  </a:solidFill>
                </a:rPr>
                <a:t> </a:t>
              </a:r>
              <a:r>
                <a:rPr lang="en" sz="933" dirty="0">
                  <a:solidFill>
                    <a:schemeClr val="dk1"/>
                  </a:solidFill>
                </a:rPr>
                <a:t>number) {</a:t>
              </a:r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    </a:t>
              </a:r>
              <a:r>
                <a:rPr lang="en" sz="933" b="1" dirty="0">
                  <a:solidFill>
                    <a:srgbClr val="000080"/>
                  </a:solidFill>
                </a:rPr>
                <a:t>return </a:t>
              </a:r>
              <a:r>
                <a:rPr lang="en" sz="933" dirty="0">
                  <a:solidFill>
                    <a:schemeClr val="dk1"/>
                  </a:solidFill>
                </a:rPr>
                <a:t>number &lt; </a:t>
              </a:r>
              <a:r>
                <a:rPr lang="en" sz="933" dirty="0">
                  <a:solidFill>
                    <a:srgbClr val="0000FF"/>
                  </a:solidFill>
                </a:rPr>
                <a:t>0</a:t>
              </a:r>
              <a:r>
                <a:rPr lang="en" sz="933" dirty="0">
                  <a:solidFill>
                    <a:schemeClr val="dk1"/>
                  </a:solidFill>
                </a:rPr>
                <a:t>;</a:t>
              </a:r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}</a:t>
              </a:r>
              <a:endParaRPr sz="933" dirty="0">
                <a:solidFill>
                  <a:schemeClr val="dk1"/>
                </a:solidFill>
              </a:endParaRPr>
            </a:p>
            <a:p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</a:t>
              </a:r>
              <a:r>
                <a:rPr lang="en" sz="933" b="1" dirty="0">
                  <a:solidFill>
                    <a:srgbClr val="000080"/>
                  </a:solidFill>
                </a:rPr>
                <a:t>private </a:t>
              </a:r>
              <a:r>
                <a:rPr lang="en" sz="933" b="1" dirty="0" err="1">
                  <a:solidFill>
                    <a:srgbClr val="000080"/>
                  </a:solidFill>
                </a:rPr>
                <a:t>boolean</a:t>
              </a:r>
              <a:r>
                <a:rPr lang="en" sz="933" b="1" dirty="0">
                  <a:solidFill>
                    <a:srgbClr val="000080"/>
                  </a:solidFill>
                </a:rPr>
                <a:t> </a:t>
              </a:r>
              <a:r>
                <a:rPr lang="en" sz="933" dirty="0">
                  <a:solidFill>
                    <a:schemeClr val="dk1"/>
                  </a:solidFill>
                </a:rPr>
                <a:t>isMultipleOf5(</a:t>
              </a:r>
              <a:r>
                <a:rPr lang="en" sz="933" b="1" dirty="0" err="1">
                  <a:solidFill>
                    <a:srgbClr val="000080"/>
                  </a:solidFill>
                </a:rPr>
                <a:t>int</a:t>
              </a:r>
              <a:r>
                <a:rPr lang="en" sz="933" b="1" dirty="0">
                  <a:solidFill>
                    <a:srgbClr val="000080"/>
                  </a:solidFill>
                </a:rPr>
                <a:t> </a:t>
              </a:r>
              <a:r>
                <a:rPr lang="en" sz="933" dirty="0">
                  <a:solidFill>
                    <a:schemeClr val="dk1"/>
                  </a:solidFill>
                </a:rPr>
                <a:t>number) {</a:t>
              </a:r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    </a:t>
              </a:r>
              <a:r>
                <a:rPr lang="en" sz="933" b="1" dirty="0">
                  <a:solidFill>
                    <a:srgbClr val="000080"/>
                  </a:solidFill>
                </a:rPr>
                <a:t>return </a:t>
              </a:r>
              <a:r>
                <a:rPr lang="en" sz="933" dirty="0">
                  <a:solidFill>
                    <a:schemeClr val="dk1"/>
                  </a:solidFill>
                </a:rPr>
                <a:t>number % </a:t>
              </a:r>
              <a:r>
                <a:rPr lang="en" sz="933" dirty="0">
                  <a:solidFill>
                    <a:srgbClr val="0000FF"/>
                  </a:solidFill>
                </a:rPr>
                <a:t>5 </a:t>
              </a:r>
              <a:r>
                <a:rPr lang="en" sz="933" dirty="0">
                  <a:solidFill>
                    <a:schemeClr val="dk1"/>
                  </a:solidFill>
                </a:rPr>
                <a:t>== </a:t>
              </a:r>
              <a:r>
                <a:rPr lang="en" sz="933" dirty="0">
                  <a:solidFill>
                    <a:srgbClr val="0000FF"/>
                  </a:solidFill>
                </a:rPr>
                <a:t>0</a:t>
              </a:r>
              <a:r>
                <a:rPr lang="en" sz="933" dirty="0">
                  <a:solidFill>
                    <a:schemeClr val="dk1"/>
                  </a:solidFill>
                </a:rPr>
                <a:t>;</a:t>
              </a:r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}</a:t>
              </a:r>
              <a:endParaRPr sz="933" dirty="0">
                <a:solidFill>
                  <a:schemeClr val="dk1"/>
                </a:solidFill>
              </a:endParaRPr>
            </a:p>
            <a:p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</a:t>
              </a:r>
              <a:r>
                <a:rPr lang="en" sz="933" b="1" dirty="0">
                  <a:solidFill>
                    <a:srgbClr val="000080"/>
                  </a:solidFill>
                </a:rPr>
                <a:t>private </a:t>
              </a:r>
              <a:r>
                <a:rPr lang="en" sz="933" b="1" dirty="0" err="1">
                  <a:solidFill>
                    <a:srgbClr val="000080"/>
                  </a:solidFill>
                </a:rPr>
                <a:t>boolean</a:t>
              </a:r>
              <a:r>
                <a:rPr lang="en" sz="933" b="1" dirty="0">
                  <a:solidFill>
                    <a:srgbClr val="000080"/>
                  </a:solidFill>
                </a:rPr>
                <a:t> </a:t>
              </a:r>
              <a:r>
                <a:rPr lang="en" sz="933" dirty="0">
                  <a:solidFill>
                    <a:schemeClr val="dk1"/>
                  </a:solidFill>
                </a:rPr>
                <a:t>isMultipleOf3(</a:t>
              </a:r>
              <a:r>
                <a:rPr lang="en" sz="933" b="1" dirty="0" err="1">
                  <a:solidFill>
                    <a:srgbClr val="000080"/>
                  </a:solidFill>
                </a:rPr>
                <a:t>int</a:t>
              </a:r>
              <a:r>
                <a:rPr lang="en" sz="933" b="1" dirty="0">
                  <a:solidFill>
                    <a:srgbClr val="000080"/>
                  </a:solidFill>
                </a:rPr>
                <a:t> </a:t>
              </a:r>
              <a:r>
                <a:rPr lang="en" sz="933" dirty="0">
                  <a:solidFill>
                    <a:schemeClr val="dk1"/>
                  </a:solidFill>
                </a:rPr>
                <a:t>number) {</a:t>
              </a:r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    </a:t>
              </a:r>
              <a:r>
                <a:rPr lang="en" sz="933" b="1" dirty="0">
                  <a:solidFill>
                    <a:srgbClr val="000080"/>
                  </a:solidFill>
                </a:rPr>
                <a:t>return </a:t>
              </a:r>
              <a:r>
                <a:rPr lang="en" sz="933" dirty="0">
                  <a:solidFill>
                    <a:schemeClr val="dk1"/>
                  </a:solidFill>
                </a:rPr>
                <a:t>number % </a:t>
              </a:r>
              <a:r>
                <a:rPr lang="en" sz="933" dirty="0">
                  <a:solidFill>
                    <a:srgbClr val="0000FF"/>
                  </a:solidFill>
                </a:rPr>
                <a:t>3 </a:t>
              </a:r>
              <a:r>
                <a:rPr lang="en" sz="933" dirty="0">
                  <a:solidFill>
                    <a:schemeClr val="dk1"/>
                  </a:solidFill>
                </a:rPr>
                <a:t>== </a:t>
              </a:r>
              <a:r>
                <a:rPr lang="en" sz="933" dirty="0">
                  <a:solidFill>
                    <a:srgbClr val="0000FF"/>
                  </a:solidFill>
                </a:rPr>
                <a:t>0</a:t>
              </a:r>
              <a:r>
                <a:rPr lang="en" sz="933" dirty="0">
                  <a:solidFill>
                    <a:schemeClr val="dk1"/>
                  </a:solidFill>
                </a:rPr>
                <a:t>;</a:t>
              </a:r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   }</a:t>
              </a:r>
              <a:endParaRPr sz="933" dirty="0">
                <a:solidFill>
                  <a:schemeClr val="dk1"/>
                </a:solidFill>
              </a:endParaRPr>
            </a:p>
            <a:p>
              <a:r>
                <a:rPr lang="en" sz="933" dirty="0">
                  <a:solidFill>
                    <a:schemeClr val="dk1"/>
                  </a:solidFill>
                </a:rPr>
                <a:t>}</a:t>
              </a:r>
              <a:endParaRPr sz="933" dirty="0">
                <a:solidFill>
                  <a:schemeClr val="dk1"/>
                </a:solidFill>
              </a:endParaRPr>
            </a:p>
            <a:p>
              <a:endParaRPr sz="933" b="1" dirty="0">
                <a:solidFill>
                  <a:srgbClr val="000080"/>
                </a:solidFill>
              </a:endParaRPr>
            </a:p>
            <a:p>
              <a:endParaRPr sz="933" dirty="0">
                <a:solidFill>
                  <a:srgbClr val="808000"/>
                </a:solidFill>
              </a:endParaRPr>
            </a:p>
          </p:txBody>
        </p:sp>
      </p:grpSp>
      <p:sp>
        <p:nvSpPr>
          <p:cNvPr id="520" name="Google Shape;520;p74"/>
          <p:cNvSpPr txBox="1"/>
          <p:nvPr/>
        </p:nvSpPr>
        <p:spPr>
          <a:xfrm>
            <a:off x="256233" y="749181"/>
            <a:ext cx="4684800" cy="4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" sz="2400" dirty="0">
                <a:latin typeface="Open Sans"/>
                <a:ea typeface="Open Sans"/>
                <a:cs typeface="Open Sans"/>
                <a:sym typeface="Open Sans"/>
              </a:rPr>
              <a:t>当前</a:t>
            </a:r>
            <a:r>
              <a:rPr lang="zh-CN" altLang="en-US" sz="2400" dirty="0">
                <a:latin typeface="Open Sans"/>
                <a:ea typeface="Open Sans"/>
                <a:cs typeface="Open Sans"/>
                <a:sym typeface="Open Sans"/>
              </a:rPr>
              <a:t>实现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1" name="Google Shape;521;p74"/>
          <p:cNvSpPr/>
          <p:nvPr/>
        </p:nvSpPr>
        <p:spPr>
          <a:xfrm>
            <a:off x="415767" y="2217700"/>
            <a:ext cx="2883600" cy="220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2" name="Google Shape;522;p74"/>
          <p:cNvSpPr txBox="1"/>
          <p:nvPr/>
        </p:nvSpPr>
        <p:spPr>
          <a:xfrm>
            <a:off x="3514467" y="2914100"/>
            <a:ext cx="14492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/>
              <a:t>We extract this code into a new method </a:t>
            </a:r>
            <a:endParaRPr sz="1200"/>
          </a:p>
        </p:txBody>
      </p:sp>
      <p:sp>
        <p:nvSpPr>
          <p:cNvPr id="523" name="Google Shape;523;p74"/>
          <p:cNvSpPr/>
          <p:nvPr/>
        </p:nvSpPr>
        <p:spPr>
          <a:xfrm>
            <a:off x="6963367" y="2759700"/>
            <a:ext cx="2724800" cy="2076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4" name="Google Shape;524;p74"/>
          <p:cNvSpPr/>
          <p:nvPr/>
        </p:nvSpPr>
        <p:spPr>
          <a:xfrm>
            <a:off x="7064967" y="2393200"/>
            <a:ext cx="2724800" cy="28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8283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EC437E6-B0BC-7248-A11E-159E7E5F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173" y="1608667"/>
            <a:ext cx="2556390" cy="4491015"/>
          </a:xfrm>
        </p:spPr>
        <p:txBody>
          <a:bodyPr anchor="t">
            <a:normAutofit/>
          </a:bodyPr>
          <a:lstStyle/>
          <a:p>
            <a:pPr algn="r"/>
            <a:r>
              <a:rPr kumimoji="1" lang="zh-CN" altLang="en-US" sz="3200" dirty="0">
                <a:solidFill>
                  <a:srgbClr val="FFFFFF"/>
                </a:solidFill>
              </a:rPr>
              <a:t>小结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07BD88-8D68-B644-B28A-D0923D62C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1608667"/>
            <a:ext cx="6291241" cy="4491015"/>
          </a:xfrm>
        </p:spPr>
        <p:txBody>
          <a:bodyPr>
            <a:normAutofit/>
          </a:bodyPr>
          <a:lstStyle/>
          <a:p>
            <a:r>
              <a:rPr lang="en-US" altLang="en-US" sz="2000" dirty="0" err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测试驱动开发是一种分析需求</a:t>
            </a:r>
            <a:r>
              <a:rPr lang="zh-CN" altLang="en-US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并</a:t>
            </a:r>
            <a:r>
              <a:rPr lang="en-US" altLang="en-US" sz="2000" dirty="0" err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进行任务分解，从而实现小步前行</a:t>
            </a:r>
            <a:r>
              <a:rPr lang="en-US" altLang="en-US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通过测试来实现沟通和</a:t>
            </a:r>
            <a:r>
              <a:rPr lang="en-US" altLang="en-US" sz="2000" dirty="0" err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快速反馈</a:t>
            </a:r>
            <a:r>
              <a:rPr lang="zh-CN" altLang="en-US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，通过重构来优化代码设计</a:t>
            </a:r>
            <a:r>
              <a:rPr lang="en-US" altLang="en-US" sz="2000" dirty="0" err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的技术</a:t>
            </a:r>
            <a:r>
              <a:rPr lang="en-US" altLang="en-US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10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257BB-C937-9749-9C2D-8D11FE13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BDD—</a:t>
            </a:r>
            <a:r>
              <a:rPr kumimoji="1" lang="zh-CN" altLang="en-US" dirty="0"/>
              <a:t>行为驱动开发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9B61B-332D-A74A-BF26-3EABD60CF4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/>
              <a:t>BDD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TDD</a:t>
            </a:r>
            <a:r>
              <a:rPr kumimoji="1" lang="zh-CN" altLang="en-US" dirty="0"/>
              <a:t>变种，旨在项目开发过程中始终关注与相关方的利益</a:t>
            </a:r>
            <a:endParaRPr kumimoji="1" lang="en-US" altLang="zh-CN" dirty="0"/>
          </a:p>
          <a:p>
            <a:r>
              <a:rPr kumimoji="1" lang="zh-CN" altLang="en-US" dirty="0"/>
              <a:t>预先定义规范，根据规范完成实现并定期运行规范以验证结果</a:t>
            </a:r>
            <a:endParaRPr kumimoji="1" lang="en-US" altLang="zh-CN" dirty="0"/>
          </a:p>
          <a:p>
            <a:r>
              <a:rPr kumimoji="1" lang="en-US" altLang="zh-CN" dirty="0"/>
              <a:t>BDD</a:t>
            </a:r>
            <a:r>
              <a:rPr kumimoji="1" lang="zh-CN" altLang="en-US" dirty="0"/>
              <a:t>倡导编写对个规范（场景）再开始实现代码</a:t>
            </a:r>
            <a:endParaRPr kumimoji="1" lang="en-US" altLang="zh-CN" dirty="0"/>
          </a:p>
          <a:p>
            <a:r>
              <a:rPr kumimoji="1" lang="en-US" altLang="zh-CN" dirty="0"/>
              <a:t>BDD</a:t>
            </a:r>
            <a:r>
              <a:rPr kumimoji="1" lang="zh-CN" altLang="en-US" dirty="0"/>
              <a:t>是由叙述和至少一个紧跟其后的场景组成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1266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7B806-8323-1E41-8017-BA7C620E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400">
                <a:solidFill>
                  <a:srgbClr val="FFFFFF"/>
                </a:solidFill>
              </a:rPr>
              <a:t>叙述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4BD27-09FE-9049-BCA3-BCA5F04B00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pPr lvl="1"/>
            <a:r>
              <a:rPr kumimoji="1" lang="zh-CN" altLang="en-US" dirty="0"/>
              <a:t>主要提供足够的信息，为参与各方（测试、业务、开发、</a:t>
            </a:r>
            <a:r>
              <a:rPr kumimoji="1" lang="en-US" altLang="zh-CN" dirty="0"/>
              <a:t>BA</a:t>
            </a:r>
            <a:r>
              <a:rPr kumimoji="1" lang="zh-CN" altLang="en-US" dirty="0"/>
              <a:t>）深入交流的基础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通常是回答三个问题</a:t>
            </a:r>
            <a:endParaRPr kumimoji="1" lang="en-US" altLang="zh-CN" dirty="0"/>
          </a:p>
          <a:p>
            <a:pPr lvl="2"/>
            <a:r>
              <a:rPr kumimoji="1" lang="en-US" altLang="zh-CN" cap="none" dirty="0"/>
              <a:t>In</a:t>
            </a:r>
            <a:r>
              <a:rPr kumimoji="1" lang="zh-CN" altLang="en-US" cap="none" dirty="0"/>
              <a:t> </a:t>
            </a:r>
            <a:r>
              <a:rPr kumimoji="1" lang="en-US" altLang="zh-CN" cap="none" dirty="0"/>
              <a:t>Order</a:t>
            </a:r>
            <a:r>
              <a:rPr kumimoji="1" lang="zh-CN" altLang="en-US" cap="none" dirty="0"/>
              <a:t> </a:t>
            </a:r>
            <a:r>
              <a:rPr kumimoji="1" lang="en-US" altLang="zh-CN" cap="none" dirty="0"/>
              <a:t>To</a:t>
            </a:r>
            <a:r>
              <a:rPr kumimoji="1" lang="zh-CN" altLang="en-US" cap="none" dirty="0"/>
              <a:t> </a:t>
            </a:r>
            <a:r>
              <a:rPr kumimoji="1" lang="zh-CN" altLang="en-US" dirty="0"/>
              <a:t>要开发的功能的好处或价值</a:t>
            </a:r>
            <a:endParaRPr kumimoji="1" lang="en-US" altLang="zh-CN" dirty="0"/>
          </a:p>
          <a:p>
            <a:pPr lvl="2"/>
            <a:r>
              <a:rPr kumimoji="1" lang="en-US" altLang="zh-CN" cap="none" dirty="0"/>
              <a:t>As</a:t>
            </a:r>
            <a:r>
              <a:rPr kumimoji="1" lang="zh-CN" altLang="en-US" cap="none" dirty="0"/>
              <a:t> </a:t>
            </a:r>
            <a:r>
              <a:rPr kumimoji="1" lang="en-US" altLang="zh-CN" cap="none" dirty="0"/>
              <a:t>A</a:t>
            </a:r>
            <a:r>
              <a:rPr kumimoji="1" lang="zh-CN" altLang="en-US" dirty="0"/>
              <a:t> 谁需要这个功能</a:t>
            </a:r>
            <a:endParaRPr kumimoji="1" lang="en-US" altLang="zh-CN" dirty="0"/>
          </a:p>
          <a:p>
            <a:pPr lvl="2"/>
            <a:r>
              <a:rPr kumimoji="1" lang="en-US" altLang="zh-CN" cap="none" dirty="0"/>
              <a:t>I</a:t>
            </a:r>
            <a:r>
              <a:rPr kumimoji="1" lang="zh-CN" altLang="en-US" cap="none" dirty="0"/>
              <a:t> </a:t>
            </a:r>
            <a:r>
              <a:rPr kumimoji="1" lang="en-US" altLang="zh-CN" cap="none" dirty="0"/>
              <a:t>Want</a:t>
            </a:r>
            <a:r>
              <a:rPr kumimoji="1" lang="zh-CN" altLang="en-US" cap="none" dirty="0"/>
              <a:t> </a:t>
            </a:r>
            <a:r>
              <a:rPr kumimoji="1" lang="en-US" altLang="zh-CN" cap="none" dirty="0"/>
              <a:t>To</a:t>
            </a:r>
            <a:r>
              <a:rPr kumimoji="1" lang="zh-CN" altLang="en-US" cap="none" dirty="0"/>
              <a:t> </a:t>
            </a:r>
            <a:r>
              <a:rPr kumimoji="1" lang="zh-CN" altLang="en-US" dirty="0"/>
              <a:t>要开发什么样的功能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2227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EF8D2-807F-D145-A311-14D03844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2958F-8F1B-3240-95A8-76832A83AE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叙述旨在促进交流，而场景是交流的结果</a:t>
            </a:r>
            <a:endParaRPr kumimoji="1" lang="en-US" altLang="zh-CN" dirty="0"/>
          </a:p>
          <a:p>
            <a:r>
              <a:rPr kumimoji="1" lang="zh-CN" altLang="en-US" dirty="0"/>
              <a:t>场景是叙述的验收标准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584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D3A39-CBD5-4C42-8758-E1BEB007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kumimoji="1" lang="en-US" altLang="zh-CN"/>
              <a:t>TDD</a:t>
            </a:r>
            <a:r>
              <a:rPr kumimoji="1" lang="en-US" altLang="zh-CN" dirty="0"/>
              <a:t>(</a:t>
            </a:r>
            <a:r>
              <a:rPr kumimoji="1" lang="zh-CN" altLang="en-US" dirty="0"/>
              <a:t>测试驱动开发</a:t>
            </a:r>
            <a:r>
              <a:rPr kumimoji="1" lang="en-US" altLang="zh-CN" dirty="0"/>
              <a:t>)</a:t>
            </a:r>
            <a:endParaRPr kumimoji="1" lang="zh-CN" altLang="en-US"/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5A102D17-1277-44B9-8C3A-098C78D5865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46467103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309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8054D-0304-634C-B043-53814EAA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8B146-59F2-2446-98C6-9AB1877AB3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场景包括了一个或者多个的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的开始步骤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以用户删除图书为案例</a:t>
            </a:r>
            <a:endParaRPr kumimoji="1" lang="en-US" altLang="zh-CN" dirty="0"/>
          </a:p>
          <a:p>
            <a:r>
              <a:rPr kumimoji="1" lang="en-US" altLang="zh-CN" cap="none" dirty="0"/>
              <a:t>Given</a:t>
            </a:r>
            <a:r>
              <a:rPr kumimoji="1" lang="zh-CN" altLang="en-US" dirty="0"/>
              <a:t> 定义上下文，即让场景其他部分成功的前提条件</a:t>
            </a:r>
            <a:endParaRPr kumimoji="1" lang="en-US" altLang="zh-CN" dirty="0"/>
          </a:p>
          <a:p>
            <a:pPr lvl="1"/>
            <a:r>
              <a:rPr kumimoji="1" lang="en-US" altLang="zh-CN" cap="none" dirty="0"/>
              <a:t>Given</a:t>
            </a:r>
            <a:r>
              <a:rPr kumimoji="1" lang="zh-CN" altLang="en-US" dirty="0"/>
              <a:t>  用户当前在图书页面</a:t>
            </a:r>
            <a:endParaRPr kumimoji="1" lang="en-US" altLang="zh-CN" dirty="0"/>
          </a:p>
          <a:p>
            <a:r>
              <a:rPr kumimoji="1" lang="en-US" altLang="zh-CN" cap="none" dirty="0"/>
              <a:t>When</a:t>
            </a:r>
            <a:r>
              <a:rPr kumimoji="1" lang="zh-CN" altLang="en-US" dirty="0"/>
              <a:t> 定义了操作或者某种事件</a:t>
            </a:r>
            <a:endParaRPr kumimoji="1" lang="en-US" altLang="zh-CN" dirty="0"/>
          </a:p>
          <a:p>
            <a:pPr lvl="1"/>
            <a:r>
              <a:rPr kumimoji="1" lang="en-US" altLang="zh-CN" cap="none" dirty="0"/>
              <a:t>When</a:t>
            </a:r>
            <a:r>
              <a:rPr kumimoji="1" lang="zh-CN" altLang="en-US" dirty="0"/>
              <a:t> 用户选择了一本书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用户点击删除按钮</a:t>
            </a:r>
            <a:endParaRPr kumimoji="1" lang="en-US" altLang="zh-CN" dirty="0"/>
          </a:p>
          <a:p>
            <a:r>
              <a:rPr kumimoji="1" lang="en-US" altLang="zh-CN" dirty="0"/>
              <a:t>Then</a:t>
            </a:r>
            <a:r>
              <a:rPr kumimoji="1" lang="zh-CN" altLang="en-US" dirty="0"/>
              <a:t> 定义制定操作的期望结果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Then</a:t>
            </a:r>
            <a:r>
              <a:rPr kumimoji="1" lang="zh-CN" altLang="en-US" dirty="0"/>
              <a:t> 图书已被删除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1637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D8D5C-21FB-224F-B0A3-8521108A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468A0-DE60-8D46-A219-7CD054F027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图书管理系统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叙述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高效管理书店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作为书店管理员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希望能够添加、更新、删除图书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场景分类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图书细节表单应当拥有全部字段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用户应当可以创建一本新书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用户应当可以展示图书细节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用户应当可以更新图书细节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用于应当可以删除图书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5465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076E0-8020-6B4F-9218-EA974EA0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场景一 图书细节表单应当拥有全部字段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D4512-D68D-A34C-B2E9-66DBC15527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/>
              <a:t>Given</a:t>
            </a:r>
            <a:r>
              <a:rPr kumimoji="1" lang="zh-CN" altLang="en-US" dirty="0"/>
              <a:t> 用户当前在图书页面</a:t>
            </a:r>
            <a:endParaRPr kumimoji="1" lang="en-US" altLang="zh-CN" dirty="0"/>
          </a:p>
          <a:p>
            <a:r>
              <a:rPr kumimoji="1" lang="en-US" altLang="zh-CN" dirty="0"/>
              <a:t>Then</a:t>
            </a:r>
            <a:r>
              <a:rPr kumimoji="1" lang="zh-CN" altLang="en-US" dirty="0"/>
              <a:t> 字段</a:t>
            </a:r>
            <a:r>
              <a:rPr kumimoji="1" lang="en-US" altLang="zh-CN" cap="none" dirty="0"/>
              <a:t>Book</a:t>
            </a:r>
            <a:r>
              <a:rPr kumimoji="1" lang="zh-CN" altLang="en-US" cap="none" dirty="0"/>
              <a:t> </a:t>
            </a:r>
            <a:r>
              <a:rPr kumimoji="1" lang="en-US" altLang="zh-CN" cap="none" dirty="0"/>
              <a:t>Id</a:t>
            </a:r>
            <a:r>
              <a:rPr kumimoji="1" lang="zh-CN" altLang="en-US" dirty="0"/>
              <a:t>存在</a:t>
            </a:r>
            <a:endParaRPr kumimoji="1" lang="en-US" altLang="zh-CN" dirty="0"/>
          </a:p>
          <a:p>
            <a:r>
              <a:rPr kumimoji="1" lang="en-US" altLang="zh-CN" dirty="0"/>
              <a:t>Then</a:t>
            </a:r>
            <a:r>
              <a:rPr kumimoji="1" lang="zh-CN" altLang="en-US" dirty="0"/>
              <a:t> 字段</a:t>
            </a:r>
            <a:r>
              <a:rPr kumimoji="1" lang="en-US" altLang="zh-CN" cap="none" dirty="0"/>
              <a:t>Book</a:t>
            </a:r>
            <a:r>
              <a:rPr kumimoji="1" lang="zh-CN" altLang="en-US" cap="none" dirty="0"/>
              <a:t> </a:t>
            </a:r>
            <a:r>
              <a:rPr kumimoji="1" lang="en-US" altLang="zh-CN" cap="none" dirty="0"/>
              <a:t>Title</a:t>
            </a:r>
            <a:r>
              <a:rPr kumimoji="1" lang="zh-CN" altLang="en-US" dirty="0"/>
              <a:t>存在</a:t>
            </a:r>
            <a:endParaRPr kumimoji="1" lang="en-US" altLang="zh-CN" dirty="0"/>
          </a:p>
          <a:p>
            <a:r>
              <a:rPr kumimoji="1" lang="en-US" altLang="zh-CN" dirty="0"/>
              <a:t>Then</a:t>
            </a:r>
            <a:r>
              <a:rPr kumimoji="1" lang="zh-CN" altLang="en-US" dirty="0"/>
              <a:t> 字段</a:t>
            </a:r>
            <a:r>
              <a:rPr kumimoji="1" lang="en-US" altLang="zh-CN" cap="none" dirty="0"/>
              <a:t>Book</a:t>
            </a:r>
            <a:r>
              <a:rPr kumimoji="1" lang="zh-CN" altLang="en-US" cap="none" dirty="0"/>
              <a:t> </a:t>
            </a:r>
            <a:r>
              <a:rPr kumimoji="1" lang="en-US" altLang="zh-CN" cap="none" dirty="0"/>
              <a:t>Author</a:t>
            </a:r>
            <a:r>
              <a:rPr kumimoji="1" lang="zh-CN" altLang="en-US" dirty="0"/>
              <a:t>存在</a:t>
            </a:r>
            <a:endParaRPr kumimoji="1" lang="en-US" altLang="zh-CN" dirty="0"/>
          </a:p>
          <a:p>
            <a:r>
              <a:rPr kumimoji="1" lang="en-US" altLang="zh-CN" dirty="0"/>
              <a:t>Then</a:t>
            </a:r>
            <a:r>
              <a:rPr kumimoji="1" lang="zh-CN" altLang="en-US" dirty="0"/>
              <a:t> 字段</a:t>
            </a:r>
            <a:r>
              <a:rPr kumimoji="1" lang="en-US" altLang="zh-CN" cap="none" dirty="0"/>
              <a:t>Book</a:t>
            </a:r>
            <a:r>
              <a:rPr kumimoji="1" lang="zh-CN" altLang="en-US" cap="none" dirty="0"/>
              <a:t> </a:t>
            </a:r>
            <a:r>
              <a:rPr kumimoji="1" lang="en-US" altLang="zh-CN" cap="none" dirty="0"/>
              <a:t>Description</a:t>
            </a:r>
            <a:r>
              <a:rPr kumimoji="1" lang="zh-CN" altLang="en-US" dirty="0"/>
              <a:t>存在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9935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C474D-13CC-174C-BEED-DE04DDC2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场景二 用户应当创建一本新书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C5F2B-C72A-6A4E-84F5-F1DB437330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/>
              <a:t>Given</a:t>
            </a:r>
            <a:r>
              <a:rPr kumimoji="1" lang="zh-CN" altLang="en-US" dirty="0"/>
              <a:t> 用户当前在图书页面</a:t>
            </a:r>
            <a:endParaRPr kumimoji="1" lang="en-US" altLang="zh-CN" dirty="0"/>
          </a:p>
          <a:p>
            <a:r>
              <a:rPr kumimoji="1" lang="en-US" altLang="zh-CN" dirty="0"/>
              <a:t>When</a:t>
            </a:r>
            <a:r>
              <a:rPr kumimoji="1" lang="zh-CN" altLang="en-US" dirty="0"/>
              <a:t> 用户点击</a:t>
            </a:r>
            <a:r>
              <a:rPr kumimoji="1" lang="en-US" altLang="zh-CN" dirty="0" err="1"/>
              <a:t>newbook</a:t>
            </a:r>
            <a:r>
              <a:rPr kumimoji="1" lang="zh-CN" altLang="en-US" dirty="0"/>
              <a:t>按钮</a:t>
            </a:r>
            <a:endParaRPr kumimoji="1" lang="en-US" altLang="zh-CN" dirty="0"/>
          </a:p>
          <a:p>
            <a:r>
              <a:rPr kumimoji="1" lang="en-US" altLang="zh-CN" dirty="0"/>
              <a:t>When</a:t>
            </a:r>
            <a:r>
              <a:rPr kumimoji="1" lang="zh-CN" altLang="en-US" dirty="0"/>
              <a:t> 用户为图书表单设置值</a:t>
            </a:r>
            <a:endParaRPr kumimoji="1" lang="en-US" altLang="zh-CN" dirty="0"/>
          </a:p>
          <a:p>
            <a:r>
              <a:rPr kumimoji="1" lang="en-US" altLang="zh-CN" dirty="0"/>
              <a:t>When</a:t>
            </a:r>
            <a:r>
              <a:rPr kumimoji="1" lang="zh-CN" altLang="en-US" dirty="0"/>
              <a:t> 用户点击</a:t>
            </a:r>
            <a:r>
              <a:rPr kumimoji="1" lang="en-US" altLang="zh-CN" dirty="0" err="1"/>
              <a:t>savebook</a:t>
            </a:r>
            <a:r>
              <a:rPr kumimoji="1" lang="zh-CN" altLang="en-US" dirty="0"/>
              <a:t>按钮</a:t>
            </a:r>
            <a:endParaRPr kumimoji="1" lang="en-US" altLang="zh-CN" dirty="0"/>
          </a:p>
          <a:p>
            <a:r>
              <a:rPr kumimoji="1" lang="en-US" altLang="zh-CN" dirty="0"/>
              <a:t>Then</a:t>
            </a:r>
            <a:r>
              <a:rPr kumimoji="1" lang="zh-CN" altLang="en-US" dirty="0"/>
              <a:t> 保存图书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1517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BFB36-9ED4-994B-90F2-8E2AFCE7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Bdd</a:t>
            </a:r>
            <a:r>
              <a:rPr kumimoji="1" lang="zh-CN" altLang="en-US" dirty="0"/>
              <a:t>故事框架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15E3B-0885-E84B-9B8F-FE24F5C35A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cap="none" dirty="0" err="1"/>
              <a:t>Jbehave</a:t>
            </a:r>
            <a:endParaRPr kumimoji="1" lang="en-US" altLang="zh-CN" dirty="0"/>
          </a:p>
          <a:p>
            <a:r>
              <a:rPr kumimoji="1" lang="zh-CN" altLang="en-US" dirty="0"/>
              <a:t>具体怎么用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待下回分解</a:t>
            </a:r>
          </a:p>
        </p:txBody>
      </p:sp>
    </p:spTree>
    <p:extLst>
      <p:ext uri="{BB962C8B-B14F-4D97-AF65-F5344CB8AC3E}">
        <p14:creationId xmlns:p14="http://schemas.microsoft.com/office/powerpoint/2010/main" val="1144343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07311-FD04-4444-84C6-AB09DB5B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Junit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1D629-E991-9048-9D7C-0A04C52509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/>
              <a:t>Groovy</a:t>
            </a:r>
            <a:r>
              <a:rPr kumimoji="1" lang="zh-CN" altLang="en-US" dirty="0"/>
              <a:t>语法</a:t>
            </a:r>
            <a:endParaRPr kumimoji="1" lang="en-US" altLang="zh-CN" dirty="0"/>
          </a:p>
          <a:p>
            <a:r>
              <a:rPr kumimoji="1" lang="en-US" altLang="zh-CN" dirty="0"/>
              <a:t>[]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</a:p>
          <a:p>
            <a:r>
              <a:rPr kumimoji="1" lang="en-US" altLang="zh-CN" dirty="0"/>
              <a:t>def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任意</a:t>
            </a:r>
            <a:r>
              <a:rPr kumimoji="1" lang="en-US" altLang="zh-CN" dirty="0"/>
              <a:t>Object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023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DC4C3-4BB9-FC4B-87BF-B24DA53D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测试覆盖率工具（</a:t>
            </a:r>
            <a:r>
              <a:rPr kumimoji="1" lang="en-US" altLang="zh-CN" dirty="0" err="1"/>
              <a:t>Jacoco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DB047-1FE6-9842-97C1-E82348DEE4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242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CE4DC-40CB-7B42-B6D1-5A4C0562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baseline="0" dirty="0"/>
              <a:t>关于</a:t>
            </a:r>
            <a:r>
              <a:rPr kumimoji="1" lang="en-US" altLang="zh-CN" baseline="0" dirty="0"/>
              <a:t>BDD</a:t>
            </a:r>
            <a:r>
              <a:rPr kumimoji="1" lang="zh-CN" altLang="zh-CN" baseline="0" dirty="0"/>
              <a:t>在项目中的运用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32C21-C7EC-6E40-916E-059825EC7E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87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350DE-185C-1F48-8100-6AAA965F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TDD(</a:t>
            </a:r>
            <a:r>
              <a:rPr kumimoji="1" lang="zh-CN" altLang="en-US"/>
              <a:t>测试驱动开发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graphicFrame>
        <p:nvGraphicFramePr>
          <p:cNvPr id="24" name="内容占位符 2">
            <a:extLst>
              <a:ext uri="{FF2B5EF4-FFF2-40B4-BE49-F238E27FC236}">
                <a16:creationId xmlns:a16="http://schemas.microsoft.com/office/drawing/2014/main" id="{38244136-4F81-4E45-A562-BEFAEC33C43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052784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68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4ABF4AB9-E1B6-E342-8A3B-F1A44CB7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zh-CN" dirty="0"/>
              <a:t>TDD</a:t>
            </a:r>
            <a:r>
              <a:rPr kumimoji="1" lang="zh-CN" altLang="en-US" dirty="0"/>
              <a:t>并非测试方法</a:t>
            </a:r>
            <a:endParaRPr kumimoji="1" lang="en-US" altLang="zh-CN" dirty="0"/>
          </a:p>
        </p:txBody>
      </p:sp>
      <p:graphicFrame>
        <p:nvGraphicFramePr>
          <p:cNvPr id="14" name="内容占位符 9">
            <a:extLst>
              <a:ext uri="{FF2B5EF4-FFF2-40B4-BE49-F238E27FC236}">
                <a16:creationId xmlns:a16="http://schemas.microsoft.com/office/drawing/2014/main" id="{B4A8339B-A17D-4BCA-91AB-333CFA6DFF3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082008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30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0575C-7244-AD48-AB8F-3580711F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zh-CN" sz="3700" dirty="0"/>
              <a:t>测试驱动开发不是测试方法，而是一种设计方法</a:t>
            </a:r>
            <a:br>
              <a:rPr lang="en-US" altLang="zh-CN" sz="3700" dirty="0"/>
            </a:br>
            <a:endParaRPr kumimoji="1" lang="zh-CN" altLang="en-US" sz="3700" dirty="0"/>
          </a:p>
        </p:txBody>
      </p:sp>
      <p:graphicFrame>
        <p:nvGraphicFramePr>
          <p:cNvPr id="41" name="内容占位符 2">
            <a:extLst>
              <a:ext uri="{FF2B5EF4-FFF2-40B4-BE49-F238E27FC236}">
                <a16:creationId xmlns:a16="http://schemas.microsoft.com/office/drawing/2014/main" id="{46DCA722-5F32-412A-ABFD-D1D0FDECE89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990255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99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9CD28-8331-C846-A523-8687CD144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红灯</a:t>
            </a:r>
            <a:r>
              <a:rPr kumimoji="1" lang="en-US" alt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kumimoji="1" lang="zh-CN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绿灯</a:t>
            </a:r>
            <a:r>
              <a:rPr kumimoji="1" lang="en-US" alt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kumimoji="1" lang="zh-CN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重构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D9EF3B-2CE2-FD4B-ABD3-C2A0AEFE2348}"/>
              </a:ext>
            </a:extLst>
          </p:cNvPr>
          <p:cNvSpPr txBox="1"/>
          <p:nvPr/>
        </p:nvSpPr>
        <p:spPr>
          <a:xfrm>
            <a:off x="5529263" y="669175"/>
            <a:ext cx="6529387" cy="861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2"/>
                </a:solidFill>
              </a:rPr>
              <a:t>如何从红色到绿色再到重构</a:t>
            </a:r>
            <a:endParaRPr kumimoji="1" lang="en-US" altLang="zh-CN" sz="2400" b="1" dirty="0">
              <a:solidFill>
                <a:schemeClr val="accent2"/>
              </a:solidFill>
            </a:endParaRPr>
          </a:p>
          <a:p>
            <a:endParaRPr kumimoji="1" lang="en-US" altLang="zh-CN" dirty="0"/>
          </a:p>
          <a:p>
            <a:endParaRPr kumimoji="1"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首先编写一个变为红色的测试，也就是说一个失败的测试。由于尚未编写解决实现代码，因此测试显然必须失败。</a:t>
            </a:r>
            <a:endParaRPr kumimoji="1"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编写测试后，必须编写使其通过的代码。例如：如果要创建计算器，请考虑一些简单的事情。求和</a:t>
            </a:r>
            <a:r>
              <a:rPr kumimoji="1" lang="en-US" altLang="zh-CN" sz="2000" dirty="0"/>
              <a:t>1 + 1.</a:t>
            </a:r>
            <a:r>
              <a:rPr kumimoji="1" lang="zh-CN" altLang="en-US" sz="2000" dirty="0"/>
              <a:t>如果我们为此编写测试，我们应该首先编写一个简单的测试，以帮助我们以最佳方式理解问题。然后测试将变为绿色</a:t>
            </a:r>
            <a:endParaRPr kumimoji="1"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通过绿色测试，然后找到重构的机会，即改进代码。这值得亲测试和专业应用程序代码本身。</a:t>
            </a:r>
            <a:endParaRPr kumimoji="1"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之后再编写一个失败的新测试，然后再让其变为绿色，依次循环</a:t>
            </a:r>
            <a:endParaRPr kumimoji="1" lang="en-US" altLang="zh-CN" sz="2000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1A457E2A-4E4C-504B-BAA7-90748BF90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0583390"/>
              </p:ext>
            </p:extLst>
          </p:nvPr>
        </p:nvGraphicFramePr>
        <p:xfrm>
          <a:off x="442914" y="669176"/>
          <a:ext cx="4329111" cy="4059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007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4B6A8-4F14-7C43-B361-4626128E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55040"/>
            <a:ext cx="7216098" cy="36169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kumimoji="1" lang="en-US" altLang="zh-CN" sz="6600"/>
              <a:t>TDD</a:t>
            </a:r>
            <a:r>
              <a:rPr kumimoji="1" lang="zh-CN" altLang="en-US" sz="6600"/>
              <a:t>中的设计原则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99930-B566-CD4D-BA31-E45673DFF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4572001"/>
            <a:ext cx="7216098" cy="1311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kumimoji="1" lang="en-US" altLang="zh-CN" sz="2000" dirty="0"/>
              <a:t>“</a:t>
            </a:r>
            <a:r>
              <a:rPr kumimoji="1" lang="zh-CN" altLang="en-US" sz="2000" dirty="0"/>
              <a:t>大道至简</a:t>
            </a:r>
            <a:r>
              <a:rPr kumimoji="1" lang="en-US" altLang="zh-CN" sz="2000" dirty="0"/>
              <a:t>”	——</a:t>
            </a:r>
            <a:r>
              <a:rPr kumimoji="1" lang="zh-CN" altLang="en-US" sz="2000" dirty="0"/>
              <a:t>达芬奇</a:t>
            </a:r>
            <a:endParaRPr kumimoji="1"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87367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8164E3C-916E-9546-85B1-5FAA269C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spc="300" dirty="0"/>
              <a:t>YAGNI</a:t>
            </a:r>
            <a:r>
              <a:rPr kumimoji="1" lang="zh-CN" altLang="en-US" sz="2400" spc="300" dirty="0"/>
              <a:t> </a:t>
            </a:r>
            <a:br>
              <a:rPr kumimoji="1" lang="en-US" altLang="zh-CN" sz="2400" dirty="0"/>
            </a:br>
            <a:r>
              <a:rPr kumimoji="1" lang="en-US" altLang="zh-CN" sz="2400" dirty="0"/>
              <a:t>					</a:t>
            </a:r>
            <a:r>
              <a:rPr kumimoji="1" lang="en-US" altLang="zh-CN" sz="2400" cap="none" dirty="0"/>
              <a:t>You</a:t>
            </a:r>
            <a:r>
              <a:rPr kumimoji="1" lang="zh-CN" altLang="en-US" sz="2400" cap="none" dirty="0"/>
              <a:t> </a:t>
            </a:r>
            <a:r>
              <a:rPr kumimoji="1" lang="en-US" altLang="zh-CN" sz="2400" cap="none" dirty="0" err="1"/>
              <a:t>ain`t</a:t>
            </a:r>
            <a:r>
              <a:rPr kumimoji="1" lang="zh-CN" altLang="en-US" sz="2400" cap="none" dirty="0"/>
              <a:t> </a:t>
            </a:r>
            <a:r>
              <a:rPr kumimoji="1" lang="en-US" altLang="zh-CN" sz="2400" cap="none" dirty="0" err="1"/>
              <a:t>gonna</a:t>
            </a:r>
            <a:r>
              <a:rPr kumimoji="1" lang="zh-CN" altLang="en-US" sz="2400" cap="none" dirty="0"/>
              <a:t> </a:t>
            </a:r>
            <a:r>
              <a:rPr kumimoji="1" lang="en-US" altLang="zh-CN" sz="2400" cap="none" dirty="0"/>
              <a:t>need</a:t>
            </a:r>
            <a:r>
              <a:rPr kumimoji="1" lang="zh-CN" altLang="en-US" sz="2400" cap="none" dirty="0"/>
              <a:t> </a:t>
            </a:r>
            <a:r>
              <a:rPr kumimoji="1" lang="en-US" altLang="zh-CN" sz="2400" cap="none" dirty="0"/>
              <a:t>It</a:t>
            </a:r>
            <a:r>
              <a:rPr kumimoji="1" lang="zh-CN" altLang="en-US" sz="2400" cap="none" dirty="0"/>
              <a:t> </a:t>
            </a:r>
            <a:r>
              <a:rPr kumimoji="1" lang="en-US" altLang="zh-CN" sz="2400" cap="none" dirty="0"/>
              <a:t>-Martin</a:t>
            </a:r>
            <a:r>
              <a:rPr kumimoji="1" lang="zh-CN" altLang="en-US" sz="2400" cap="none" dirty="0"/>
              <a:t> </a:t>
            </a:r>
            <a:r>
              <a:rPr kumimoji="1" lang="en-US" altLang="zh-CN" sz="2400" cap="none" dirty="0"/>
              <a:t>Flower</a:t>
            </a:r>
            <a:br>
              <a:rPr kumimoji="1" lang="zh-CN" altLang="en-US" sz="2400" dirty="0"/>
            </a:br>
            <a:endParaRPr kumimoji="1" lang="zh-CN" altLang="en-US" sz="2400" dirty="0"/>
          </a:p>
        </p:txBody>
      </p:sp>
      <p:graphicFrame>
        <p:nvGraphicFramePr>
          <p:cNvPr id="8" name="内容占位符 5">
            <a:extLst>
              <a:ext uri="{FF2B5EF4-FFF2-40B4-BE49-F238E27FC236}">
                <a16:creationId xmlns:a16="http://schemas.microsoft.com/office/drawing/2014/main" id="{47B87768-AC0F-40B7-9C56-5668B323CF5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144259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997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1967</TotalTime>
  <Words>2734</Words>
  <Application>Microsoft Macintosh PowerPoint</Application>
  <PresentationFormat>宽屏</PresentationFormat>
  <Paragraphs>472</Paragraphs>
  <Slides>37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等线</vt:lpstr>
      <vt:lpstr>等线 Light</vt:lpstr>
      <vt:lpstr>Microsoft YaHei</vt:lpstr>
      <vt:lpstr>Microsoft YaHei Light</vt:lpstr>
      <vt:lpstr>Arial</vt:lpstr>
      <vt:lpstr>Open Sans</vt:lpstr>
      <vt:lpstr>Roboto Mono</vt:lpstr>
      <vt:lpstr>Office 主题​​</vt:lpstr>
      <vt:lpstr>测试驱动开发 </vt:lpstr>
      <vt:lpstr>目录</vt:lpstr>
      <vt:lpstr>TDD(测试驱动开发)</vt:lpstr>
      <vt:lpstr>TDD(测试驱动开发)</vt:lpstr>
      <vt:lpstr>TDD并非测试方法</vt:lpstr>
      <vt:lpstr>测试驱动开发不是测试方法，而是一种设计方法 </vt:lpstr>
      <vt:lpstr>红灯-绿灯-重构</vt:lpstr>
      <vt:lpstr>TDD中的设计原则</vt:lpstr>
      <vt:lpstr>YAGNI       You ain`t gonna need It -Martin Flower </vt:lpstr>
      <vt:lpstr>DRY(不要自我重复)</vt:lpstr>
      <vt:lpstr>保持简单（Kiss）</vt:lpstr>
      <vt:lpstr>奥卡姆剃刀原理</vt:lpstr>
      <vt:lpstr>solid</vt:lpstr>
      <vt:lpstr>案例</vt:lpstr>
      <vt:lpstr>TDD的测试分类</vt:lpstr>
      <vt:lpstr>测试金子塔</vt:lpstr>
      <vt:lpstr>TDD简单案例</vt:lpstr>
      <vt:lpstr>1.返回“Fizz” 如果这个数是3的倍数</vt:lpstr>
      <vt:lpstr>2.返回 “Buzz”如果这个数是5的倍数</vt:lpstr>
      <vt:lpstr>2.返回 “Buzz”如果这个数是5的倍数</vt:lpstr>
      <vt:lpstr>3.返回 “FizzBuzz” 如果这个数是3和5的倍数</vt:lpstr>
      <vt:lpstr>4.如果既不是3的倍数也不是5的倍数则return原数字</vt:lpstr>
      <vt:lpstr>5. 重构</vt:lpstr>
      <vt:lpstr>6. 添加新的测试案例</vt:lpstr>
      <vt:lpstr>7. 重构</vt:lpstr>
      <vt:lpstr>小结</vt:lpstr>
      <vt:lpstr>BDD—行为驱动开发</vt:lpstr>
      <vt:lpstr>叙述</vt:lpstr>
      <vt:lpstr>场景</vt:lpstr>
      <vt:lpstr>场景</vt:lpstr>
      <vt:lpstr>案例</vt:lpstr>
      <vt:lpstr>场景一 图书细节表单应当拥有全部字段</vt:lpstr>
      <vt:lpstr>场景二 用户应当创建一本新书</vt:lpstr>
      <vt:lpstr>Bdd故事框架</vt:lpstr>
      <vt:lpstr>Spock VS Junit</vt:lpstr>
      <vt:lpstr>测试覆盖率工具（Jacoco）</vt:lpstr>
      <vt:lpstr>关于BDD在项目中的运用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测试驱动开发 </dc:title>
  <dc:creator>Kun Wu</dc:creator>
  <cp:lastModifiedBy>Kun Wu</cp:lastModifiedBy>
  <cp:revision>6</cp:revision>
  <dcterms:created xsi:type="dcterms:W3CDTF">2019-03-10T15:40:11Z</dcterms:created>
  <dcterms:modified xsi:type="dcterms:W3CDTF">2019-03-12T00:37:47Z</dcterms:modified>
</cp:coreProperties>
</file>