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2" r:id="rId1"/>
  </p:sldMasterIdLst>
  <p:notesMasterIdLst>
    <p:notesMasterId r:id="rId14"/>
  </p:notesMasterIdLst>
  <p:sldIdLst>
    <p:sldId id="257" r:id="rId2"/>
    <p:sldId id="259" r:id="rId3"/>
    <p:sldId id="300" r:id="rId4"/>
    <p:sldId id="302" r:id="rId5"/>
    <p:sldId id="296" r:id="rId6"/>
    <p:sldId id="298" r:id="rId7"/>
    <p:sldId id="295" r:id="rId8"/>
    <p:sldId id="261" r:id="rId9"/>
    <p:sldId id="299" r:id="rId10"/>
    <p:sldId id="262" r:id="rId11"/>
    <p:sldId id="281" r:id="rId12"/>
    <p:sldId id="29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p:scale>
          <a:sx n="121" d="100"/>
          <a:sy n="121" d="100"/>
        </p:scale>
        <p:origin x="20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081181-1583-4CA2-9E9E-697CE362FB7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DD29EFF-BB91-43E8-A108-977AEACCC0A8}">
      <dgm:prSet/>
      <dgm:spPr/>
      <dgm:t>
        <a:bodyPr/>
        <a:lstStyle/>
        <a:p>
          <a:r>
            <a:rPr lang="en-US" altLang="zh-CN" dirty="0"/>
            <a:t>What</a:t>
          </a:r>
          <a:r>
            <a:rPr lang="zh-CN" altLang="en-US" dirty="0"/>
            <a:t> </a:t>
          </a:r>
          <a:r>
            <a:rPr lang="en-US" altLang="zh-CN" dirty="0"/>
            <a:t>Is</a:t>
          </a:r>
          <a:r>
            <a:rPr lang="zh-CN" altLang="en-US" dirty="0"/>
            <a:t> </a:t>
          </a:r>
          <a:r>
            <a:rPr lang="en-US" dirty="0"/>
            <a:t>TDD</a:t>
          </a:r>
        </a:p>
      </dgm:t>
    </dgm:pt>
    <dgm:pt modelId="{9A7F4314-B97C-4C0D-B615-60F67DB5A72D}" type="parTrans" cxnId="{1DD2C265-C1E3-4562-9B97-F029166DF03E}">
      <dgm:prSet/>
      <dgm:spPr/>
      <dgm:t>
        <a:bodyPr/>
        <a:lstStyle/>
        <a:p>
          <a:endParaRPr lang="en-US"/>
        </a:p>
      </dgm:t>
    </dgm:pt>
    <dgm:pt modelId="{C9E71D86-BCEE-4CF7-BB1A-253A148FAFDE}" type="sibTrans" cxnId="{1DD2C265-C1E3-4562-9B97-F029166DF03E}">
      <dgm:prSet/>
      <dgm:spPr/>
      <dgm:t>
        <a:bodyPr/>
        <a:lstStyle/>
        <a:p>
          <a:endParaRPr lang="en-US"/>
        </a:p>
      </dgm:t>
    </dgm:pt>
    <dgm:pt modelId="{DE897995-B482-4955-AA64-CC1F08F4F362}">
      <dgm:prSet/>
      <dgm:spPr/>
      <dgm:t>
        <a:bodyPr/>
        <a:lstStyle/>
        <a:p>
          <a:r>
            <a:rPr lang="en-US" dirty="0"/>
            <a:t>Why</a:t>
          </a:r>
          <a:r>
            <a:rPr lang="zh-CN" altLang="en-US" dirty="0"/>
            <a:t>  </a:t>
          </a:r>
          <a:r>
            <a:rPr lang="en-US" altLang="zh-CN" dirty="0"/>
            <a:t>Use</a:t>
          </a:r>
          <a:r>
            <a:rPr lang="zh-CN" altLang="en-US" dirty="0"/>
            <a:t> </a:t>
          </a:r>
          <a:r>
            <a:rPr lang="en-US" altLang="zh-CN" dirty="0"/>
            <a:t>TDD</a:t>
          </a:r>
          <a:r>
            <a:rPr lang="zh-CN" altLang="en-US" dirty="0"/>
            <a:t> </a:t>
          </a:r>
          <a:endParaRPr lang="en-US" dirty="0"/>
        </a:p>
      </dgm:t>
    </dgm:pt>
    <dgm:pt modelId="{26AE2329-1487-4453-91C7-1C6779575D1C}" type="parTrans" cxnId="{3630FEBE-C6EB-4EAB-B633-B830FF663E7F}">
      <dgm:prSet/>
      <dgm:spPr/>
      <dgm:t>
        <a:bodyPr/>
        <a:lstStyle/>
        <a:p>
          <a:endParaRPr lang="en-US"/>
        </a:p>
      </dgm:t>
    </dgm:pt>
    <dgm:pt modelId="{9F5D9832-294A-4398-B852-A65C27E922D8}" type="sibTrans" cxnId="{3630FEBE-C6EB-4EAB-B633-B830FF663E7F}">
      <dgm:prSet/>
      <dgm:spPr/>
      <dgm:t>
        <a:bodyPr/>
        <a:lstStyle/>
        <a:p>
          <a:endParaRPr lang="en-US"/>
        </a:p>
      </dgm:t>
    </dgm:pt>
    <dgm:pt modelId="{E5037C27-03F4-4B53-A1CD-875317EE9B87}">
      <dgm:prSet/>
      <dgm:spPr/>
      <dgm:t>
        <a:bodyPr/>
        <a:lstStyle/>
        <a:p>
          <a:r>
            <a:rPr lang="en-US" dirty="0"/>
            <a:t>How</a:t>
          </a:r>
          <a:r>
            <a:rPr lang="zh-CN" altLang="en-US" dirty="0"/>
            <a:t> </a:t>
          </a:r>
          <a:r>
            <a:rPr lang="en-US" altLang="zh-CN" dirty="0"/>
            <a:t>To</a:t>
          </a:r>
          <a:r>
            <a:rPr lang="zh-CN" altLang="en-US" dirty="0"/>
            <a:t> </a:t>
          </a:r>
          <a:r>
            <a:rPr lang="en-US" altLang="zh-CN" dirty="0"/>
            <a:t>Use</a:t>
          </a:r>
          <a:r>
            <a:rPr lang="zh-CN" altLang="en-US" dirty="0"/>
            <a:t> </a:t>
          </a:r>
          <a:r>
            <a:rPr lang="en-US" altLang="zh-CN" dirty="0"/>
            <a:t>TDD(</a:t>
          </a:r>
          <a:r>
            <a:rPr lang="zh-CN" altLang="en-US" dirty="0"/>
            <a:t>红绿重构</a:t>
          </a:r>
          <a:r>
            <a:rPr lang="en-US" altLang="zh-CN" dirty="0"/>
            <a:t>)</a:t>
          </a:r>
          <a:endParaRPr lang="en-US" dirty="0"/>
        </a:p>
      </dgm:t>
    </dgm:pt>
    <dgm:pt modelId="{00B1C95A-B87D-434D-9BEB-BB91C924AED5}" type="parTrans" cxnId="{D1520A28-48EF-42BA-B21D-3710A359CD3E}">
      <dgm:prSet/>
      <dgm:spPr/>
      <dgm:t>
        <a:bodyPr/>
        <a:lstStyle/>
        <a:p>
          <a:endParaRPr lang="en-US"/>
        </a:p>
      </dgm:t>
    </dgm:pt>
    <dgm:pt modelId="{87A60233-72B6-48DD-9D6D-80A18FCB4DFF}" type="sibTrans" cxnId="{D1520A28-48EF-42BA-B21D-3710A359CD3E}">
      <dgm:prSet/>
      <dgm:spPr/>
      <dgm:t>
        <a:bodyPr/>
        <a:lstStyle/>
        <a:p>
          <a:endParaRPr lang="en-US"/>
        </a:p>
      </dgm:t>
    </dgm:pt>
    <dgm:pt modelId="{B7F726C9-8975-497E-B3FD-234B701C22E9}">
      <dgm:prSet/>
      <dgm:spPr/>
      <dgm:t>
        <a:bodyPr/>
        <a:lstStyle/>
        <a:p>
          <a:r>
            <a:rPr lang="en-US" dirty="0" err="1"/>
            <a:t>TDD的设计原则</a:t>
          </a:r>
          <a:endParaRPr lang="en-US" dirty="0"/>
        </a:p>
      </dgm:t>
    </dgm:pt>
    <dgm:pt modelId="{DEE4C2AB-B289-4EF8-9FF8-9EE8B522B1AF}" type="parTrans" cxnId="{B02B8D29-4F4A-4635-8CF3-598331F52760}">
      <dgm:prSet/>
      <dgm:spPr/>
      <dgm:t>
        <a:bodyPr/>
        <a:lstStyle/>
        <a:p>
          <a:endParaRPr lang="en-US"/>
        </a:p>
      </dgm:t>
    </dgm:pt>
    <dgm:pt modelId="{83DB50BE-54A1-41EC-B971-5F4567237402}" type="sibTrans" cxnId="{B02B8D29-4F4A-4635-8CF3-598331F52760}">
      <dgm:prSet/>
      <dgm:spPr/>
      <dgm:t>
        <a:bodyPr/>
        <a:lstStyle/>
        <a:p>
          <a:endParaRPr lang="en-US"/>
        </a:p>
      </dgm:t>
    </dgm:pt>
    <dgm:pt modelId="{9AE363E4-B781-4D65-AB49-5B1E6A369163}">
      <dgm:prSet/>
      <dgm:spPr/>
      <dgm:t>
        <a:bodyPr/>
        <a:lstStyle/>
        <a:p>
          <a:r>
            <a:rPr lang="en-US" dirty="0" err="1"/>
            <a:t>TDD的简单案例</a:t>
          </a:r>
          <a:endParaRPr lang="en-US" dirty="0"/>
        </a:p>
      </dgm:t>
    </dgm:pt>
    <dgm:pt modelId="{69D23DB9-4649-4B7D-BC58-786F5D2623DE}" type="parTrans" cxnId="{49D5963C-F20E-4555-A789-DD90CB60B36F}">
      <dgm:prSet/>
      <dgm:spPr/>
      <dgm:t>
        <a:bodyPr/>
        <a:lstStyle/>
        <a:p>
          <a:endParaRPr lang="en-US"/>
        </a:p>
      </dgm:t>
    </dgm:pt>
    <dgm:pt modelId="{22C89419-26AD-4DEA-9254-24407706D92C}" type="sibTrans" cxnId="{49D5963C-F20E-4555-A789-DD90CB60B36F}">
      <dgm:prSet/>
      <dgm:spPr/>
      <dgm:t>
        <a:bodyPr/>
        <a:lstStyle/>
        <a:p>
          <a:endParaRPr lang="en-US"/>
        </a:p>
      </dgm:t>
    </dgm:pt>
    <dgm:pt modelId="{392F1444-3927-D047-97D8-0285BC66473D}" type="pres">
      <dgm:prSet presAssocID="{85081181-1583-4CA2-9E9E-697CE362FB71}" presName="linear" presStyleCnt="0">
        <dgm:presLayoutVars>
          <dgm:animLvl val="lvl"/>
          <dgm:resizeHandles val="exact"/>
        </dgm:presLayoutVars>
      </dgm:prSet>
      <dgm:spPr/>
    </dgm:pt>
    <dgm:pt modelId="{E4BAB154-4785-954D-BC2A-6471E6116F80}" type="pres">
      <dgm:prSet presAssocID="{BDD29EFF-BB91-43E8-A108-977AEACCC0A8}" presName="parentText" presStyleLbl="node1" presStyleIdx="0" presStyleCnt="5">
        <dgm:presLayoutVars>
          <dgm:chMax val="0"/>
          <dgm:bulletEnabled val="1"/>
        </dgm:presLayoutVars>
      </dgm:prSet>
      <dgm:spPr/>
    </dgm:pt>
    <dgm:pt modelId="{681433D5-4C25-D746-8FE7-E170894C5592}" type="pres">
      <dgm:prSet presAssocID="{C9E71D86-BCEE-4CF7-BB1A-253A148FAFDE}" presName="spacer" presStyleCnt="0"/>
      <dgm:spPr/>
    </dgm:pt>
    <dgm:pt modelId="{A2D012E9-0928-9548-901E-7FF97A7B8F1E}" type="pres">
      <dgm:prSet presAssocID="{DE897995-B482-4955-AA64-CC1F08F4F362}" presName="parentText" presStyleLbl="node1" presStyleIdx="1" presStyleCnt="5" custLinFactNeighborY="26068">
        <dgm:presLayoutVars>
          <dgm:chMax val="0"/>
          <dgm:bulletEnabled val="1"/>
        </dgm:presLayoutVars>
      </dgm:prSet>
      <dgm:spPr/>
    </dgm:pt>
    <dgm:pt modelId="{B29DB729-CC13-7C44-8089-7ECDC20A0D69}" type="pres">
      <dgm:prSet presAssocID="{9F5D9832-294A-4398-B852-A65C27E922D8}" presName="spacer" presStyleCnt="0"/>
      <dgm:spPr/>
    </dgm:pt>
    <dgm:pt modelId="{6C9D3062-50D9-E444-8074-6910639A4C31}" type="pres">
      <dgm:prSet presAssocID="{E5037C27-03F4-4B53-A1CD-875317EE9B87}" presName="parentText" presStyleLbl="node1" presStyleIdx="2" presStyleCnt="5">
        <dgm:presLayoutVars>
          <dgm:chMax val="0"/>
          <dgm:bulletEnabled val="1"/>
        </dgm:presLayoutVars>
      </dgm:prSet>
      <dgm:spPr/>
    </dgm:pt>
    <dgm:pt modelId="{71741453-197C-1C45-8E15-CCC65160065A}" type="pres">
      <dgm:prSet presAssocID="{87A60233-72B6-48DD-9D6D-80A18FCB4DFF}" presName="spacer" presStyleCnt="0"/>
      <dgm:spPr/>
    </dgm:pt>
    <dgm:pt modelId="{B97F91E5-24BD-7148-A300-091AD4BBD6DD}" type="pres">
      <dgm:prSet presAssocID="{B7F726C9-8975-497E-B3FD-234B701C22E9}" presName="parentText" presStyleLbl="node1" presStyleIdx="3" presStyleCnt="5">
        <dgm:presLayoutVars>
          <dgm:chMax val="0"/>
          <dgm:bulletEnabled val="1"/>
        </dgm:presLayoutVars>
      </dgm:prSet>
      <dgm:spPr/>
    </dgm:pt>
    <dgm:pt modelId="{E5F94431-3575-604E-9452-27AE35FD50BE}" type="pres">
      <dgm:prSet presAssocID="{83DB50BE-54A1-41EC-B971-5F4567237402}" presName="spacer" presStyleCnt="0"/>
      <dgm:spPr/>
    </dgm:pt>
    <dgm:pt modelId="{668035E3-BBA8-9F4E-B79F-354203492111}" type="pres">
      <dgm:prSet presAssocID="{9AE363E4-B781-4D65-AB49-5B1E6A369163}" presName="parentText" presStyleLbl="node1" presStyleIdx="4" presStyleCnt="5">
        <dgm:presLayoutVars>
          <dgm:chMax val="0"/>
          <dgm:bulletEnabled val="1"/>
        </dgm:presLayoutVars>
      </dgm:prSet>
      <dgm:spPr/>
    </dgm:pt>
  </dgm:ptLst>
  <dgm:cxnLst>
    <dgm:cxn modelId="{D1520A28-48EF-42BA-B21D-3710A359CD3E}" srcId="{85081181-1583-4CA2-9E9E-697CE362FB71}" destId="{E5037C27-03F4-4B53-A1CD-875317EE9B87}" srcOrd="2" destOrd="0" parTransId="{00B1C95A-B87D-434D-9BEB-BB91C924AED5}" sibTransId="{87A60233-72B6-48DD-9D6D-80A18FCB4DFF}"/>
    <dgm:cxn modelId="{B02B8D29-4F4A-4635-8CF3-598331F52760}" srcId="{85081181-1583-4CA2-9E9E-697CE362FB71}" destId="{B7F726C9-8975-497E-B3FD-234B701C22E9}" srcOrd="3" destOrd="0" parTransId="{DEE4C2AB-B289-4EF8-9FF8-9EE8B522B1AF}" sibTransId="{83DB50BE-54A1-41EC-B971-5F4567237402}"/>
    <dgm:cxn modelId="{49D5963C-F20E-4555-A789-DD90CB60B36F}" srcId="{85081181-1583-4CA2-9E9E-697CE362FB71}" destId="{9AE363E4-B781-4D65-AB49-5B1E6A369163}" srcOrd="4" destOrd="0" parTransId="{69D23DB9-4649-4B7D-BC58-786F5D2623DE}" sibTransId="{22C89419-26AD-4DEA-9254-24407706D92C}"/>
    <dgm:cxn modelId="{61931455-1E4E-4647-B4C9-49245E239563}" type="presOf" srcId="{85081181-1583-4CA2-9E9E-697CE362FB71}" destId="{392F1444-3927-D047-97D8-0285BC66473D}" srcOrd="0" destOrd="0" presId="urn:microsoft.com/office/officeart/2005/8/layout/vList2"/>
    <dgm:cxn modelId="{1DD2C265-C1E3-4562-9B97-F029166DF03E}" srcId="{85081181-1583-4CA2-9E9E-697CE362FB71}" destId="{BDD29EFF-BB91-43E8-A108-977AEACCC0A8}" srcOrd="0" destOrd="0" parTransId="{9A7F4314-B97C-4C0D-B615-60F67DB5A72D}" sibTransId="{C9E71D86-BCEE-4CF7-BB1A-253A148FAFDE}"/>
    <dgm:cxn modelId="{93694E90-B623-514A-8CB9-A0A9ED8A9CB5}" type="presOf" srcId="{DE897995-B482-4955-AA64-CC1F08F4F362}" destId="{A2D012E9-0928-9548-901E-7FF97A7B8F1E}" srcOrd="0" destOrd="0" presId="urn:microsoft.com/office/officeart/2005/8/layout/vList2"/>
    <dgm:cxn modelId="{336362B4-DAEE-0041-B56A-785D89F612DD}" type="presOf" srcId="{BDD29EFF-BB91-43E8-A108-977AEACCC0A8}" destId="{E4BAB154-4785-954D-BC2A-6471E6116F80}" srcOrd="0" destOrd="0" presId="urn:microsoft.com/office/officeart/2005/8/layout/vList2"/>
    <dgm:cxn modelId="{3630FEBE-C6EB-4EAB-B633-B830FF663E7F}" srcId="{85081181-1583-4CA2-9E9E-697CE362FB71}" destId="{DE897995-B482-4955-AA64-CC1F08F4F362}" srcOrd="1" destOrd="0" parTransId="{26AE2329-1487-4453-91C7-1C6779575D1C}" sibTransId="{9F5D9832-294A-4398-B852-A65C27E922D8}"/>
    <dgm:cxn modelId="{8A9CD1C0-453D-2646-BE0B-19EF13FDDA30}" type="presOf" srcId="{E5037C27-03F4-4B53-A1CD-875317EE9B87}" destId="{6C9D3062-50D9-E444-8074-6910639A4C31}" srcOrd="0" destOrd="0" presId="urn:microsoft.com/office/officeart/2005/8/layout/vList2"/>
    <dgm:cxn modelId="{0E3147CB-8E71-E341-B299-F8C4B02C4B2A}" type="presOf" srcId="{9AE363E4-B781-4D65-AB49-5B1E6A369163}" destId="{668035E3-BBA8-9F4E-B79F-354203492111}" srcOrd="0" destOrd="0" presId="urn:microsoft.com/office/officeart/2005/8/layout/vList2"/>
    <dgm:cxn modelId="{D46C31F8-48F4-CB45-AAC6-292AAC10B613}" type="presOf" srcId="{B7F726C9-8975-497E-B3FD-234B701C22E9}" destId="{B97F91E5-24BD-7148-A300-091AD4BBD6DD}" srcOrd="0" destOrd="0" presId="urn:microsoft.com/office/officeart/2005/8/layout/vList2"/>
    <dgm:cxn modelId="{C4F0F0AB-3960-FD4C-8480-7B0F388575C1}" type="presParOf" srcId="{392F1444-3927-D047-97D8-0285BC66473D}" destId="{E4BAB154-4785-954D-BC2A-6471E6116F80}" srcOrd="0" destOrd="0" presId="urn:microsoft.com/office/officeart/2005/8/layout/vList2"/>
    <dgm:cxn modelId="{099AAB1E-9BB3-BF40-95AD-100BB2BD35B8}" type="presParOf" srcId="{392F1444-3927-D047-97D8-0285BC66473D}" destId="{681433D5-4C25-D746-8FE7-E170894C5592}" srcOrd="1" destOrd="0" presId="urn:microsoft.com/office/officeart/2005/8/layout/vList2"/>
    <dgm:cxn modelId="{F1536CA9-9C6C-CC49-B8AF-25BF64B3C679}" type="presParOf" srcId="{392F1444-3927-D047-97D8-0285BC66473D}" destId="{A2D012E9-0928-9548-901E-7FF97A7B8F1E}" srcOrd="2" destOrd="0" presId="urn:microsoft.com/office/officeart/2005/8/layout/vList2"/>
    <dgm:cxn modelId="{8B31A8ED-C325-EA44-842D-3C3CE36379C0}" type="presParOf" srcId="{392F1444-3927-D047-97D8-0285BC66473D}" destId="{B29DB729-CC13-7C44-8089-7ECDC20A0D69}" srcOrd="3" destOrd="0" presId="urn:microsoft.com/office/officeart/2005/8/layout/vList2"/>
    <dgm:cxn modelId="{B6171D5D-7A1D-EE4D-98A0-88916B28C25F}" type="presParOf" srcId="{392F1444-3927-D047-97D8-0285BC66473D}" destId="{6C9D3062-50D9-E444-8074-6910639A4C31}" srcOrd="4" destOrd="0" presId="urn:microsoft.com/office/officeart/2005/8/layout/vList2"/>
    <dgm:cxn modelId="{CFC47E6C-EF35-EF48-895C-78850188AF19}" type="presParOf" srcId="{392F1444-3927-D047-97D8-0285BC66473D}" destId="{71741453-197C-1C45-8E15-CCC65160065A}" srcOrd="5" destOrd="0" presId="urn:microsoft.com/office/officeart/2005/8/layout/vList2"/>
    <dgm:cxn modelId="{6885A0D1-1362-594D-9E1E-9FB08014C0B2}" type="presParOf" srcId="{392F1444-3927-D047-97D8-0285BC66473D}" destId="{B97F91E5-24BD-7148-A300-091AD4BBD6DD}" srcOrd="6" destOrd="0" presId="urn:microsoft.com/office/officeart/2005/8/layout/vList2"/>
    <dgm:cxn modelId="{02C09B13-FB13-8E4B-BA9D-110022383AA0}" type="presParOf" srcId="{392F1444-3927-D047-97D8-0285BC66473D}" destId="{E5F94431-3575-604E-9452-27AE35FD50BE}" srcOrd="7" destOrd="0" presId="urn:microsoft.com/office/officeart/2005/8/layout/vList2"/>
    <dgm:cxn modelId="{D1BD3486-9C17-7B48-A6FF-C78E056B28F1}" type="presParOf" srcId="{392F1444-3927-D047-97D8-0285BC66473D}" destId="{668035E3-BBA8-9F4E-B79F-35420349211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963D8D-4844-4EC5-9D48-A2C5E8644686}" type="doc">
      <dgm:prSet loTypeId="urn:microsoft.com/office/officeart/2005/8/layout/hierarchy1" loCatId="hierarchy" qsTypeId="urn:microsoft.com/office/officeart/2005/8/quickstyle/simple5" qsCatId="simple" csTypeId="urn:microsoft.com/office/officeart/2005/8/colors/accent6_2" csCatId="accent6" phldr="1"/>
      <dgm:spPr/>
      <dgm:t>
        <a:bodyPr/>
        <a:lstStyle/>
        <a:p>
          <a:endParaRPr lang="en-US"/>
        </a:p>
      </dgm:t>
    </dgm:pt>
    <dgm:pt modelId="{003DE50C-0064-4C8A-B365-E0EC9DB18A60}">
      <dgm:prSet/>
      <dgm:spPr/>
      <dgm:t>
        <a:bodyPr/>
        <a:lstStyle/>
        <a:p>
          <a:r>
            <a:rPr kumimoji="1" lang="zh-CN" dirty="0">
              <a:solidFill>
                <a:schemeClr val="tx1"/>
              </a:solidFill>
            </a:rPr>
            <a:t>测试驱动开发是</a:t>
          </a:r>
          <a:r>
            <a:rPr kumimoji="1" lang="zh-CN" altLang="en-US" dirty="0">
              <a:solidFill>
                <a:schemeClr val="tx1"/>
              </a:solidFill>
            </a:rPr>
            <a:t>一种设计方法，要求我们先考虑我们期望达到的效果，再去考虑我们的功能实现，这样可以帮我们很快的理清思路和组织代码。</a:t>
          </a:r>
          <a:endParaRPr lang="en-US" dirty="0">
            <a:solidFill>
              <a:schemeClr val="tx1"/>
            </a:solidFill>
          </a:endParaRPr>
        </a:p>
      </dgm:t>
    </dgm:pt>
    <dgm:pt modelId="{6B34DAA8-3893-43D3-BB3A-0C304D6B9549}" type="parTrans" cxnId="{8FAB7830-DF3F-4694-B7EA-D2479339DAFD}">
      <dgm:prSet/>
      <dgm:spPr/>
      <dgm:t>
        <a:bodyPr/>
        <a:lstStyle/>
        <a:p>
          <a:endParaRPr lang="en-US"/>
        </a:p>
      </dgm:t>
    </dgm:pt>
    <dgm:pt modelId="{86D9FA48-79BF-419E-875B-3AB1A9F36BA5}" type="sibTrans" cxnId="{8FAB7830-DF3F-4694-B7EA-D2479339DAFD}">
      <dgm:prSet/>
      <dgm:spPr/>
      <dgm:t>
        <a:bodyPr/>
        <a:lstStyle/>
        <a:p>
          <a:endParaRPr lang="en-US"/>
        </a:p>
      </dgm:t>
    </dgm:pt>
    <dgm:pt modelId="{DD5A2CAE-3EFB-4F79-843C-A3575B2C426A}">
      <dgm:prSet/>
      <dgm:spPr/>
      <dgm:t>
        <a:bodyPr/>
        <a:lstStyle/>
        <a:p>
          <a:r>
            <a:rPr kumimoji="1" lang="en-US" altLang="zh-CN" dirty="0">
              <a:solidFill>
                <a:schemeClr val="tx1"/>
              </a:solidFill>
            </a:rPr>
            <a:t>TDD</a:t>
          </a:r>
          <a:r>
            <a:rPr kumimoji="1" lang="zh-CN" altLang="en-US" dirty="0">
              <a:solidFill>
                <a:schemeClr val="tx1"/>
              </a:solidFill>
            </a:rPr>
            <a:t>是一个短周期的开发过程，可以让我们能够以极快的速度进行开发，并且可以进行代码重构来改善我们的代码质量，同时我们有了测试的保证也不用担心重构会破坏掉我们已有的功能。</a:t>
          </a:r>
          <a:endParaRPr lang="en-US" dirty="0">
            <a:solidFill>
              <a:schemeClr val="tx1"/>
            </a:solidFill>
          </a:endParaRPr>
        </a:p>
      </dgm:t>
    </dgm:pt>
    <dgm:pt modelId="{744CDDCE-A950-48FE-A756-840A0B0278E7}" type="parTrans" cxnId="{C1D1E42B-7DC5-4C67-8936-55A565BDCD09}">
      <dgm:prSet/>
      <dgm:spPr/>
      <dgm:t>
        <a:bodyPr/>
        <a:lstStyle/>
        <a:p>
          <a:endParaRPr lang="en-US"/>
        </a:p>
      </dgm:t>
    </dgm:pt>
    <dgm:pt modelId="{3E6CAB66-2898-4213-90FE-2248D14504B2}" type="sibTrans" cxnId="{C1D1E42B-7DC5-4C67-8936-55A565BDCD09}">
      <dgm:prSet/>
      <dgm:spPr/>
      <dgm:t>
        <a:bodyPr/>
        <a:lstStyle/>
        <a:p>
          <a:endParaRPr lang="en-US"/>
        </a:p>
      </dgm:t>
    </dgm:pt>
    <dgm:pt modelId="{89FCB7E3-9F82-DC4E-9CA7-8D0036B9B540}" type="pres">
      <dgm:prSet presAssocID="{DE963D8D-4844-4EC5-9D48-A2C5E8644686}" presName="hierChild1" presStyleCnt="0">
        <dgm:presLayoutVars>
          <dgm:chPref val="1"/>
          <dgm:dir/>
          <dgm:animOne val="branch"/>
          <dgm:animLvl val="lvl"/>
          <dgm:resizeHandles/>
        </dgm:presLayoutVars>
      </dgm:prSet>
      <dgm:spPr/>
    </dgm:pt>
    <dgm:pt modelId="{DE9EB861-FF6C-2944-8E21-C9BCA72E7F3B}" type="pres">
      <dgm:prSet presAssocID="{003DE50C-0064-4C8A-B365-E0EC9DB18A60}" presName="hierRoot1" presStyleCnt="0"/>
      <dgm:spPr/>
    </dgm:pt>
    <dgm:pt modelId="{0506F720-1BD0-DE43-9FC7-48C8A497B354}" type="pres">
      <dgm:prSet presAssocID="{003DE50C-0064-4C8A-B365-E0EC9DB18A60}" presName="composite" presStyleCnt="0"/>
      <dgm:spPr/>
    </dgm:pt>
    <dgm:pt modelId="{2D7BA8B2-386D-FE41-9915-B21D2787023F}" type="pres">
      <dgm:prSet presAssocID="{003DE50C-0064-4C8A-B365-E0EC9DB18A60}" presName="background" presStyleLbl="node0" presStyleIdx="0" presStyleCnt="2"/>
      <dgm:spPr/>
    </dgm:pt>
    <dgm:pt modelId="{9FE858AE-9394-524C-9C38-E1C468618F6E}" type="pres">
      <dgm:prSet presAssocID="{003DE50C-0064-4C8A-B365-E0EC9DB18A60}" presName="text" presStyleLbl="fgAcc0" presStyleIdx="0" presStyleCnt="2">
        <dgm:presLayoutVars>
          <dgm:chPref val="3"/>
        </dgm:presLayoutVars>
      </dgm:prSet>
      <dgm:spPr/>
    </dgm:pt>
    <dgm:pt modelId="{E4F02F8F-D3EF-8240-909B-6C5732E5824A}" type="pres">
      <dgm:prSet presAssocID="{003DE50C-0064-4C8A-B365-E0EC9DB18A60}" presName="hierChild2" presStyleCnt="0"/>
      <dgm:spPr/>
    </dgm:pt>
    <dgm:pt modelId="{F8C69786-8C9E-CB48-BC1E-0CB90283B6AA}" type="pres">
      <dgm:prSet presAssocID="{DD5A2CAE-3EFB-4F79-843C-A3575B2C426A}" presName="hierRoot1" presStyleCnt="0"/>
      <dgm:spPr/>
    </dgm:pt>
    <dgm:pt modelId="{495FEFD7-3BBD-AD40-ACB2-E0BD836B83A7}" type="pres">
      <dgm:prSet presAssocID="{DD5A2CAE-3EFB-4F79-843C-A3575B2C426A}" presName="composite" presStyleCnt="0"/>
      <dgm:spPr/>
    </dgm:pt>
    <dgm:pt modelId="{A19AD86A-4D13-C34B-AF92-A8A9A5C16959}" type="pres">
      <dgm:prSet presAssocID="{DD5A2CAE-3EFB-4F79-843C-A3575B2C426A}" presName="background" presStyleLbl="node0" presStyleIdx="1" presStyleCnt="2"/>
      <dgm:spPr/>
    </dgm:pt>
    <dgm:pt modelId="{CDF641D6-DE40-8741-BCEC-9FE3AAAE0E51}" type="pres">
      <dgm:prSet presAssocID="{DD5A2CAE-3EFB-4F79-843C-A3575B2C426A}" presName="text" presStyleLbl="fgAcc0" presStyleIdx="1" presStyleCnt="2">
        <dgm:presLayoutVars>
          <dgm:chPref val="3"/>
        </dgm:presLayoutVars>
      </dgm:prSet>
      <dgm:spPr/>
    </dgm:pt>
    <dgm:pt modelId="{1FF6E621-5A75-F846-9CD5-6943F92E1533}" type="pres">
      <dgm:prSet presAssocID="{DD5A2CAE-3EFB-4F79-843C-A3575B2C426A}" presName="hierChild2" presStyleCnt="0"/>
      <dgm:spPr/>
    </dgm:pt>
  </dgm:ptLst>
  <dgm:cxnLst>
    <dgm:cxn modelId="{C1D1E42B-7DC5-4C67-8936-55A565BDCD09}" srcId="{DE963D8D-4844-4EC5-9D48-A2C5E8644686}" destId="{DD5A2CAE-3EFB-4F79-843C-A3575B2C426A}" srcOrd="1" destOrd="0" parTransId="{744CDDCE-A950-48FE-A756-840A0B0278E7}" sibTransId="{3E6CAB66-2898-4213-90FE-2248D14504B2}"/>
    <dgm:cxn modelId="{8FAB7830-DF3F-4694-B7EA-D2479339DAFD}" srcId="{DE963D8D-4844-4EC5-9D48-A2C5E8644686}" destId="{003DE50C-0064-4C8A-B365-E0EC9DB18A60}" srcOrd="0" destOrd="0" parTransId="{6B34DAA8-3893-43D3-BB3A-0C304D6B9549}" sibTransId="{86D9FA48-79BF-419E-875B-3AB1A9F36BA5}"/>
    <dgm:cxn modelId="{6210D453-F6BB-8C4E-A9A8-A77F714EC90B}" type="presOf" srcId="{003DE50C-0064-4C8A-B365-E0EC9DB18A60}" destId="{9FE858AE-9394-524C-9C38-E1C468618F6E}" srcOrd="0" destOrd="0" presId="urn:microsoft.com/office/officeart/2005/8/layout/hierarchy1"/>
    <dgm:cxn modelId="{2E26FF89-8672-6F4E-A75E-126DE002692D}" type="presOf" srcId="{DE963D8D-4844-4EC5-9D48-A2C5E8644686}" destId="{89FCB7E3-9F82-DC4E-9CA7-8D0036B9B540}" srcOrd="0" destOrd="0" presId="urn:microsoft.com/office/officeart/2005/8/layout/hierarchy1"/>
    <dgm:cxn modelId="{F0CE21C1-949D-3147-A45F-32A03B81BA90}" type="presOf" srcId="{DD5A2CAE-3EFB-4F79-843C-A3575B2C426A}" destId="{CDF641D6-DE40-8741-BCEC-9FE3AAAE0E51}" srcOrd="0" destOrd="0" presId="urn:microsoft.com/office/officeart/2005/8/layout/hierarchy1"/>
    <dgm:cxn modelId="{6D002407-A58A-624F-92B4-196C7A4FF9F9}" type="presParOf" srcId="{89FCB7E3-9F82-DC4E-9CA7-8D0036B9B540}" destId="{DE9EB861-FF6C-2944-8E21-C9BCA72E7F3B}" srcOrd="0" destOrd="0" presId="urn:microsoft.com/office/officeart/2005/8/layout/hierarchy1"/>
    <dgm:cxn modelId="{863BC07A-7D15-374D-970B-26E15FC234B2}" type="presParOf" srcId="{DE9EB861-FF6C-2944-8E21-C9BCA72E7F3B}" destId="{0506F720-1BD0-DE43-9FC7-48C8A497B354}" srcOrd="0" destOrd="0" presId="urn:microsoft.com/office/officeart/2005/8/layout/hierarchy1"/>
    <dgm:cxn modelId="{9219FCD3-2181-EA4B-90BE-D4D8E387905A}" type="presParOf" srcId="{0506F720-1BD0-DE43-9FC7-48C8A497B354}" destId="{2D7BA8B2-386D-FE41-9915-B21D2787023F}" srcOrd="0" destOrd="0" presId="urn:microsoft.com/office/officeart/2005/8/layout/hierarchy1"/>
    <dgm:cxn modelId="{46862EFE-1EDA-664E-B7F0-92CBC352C97F}" type="presParOf" srcId="{0506F720-1BD0-DE43-9FC7-48C8A497B354}" destId="{9FE858AE-9394-524C-9C38-E1C468618F6E}" srcOrd="1" destOrd="0" presId="urn:microsoft.com/office/officeart/2005/8/layout/hierarchy1"/>
    <dgm:cxn modelId="{00C85C6B-AF2C-F648-A94D-6E881A6EF76D}" type="presParOf" srcId="{DE9EB861-FF6C-2944-8E21-C9BCA72E7F3B}" destId="{E4F02F8F-D3EF-8240-909B-6C5732E5824A}" srcOrd="1" destOrd="0" presId="urn:microsoft.com/office/officeart/2005/8/layout/hierarchy1"/>
    <dgm:cxn modelId="{35611B7B-8841-864A-BAAE-0BFFDA1FDA45}" type="presParOf" srcId="{89FCB7E3-9F82-DC4E-9CA7-8D0036B9B540}" destId="{F8C69786-8C9E-CB48-BC1E-0CB90283B6AA}" srcOrd="1" destOrd="0" presId="urn:microsoft.com/office/officeart/2005/8/layout/hierarchy1"/>
    <dgm:cxn modelId="{954B6F21-6C31-A845-8BFF-17679A1E4A15}" type="presParOf" srcId="{F8C69786-8C9E-CB48-BC1E-0CB90283B6AA}" destId="{495FEFD7-3BBD-AD40-ACB2-E0BD836B83A7}" srcOrd="0" destOrd="0" presId="urn:microsoft.com/office/officeart/2005/8/layout/hierarchy1"/>
    <dgm:cxn modelId="{03C6F39B-00E2-CE45-82B5-EF6F20F77DCB}" type="presParOf" srcId="{495FEFD7-3BBD-AD40-ACB2-E0BD836B83A7}" destId="{A19AD86A-4D13-C34B-AF92-A8A9A5C16959}" srcOrd="0" destOrd="0" presId="urn:microsoft.com/office/officeart/2005/8/layout/hierarchy1"/>
    <dgm:cxn modelId="{A97A3FBD-4669-8241-9120-C2CACCEF6943}" type="presParOf" srcId="{495FEFD7-3BBD-AD40-ACB2-E0BD836B83A7}" destId="{CDF641D6-DE40-8741-BCEC-9FE3AAAE0E51}" srcOrd="1" destOrd="0" presId="urn:microsoft.com/office/officeart/2005/8/layout/hierarchy1"/>
    <dgm:cxn modelId="{C2AB0B0C-0F3C-C34A-A91C-4919A2226E00}" type="presParOf" srcId="{F8C69786-8C9E-CB48-BC1E-0CB90283B6AA}" destId="{1FF6E621-5A75-F846-9CD5-6943F92E15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CD8481-CF2A-9146-8D5D-7F31FA2E64FE}"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zh-CN" altLang="en-US"/>
        </a:p>
      </dgm:t>
    </dgm:pt>
    <dgm:pt modelId="{92985707-EB09-7249-8F0D-2B5A6A28151C}">
      <dgm:prSet phldrT="[文本]"/>
      <dgm:spPr>
        <a:solidFill>
          <a:srgbClr val="FF0000"/>
        </a:solidFill>
        <a:ln>
          <a:solidFill>
            <a:srgbClr val="FF0000"/>
          </a:solidFill>
        </a:ln>
      </dgm:spPr>
      <dgm:t>
        <a:bodyPr/>
        <a:lstStyle/>
        <a:p>
          <a:r>
            <a:rPr lang="zh-CN" altLang="en-US" dirty="0">
              <a:solidFill>
                <a:schemeClr val="tx1"/>
              </a:solidFill>
              <a:highlight>
                <a:srgbClr val="FF0000"/>
              </a:highlight>
            </a:rPr>
            <a:t>红</a:t>
          </a:r>
        </a:p>
      </dgm:t>
    </dgm:pt>
    <dgm:pt modelId="{F67A9160-E11A-7448-9D6D-7DE29739325C}" type="parTrans" cxnId="{64F1064C-1D10-A94C-8310-B5CF65DEE116}">
      <dgm:prSet/>
      <dgm:spPr/>
      <dgm:t>
        <a:bodyPr/>
        <a:lstStyle/>
        <a:p>
          <a:endParaRPr lang="zh-CN" altLang="en-US"/>
        </a:p>
      </dgm:t>
    </dgm:pt>
    <dgm:pt modelId="{9E71B2D5-6CB1-844E-8AB6-7283D55D291C}" type="sibTrans" cxnId="{64F1064C-1D10-A94C-8310-B5CF65DEE116}">
      <dgm:prSet/>
      <dgm:spPr/>
      <dgm:t>
        <a:bodyPr/>
        <a:lstStyle/>
        <a:p>
          <a:endParaRPr lang="zh-CN" altLang="en-US"/>
        </a:p>
      </dgm:t>
    </dgm:pt>
    <dgm:pt modelId="{6410F65E-7847-1944-8EFE-57FD03D9C5F3}">
      <dgm:prSet phldrT="[文本]"/>
      <dgm:spPr>
        <a:solidFill>
          <a:srgbClr val="00B050"/>
        </a:solidFill>
      </dgm:spPr>
      <dgm:t>
        <a:bodyPr/>
        <a:lstStyle/>
        <a:p>
          <a:r>
            <a:rPr lang="zh-CN" altLang="en-US" dirty="0">
              <a:solidFill>
                <a:schemeClr val="tx1"/>
              </a:solidFill>
            </a:rPr>
            <a:t>绿</a:t>
          </a:r>
        </a:p>
      </dgm:t>
    </dgm:pt>
    <dgm:pt modelId="{B2740D35-7CFF-114C-B9BB-D16CC837529C}" type="parTrans" cxnId="{F4332BAA-28C2-D344-95AE-6C53B70518BF}">
      <dgm:prSet/>
      <dgm:spPr/>
      <dgm:t>
        <a:bodyPr/>
        <a:lstStyle/>
        <a:p>
          <a:endParaRPr lang="zh-CN" altLang="en-US"/>
        </a:p>
      </dgm:t>
    </dgm:pt>
    <dgm:pt modelId="{6F5EE174-0490-DC42-A93D-D01FA48F1CA5}" type="sibTrans" cxnId="{F4332BAA-28C2-D344-95AE-6C53B70518BF}">
      <dgm:prSet/>
      <dgm:spPr/>
      <dgm:t>
        <a:bodyPr/>
        <a:lstStyle/>
        <a:p>
          <a:endParaRPr lang="zh-CN" altLang="en-US"/>
        </a:p>
      </dgm:t>
    </dgm:pt>
    <dgm:pt modelId="{83A3BF57-6BD2-E348-9AF3-35655360E50C}">
      <dgm:prSet phldrT="[文本]"/>
      <dgm:spPr>
        <a:solidFill>
          <a:srgbClr val="FFFF00"/>
        </a:solidFill>
        <a:ln>
          <a:noFill/>
        </a:ln>
      </dgm:spPr>
      <dgm:t>
        <a:bodyPr/>
        <a:lstStyle/>
        <a:p>
          <a:r>
            <a:rPr lang="zh-CN" altLang="en-US" dirty="0">
              <a:solidFill>
                <a:schemeClr val="tx1"/>
              </a:solidFill>
            </a:rPr>
            <a:t>重构</a:t>
          </a:r>
        </a:p>
      </dgm:t>
    </dgm:pt>
    <dgm:pt modelId="{CF29BE46-66AC-744F-8DB8-5B12273634C7}" type="parTrans" cxnId="{6F1A9191-2930-BE4D-8479-5C943E126670}">
      <dgm:prSet/>
      <dgm:spPr/>
      <dgm:t>
        <a:bodyPr/>
        <a:lstStyle/>
        <a:p>
          <a:endParaRPr lang="zh-CN" altLang="en-US"/>
        </a:p>
      </dgm:t>
    </dgm:pt>
    <dgm:pt modelId="{ED3E2194-3BDF-0E4F-B8AE-9C13FFBF8CB5}" type="sibTrans" cxnId="{6F1A9191-2930-BE4D-8479-5C943E126670}">
      <dgm:prSet/>
      <dgm:spPr/>
      <dgm:t>
        <a:bodyPr/>
        <a:lstStyle/>
        <a:p>
          <a:endParaRPr lang="zh-CN" altLang="en-US"/>
        </a:p>
      </dgm:t>
    </dgm:pt>
    <dgm:pt modelId="{56BAA939-850A-144A-902C-BDCF340BC4F2}" type="pres">
      <dgm:prSet presAssocID="{7ACD8481-CF2A-9146-8D5D-7F31FA2E64FE}" presName="cycle" presStyleCnt="0">
        <dgm:presLayoutVars>
          <dgm:dir/>
          <dgm:resizeHandles val="exact"/>
        </dgm:presLayoutVars>
      </dgm:prSet>
      <dgm:spPr/>
    </dgm:pt>
    <dgm:pt modelId="{900BE954-62CB-7343-8887-95BFAF2D373D}" type="pres">
      <dgm:prSet presAssocID="{92985707-EB09-7249-8F0D-2B5A6A28151C}" presName="node" presStyleLbl="node1" presStyleIdx="0" presStyleCnt="3" custScaleX="70788" custScaleY="70788">
        <dgm:presLayoutVars>
          <dgm:bulletEnabled val="1"/>
        </dgm:presLayoutVars>
      </dgm:prSet>
      <dgm:spPr/>
    </dgm:pt>
    <dgm:pt modelId="{D0AC33C7-AE1E-C140-9554-BD078E94E0A7}" type="pres">
      <dgm:prSet presAssocID="{9E71B2D5-6CB1-844E-8AB6-7283D55D291C}" presName="sibTrans" presStyleLbl="sibTrans2D1" presStyleIdx="0" presStyleCnt="3"/>
      <dgm:spPr/>
    </dgm:pt>
    <dgm:pt modelId="{8C97EB73-ED48-B247-8BB3-F274F9B0A75E}" type="pres">
      <dgm:prSet presAssocID="{9E71B2D5-6CB1-844E-8AB6-7283D55D291C}" presName="connectorText" presStyleLbl="sibTrans2D1" presStyleIdx="0" presStyleCnt="3"/>
      <dgm:spPr/>
    </dgm:pt>
    <dgm:pt modelId="{9D350412-EBE8-E84F-BF82-429315949012}" type="pres">
      <dgm:prSet presAssocID="{6410F65E-7847-1944-8EFE-57FD03D9C5F3}" presName="node" presStyleLbl="node1" presStyleIdx="1" presStyleCnt="3" custScaleX="70788" custScaleY="70788" custRadScaleRad="103418" custRadScaleInc="-1842">
        <dgm:presLayoutVars>
          <dgm:bulletEnabled val="1"/>
        </dgm:presLayoutVars>
      </dgm:prSet>
      <dgm:spPr/>
    </dgm:pt>
    <dgm:pt modelId="{3F3CD752-9906-B743-B08D-5F5BA66ECFD1}" type="pres">
      <dgm:prSet presAssocID="{6F5EE174-0490-DC42-A93D-D01FA48F1CA5}" presName="sibTrans" presStyleLbl="sibTrans2D1" presStyleIdx="1" presStyleCnt="3"/>
      <dgm:spPr/>
    </dgm:pt>
    <dgm:pt modelId="{FA54BF5D-8111-1444-B724-9662D08B5776}" type="pres">
      <dgm:prSet presAssocID="{6F5EE174-0490-DC42-A93D-D01FA48F1CA5}" presName="connectorText" presStyleLbl="sibTrans2D1" presStyleIdx="1" presStyleCnt="3"/>
      <dgm:spPr/>
    </dgm:pt>
    <dgm:pt modelId="{2F5F1629-E293-8447-BE1E-0FB813725472}" type="pres">
      <dgm:prSet presAssocID="{83A3BF57-6BD2-E348-9AF3-35655360E50C}" presName="node" presStyleLbl="node1" presStyleIdx="2" presStyleCnt="3" custScaleX="70788" custScaleY="70788">
        <dgm:presLayoutVars>
          <dgm:bulletEnabled val="1"/>
        </dgm:presLayoutVars>
      </dgm:prSet>
      <dgm:spPr/>
    </dgm:pt>
    <dgm:pt modelId="{AFC0A657-AA33-364C-9307-B7BED77D2037}" type="pres">
      <dgm:prSet presAssocID="{ED3E2194-3BDF-0E4F-B8AE-9C13FFBF8CB5}" presName="sibTrans" presStyleLbl="sibTrans2D1" presStyleIdx="2" presStyleCnt="3"/>
      <dgm:spPr/>
    </dgm:pt>
    <dgm:pt modelId="{B1A5C2B8-B383-8340-8F92-CCD177D301D9}" type="pres">
      <dgm:prSet presAssocID="{ED3E2194-3BDF-0E4F-B8AE-9C13FFBF8CB5}" presName="connectorText" presStyleLbl="sibTrans2D1" presStyleIdx="2" presStyleCnt="3"/>
      <dgm:spPr/>
    </dgm:pt>
  </dgm:ptLst>
  <dgm:cxnLst>
    <dgm:cxn modelId="{E3E4910E-74E5-3D4A-A7FA-9FEA8AB09711}" type="presOf" srcId="{9E71B2D5-6CB1-844E-8AB6-7283D55D291C}" destId="{D0AC33C7-AE1E-C140-9554-BD078E94E0A7}" srcOrd="0" destOrd="0" presId="urn:microsoft.com/office/officeart/2005/8/layout/cycle2"/>
    <dgm:cxn modelId="{9950701A-CE9F-6F4A-AC60-277133090D97}" type="presOf" srcId="{ED3E2194-3BDF-0E4F-B8AE-9C13FFBF8CB5}" destId="{B1A5C2B8-B383-8340-8F92-CCD177D301D9}" srcOrd="1" destOrd="0" presId="urn:microsoft.com/office/officeart/2005/8/layout/cycle2"/>
    <dgm:cxn modelId="{91B04A21-59CF-A54E-8A55-F6F970AE8FFA}" type="presOf" srcId="{83A3BF57-6BD2-E348-9AF3-35655360E50C}" destId="{2F5F1629-E293-8447-BE1E-0FB813725472}" srcOrd="0" destOrd="0" presId="urn:microsoft.com/office/officeart/2005/8/layout/cycle2"/>
    <dgm:cxn modelId="{17A7C82F-E084-1540-8DBD-B58F7C95B6C4}" type="presOf" srcId="{7ACD8481-CF2A-9146-8D5D-7F31FA2E64FE}" destId="{56BAA939-850A-144A-902C-BDCF340BC4F2}" srcOrd="0" destOrd="0" presId="urn:microsoft.com/office/officeart/2005/8/layout/cycle2"/>
    <dgm:cxn modelId="{4504873E-F6FC-ED48-9EC8-D13AEAB80E5F}" type="presOf" srcId="{6F5EE174-0490-DC42-A93D-D01FA48F1CA5}" destId="{FA54BF5D-8111-1444-B724-9662D08B5776}" srcOrd="1" destOrd="0" presId="urn:microsoft.com/office/officeart/2005/8/layout/cycle2"/>
    <dgm:cxn modelId="{64F1064C-1D10-A94C-8310-B5CF65DEE116}" srcId="{7ACD8481-CF2A-9146-8D5D-7F31FA2E64FE}" destId="{92985707-EB09-7249-8F0D-2B5A6A28151C}" srcOrd="0" destOrd="0" parTransId="{F67A9160-E11A-7448-9D6D-7DE29739325C}" sibTransId="{9E71B2D5-6CB1-844E-8AB6-7283D55D291C}"/>
    <dgm:cxn modelId="{4BF8846E-86A0-3B43-A82B-972029B0B6EF}" type="presOf" srcId="{ED3E2194-3BDF-0E4F-B8AE-9C13FFBF8CB5}" destId="{AFC0A657-AA33-364C-9307-B7BED77D2037}" srcOrd="0" destOrd="0" presId="urn:microsoft.com/office/officeart/2005/8/layout/cycle2"/>
    <dgm:cxn modelId="{106D1F7D-460E-C14B-9A92-E3E3FC03FC9B}" type="presOf" srcId="{6F5EE174-0490-DC42-A93D-D01FA48F1CA5}" destId="{3F3CD752-9906-B743-B08D-5F5BA66ECFD1}" srcOrd="0" destOrd="0" presId="urn:microsoft.com/office/officeart/2005/8/layout/cycle2"/>
    <dgm:cxn modelId="{6F1A9191-2930-BE4D-8479-5C943E126670}" srcId="{7ACD8481-CF2A-9146-8D5D-7F31FA2E64FE}" destId="{83A3BF57-6BD2-E348-9AF3-35655360E50C}" srcOrd="2" destOrd="0" parTransId="{CF29BE46-66AC-744F-8DB8-5B12273634C7}" sibTransId="{ED3E2194-3BDF-0E4F-B8AE-9C13FFBF8CB5}"/>
    <dgm:cxn modelId="{80A46298-9270-8A4A-9CD7-CA4AF87ADAD2}" type="presOf" srcId="{9E71B2D5-6CB1-844E-8AB6-7283D55D291C}" destId="{8C97EB73-ED48-B247-8BB3-F274F9B0A75E}" srcOrd="1" destOrd="0" presId="urn:microsoft.com/office/officeart/2005/8/layout/cycle2"/>
    <dgm:cxn modelId="{F4332BAA-28C2-D344-95AE-6C53B70518BF}" srcId="{7ACD8481-CF2A-9146-8D5D-7F31FA2E64FE}" destId="{6410F65E-7847-1944-8EFE-57FD03D9C5F3}" srcOrd="1" destOrd="0" parTransId="{B2740D35-7CFF-114C-B9BB-D16CC837529C}" sibTransId="{6F5EE174-0490-DC42-A93D-D01FA48F1CA5}"/>
    <dgm:cxn modelId="{BA4A65AE-FF2F-C54B-B37E-F79FB0224328}" type="presOf" srcId="{92985707-EB09-7249-8F0D-2B5A6A28151C}" destId="{900BE954-62CB-7343-8887-95BFAF2D373D}" srcOrd="0" destOrd="0" presId="urn:microsoft.com/office/officeart/2005/8/layout/cycle2"/>
    <dgm:cxn modelId="{EA9F2CB0-4A29-5C40-A28B-718772382365}" type="presOf" srcId="{6410F65E-7847-1944-8EFE-57FD03D9C5F3}" destId="{9D350412-EBE8-E84F-BF82-429315949012}" srcOrd="0" destOrd="0" presId="urn:microsoft.com/office/officeart/2005/8/layout/cycle2"/>
    <dgm:cxn modelId="{0039678C-F1EC-914C-A1A5-F9457EBB46F2}" type="presParOf" srcId="{56BAA939-850A-144A-902C-BDCF340BC4F2}" destId="{900BE954-62CB-7343-8887-95BFAF2D373D}" srcOrd="0" destOrd="0" presId="urn:microsoft.com/office/officeart/2005/8/layout/cycle2"/>
    <dgm:cxn modelId="{13F595BB-263D-1F47-AEDF-0D29077DD8ED}" type="presParOf" srcId="{56BAA939-850A-144A-902C-BDCF340BC4F2}" destId="{D0AC33C7-AE1E-C140-9554-BD078E94E0A7}" srcOrd="1" destOrd="0" presId="urn:microsoft.com/office/officeart/2005/8/layout/cycle2"/>
    <dgm:cxn modelId="{E51870BD-C9E8-4544-8391-0EB611935A3A}" type="presParOf" srcId="{D0AC33C7-AE1E-C140-9554-BD078E94E0A7}" destId="{8C97EB73-ED48-B247-8BB3-F274F9B0A75E}" srcOrd="0" destOrd="0" presId="urn:microsoft.com/office/officeart/2005/8/layout/cycle2"/>
    <dgm:cxn modelId="{189D4444-F098-3845-8C49-C5E68DAEA2CC}" type="presParOf" srcId="{56BAA939-850A-144A-902C-BDCF340BC4F2}" destId="{9D350412-EBE8-E84F-BF82-429315949012}" srcOrd="2" destOrd="0" presId="urn:microsoft.com/office/officeart/2005/8/layout/cycle2"/>
    <dgm:cxn modelId="{C482C6E5-E70A-8943-9010-A8956D58FD6B}" type="presParOf" srcId="{56BAA939-850A-144A-902C-BDCF340BC4F2}" destId="{3F3CD752-9906-B743-B08D-5F5BA66ECFD1}" srcOrd="3" destOrd="0" presId="urn:microsoft.com/office/officeart/2005/8/layout/cycle2"/>
    <dgm:cxn modelId="{6ECBA0BC-C474-204C-BDAF-E23B64CED108}" type="presParOf" srcId="{3F3CD752-9906-B743-B08D-5F5BA66ECFD1}" destId="{FA54BF5D-8111-1444-B724-9662D08B5776}" srcOrd="0" destOrd="0" presId="urn:microsoft.com/office/officeart/2005/8/layout/cycle2"/>
    <dgm:cxn modelId="{9271B1F7-B326-EB4E-B8B9-5C8AE9DC980A}" type="presParOf" srcId="{56BAA939-850A-144A-902C-BDCF340BC4F2}" destId="{2F5F1629-E293-8447-BE1E-0FB813725472}" srcOrd="4" destOrd="0" presId="urn:microsoft.com/office/officeart/2005/8/layout/cycle2"/>
    <dgm:cxn modelId="{BB4203B5-CC72-C745-B3D6-71AEE8BA918D}" type="presParOf" srcId="{56BAA939-850A-144A-902C-BDCF340BC4F2}" destId="{AFC0A657-AA33-364C-9307-B7BED77D2037}" srcOrd="5" destOrd="0" presId="urn:microsoft.com/office/officeart/2005/8/layout/cycle2"/>
    <dgm:cxn modelId="{349E3858-FC01-6746-9539-FA5F60F05302}" type="presParOf" srcId="{AFC0A657-AA33-364C-9307-B7BED77D2037}" destId="{B1A5C2B8-B383-8340-8F92-CCD177D301D9}" srcOrd="0" destOrd="0" presId="urn:microsoft.com/office/officeart/2005/8/layout/cycle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7CE553-3DB0-482B-A09E-A6080051ED9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A4B67D3-7A5F-4971-ADA2-817C73390FFA}">
      <dgm:prSet/>
      <dgm:spPr/>
      <dgm:t>
        <a:bodyPr/>
        <a:lstStyle/>
        <a:p>
          <a:pPr>
            <a:defRPr b="1"/>
          </a:pPr>
          <a:r>
            <a:rPr kumimoji="1" lang="zh-CN"/>
            <a:t>单元测试</a:t>
          </a:r>
          <a:endParaRPr lang="en-US"/>
        </a:p>
      </dgm:t>
    </dgm:pt>
    <dgm:pt modelId="{A0F3C124-A664-469E-AB0B-83D30C65B105}" type="parTrans" cxnId="{95099D6A-2FD0-4A06-B86D-5B9C0752D63D}">
      <dgm:prSet/>
      <dgm:spPr/>
      <dgm:t>
        <a:bodyPr/>
        <a:lstStyle/>
        <a:p>
          <a:endParaRPr lang="en-US"/>
        </a:p>
      </dgm:t>
    </dgm:pt>
    <dgm:pt modelId="{A825CCE9-30B3-4539-A564-80B2EB5905C4}" type="sibTrans" cxnId="{95099D6A-2FD0-4A06-B86D-5B9C0752D63D}">
      <dgm:prSet/>
      <dgm:spPr/>
      <dgm:t>
        <a:bodyPr/>
        <a:lstStyle/>
        <a:p>
          <a:endParaRPr lang="en-US"/>
        </a:p>
      </dgm:t>
    </dgm:pt>
    <dgm:pt modelId="{FA334A4C-9C59-4FF7-850E-7584BCF07D6F}">
      <dgm:prSet/>
      <dgm:spPr/>
      <dgm:t>
        <a:bodyPr/>
        <a:lstStyle/>
        <a:p>
          <a:r>
            <a:rPr kumimoji="1" lang="zh-CN" dirty="0"/>
            <a:t>旨在对小型功能单元进行测试</a:t>
          </a:r>
          <a:endParaRPr lang="en-US" dirty="0"/>
        </a:p>
      </dgm:t>
    </dgm:pt>
    <dgm:pt modelId="{B9FB328F-ADF7-4EEB-99AF-BDCC4F717975}" type="parTrans" cxnId="{2777A625-FD0E-444F-B9BF-4CBA8E0C8B4B}">
      <dgm:prSet/>
      <dgm:spPr/>
      <dgm:t>
        <a:bodyPr/>
        <a:lstStyle/>
        <a:p>
          <a:endParaRPr lang="en-US"/>
        </a:p>
      </dgm:t>
    </dgm:pt>
    <dgm:pt modelId="{4E8D0824-9604-4B39-9F19-199F130EED1F}" type="sibTrans" cxnId="{2777A625-FD0E-444F-B9BF-4CBA8E0C8B4B}">
      <dgm:prSet/>
      <dgm:spPr/>
      <dgm:t>
        <a:bodyPr/>
        <a:lstStyle/>
        <a:p>
          <a:endParaRPr lang="en-US"/>
        </a:p>
      </dgm:t>
    </dgm:pt>
    <dgm:pt modelId="{E26157F3-C3FA-4E8D-B6F1-D4E175B4E03E}">
      <dgm:prSet/>
      <dgm:spPr/>
      <dgm:t>
        <a:bodyPr/>
        <a:lstStyle/>
        <a:p>
          <a:r>
            <a:rPr kumimoji="1" lang="zh-CN" dirty="0"/>
            <a:t>对于其他所有外部依赖，使用测试替身</a:t>
          </a:r>
          <a:r>
            <a:rPr kumimoji="1" lang="en-US" altLang="zh-CN" dirty="0"/>
            <a:t>(Mock)</a:t>
          </a:r>
          <a:r>
            <a:rPr kumimoji="1" lang="zh-CN" dirty="0"/>
            <a:t>对其他依赖进行隔离</a:t>
          </a:r>
          <a:endParaRPr lang="en-US" dirty="0"/>
        </a:p>
      </dgm:t>
    </dgm:pt>
    <dgm:pt modelId="{82E0FC0A-C91C-4296-93D5-DAC95250A89D}" type="parTrans" cxnId="{3FAC7D2B-4051-4995-AE9E-8EF73B6CF33D}">
      <dgm:prSet/>
      <dgm:spPr/>
      <dgm:t>
        <a:bodyPr/>
        <a:lstStyle/>
        <a:p>
          <a:endParaRPr lang="en-US"/>
        </a:p>
      </dgm:t>
    </dgm:pt>
    <dgm:pt modelId="{35E66C79-8AEE-4506-9219-75678E4127D3}" type="sibTrans" cxnId="{3FAC7D2B-4051-4995-AE9E-8EF73B6CF33D}">
      <dgm:prSet/>
      <dgm:spPr/>
      <dgm:t>
        <a:bodyPr/>
        <a:lstStyle/>
        <a:p>
          <a:endParaRPr lang="en-US"/>
        </a:p>
      </dgm:t>
    </dgm:pt>
    <dgm:pt modelId="{B4EED4E7-FD04-409A-9F01-43AE24026660}">
      <dgm:prSet/>
      <dgm:spPr/>
      <dgm:t>
        <a:bodyPr/>
        <a:lstStyle/>
        <a:p>
          <a:pPr>
            <a:defRPr b="1"/>
          </a:pPr>
          <a:r>
            <a:rPr kumimoji="1" lang="zh-CN"/>
            <a:t>功能测试和验收测试</a:t>
          </a:r>
          <a:endParaRPr lang="en-US"/>
        </a:p>
      </dgm:t>
    </dgm:pt>
    <dgm:pt modelId="{28C97C6C-9767-4B20-8438-06A1E8BDFB8C}" type="parTrans" cxnId="{17CF8477-387A-42D6-B1A5-7B33CBD84CA4}">
      <dgm:prSet/>
      <dgm:spPr/>
      <dgm:t>
        <a:bodyPr/>
        <a:lstStyle/>
        <a:p>
          <a:endParaRPr lang="en-US"/>
        </a:p>
      </dgm:t>
    </dgm:pt>
    <dgm:pt modelId="{E07B39DC-4F50-470C-8E0E-791B6D4C6564}" type="sibTrans" cxnId="{17CF8477-387A-42D6-B1A5-7B33CBD84CA4}">
      <dgm:prSet/>
      <dgm:spPr/>
      <dgm:t>
        <a:bodyPr/>
        <a:lstStyle/>
        <a:p>
          <a:endParaRPr lang="en-US"/>
        </a:p>
      </dgm:t>
    </dgm:pt>
    <dgm:pt modelId="{37D85250-7EEE-4CE0-B049-DBD42606E91E}">
      <dgm:prSet/>
      <dgm:spPr/>
      <dgm:t>
        <a:bodyPr/>
        <a:lstStyle/>
        <a:p>
          <a:r>
            <a:rPr kumimoji="1" lang="zh-CN" dirty="0"/>
            <a:t>旨在核实整个应用程序像预期的那样工作</a:t>
          </a:r>
          <a:endParaRPr lang="en-US" dirty="0"/>
        </a:p>
      </dgm:t>
    </dgm:pt>
    <dgm:pt modelId="{E71A7D30-242E-4DB5-9568-F396BFEB8053}" type="parTrans" cxnId="{0F32437D-8D47-4E14-9DC2-BF3D2BAB21F2}">
      <dgm:prSet/>
      <dgm:spPr/>
      <dgm:t>
        <a:bodyPr/>
        <a:lstStyle/>
        <a:p>
          <a:endParaRPr lang="en-US"/>
        </a:p>
      </dgm:t>
    </dgm:pt>
    <dgm:pt modelId="{55525838-8F6D-49A3-ABA4-C6C75731EFE6}" type="sibTrans" cxnId="{0F32437D-8D47-4E14-9DC2-BF3D2BAB21F2}">
      <dgm:prSet/>
      <dgm:spPr/>
      <dgm:t>
        <a:bodyPr/>
        <a:lstStyle/>
        <a:p>
          <a:endParaRPr lang="en-US"/>
        </a:p>
      </dgm:t>
    </dgm:pt>
    <dgm:pt modelId="{C34D8562-56C2-4BC5-A7C5-22AEED142446}">
      <dgm:prSet/>
      <dgm:spPr/>
      <dgm:t>
        <a:bodyPr/>
        <a:lstStyle/>
        <a:p>
          <a:r>
            <a:rPr kumimoji="1" lang="zh-CN"/>
            <a:t>用于确保整个系统或者功能对用户看来可以正常工作</a:t>
          </a:r>
          <a:endParaRPr lang="en-US" dirty="0"/>
        </a:p>
      </dgm:t>
    </dgm:pt>
    <dgm:pt modelId="{11BB5650-D950-4D72-A8AD-174C0136DF92}" type="parTrans" cxnId="{611A6507-9A32-4B0B-B2D9-891B9DDCEE6D}">
      <dgm:prSet/>
      <dgm:spPr/>
      <dgm:t>
        <a:bodyPr/>
        <a:lstStyle/>
        <a:p>
          <a:endParaRPr lang="en-US"/>
        </a:p>
      </dgm:t>
    </dgm:pt>
    <dgm:pt modelId="{9EDAE74D-6A52-495C-948D-061E36D1B977}" type="sibTrans" cxnId="{611A6507-9A32-4B0B-B2D9-891B9DDCEE6D}">
      <dgm:prSet/>
      <dgm:spPr/>
      <dgm:t>
        <a:bodyPr/>
        <a:lstStyle/>
        <a:p>
          <a:endParaRPr lang="en-US"/>
        </a:p>
      </dgm:t>
    </dgm:pt>
    <dgm:pt modelId="{47F8EE6E-2311-4C71-B549-CE07A0D01B8F}">
      <dgm:prSet/>
      <dgm:spPr/>
      <dgm:t>
        <a:bodyPr/>
        <a:lstStyle/>
        <a:p>
          <a:pPr>
            <a:defRPr b="1"/>
          </a:pPr>
          <a:r>
            <a:rPr kumimoji="1" lang="zh-CN"/>
            <a:t>集成测试</a:t>
          </a:r>
          <a:endParaRPr lang="en-US"/>
        </a:p>
      </dgm:t>
    </dgm:pt>
    <dgm:pt modelId="{48BE5EF7-E413-41FA-8A86-708F051ECD6C}" type="parTrans" cxnId="{81C3C6A8-39DD-4DFC-BDBD-A92C9741AFDD}">
      <dgm:prSet/>
      <dgm:spPr/>
      <dgm:t>
        <a:bodyPr/>
        <a:lstStyle/>
        <a:p>
          <a:endParaRPr lang="en-US"/>
        </a:p>
      </dgm:t>
    </dgm:pt>
    <dgm:pt modelId="{29E7174B-5D00-4034-B74B-2A75A2AA52D1}" type="sibTrans" cxnId="{81C3C6A8-39DD-4DFC-BDBD-A92C9741AFDD}">
      <dgm:prSet/>
      <dgm:spPr/>
      <dgm:t>
        <a:bodyPr/>
        <a:lstStyle/>
        <a:p>
          <a:endParaRPr lang="en-US"/>
        </a:p>
      </dgm:t>
    </dgm:pt>
    <dgm:pt modelId="{CCD717FA-2A82-4750-89C2-CD94C5D95F1A}">
      <dgm:prSet/>
      <dgm:spPr/>
      <dgm:t>
        <a:bodyPr/>
        <a:lstStyle/>
        <a:p>
          <a:r>
            <a:rPr kumimoji="1" lang="zh-CN" dirty="0"/>
            <a:t>旨在核实各个单元、模块、应用程序乃至系统被妥善的集成在一起</a:t>
          </a:r>
          <a:endParaRPr lang="en-US" dirty="0"/>
        </a:p>
      </dgm:t>
    </dgm:pt>
    <dgm:pt modelId="{1B76B5AE-6E90-4026-9F64-37CC6986B8D8}" type="parTrans" cxnId="{842D63E2-2405-44A7-990D-92A745F4B714}">
      <dgm:prSet/>
      <dgm:spPr/>
      <dgm:t>
        <a:bodyPr/>
        <a:lstStyle/>
        <a:p>
          <a:endParaRPr lang="en-US"/>
        </a:p>
      </dgm:t>
    </dgm:pt>
    <dgm:pt modelId="{79153FA7-99DA-4107-8DC5-65CF4139A518}" type="sibTrans" cxnId="{842D63E2-2405-44A7-990D-92A745F4B714}">
      <dgm:prSet/>
      <dgm:spPr/>
      <dgm:t>
        <a:bodyPr/>
        <a:lstStyle/>
        <a:p>
          <a:endParaRPr lang="en-US"/>
        </a:p>
      </dgm:t>
    </dgm:pt>
    <dgm:pt modelId="{189F2E26-810B-9241-89EC-69027546DFAF}" type="pres">
      <dgm:prSet presAssocID="{397CE553-3DB0-482B-A09E-A6080051ED9B}" presName="linear" presStyleCnt="0">
        <dgm:presLayoutVars>
          <dgm:dir/>
          <dgm:animLvl val="lvl"/>
          <dgm:resizeHandles val="exact"/>
        </dgm:presLayoutVars>
      </dgm:prSet>
      <dgm:spPr/>
    </dgm:pt>
    <dgm:pt modelId="{F999A6A5-3CA8-A94F-A1FE-8C678E737167}" type="pres">
      <dgm:prSet presAssocID="{2A4B67D3-7A5F-4971-ADA2-817C73390FFA}" presName="parentLin" presStyleCnt="0"/>
      <dgm:spPr/>
    </dgm:pt>
    <dgm:pt modelId="{7B7C9CC7-D415-744B-B670-15B3AE0F427D}" type="pres">
      <dgm:prSet presAssocID="{2A4B67D3-7A5F-4971-ADA2-817C73390FFA}" presName="parentLeftMargin" presStyleLbl="node1" presStyleIdx="0" presStyleCnt="3"/>
      <dgm:spPr/>
    </dgm:pt>
    <dgm:pt modelId="{E5E2221B-54AE-8B44-9421-A1119E7C3659}" type="pres">
      <dgm:prSet presAssocID="{2A4B67D3-7A5F-4971-ADA2-817C73390FFA}" presName="parentText" presStyleLbl="node1" presStyleIdx="0" presStyleCnt="3">
        <dgm:presLayoutVars>
          <dgm:chMax val="0"/>
          <dgm:bulletEnabled val="1"/>
        </dgm:presLayoutVars>
      </dgm:prSet>
      <dgm:spPr/>
    </dgm:pt>
    <dgm:pt modelId="{B33BD51C-8808-944D-A8CD-FA2DBA7924CA}" type="pres">
      <dgm:prSet presAssocID="{2A4B67D3-7A5F-4971-ADA2-817C73390FFA}" presName="negativeSpace" presStyleCnt="0"/>
      <dgm:spPr/>
    </dgm:pt>
    <dgm:pt modelId="{3723786B-7D90-9D41-89DB-65E33824099E}" type="pres">
      <dgm:prSet presAssocID="{2A4B67D3-7A5F-4971-ADA2-817C73390FFA}" presName="childText" presStyleLbl="conFgAcc1" presStyleIdx="0" presStyleCnt="3">
        <dgm:presLayoutVars>
          <dgm:bulletEnabled val="1"/>
        </dgm:presLayoutVars>
      </dgm:prSet>
      <dgm:spPr/>
    </dgm:pt>
    <dgm:pt modelId="{994DAD65-1F53-CD43-87D4-5480F05FC1B8}" type="pres">
      <dgm:prSet presAssocID="{A825CCE9-30B3-4539-A564-80B2EB5905C4}" presName="spaceBetweenRectangles" presStyleCnt="0"/>
      <dgm:spPr/>
    </dgm:pt>
    <dgm:pt modelId="{00A5CBDF-F051-4846-8FD5-6D09BAAA1EA7}" type="pres">
      <dgm:prSet presAssocID="{47F8EE6E-2311-4C71-B549-CE07A0D01B8F}" presName="parentLin" presStyleCnt="0"/>
      <dgm:spPr/>
    </dgm:pt>
    <dgm:pt modelId="{16B065B7-BFC1-4E46-81FD-F86C0DAF2A87}" type="pres">
      <dgm:prSet presAssocID="{47F8EE6E-2311-4C71-B549-CE07A0D01B8F}" presName="parentLeftMargin" presStyleLbl="node1" presStyleIdx="0" presStyleCnt="3"/>
      <dgm:spPr/>
    </dgm:pt>
    <dgm:pt modelId="{7A0D7D49-7D2A-994D-BA2F-7FAA48D29B43}" type="pres">
      <dgm:prSet presAssocID="{47F8EE6E-2311-4C71-B549-CE07A0D01B8F}" presName="parentText" presStyleLbl="node1" presStyleIdx="1" presStyleCnt="3">
        <dgm:presLayoutVars>
          <dgm:chMax val="0"/>
          <dgm:bulletEnabled val="1"/>
        </dgm:presLayoutVars>
      </dgm:prSet>
      <dgm:spPr/>
    </dgm:pt>
    <dgm:pt modelId="{16A521F8-E7A5-474C-A50F-25EAB0B64888}" type="pres">
      <dgm:prSet presAssocID="{47F8EE6E-2311-4C71-B549-CE07A0D01B8F}" presName="negativeSpace" presStyleCnt="0"/>
      <dgm:spPr/>
    </dgm:pt>
    <dgm:pt modelId="{22B9D979-DABD-7D42-9F05-73B2FD6D9F8F}" type="pres">
      <dgm:prSet presAssocID="{47F8EE6E-2311-4C71-B549-CE07A0D01B8F}" presName="childText" presStyleLbl="conFgAcc1" presStyleIdx="1" presStyleCnt="3">
        <dgm:presLayoutVars>
          <dgm:bulletEnabled val="1"/>
        </dgm:presLayoutVars>
      </dgm:prSet>
      <dgm:spPr/>
    </dgm:pt>
    <dgm:pt modelId="{A8095523-0CFB-2A40-8D87-BC41627702EB}" type="pres">
      <dgm:prSet presAssocID="{29E7174B-5D00-4034-B74B-2A75A2AA52D1}" presName="spaceBetweenRectangles" presStyleCnt="0"/>
      <dgm:spPr/>
    </dgm:pt>
    <dgm:pt modelId="{6F7A07D6-5E8D-9F41-BD19-CC291FAB17FD}" type="pres">
      <dgm:prSet presAssocID="{B4EED4E7-FD04-409A-9F01-43AE24026660}" presName="parentLin" presStyleCnt="0"/>
      <dgm:spPr/>
    </dgm:pt>
    <dgm:pt modelId="{BB2922EE-7A76-CB46-8DA2-79E75D77811D}" type="pres">
      <dgm:prSet presAssocID="{B4EED4E7-FD04-409A-9F01-43AE24026660}" presName="parentLeftMargin" presStyleLbl="node1" presStyleIdx="1" presStyleCnt="3"/>
      <dgm:spPr/>
    </dgm:pt>
    <dgm:pt modelId="{D0C93C88-9D41-5741-AAA2-884AB1D4D86E}" type="pres">
      <dgm:prSet presAssocID="{B4EED4E7-FD04-409A-9F01-43AE24026660}" presName="parentText" presStyleLbl="node1" presStyleIdx="2" presStyleCnt="3">
        <dgm:presLayoutVars>
          <dgm:chMax val="0"/>
          <dgm:bulletEnabled val="1"/>
        </dgm:presLayoutVars>
      </dgm:prSet>
      <dgm:spPr/>
    </dgm:pt>
    <dgm:pt modelId="{41092AE3-8B3A-044C-B2FC-3D81210712FD}" type="pres">
      <dgm:prSet presAssocID="{B4EED4E7-FD04-409A-9F01-43AE24026660}" presName="negativeSpace" presStyleCnt="0"/>
      <dgm:spPr/>
    </dgm:pt>
    <dgm:pt modelId="{3146E160-7842-644A-8CED-9B31B1F22B62}" type="pres">
      <dgm:prSet presAssocID="{B4EED4E7-FD04-409A-9F01-43AE24026660}" presName="childText" presStyleLbl="conFgAcc1" presStyleIdx="2" presStyleCnt="3">
        <dgm:presLayoutVars>
          <dgm:bulletEnabled val="1"/>
        </dgm:presLayoutVars>
      </dgm:prSet>
      <dgm:spPr/>
    </dgm:pt>
  </dgm:ptLst>
  <dgm:cxnLst>
    <dgm:cxn modelId="{1E6E0904-CAB8-7541-B004-0B772313A4F9}" type="presOf" srcId="{E26157F3-C3FA-4E8D-B6F1-D4E175B4E03E}" destId="{3723786B-7D90-9D41-89DB-65E33824099E}" srcOrd="0" destOrd="1" presId="urn:microsoft.com/office/officeart/2005/8/layout/list1"/>
    <dgm:cxn modelId="{611A6507-9A32-4B0B-B2D9-891B9DDCEE6D}" srcId="{B4EED4E7-FD04-409A-9F01-43AE24026660}" destId="{C34D8562-56C2-4BC5-A7C5-22AEED142446}" srcOrd="1" destOrd="0" parTransId="{11BB5650-D950-4D72-A8AD-174C0136DF92}" sibTransId="{9EDAE74D-6A52-495C-948D-061E36D1B977}"/>
    <dgm:cxn modelId="{E2B1600B-6AD3-CE42-8C11-4541C48A4B3D}" type="presOf" srcId="{47F8EE6E-2311-4C71-B549-CE07A0D01B8F}" destId="{7A0D7D49-7D2A-994D-BA2F-7FAA48D29B43}" srcOrd="1" destOrd="0" presId="urn:microsoft.com/office/officeart/2005/8/layout/list1"/>
    <dgm:cxn modelId="{2777A625-FD0E-444F-B9BF-4CBA8E0C8B4B}" srcId="{2A4B67D3-7A5F-4971-ADA2-817C73390FFA}" destId="{FA334A4C-9C59-4FF7-850E-7584BCF07D6F}" srcOrd="0" destOrd="0" parTransId="{B9FB328F-ADF7-4EEB-99AF-BDCC4F717975}" sibTransId="{4E8D0824-9604-4B39-9F19-199F130EED1F}"/>
    <dgm:cxn modelId="{3FAC7D2B-4051-4995-AE9E-8EF73B6CF33D}" srcId="{2A4B67D3-7A5F-4971-ADA2-817C73390FFA}" destId="{E26157F3-C3FA-4E8D-B6F1-D4E175B4E03E}" srcOrd="1" destOrd="0" parTransId="{82E0FC0A-C91C-4296-93D5-DAC95250A89D}" sibTransId="{35E66C79-8AEE-4506-9219-75678E4127D3}"/>
    <dgm:cxn modelId="{D27CAC30-67DB-414A-8DD5-9980A8E27DDE}" type="presOf" srcId="{2A4B67D3-7A5F-4971-ADA2-817C73390FFA}" destId="{7B7C9CC7-D415-744B-B670-15B3AE0F427D}" srcOrd="0" destOrd="0" presId="urn:microsoft.com/office/officeart/2005/8/layout/list1"/>
    <dgm:cxn modelId="{6691483E-FDEA-E144-970C-2B4119A46FAA}" type="presOf" srcId="{37D85250-7EEE-4CE0-B049-DBD42606E91E}" destId="{3146E160-7842-644A-8CED-9B31B1F22B62}" srcOrd="0" destOrd="0" presId="urn:microsoft.com/office/officeart/2005/8/layout/list1"/>
    <dgm:cxn modelId="{93A9BF55-A4C6-6D43-9D79-BD0F57397C0E}" type="presOf" srcId="{B4EED4E7-FD04-409A-9F01-43AE24026660}" destId="{BB2922EE-7A76-CB46-8DA2-79E75D77811D}" srcOrd="0" destOrd="0" presId="urn:microsoft.com/office/officeart/2005/8/layout/list1"/>
    <dgm:cxn modelId="{036FCC61-CB6C-7146-AD7B-925D720365C2}" type="presOf" srcId="{CCD717FA-2A82-4750-89C2-CD94C5D95F1A}" destId="{22B9D979-DABD-7D42-9F05-73B2FD6D9F8F}" srcOrd="0" destOrd="0" presId="urn:microsoft.com/office/officeart/2005/8/layout/list1"/>
    <dgm:cxn modelId="{95099D6A-2FD0-4A06-B86D-5B9C0752D63D}" srcId="{397CE553-3DB0-482B-A09E-A6080051ED9B}" destId="{2A4B67D3-7A5F-4971-ADA2-817C73390FFA}" srcOrd="0" destOrd="0" parTransId="{A0F3C124-A664-469E-AB0B-83D30C65B105}" sibTransId="{A825CCE9-30B3-4539-A564-80B2EB5905C4}"/>
    <dgm:cxn modelId="{17CF8477-387A-42D6-B1A5-7B33CBD84CA4}" srcId="{397CE553-3DB0-482B-A09E-A6080051ED9B}" destId="{B4EED4E7-FD04-409A-9F01-43AE24026660}" srcOrd="2" destOrd="0" parTransId="{28C97C6C-9767-4B20-8438-06A1E8BDFB8C}" sibTransId="{E07B39DC-4F50-470C-8E0E-791B6D4C6564}"/>
    <dgm:cxn modelId="{0F32437D-8D47-4E14-9DC2-BF3D2BAB21F2}" srcId="{B4EED4E7-FD04-409A-9F01-43AE24026660}" destId="{37D85250-7EEE-4CE0-B049-DBD42606E91E}" srcOrd="0" destOrd="0" parTransId="{E71A7D30-242E-4DB5-9568-F396BFEB8053}" sibTransId="{55525838-8F6D-49A3-ABA4-C6C75731EFE6}"/>
    <dgm:cxn modelId="{764D628F-7E76-F841-AF7A-3A10F709282D}" type="presOf" srcId="{B4EED4E7-FD04-409A-9F01-43AE24026660}" destId="{D0C93C88-9D41-5741-AAA2-884AB1D4D86E}" srcOrd="1" destOrd="0" presId="urn:microsoft.com/office/officeart/2005/8/layout/list1"/>
    <dgm:cxn modelId="{71E48392-658B-8A45-901C-4A238AAC8BFB}" type="presOf" srcId="{FA334A4C-9C59-4FF7-850E-7584BCF07D6F}" destId="{3723786B-7D90-9D41-89DB-65E33824099E}" srcOrd="0" destOrd="0" presId="urn:microsoft.com/office/officeart/2005/8/layout/list1"/>
    <dgm:cxn modelId="{A54152A1-B062-E84A-AACE-3BDA6A8672B1}" type="presOf" srcId="{2A4B67D3-7A5F-4971-ADA2-817C73390FFA}" destId="{E5E2221B-54AE-8B44-9421-A1119E7C3659}" srcOrd="1" destOrd="0" presId="urn:microsoft.com/office/officeart/2005/8/layout/list1"/>
    <dgm:cxn modelId="{81C3C6A8-39DD-4DFC-BDBD-A92C9741AFDD}" srcId="{397CE553-3DB0-482B-A09E-A6080051ED9B}" destId="{47F8EE6E-2311-4C71-B549-CE07A0D01B8F}" srcOrd="1" destOrd="0" parTransId="{48BE5EF7-E413-41FA-8A86-708F051ECD6C}" sibTransId="{29E7174B-5D00-4034-B74B-2A75A2AA52D1}"/>
    <dgm:cxn modelId="{DFADC3A9-50BC-4248-BDF9-6156B6679B3B}" type="presOf" srcId="{397CE553-3DB0-482B-A09E-A6080051ED9B}" destId="{189F2E26-810B-9241-89EC-69027546DFAF}" srcOrd="0" destOrd="0" presId="urn:microsoft.com/office/officeart/2005/8/layout/list1"/>
    <dgm:cxn modelId="{525746D5-B97D-8D4A-B48A-B1C580A323D6}" type="presOf" srcId="{C34D8562-56C2-4BC5-A7C5-22AEED142446}" destId="{3146E160-7842-644A-8CED-9B31B1F22B62}" srcOrd="0" destOrd="1" presId="urn:microsoft.com/office/officeart/2005/8/layout/list1"/>
    <dgm:cxn modelId="{7C34CFDD-43E1-064C-B58B-C112F1CB016A}" type="presOf" srcId="{47F8EE6E-2311-4C71-B549-CE07A0D01B8F}" destId="{16B065B7-BFC1-4E46-81FD-F86C0DAF2A87}" srcOrd="0" destOrd="0" presId="urn:microsoft.com/office/officeart/2005/8/layout/list1"/>
    <dgm:cxn modelId="{842D63E2-2405-44A7-990D-92A745F4B714}" srcId="{47F8EE6E-2311-4C71-B549-CE07A0D01B8F}" destId="{CCD717FA-2A82-4750-89C2-CD94C5D95F1A}" srcOrd="0" destOrd="0" parTransId="{1B76B5AE-6E90-4026-9F64-37CC6986B8D8}" sibTransId="{79153FA7-99DA-4107-8DC5-65CF4139A518}"/>
    <dgm:cxn modelId="{6FF2F626-C991-674F-B055-99EEED342BD2}" type="presParOf" srcId="{189F2E26-810B-9241-89EC-69027546DFAF}" destId="{F999A6A5-3CA8-A94F-A1FE-8C678E737167}" srcOrd="0" destOrd="0" presId="urn:microsoft.com/office/officeart/2005/8/layout/list1"/>
    <dgm:cxn modelId="{61D1E61B-E221-494A-9A4B-C0C387092D0D}" type="presParOf" srcId="{F999A6A5-3CA8-A94F-A1FE-8C678E737167}" destId="{7B7C9CC7-D415-744B-B670-15B3AE0F427D}" srcOrd="0" destOrd="0" presId="urn:microsoft.com/office/officeart/2005/8/layout/list1"/>
    <dgm:cxn modelId="{118136AA-024B-6F40-85D8-35714A6D8644}" type="presParOf" srcId="{F999A6A5-3CA8-A94F-A1FE-8C678E737167}" destId="{E5E2221B-54AE-8B44-9421-A1119E7C3659}" srcOrd="1" destOrd="0" presId="urn:microsoft.com/office/officeart/2005/8/layout/list1"/>
    <dgm:cxn modelId="{45D74381-00B6-6449-8154-2DD1CDEEDF7A}" type="presParOf" srcId="{189F2E26-810B-9241-89EC-69027546DFAF}" destId="{B33BD51C-8808-944D-A8CD-FA2DBA7924CA}" srcOrd="1" destOrd="0" presId="urn:microsoft.com/office/officeart/2005/8/layout/list1"/>
    <dgm:cxn modelId="{10461E0C-708A-224E-990A-7BD45EB2D582}" type="presParOf" srcId="{189F2E26-810B-9241-89EC-69027546DFAF}" destId="{3723786B-7D90-9D41-89DB-65E33824099E}" srcOrd="2" destOrd="0" presId="urn:microsoft.com/office/officeart/2005/8/layout/list1"/>
    <dgm:cxn modelId="{EDADD489-6A8C-A042-A7C7-44FCD745F510}" type="presParOf" srcId="{189F2E26-810B-9241-89EC-69027546DFAF}" destId="{994DAD65-1F53-CD43-87D4-5480F05FC1B8}" srcOrd="3" destOrd="0" presId="urn:microsoft.com/office/officeart/2005/8/layout/list1"/>
    <dgm:cxn modelId="{AA4B234C-F61A-F743-A5A4-2483F3013474}" type="presParOf" srcId="{189F2E26-810B-9241-89EC-69027546DFAF}" destId="{00A5CBDF-F051-4846-8FD5-6D09BAAA1EA7}" srcOrd="4" destOrd="0" presId="urn:microsoft.com/office/officeart/2005/8/layout/list1"/>
    <dgm:cxn modelId="{40D6C1D7-9218-9D40-8297-950984A89051}" type="presParOf" srcId="{00A5CBDF-F051-4846-8FD5-6D09BAAA1EA7}" destId="{16B065B7-BFC1-4E46-81FD-F86C0DAF2A87}" srcOrd="0" destOrd="0" presId="urn:microsoft.com/office/officeart/2005/8/layout/list1"/>
    <dgm:cxn modelId="{AE4B0ED3-EEF4-EC44-9CCF-14C068AED2D7}" type="presParOf" srcId="{00A5CBDF-F051-4846-8FD5-6D09BAAA1EA7}" destId="{7A0D7D49-7D2A-994D-BA2F-7FAA48D29B43}" srcOrd="1" destOrd="0" presId="urn:microsoft.com/office/officeart/2005/8/layout/list1"/>
    <dgm:cxn modelId="{044124BD-E1C2-E64C-A0DE-30A73C25951D}" type="presParOf" srcId="{189F2E26-810B-9241-89EC-69027546DFAF}" destId="{16A521F8-E7A5-474C-A50F-25EAB0B64888}" srcOrd="5" destOrd="0" presId="urn:microsoft.com/office/officeart/2005/8/layout/list1"/>
    <dgm:cxn modelId="{B0A7280B-0986-2C40-BCAB-1CF868262E03}" type="presParOf" srcId="{189F2E26-810B-9241-89EC-69027546DFAF}" destId="{22B9D979-DABD-7D42-9F05-73B2FD6D9F8F}" srcOrd="6" destOrd="0" presId="urn:microsoft.com/office/officeart/2005/8/layout/list1"/>
    <dgm:cxn modelId="{DB22E64F-7DA8-EF41-922D-B3CBA836682E}" type="presParOf" srcId="{189F2E26-810B-9241-89EC-69027546DFAF}" destId="{A8095523-0CFB-2A40-8D87-BC41627702EB}" srcOrd="7" destOrd="0" presId="urn:microsoft.com/office/officeart/2005/8/layout/list1"/>
    <dgm:cxn modelId="{1BA92E01-9AC3-7344-9161-81B883058B92}" type="presParOf" srcId="{189F2E26-810B-9241-89EC-69027546DFAF}" destId="{6F7A07D6-5E8D-9F41-BD19-CC291FAB17FD}" srcOrd="8" destOrd="0" presId="urn:microsoft.com/office/officeart/2005/8/layout/list1"/>
    <dgm:cxn modelId="{875C2F0B-ACC6-8D44-BE5C-3CD0BE7C94AD}" type="presParOf" srcId="{6F7A07D6-5E8D-9F41-BD19-CC291FAB17FD}" destId="{BB2922EE-7A76-CB46-8DA2-79E75D77811D}" srcOrd="0" destOrd="0" presId="urn:microsoft.com/office/officeart/2005/8/layout/list1"/>
    <dgm:cxn modelId="{ADC921D3-9B40-F249-94DA-DF286E03A82A}" type="presParOf" srcId="{6F7A07D6-5E8D-9F41-BD19-CC291FAB17FD}" destId="{D0C93C88-9D41-5741-AAA2-884AB1D4D86E}" srcOrd="1" destOrd="0" presId="urn:microsoft.com/office/officeart/2005/8/layout/list1"/>
    <dgm:cxn modelId="{B88AA154-19C0-2A4B-BB55-5D4EB898D6E5}" type="presParOf" srcId="{189F2E26-810B-9241-89EC-69027546DFAF}" destId="{41092AE3-8B3A-044C-B2FC-3D81210712FD}" srcOrd="9" destOrd="0" presId="urn:microsoft.com/office/officeart/2005/8/layout/list1"/>
    <dgm:cxn modelId="{A02D0C2E-3CC4-0C47-8575-BE4C95BE6D37}" type="presParOf" srcId="{189F2E26-810B-9241-89EC-69027546DFAF}" destId="{3146E160-7842-644A-8CED-9B31B1F22B6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AB154-4785-954D-BC2A-6471E6116F80}">
      <dsp:nvSpPr>
        <dsp:cNvPr id="0" name=""/>
        <dsp:cNvSpPr/>
      </dsp:nvSpPr>
      <dsp:spPr>
        <a:xfrm>
          <a:off x="0" y="36456"/>
          <a:ext cx="10515600" cy="737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What</a:t>
          </a:r>
          <a:r>
            <a:rPr lang="zh-CN" altLang="en-US" sz="2800" kern="1200" dirty="0"/>
            <a:t> </a:t>
          </a:r>
          <a:r>
            <a:rPr lang="en-US" altLang="zh-CN" sz="2800" kern="1200" dirty="0"/>
            <a:t>Is</a:t>
          </a:r>
          <a:r>
            <a:rPr lang="zh-CN" altLang="en-US" sz="2800" kern="1200" dirty="0"/>
            <a:t> </a:t>
          </a:r>
          <a:r>
            <a:rPr lang="en-US" sz="2800" kern="1200" dirty="0"/>
            <a:t>TDD</a:t>
          </a:r>
        </a:p>
      </dsp:txBody>
      <dsp:txXfrm>
        <a:off x="35982" y="72438"/>
        <a:ext cx="10443636" cy="665136"/>
      </dsp:txXfrm>
    </dsp:sp>
    <dsp:sp modelId="{A2D012E9-0928-9548-901E-7FF97A7B8F1E}">
      <dsp:nvSpPr>
        <dsp:cNvPr id="0" name=""/>
        <dsp:cNvSpPr/>
      </dsp:nvSpPr>
      <dsp:spPr>
        <a:xfrm>
          <a:off x="0" y="875218"/>
          <a:ext cx="10515600" cy="7371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Why</a:t>
          </a:r>
          <a:r>
            <a:rPr lang="zh-CN" altLang="en-US" sz="2800" kern="1200" dirty="0"/>
            <a:t>  </a:t>
          </a:r>
          <a:r>
            <a:rPr lang="en-US" altLang="zh-CN" sz="2800" kern="1200" dirty="0"/>
            <a:t>Use</a:t>
          </a:r>
          <a:r>
            <a:rPr lang="zh-CN" altLang="en-US" sz="2800" kern="1200" dirty="0"/>
            <a:t> </a:t>
          </a:r>
          <a:r>
            <a:rPr lang="en-US" altLang="zh-CN" sz="2800" kern="1200" dirty="0"/>
            <a:t>TDD</a:t>
          </a:r>
          <a:r>
            <a:rPr lang="zh-CN" altLang="en-US" sz="2800" kern="1200" dirty="0"/>
            <a:t> </a:t>
          </a:r>
          <a:endParaRPr lang="en-US" sz="2800" kern="1200" dirty="0"/>
        </a:p>
      </dsp:txBody>
      <dsp:txXfrm>
        <a:off x="35982" y="911200"/>
        <a:ext cx="10443636" cy="665136"/>
      </dsp:txXfrm>
    </dsp:sp>
    <dsp:sp modelId="{6C9D3062-50D9-E444-8074-6910639A4C31}">
      <dsp:nvSpPr>
        <dsp:cNvPr id="0" name=""/>
        <dsp:cNvSpPr/>
      </dsp:nvSpPr>
      <dsp:spPr>
        <a:xfrm>
          <a:off x="0" y="1671937"/>
          <a:ext cx="10515600" cy="7371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How</a:t>
          </a:r>
          <a:r>
            <a:rPr lang="zh-CN" altLang="en-US" sz="2800" kern="1200" dirty="0"/>
            <a:t> </a:t>
          </a:r>
          <a:r>
            <a:rPr lang="en-US" altLang="zh-CN" sz="2800" kern="1200" dirty="0"/>
            <a:t>To</a:t>
          </a:r>
          <a:r>
            <a:rPr lang="zh-CN" altLang="en-US" sz="2800" kern="1200" dirty="0"/>
            <a:t> </a:t>
          </a:r>
          <a:r>
            <a:rPr lang="en-US" altLang="zh-CN" sz="2800" kern="1200" dirty="0"/>
            <a:t>Use</a:t>
          </a:r>
          <a:r>
            <a:rPr lang="zh-CN" altLang="en-US" sz="2800" kern="1200" dirty="0"/>
            <a:t> </a:t>
          </a:r>
          <a:r>
            <a:rPr lang="en-US" altLang="zh-CN" sz="2800" kern="1200" dirty="0"/>
            <a:t>TDD(</a:t>
          </a:r>
          <a:r>
            <a:rPr lang="zh-CN" altLang="en-US" sz="2800" kern="1200" dirty="0"/>
            <a:t>红绿重构</a:t>
          </a:r>
          <a:r>
            <a:rPr lang="en-US" altLang="zh-CN" sz="2800" kern="1200" dirty="0"/>
            <a:t>)</a:t>
          </a:r>
          <a:endParaRPr lang="en-US" sz="2800" kern="1200" dirty="0"/>
        </a:p>
      </dsp:txBody>
      <dsp:txXfrm>
        <a:off x="35982" y="1707919"/>
        <a:ext cx="10443636" cy="665136"/>
      </dsp:txXfrm>
    </dsp:sp>
    <dsp:sp modelId="{B97F91E5-24BD-7148-A300-091AD4BBD6DD}">
      <dsp:nvSpPr>
        <dsp:cNvPr id="0" name=""/>
        <dsp:cNvSpPr/>
      </dsp:nvSpPr>
      <dsp:spPr>
        <a:xfrm>
          <a:off x="0" y="2489677"/>
          <a:ext cx="10515600" cy="737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TDD的设计原则</a:t>
          </a:r>
          <a:endParaRPr lang="en-US" sz="2800" kern="1200" dirty="0"/>
        </a:p>
      </dsp:txBody>
      <dsp:txXfrm>
        <a:off x="35982" y="2525659"/>
        <a:ext cx="10443636" cy="665136"/>
      </dsp:txXfrm>
    </dsp:sp>
    <dsp:sp modelId="{668035E3-BBA8-9F4E-B79F-354203492111}">
      <dsp:nvSpPr>
        <dsp:cNvPr id="0" name=""/>
        <dsp:cNvSpPr/>
      </dsp:nvSpPr>
      <dsp:spPr>
        <a:xfrm>
          <a:off x="0" y="3307417"/>
          <a:ext cx="10515600" cy="7371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TDD的简单案例</a:t>
          </a:r>
          <a:endParaRPr lang="en-US" sz="2800" kern="1200" dirty="0"/>
        </a:p>
      </dsp:txBody>
      <dsp:txXfrm>
        <a:off x="35982" y="3343399"/>
        <a:ext cx="10443636" cy="665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BA8B2-386D-FE41-9915-B21D2787023F}">
      <dsp:nvSpPr>
        <dsp:cNvPr id="0" name=""/>
        <dsp:cNvSpPr/>
      </dsp:nvSpPr>
      <dsp:spPr>
        <a:xfrm>
          <a:off x="1283" y="507350"/>
          <a:ext cx="4505585" cy="286104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E858AE-9394-524C-9C38-E1C468618F6E}">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1" lang="zh-CN" sz="2300" kern="1200" dirty="0">
              <a:solidFill>
                <a:schemeClr val="tx1"/>
              </a:solidFill>
            </a:rPr>
            <a:t>测试驱动开发是</a:t>
          </a:r>
          <a:r>
            <a:rPr kumimoji="1" lang="zh-CN" altLang="en-US" sz="2300" kern="1200" dirty="0">
              <a:solidFill>
                <a:schemeClr val="tx1"/>
              </a:solidFill>
            </a:rPr>
            <a:t>一种设计方法，要求我们先考虑我们期望达到的效果，再去考虑我们的功能实现，这样可以帮我们很快的理清思路和组织代码。</a:t>
          </a:r>
          <a:endParaRPr lang="en-US" sz="2300" kern="1200" dirty="0">
            <a:solidFill>
              <a:schemeClr val="tx1"/>
            </a:solidFill>
          </a:endParaRPr>
        </a:p>
      </dsp:txBody>
      <dsp:txXfrm>
        <a:off x="585701" y="1066737"/>
        <a:ext cx="4337991" cy="2693452"/>
      </dsp:txXfrm>
    </dsp:sp>
    <dsp:sp modelId="{A19AD86A-4D13-C34B-AF92-A8A9A5C16959}">
      <dsp:nvSpPr>
        <dsp:cNvPr id="0" name=""/>
        <dsp:cNvSpPr/>
      </dsp:nvSpPr>
      <dsp:spPr>
        <a:xfrm>
          <a:off x="5508110" y="507350"/>
          <a:ext cx="4505585" cy="286104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DF641D6-DE40-8741-BCEC-9FE3AAAE0E51}">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1" lang="en-US" altLang="zh-CN" sz="2300" kern="1200" dirty="0">
              <a:solidFill>
                <a:schemeClr val="tx1"/>
              </a:solidFill>
            </a:rPr>
            <a:t>TDD</a:t>
          </a:r>
          <a:r>
            <a:rPr kumimoji="1" lang="zh-CN" altLang="en-US" sz="2300" kern="1200" dirty="0">
              <a:solidFill>
                <a:schemeClr val="tx1"/>
              </a:solidFill>
            </a:rPr>
            <a:t>是一个短周期的开发过程，可以让我们能够以极快的速度进行开发，并且可以进行代码重构来改善我们的代码质量，同时我们有了测试的保证也不用担心重构会破坏掉我们已有的功能。</a:t>
          </a:r>
          <a:endParaRPr lang="en-US" sz="2300" kern="1200" dirty="0">
            <a:solidFill>
              <a:schemeClr val="tx1"/>
            </a:solidFill>
          </a:endParaRPr>
        </a:p>
      </dsp:txBody>
      <dsp:txXfrm>
        <a:off x="6092527" y="1066737"/>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BE954-62CB-7343-8887-95BFAF2D373D}">
      <dsp:nvSpPr>
        <dsp:cNvPr id="0" name=""/>
        <dsp:cNvSpPr/>
      </dsp:nvSpPr>
      <dsp:spPr>
        <a:xfrm>
          <a:off x="1678831" y="419135"/>
          <a:ext cx="1224000" cy="1224000"/>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tx1"/>
              </a:solidFill>
              <a:highlight>
                <a:srgbClr val="FF0000"/>
              </a:highlight>
            </a:rPr>
            <a:t>红</a:t>
          </a:r>
        </a:p>
      </dsp:txBody>
      <dsp:txXfrm>
        <a:off x="1858082" y="598386"/>
        <a:ext cx="865498" cy="865498"/>
      </dsp:txXfrm>
    </dsp:sp>
    <dsp:sp modelId="{D0AC33C7-AE1E-C140-9554-BD078E94E0A7}">
      <dsp:nvSpPr>
        <dsp:cNvPr id="0" name=""/>
        <dsp:cNvSpPr/>
      </dsp:nvSpPr>
      <dsp:spPr>
        <a:xfrm rot="3532748">
          <a:off x="2587020" y="1846242"/>
          <a:ext cx="744164" cy="583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2629313" y="1888019"/>
        <a:ext cx="569092" cy="350143"/>
      </dsp:txXfrm>
    </dsp:sp>
    <dsp:sp modelId="{9D350412-EBE8-E84F-BF82-429315949012}">
      <dsp:nvSpPr>
        <dsp:cNvPr id="0" name=""/>
        <dsp:cNvSpPr/>
      </dsp:nvSpPr>
      <dsp:spPr>
        <a:xfrm>
          <a:off x="3037144" y="2668983"/>
          <a:ext cx="1224000" cy="1224000"/>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tx1"/>
              </a:solidFill>
            </a:rPr>
            <a:t>绿</a:t>
          </a:r>
        </a:p>
      </dsp:txBody>
      <dsp:txXfrm>
        <a:off x="3216395" y="2848234"/>
        <a:ext cx="865498" cy="865498"/>
      </dsp:txXfrm>
    </dsp:sp>
    <dsp:sp modelId="{3F3CD752-9906-B743-B08D-5F5BA66ECFD1}">
      <dsp:nvSpPr>
        <dsp:cNvPr id="0" name=""/>
        <dsp:cNvSpPr/>
      </dsp:nvSpPr>
      <dsp:spPr>
        <a:xfrm rot="10799454">
          <a:off x="1962015" y="2989404"/>
          <a:ext cx="759758" cy="583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rot="10800000">
        <a:off x="2137087" y="3106105"/>
        <a:ext cx="584686" cy="350143"/>
      </dsp:txXfrm>
    </dsp:sp>
    <dsp:sp modelId="{2F5F1629-E293-8447-BE1E-0FB813725472}">
      <dsp:nvSpPr>
        <dsp:cNvPr id="0" name=""/>
        <dsp:cNvSpPr/>
      </dsp:nvSpPr>
      <dsp:spPr>
        <a:xfrm>
          <a:off x="379637" y="2669405"/>
          <a:ext cx="1224000" cy="1224000"/>
        </a:xfrm>
        <a:prstGeom prst="ellipse">
          <a:avLst/>
        </a:prstGeom>
        <a:solidFill>
          <a:srgbClr val="FFFF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tx1"/>
              </a:solidFill>
            </a:rPr>
            <a:t>重构</a:t>
          </a:r>
        </a:p>
      </dsp:txBody>
      <dsp:txXfrm>
        <a:off x="558888" y="2848656"/>
        <a:ext cx="865498" cy="865498"/>
      </dsp:txXfrm>
    </dsp:sp>
    <dsp:sp modelId="{AFC0A657-AA33-364C-9307-B7BED77D2037}">
      <dsp:nvSpPr>
        <dsp:cNvPr id="0" name=""/>
        <dsp:cNvSpPr/>
      </dsp:nvSpPr>
      <dsp:spPr>
        <a:xfrm rot="18000000">
          <a:off x="1266714" y="1882337"/>
          <a:ext cx="728425" cy="583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1310482" y="2074860"/>
        <a:ext cx="553353" cy="350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3786B-7D90-9D41-89DB-65E33824099E}">
      <dsp:nvSpPr>
        <dsp:cNvPr id="0" name=""/>
        <dsp:cNvSpPr/>
      </dsp:nvSpPr>
      <dsp:spPr>
        <a:xfrm>
          <a:off x="0" y="243642"/>
          <a:ext cx="10190252" cy="1008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877" tIns="333248" rIns="790877" bIns="113792" numCol="1" spcCol="1270" anchor="t" anchorCtr="0">
          <a:noAutofit/>
        </a:bodyPr>
        <a:lstStyle/>
        <a:p>
          <a:pPr marL="171450" lvl="1" indent="-171450" algn="l" defTabSz="711200">
            <a:lnSpc>
              <a:spcPct val="90000"/>
            </a:lnSpc>
            <a:spcBef>
              <a:spcPct val="0"/>
            </a:spcBef>
            <a:spcAft>
              <a:spcPct val="15000"/>
            </a:spcAft>
            <a:buChar char="•"/>
          </a:pPr>
          <a:r>
            <a:rPr kumimoji="1" lang="zh-CN" sz="1600" kern="1200" dirty="0"/>
            <a:t>旨在对小型功能单元进行测试</a:t>
          </a:r>
          <a:endParaRPr lang="en-US" sz="1600" kern="1200" dirty="0"/>
        </a:p>
        <a:p>
          <a:pPr marL="171450" lvl="1" indent="-171450" algn="l" defTabSz="711200">
            <a:lnSpc>
              <a:spcPct val="90000"/>
            </a:lnSpc>
            <a:spcBef>
              <a:spcPct val="0"/>
            </a:spcBef>
            <a:spcAft>
              <a:spcPct val="15000"/>
            </a:spcAft>
            <a:buChar char="•"/>
          </a:pPr>
          <a:r>
            <a:rPr kumimoji="1" lang="zh-CN" sz="1600" kern="1200" dirty="0"/>
            <a:t>对于其他所有外部依赖，使用测试替身</a:t>
          </a:r>
          <a:r>
            <a:rPr kumimoji="1" lang="en-US" altLang="zh-CN" sz="1600" kern="1200" dirty="0"/>
            <a:t>(Mock)</a:t>
          </a:r>
          <a:r>
            <a:rPr kumimoji="1" lang="zh-CN" sz="1600" kern="1200" dirty="0"/>
            <a:t>对其他依赖进行隔离</a:t>
          </a:r>
          <a:endParaRPr lang="en-US" sz="1600" kern="1200" dirty="0"/>
        </a:p>
      </dsp:txBody>
      <dsp:txXfrm>
        <a:off x="0" y="243642"/>
        <a:ext cx="10190252" cy="1008000"/>
      </dsp:txXfrm>
    </dsp:sp>
    <dsp:sp modelId="{E5E2221B-54AE-8B44-9421-A1119E7C3659}">
      <dsp:nvSpPr>
        <dsp:cNvPr id="0" name=""/>
        <dsp:cNvSpPr/>
      </dsp:nvSpPr>
      <dsp:spPr>
        <a:xfrm>
          <a:off x="509512" y="7482"/>
          <a:ext cx="7133176"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17" tIns="0" rIns="269617" bIns="0" numCol="1" spcCol="1270" anchor="ctr" anchorCtr="0">
          <a:noAutofit/>
        </a:bodyPr>
        <a:lstStyle/>
        <a:p>
          <a:pPr marL="0" lvl="0" indent="0" algn="l" defTabSz="711200">
            <a:lnSpc>
              <a:spcPct val="90000"/>
            </a:lnSpc>
            <a:spcBef>
              <a:spcPct val="0"/>
            </a:spcBef>
            <a:spcAft>
              <a:spcPct val="35000"/>
            </a:spcAft>
            <a:buNone/>
            <a:defRPr b="1"/>
          </a:pPr>
          <a:r>
            <a:rPr kumimoji="1" lang="zh-CN" sz="1600" kern="1200"/>
            <a:t>单元测试</a:t>
          </a:r>
          <a:endParaRPr lang="en-US" sz="1600" kern="1200"/>
        </a:p>
      </dsp:txBody>
      <dsp:txXfrm>
        <a:off x="532569" y="30539"/>
        <a:ext cx="7087062" cy="426206"/>
      </dsp:txXfrm>
    </dsp:sp>
    <dsp:sp modelId="{22B9D979-DABD-7D42-9F05-73B2FD6D9F8F}">
      <dsp:nvSpPr>
        <dsp:cNvPr id="0" name=""/>
        <dsp:cNvSpPr/>
      </dsp:nvSpPr>
      <dsp:spPr>
        <a:xfrm>
          <a:off x="0" y="1574202"/>
          <a:ext cx="10190252" cy="7056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877" tIns="333248" rIns="790877" bIns="113792" numCol="1" spcCol="1270" anchor="t" anchorCtr="0">
          <a:noAutofit/>
        </a:bodyPr>
        <a:lstStyle/>
        <a:p>
          <a:pPr marL="171450" lvl="1" indent="-171450" algn="l" defTabSz="711200">
            <a:lnSpc>
              <a:spcPct val="90000"/>
            </a:lnSpc>
            <a:spcBef>
              <a:spcPct val="0"/>
            </a:spcBef>
            <a:spcAft>
              <a:spcPct val="15000"/>
            </a:spcAft>
            <a:buChar char="•"/>
          </a:pPr>
          <a:r>
            <a:rPr kumimoji="1" lang="zh-CN" sz="1600" kern="1200" dirty="0"/>
            <a:t>旨在核实各个单元、模块、应用程序乃至系统被妥善的集成在一起</a:t>
          </a:r>
          <a:endParaRPr lang="en-US" sz="1600" kern="1200" dirty="0"/>
        </a:p>
      </dsp:txBody>
      <dsp:txXfrm>
        <a:off x="0" y="1574202"/>
        <a:ext cx="10190252" cy="705600"/>
      </dsp:txXfrm>
    </dsp:sp>
    <dsp:sp modelId="{7A0D7D49-7D2A-994D-BA2F-7FAA48D29B43}">
      <dsp:nvSpPr>
        <dsp:cNvPr id="0" name=""/>
        <dsp:cNvSpPr/>
      </dsp:nvSpPr>
      <dsp:spPr>
        <a:xfrm>
          <a:off x="509512" y="1338042"/>
          <a:ext cx="7133176" cy="4723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17" tIns="0" rIns="269617" bIns="0" numCol="1" spcCol="1270" anchor="ctr" anchorCtr="0">
          <a:noAutofit/>
        </a:bodyPr>
        <a:lstStyle/>
        <a:p>
          <a:pPr marL="0" lvl="0" indent="0" algn="l" defTabSz="711200">
            <a:lnSpc>
              <a:spcPct val="90000"/>
            </a:lnSpc>
            <a:spcBef>
              <a:spcPct val="0"/>
            </a:spcBef>
            <a:spcAft>
              <a:spcPct val="35000"/>
            </a:spcAft>
            <a:buNone/>
            <a:defRPr b="1"/>
          </a:pPr>
          <a:r>
            <a:rPr kumimoji="1" lang="zh-CN" sz="1600" kern="1200"/>
            <a:t>集成测试</a:t>
          </a:r>
          <a:endParaRPr lang="en-US" sz="1600" kern="1200"/>
        </a:p>
      </dsp:txBody>
      <dsp:txXfrm>
        <a:off x="532569" y="1361099"/>
        <a:ext cx="7087062" cy="426206"/>
      </dsp:txXfrm>
    </dsp:sp>
    <dsp:sp modelId="{3146E160-7842-644A-8CED-9B31B1F22B62}">
      <dsp:nvSpPr>
        <dsp:cNvPr id="0" name=""/>
        <dsp:cNvSpPr/>
      </dsp:nvSpPr>
      <dsp:spPr>
        <a:xfrm>
          <a:off x="0" y="2602362"/>
          <a:ext cx="10190252" cy="1008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877" tIns="333248" rIns="790877" bIns="113792" numCol="1" spcCol="1270" anchor="t" anchorCtr="0">
          <a:noAutofit/>
        </a:bodyPr>
        <a:lstStyle/>
        <a:p>
          <a:pPr marL="171450" lvl="1" indent="-171450" algn="l" defTabSz="711200">
            <a:lnSpc>
              <a:spcPct val="90000"/>
            </a:lnSpc>
            <a:spcBef>
              <a:spcPct val="0"/>
            </a:spcBef>
            <a:spcAft>
              <a:spcPct val="15000"/>
            </a:spcAft>
            <a:buChar char="•"/>
          </a:pPr>
          <a:r>
            <a:rPr kumimoji="1" lang="zh-CN" sz="1600" kern="1200" dirty="0"/>
            <a:t>旨在核实整个应用程序像预期的那样工作</a:t>
          </a:r>
          <a:endParaRPr lang="en-US" sz="1600" kern="1200" dirty="0"/>
        </a:p>
        <a:p>
          <a:pPr marL="171450" lvl="1" indent="-171450" algn="l" defTabSz="711200">
            <a:lnSpc>
              <a:spcPct val="90000"/>
            </a:lnSpc>
            <a:spcBef>
              <a:spcPct val="0"/>
            </a:spcBef>
            <a:spcAft>
              <a:spcPct val="15000"/>
            </a:spcAft>
            <a:buChar char="•"/>
          </a:pPr>
          <a:r>
            <a:rPr kumimoji="1" lang="zh-CN" sz="1600" kern="1200"/>
            <a:t>用于确保整个系统或者功能对用户看来可以正常工作</a:t>
          </a:r>
          <a:endParaRPr lang="en-US" sz="1600" kern="1200" dirty="0"/>
        </a:p>
      </dsp:txBody>
      <dsp:txXfrm>
        <a:off x="0" y="2602362"/>
        <a:ext cx="10190252" cy="1008000"/>
      </dsp:txXfrm>
    </dsp:sp>
    <dsp:sp modelId="{D0C93C88-9D41-5741-AAA2-884AB1D4D86E}">
      <dsp:nvSpPr>
        <dsp:cNvPr id="0" name=""/>
        <dsp:cNvSpPr/>
      </dsp:nvSpPr>
      <dsp:spPr>
        <a:xfrm>
          <a:off x="509512" y="2366202"/>
          <a:ext cx="7133176" cy="472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17" tIns="0" rIns="269617" bIns="0" numCol="1" spcCol="1270" anchor="ctr" anchorCtr="0">
          <a:noAutofit/>
        </a:bodyPr>
        <a:lstStyle/>
        <a:p>
          <a:pPr marL="0" lvl="0" indent="0" algn="l" defTabSz="711200">
            <a:lnSpc>
              <a:spcPct val="90000"/>
            </a:lnSpc>
            <a:spcBef>
              <a:spcPct val="0"/>
            </a:spcBef>
            <a:spcAft>
              <a:spcPct val="35000"/>
            </a:spcAft>
            <a:buNone/>
            <a:defRPr b="1"/>
          </a:pPr>
          <a:r>
            <a:rPr kumimoji="1" lang="zh-CN" sz="1600" kern="1200"/>
            <a:t>功能测试和验收测试</a:t>
          </a:r>
          <a:endParaRPr lang="en-US" sz="1600" kern="1200"/>
        </a:p>
      </dsp:txBody>
      <dsp:txXfrm>
        <a:off x="532569" y="2389259"/>
        <a:ext cx="7087062"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22DE2-C5EF-C346-94B3-6073E85B17E4}" type="datetimeFigureOut">
              <a:rPr kumimoji="1" lang="zh-CN" altLang="en-US" smtClean="0"/>
              <a:t>2019/3/11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E84E7-DC59-9F47-B7E6-0AA407752D13}" type="slidenum">
              <a:rPr kumimoji="1" lang="zh-CN" altLang="en-US" smtClean="0"/>
              <a:t>‹#›</a:t>
            </a:fld>
            <a:endParaRPr kumimoji="1" lang="zh-CN" altLang="en-US"/>
          </a:p>
        </p:txBody>
      </p:sp>
    </p:spTree>
    <p:extLst>
      <p:ext uri="{BB962C8B-B14F-4D97-AF65-F5344CB8AC3E}">
        <p14:creationId xmlns:p14="http://schemas.microsoft.com/office/powerpoint/2010/main" val="271689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86F0E7F-E027-A640-BFF7-755E16CFD737}" type="slidenum">
              <a:rPr kumimoji="1" lang="zh-CN" altLang="en-US" smtClean="0"/>
              <a:t>8</a:t>
            </a:fld>
            <a:endParaRPr kumimoji="1" lang="zh-CN" altLang="en-US"/>
          </a:p>
        </p:txBody>
      </p:sp>
    </p:spTree>
    <p:extLst>
      <p:ext uri="{BB962C8B-B14F-4D97-AF65-F5344CB8AC3E}">
        <p14:creationId xmlns:p14="http://schemas.microsoft.com/office/powerpoint/2010/main" val="113690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D0587-1085-7C42-8248-E858AB294C2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0639B60-C41D-EF48-B7DF-BC88D2981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BBDDE96-0949-224D-AC13-5DBAE2B8C9DA}"/>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5" name="页脚占位符 4">
            <a:extLst>
              <a:ext uri="{FF2B5EF4-FFF2-40B4-BE49-F238E27FC236}">
                <a16:creationId xmlns:a16="http://schemas.microsoft.com/office/drawing/2014/main" id="{12E974D1-1390-AE4C-A480-D058E02AD3C0}"/>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BABB017C-7817-C84F-9624-8B433FBE914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099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205E8-71C7-3243-81EE-52075FFB725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328E226-D115-0B4A-82CD-25E38ABAEA0D}"/>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1AE099A-BF40-5C4D-9132-7356A1B62C8F}"/>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5" name="页脚占位符 4">
            <a:extLst>
              <a:ext uri="{FF2B5EF4-FFF2-40B4-BE49-F238E27FC236}">
                <a16:creationId xmlns:a16="http://schemas.microsoft.com/office/drawing/2014/main" id="{40E19E61-83DE-C54B-AA0F-12D2718FE9E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6BC29496-4794-4845-93F5-C506A0A921B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992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98F3B4-BDB6-E74F-8F5D-EBB84EAD5A2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304F7A5-7EFE-7247-A257-E0D72C05CB34}"/>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0D90072-907D-1F4A-A39E-B1AE1EFEE8CD}"/>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5" name="页脚占位符 4">
            <a:extLst>
              <a:ext uri="{FF2B5EF4-FFF2-40B4-BE49-F238E27FC236}">
                <a16:creationId xmlns:a16="http://schemas.microsoft.com/office/drawing/2014/main" id="{81BF002E-8C95-1149-BF85-7BE2FB1663BF}"/>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4FF4DFE-C6EE-E04F-B7F7-DBA50262464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585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368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140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D3EC9-8829-2849-B3E5-3C4B7F0FA83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2E99038-A658-594F-9BD6-FEE49DBD98D5}"/>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D0F5425-323A-694F-B0AF-044EFF8D0212}"/>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5" name="页脚占位符 4">
            <a:extLst>
              <a:ext uri="{FF2B5EF4-FFF2-40B4-BE49-F238E27FC236}">
                <a16:creationId xmlns:a16="http://schemas.microsoft.com/office/drawing/2014/main" id="{48E13283-A7C2-9F4F-93A7-108A7FEE0A63}"/>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9D36C9F2-CF28-144F-9253-9B89DF1CA18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547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6B5B6-1DAB-F54B-84DE-D669197C299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1E731BF-1DA9-5A4B-A558-527AACD1C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59D4F9B-2980-F14A-B509-F33B0B166928}"/>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5" name="页脚占位符 4">
            <a:extLst>
              <a:ext uri="{FF2B5EF4-FFF2-40B4-BE49-F238E27FC236}">
                <a16:creationId xmlns:a16="http://schemas.microsoft.com/office/drawing/2014/main" id="{956AA081-4342-CC45-9254-44BC72C8FD64}"/>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DBA294C3-E738-E743-BDB2-E5557BA20DE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141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19814-736C-D248-93FC-D474DA972D7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2A7AF8B-5401-7044-8B10-0892652A32A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2B7FE6D2-578F-6E4E-8637-EF5919A1BE60}"/>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19BD4A1-3648-774C-981B-6EED5DF25A99}"/>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6" name="页脚占位符 5">
            <a:extLst>
              <a:ext uri="{FF2B5EF4-FFF2-40B4-BE49-F238E27FC236}">
                <a16:creationId xmlns:a16="http://schemas.microsoft.com/office/drawing/2014/main" id="{A686B0B8-F2F0-D144-8135-EA04979820C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64783551-D65C-A948-90E8-AE1B58423B3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801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BBC55-CADB-9843-A742-AB171746CA0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42CBB46-1C86-D14F-B14A-D2AA7419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2D3DA6F0-2383-8D4E-B573-6E5D4582C1EA}"/>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829C76F3-07EB-2F44-AA52-42B0CF7F1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2B4536F5-4EA1-2242-BB8C-BC997C6BE78C}"/>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6980E2CF-FD6B-1D40-9EAC-42D7D7936CF9}"/>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8" name="页脚占位符 7">
            <a:extLst>
              <a:ext uri="{FF2B5EF4-FFF2-40B4-BE49-F238E27FC236}">
                <a16:creationId xmlns:a16="http://schemas.microsoft.com/office/drawing/2014/main" id="{A24E4AD4-96A1-B443-A2E8-82A7010788C2}"/>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968EA363-9089-3849-A468-BEF71CEE360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12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3871-E17C-0645-8BAD-2067CBCEBF7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377D316-EF87-4446-AE7F-4556605D67CD}"/>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4" name="页脚占位符 3">
            <a:extLst>
              <a:ext uri="{FF2B5EF4-FFF2-40B4-BE49-F238E27FC236}">
                <a16:creationId xmlns:a16="http://schemas.microsoft.com/office/drawing/2014/main" id="{D3752146-D03F-0343-BC94-A45B647968FE}"/>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8BDB418E-D238-8843-B47A-F592E508FD3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905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E1BCD8-EFF9-EF40-8E61-6289937F7FC7}"/>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3" name="页脚占位符 2">
            <a:extLst>
              <a:ext uri="{FF2B5EF4-FFF2-40B4-BE49-F238E27FC236}">
                <a16:creationId xmlns:a16="http://schemas.microsoft.com/office/drawing/2014/main" id="{63C3CFC1-2CAB-2C49-9DAF-7E9B428DA8ED}"/>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86650945-C71F-9742-A69F-F75D3059F24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838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EBEC0-956C-FA4C-ACB0-BEDD6DE6162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673A2C9-BF61-214E-B3E0-FCE07CD39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36B1203A-F94D-DC40-9AB5-042D7B553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2524F54-D4DC-6649-866A-97C5926B9514}"/>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6" name="页脚占位符 5">
            <a:extLst>
              <a:ext uri="{FF2B5EF4-FFF2-40B4-BE49-F238E27FC236}">
                <a16:creationId xmlns:a16="http://schemas.microsoft.com/office/drawing/2014/main" id="{3D23F69F-0253-D846-842F-BDA35C3B5795}"/>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B264F45D-08C7-C94C-A202-B99B37C5812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01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C9097-2939-E74A-A03D-2F938542CC7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DAC8448-9FC3-544A-9DC5-BC42B7AFE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BFF276E-4D2A-6641-8369-27AA97D2B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B7A7627-4D2A-794D-BCD8-A4D29D069932}"/>
              </a:ext>
            </a:extLst>
          </p:cNvPr>
          <p:cNvSpPr>
            <a:spLocks noGrp="1"/>
          </p:cNvSpPr>
          <p:nvPr>
            <p:ph type="dt" sz="half" idx="10"/>
          </p:nvPr>
        </p:nvSpPr>
        <p:spPr/>
        <p:txBody>
          <a:bodyPr/>
          <a:lstStyle/>
          <a:p>
            <a:fld id="{5586B75A-687E-405C-8A0B-8D00578BA2C3}" type="datetimeFigureOut">
              <a:rPr lang="en-US" smtClean="0"/>
              <a:pPr/>
              <a:t>3/11/19</a:t>
            </a:fld>
            <a:endParaRPr lang="en-US" dirty="0"/>
          </a:p>
        </p:txBody>
      </p:sp>
      <p:sp>
        <p:nvSpPr>
          <p:cNvPr id="6" name="页脚占位符 5">
            <a:extLst>
              <a:ext uri="{FF2B5EF4-FFF2-40B4-BE49-F238E27FC236}">
                <a16:creationId xmlns:a16="http://schemas.microsoft.com/office/drawing/2014/main" id="{9607AC14-309C-6E41-AA1F-09ACCEBD84F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907C00D4-59FA-1A4E-9394-A56192C4954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23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8E1999-6AFF-BF4F-8492-05657BA52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6D6E87F-2AF4-8946-8359-FF211AC15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2B157CF-830C-C748-A3F1-ED130AFF0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3/11/19</a:t>
            </a:fld>
            <a:endParaRPr lang="en-US" dirty="0"/>
          </a:p>
        </p:txBody>
      </p:sp>
      <p:sp>
        <p:nvSpPr>
          <p:cNvPr id="5" name="页脚占位符 4">
            <a:extLst>
              <a:ext uri="{FF2B5EF4-FFF2-40B4-BE49-F238E27FC236}">
                <a16:creationId xmlns:a16="http://schemas.microsoft.com/office/drawing/2014/main" id="{56220823-598B-2446-B8E8-3EB15B08C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0DD91C30-D33E-0644-85FD-D565EC7B1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41434"/>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E20C7FB-66E3-E44F-B7FC-947C74A2AD9C}"/>
              </a:ext>
            </a:extLst>
          </p:cNvPr>
          <p:cNvSpPr>
            <a:spLocks noGrp="1"/>
          </p:cNvSpPr>
          <p:nvPr>
            <p:ph type="ctrTitle"/>
          </p:nvPr>
        </p:nvSpPr>
        <p:spPr>
          <a:xfrm>
            <a:off x="838199" y="4525347"/>
            <a:ext cx="6801321" cy="1737360"/>
          </a:xfrm>
        </p:spPr>
        <p:txBody>
          <a:bodyPr anchor="ctr">
            <a:normAutofit/>
          </a:bodyPr>
          <a:lstStyle/>
          <a:p>
            <a:pPr algn="r"/>
            <a:r>
              <a:rPr kumimoji="1" lang="zh-CN" altLang="en-US" dirty="0"/>
              <a:t>测试驱动开发</a:t>
            </a:r>
            <a:br>
              <a:rPr kumimoji="1" lang="zh-CN" altLang="en-US" dirty="0"/>
            </a:br>
            <a:endParaRPr kumimoji="1" lang="zh-CN" altLang="en-US" dirty="0"/>
          </a:p>
        </p:txBody>
      </p:sp>
      <p:sp>
        <p:nvSpPr>
          <p:cNvPr id="3" name="副标题 2">
            <a:extLst>
              <a:ext uri="{FF2B5EF4-FFF2-40B4-BE49-F238E27FC236}">
                <a16:creationId xmlns:a16="http://schemas.microsoft.com/office/drawing/2014/main" id="{70BAC6F3-C173-8D43-8EC6-EE300A7D4EC3}"/>
              </a:ext>
            </a:extLst>
          </p:cNvPr>
          <p:cNvSpPr>
            <a:spLocks noGrp="1"/>
          </p:cNvSpPr>
          <p:nvPr>
            <p:ph type="subTitle" idx="1"/>
          </p:nvPr>
        </p:nvSpPr>
        <p:spPr>
          <a:xfrm>
            <a:off x="7961258" y="4525347"/>
            <a:ext cx="3258675" cy="1737360"/>
          </a:xfrm>
        </p:spPr>
        <p:txBody>
          <a:bodyPr anchor="ctr">
            <a:normAutofit/>
          </a:bodyPr>
          <a:lstStyle/>
          <a:p>
            <a:pPr algn="l"/>
            <a:r>
              <a:rPr kumimoji="1" lang="en-US" altLang="zh-CN"/>
              <a:t>TDD</a:t>
            </a:r>
            <a:endParaRPr kumimoji="1" lang="zh-CN"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E789D85-DD55-0D41-AA01-4C9E05C50855}"/>
              </a:ext>
            </a:extLst>
          </p:cNvPr>
          <p:cNvSpPr txBox="1"/>
          <p:nvPr/>
        </p:nvSpPr>
        <p:spPr>
          <a:xfrm>
            <a:off x="-84084" y="7104994"/>
            <a:ext cx="12192000" cy="923330"/>
          </a:xfrm>
          <a:prstGeom prst="rect">
            <a:avLst/>
          </a:prstGeom>
          <a:noFill/>
        </p:spPr>
        <p:txBody>
          <a:bodyPr wrap="square" rtlCol="0">
            <a:spAutoFit/>
          </a:bodyPr>
          <a:lstStyle/>
          <a:p>
            <a:r>
              <a:rPr kumimoji="1" lang="zh-CN" altLang="en-US" dirty="0">
                <a:solidFill>
                  <a:schemeClr val="bg1"/>
                </a:solidFill>
              </a:rPr>
              <a:t>之前是计划讲</a:t>
            </a:r>
            <a:r>
              <a:rPr kumimoji="1" lang="en-US" altLang="zh-CN" dirty="0">
                <a:solidFill>
                  <a:schemeClr val="bg1"/>
                </a:solidFill>
              </a:rPr>
              <a:t>Stream</a:t>
            </a:r>
            <a:r>
              <a:rPr kumimoji="1" lang="zh-CN" altLang="en-US" dirty="0">
                <a:solidFill>
                  <a:schemeClr val="bg1"/>
                </a:solidFill>
              </a:rPr>
              <a:t>，但是发现</a:t>
            </a:r>
            <a:r>
              <a:rPr kumimoji="1" lang="en-US" altLang="zh-CN" dirty="0">
                <a:solidFill>
                  <a:schemeClr val="bg1"/>
                </a:solidFill>
              </a:rPr>
              <a:t>Stream</a:t>
            </a:r>
            <a:r>
              <a:rPr kumimoji="1" lang="zh-CN" altLang="en-US" dirty="0">
                <a:solidFill>
                  <a:schemeClr val="bg1"/>
                </a:solidFill>
              </a:rPr>
              <a:t>的源码理解的不是很深刻，给大家讲的不好，而且我最近也在看</a:t>
            </a:r>
            <a:r>
              <a:rPr kumimoji="1" lang="en-US" altLang="zh-CN" dirty="0">
                <a:solidFill>
                  <a:schemeClr val="bg1"/>
                </a:solidFill>
              </a:rPr>
              <a:t>Java</a:t>
            </a:r>
            <a:r>
              <a:rPr kumimoji="1" lang="zh-CN" altLang="en-US" dirty="0">
                <a:solidFill>
                  <a:schemeClr val="bg1"/>
                </a:solidFill>
              </a:rPr>
              <a:t>测试驱动开发这本书，对</a:t>
            </a:r>
            <a:r>
              <a:rPr kumimoji="1" lang="en-US" altLang="zh-CN" dirty="0">
                <a:solidFill>
                  <a:schemeClr val="bg1"/>
                </a:solidFill>
              </a:rPr>
              <a:t>TDD</a:t>
            </a:r>
            <a:r>
              <a:rPr kumimoji="1" lang="zh-CN" altLang="en-US" dirty="0">
                <a:solidFill>
                  <a:schemeClr val="bg1"/>
                </a:solidFill>
              </a:rPr>
              <a:t>有了一定的了解，我们的项目也是依赖于</a:t>
            </a:r>
            <a:r>
              <a:rPr kumimoji="1" lang="en-US" altLang="zh-CN" dirty="0">
                <a:solidFill>
                  <a:schemeClr val="bg1"/>
                </a:solidFill>
              </a:rPr>
              <a:t>TDD</a:t>
            </a:r>
            <a:r>
              <a:rPr kumimoji="1" lang="zh-CN" altLang="en-US" dirty="0">
                <a:solidFill>
                  <a:schemeClr val="bg1"/>
                </a:solidFill>
              </a:rPr>
              <a:t>进行开发的，所以今天给大家分享一下最近看到的心得体会，第一次讲</a:t>
            </a:r>
            <a:r>
              <a:rPr kumimoji="1" lang="en-US" altLang="zh-CN" dirty="0">
                <a:solidFill>
                  <a:schemeClr val="bg1"/>
                </a:solidFill>
              </a:rPr>
              <a:t>Session</a:t>
            </a:r>
            <a:r>
              <a:rPr kumimoji="1" lang="zh-CN" altLang="en-US" dirty="0">
                <a:solidFill>
                  <a:schemeClr val="bg1"/>
                </a:solidFill>
              </a:rPr>
              <a:t>，讲完之后，大家多多提</a:t>
            </a:r>
            <a:r>
              <a:rPr kumimoji="1" lang="en-US" altLang="zh-CN" dirty="0" err="1">
                <a:solidFill>
                  <a:schemeClr val="bg1"/>
                </a:solidFill>
              </a:rPr>
              <a:t>FeedBack</a:t>
            </a:r>
            <a:endParaRPr kumimoji="1" lang="zh-CN" altLang="en-US" dirty="0">
              <a:solidFill>
                <a:schemeClr val="bg1"/>
              </a:solidFill>
            </a:endParaRPr>
          </a:p>
        </p:txBody>
      </p:sp>
    </p:spTree>
    <p:extLst>
      <p:ext uri="{BB962C8B-B14F-4D97-AF65-F5344CB8AC3E}">
        <p14:creationId xmlns:p14="http://schemas.microsoft.com/office/powerpoint/2010/main" val="195952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C96BA11-9880-7E43-AA41-4FC45996D384}"/>
              </a:ext>
            </a:extLst>
          </p:cNvPr>
          <p:cNvSpPr>
            <a:spLocks noGrp="1"/>
          </p:cNvSpPr>
          <p:nvPr>
            <p:ph type="title"/>
          </p:nvPr>
        </p:nvSpPr>
        <p:spPr>
          <a:xfrm>
            <a:off x="870204" y="606564"/>
            <a:ext cx="10451592" cy="1325563"/>
          </a:xfrm>
        </p:spPr>
        <p:txBody>
          <a:bodyPr anchor="ctr">
            <a:normAutofit/>
          </a:bodyPr>
          <a:lstStyle/>
          <a:p>
            <a:r>
              <a:rPr kumimoji="1" lang="en-US" altLang="zh-CN" dirty="0"/>
              <a:t>TDD</a:t>
            </a:r>
            <a:r>
              <a:rPr kumimoji="1" lang="zh-CN" altLang="en-US" dirty="0"/>
              <a:t>的测试分类</a:t>
            </a:r>
          </a:p>
        </p:txBody>
      </p:sp>
      <p:graphicFrame>
        <p:nvGraphicFramePr>
          <p:cNvPr id="8" name="内容占位符 5">
            <a:extLst>
              <a:ext uri="{FF2B5EF4-FFF2-40B4-BE49-F238E27FC236}">
                <a16:creationId xmlns:a16="http://schemas.microsoft.com/office/drawing/2014/main" id="{4D130E3A-B2BC-4D15-872C-A67023C976EF}"/>
              </a:ext>
            </a:extLst>
          </p:cNvPr>
          <p:cNvGraphicFramePr>
            <a:graphicFrameLocks noGrp="1"/>
          </p:cNvGraphicFramePr>
          <p:nvPr>
            <p:ph sz="quarter" idx="13"/>
            <p:extLst>
              <p:ext uri="{D42A27DB-BD31-4B8C-83A1-F6EECF244321}">
                <p14:modId xmlns:p14="http://schemas.microsoft.com/office/powerpoint/2010/main" val="2549471003"/>
              </p:ext>
            </p:extLst>
          </p:nvPr>
        </p:nvGraphicFramePr>
        <p:xfrm>
          <a:off x="1000874" y="2238245"/>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776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6A8AB-7AB2-6A4B-B85A-8F0182EF43EB}"/>
              </a:ext>
            </a:extLst>
          </p:cNvPr>
          <p:cNvSpPr>
            <a:spLocks noGrp="1"/>
          </p:cNvSpPr>
          <p:nvPr>
            <p:ph type="title"/>
          </p:nvPr>
        </p:nvSpPr>
        <p:spPr>
          <a:xfrm>
            <a:off x="838200" y="963877"/>
            <a:ext cx="3494362" cy="4930246"/>
          </a:xfrm>
        </p:spPr>
        <p:txBody>
          <a:bodyPr>
            <a:normAutofit/>
          </a:bodyPr>
          <a:lstStyle/>
          <a:p>
            <a:pPr algn="r"/>
            <a:r>
              <a:rPr kumimoji="1" lang="en-US" altLang="zh-CN" dirty="0">
                <a:solidFill>
                  <a:schemeClr val="accent1"/>
                </a:solidFill>
              </a:rPr>
              <a:t>TDD</a:t>
            </a:r>
            <a:r>
              <a:rPr kumimoji="1" lang="zh-CN" altLang="en-US" dirty="0">
                <a:solidFill>
                  <a:schemeClr val="accent1"/>
                </a:solidFill>
              </a:rPr>
              <a:t>简单案例</a:t>
            </a:r>
          </a:p>
        </p:txBody>
      </p:sp>
      <p:sp>
        <p:nvSpPr>
          <p:cNvPr id="3" name="内容占位符 2">
            <a:extLst>
              <a:ext uri="{FF2B5EF4-FFF2-40B4-BE49-F238E27FC236}">
                <a16:creationId xmlns:a16="http://schemas.microsoft.com/office/drawing/2014/main" id="{0C3429D8-F1A6-954D-88B2-1FE78959773F}"/>
              </a:ext>
            </a:extLst>
          </p:cNvPr>
          <p:cNvSpPr>
            <a:spLocks noGrp="1"/>
          </p:cNvSpPr>
          <p:nvPr>
            <p:ph sz="quarter" idx="13"/>
          </p:nvPr>
        </p:nvSpPr>
        <p:spPr>
          <a:xfrm>
            <a:off x="4976031" y="963877"/>
            <a:ext cx="6377769" cy="4930246"/>
          </a:xfrm>
        </p:spPr>
        <p:txBody>
          <a:bodyPr anchor="ctr">
            <a:normAutofit/>
          </a:bodyPr>
          <a:lstStyle/>
          <a:p>
            <a:pPr marL="0" lvl="0" indent="0">
              <a:spcBef>
                <a:spcPts val="600"/>
              </a:spcBef>
              <a:buNone/>
            </a:pPr>
            <a:r>
              <a:rPr lang="en-US" altLang="zh-CN" sz="2000" i="1" dirty="0">
                <a:latin typeface="Microsoft YaHei" panose="020B0503020204020204" pitchFamily="34" charset="-122"/>
                <a:ea typeface="Microsoft YaHei" panose="020B0503020204020204" pitchFamily="34" charset="-122"/>
                <a:cs typeface="Open Sans Light"/>
              </a:rPr>
              <a:t>Hello</a:t>
            </a:r>
            <a:r>
              <a:rPr lang="zh-CN" altLang="en-US" sz="2000" i="1" dirty="0">
                <a:latin typeface="Microsoft YaHei" panose="020B0503020204020204" pitchFamily="34" charset="-122"/>
                <a:ea typeface="Microsoft YaHei" panose="020B0503020204020204" pitchFamily="34" charset="-122"/>
                <a:cs typeface="Open Sans Light"/>
              </a:rPr>
              <a:t> </a:t>
            </a:r>
            <a:r>
              <a:rPr lang="en-US" altLang="zh-CN" sz="2000" i="1" dirty="0">
                <a:latin typeface="Microsoft YaHei" panose="020B0503020204020204" pitchFamily="34" charset="-122"/>
                <a:ea typeface="Microsoft YaHei" panose="020B0503020204020204" pitchFamily="34" charset="-122"/>
                <a:cs typeface="Open Sans Light"/>
              </a:rPr>
              <a:t>World</a:t>
            </a:r>
            <a:endParaRPr lang="zh-CN" altLang="en-US" sz="2000" i="1" dirty="0">
              <a:latin typeface="Microsoft YaHei" panose="020B0503020204020204" pitchFamily="34" charset="-122"/>
              <a:ea typeface="Microsoft YaHei" panose="020B0503020204020204" pitchFamily="34" charset="-122"/>
              <a:cs typeface="Open Sans Light"/>
            </a:endParaRPr>
          </a:p>
        </p:txBody>
      </p:sp>
    </p:spTree>
    <p:extLst>
      <p:ext uri="{BB962C8B-B14F-4D97-AF65-F5344CB8AC3E}">
        <p14:creationId xmlns:p14="http://schemas.microsoft.com/office/powerpoint/2010/main" val="322456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EC437E6-B0BC-7248-A11E-159E7E5F6A5E}"/>
              </a:ext>
            </a:extLst>
          </p:cNvPr>
          <p:cNvSpPr>
            <a:spLocks noGrp="1"/>
          </p:cNvSpPr>
          <p:nvPr>
            <p:ph type="title"/>
          </p:nvPr>
        </p:nvSpPr>
        <p:spPr>
          <a:xfrm>
            <a:off x="1136428" y="627564"/>
            <a:ext cx="7474172" cy="1325563"/>
          </a:xfrm>
        </p:spPr>
        <p:txBody>
          <a:bodyPr>
            <a:normAutofit/>
          </a:bodyPr>
          <a:lstStyle/>
          <a:p>
            <a:r>
              <a:rPr kumimoji="1" lang="zh-CN" altLang="en-US" dirty="0"/>
              <a:t>小结</a:t>
            </a:r>
          </a:p>
        </p:txBody>
      </p:sp>
      <p:sp>
        <p:nvSpPr>
          <p:cNvPr id="4" name="内容占位符 3">
            <a:extLst>
              <a:ext uri="{FF2B5EF4-FFF2-40B4-BE49-F238E27FC236}">
                <a16:creationId xmlns:a16="http://schemas.microsoft.com/office/drawing/2014/main" id="{F107BD88-8D68-B644-B28A-D0923D62C21B}"/>
              </a:ext>
            </a:extLst>
          </p:cNvPr>
          <p:cNvSpPr>
            <a:spLocks noGrp="1"/>
          </p:cNvSpPr>
          <p:nvPr>
            <p:ph idx="1"/>
          </p:nvPr>
        </p:nvSpPr>
        <p:spPr>
          <a:xfrm>
            <a:off x="1136429" y="2278173"/>
            <a:ext cx="6467867" cy="3450613"/>
          </a:xfrm>
        </p:spPr>
        <p:txBody>
          <a:bodyPr anchor="ctr">
            <a:normAutofit/>
          </a:bodyPr>
          <a:lstStyle/>
          <a:p>
            <a:r>
              <a:rPr lang="en-US" altLang="en-US" sz="2200" dirty="0" err="1">
                <a:latin typeface="Microsoft YaHei" panose="020B0503020204020204" pitchFamily="34" charset="-122"/>
                <a:ea typeface="Microsoft YaHei" panose="020B0503020204020204" pitchFamily="34" charset="-122"/>
              </a:rPr>
              <a:t>测试驱动开发是一种分析需求</a:t>
            </a:r>
            <a:r>
              <a:rPr lang="zh-CN" altLang="en-US" sz="2200" dirty="0">
                <a:latin typeface="Microsoft YaHei" panose="020B0503020204020204" pitchFamily="34" charset="-122"/>
                <a:ea typeface="Microsoft YaHei" panose="020B0503020204020204" pitchFamily="34" charset="-122"/>
              </a:rPr>
              <a:t>并</a:t>
            </a:r>
            <a:r>
              <a:rPr lang="en-US" altLang="en-US" sz="2200" dirty="0" err="1">
                <a:latin typeface="Microsoft YaHei" panose="020B0503020204020204" pitchFamily="34" charset="-122"/>
                <a:ea typeface="Microsoft YaHei" panose="020B0503020204020204" pitchFamily="34" charset="-122"/>
              </a:rPr>
              <a:t>进行任务分解，从而实现小步前行</a:t>
            </a:r>
            <a:r>
              <a:rPr lang="en-US" altLang="en-US" sz="2200" dirty="0">
                <a:latin typeface="Microsoft YaHei" panose="020B0503020204020204" pitchFamily="34" charset="-122"/>
                <a:ea typeface="Microsoft YaHei" panose="020B0503020204020204" pitchFamily="34" charset="-122"/>
              </a:rPr>
              <a:t>，</a:t>
            </a:r>
            <a:r>
              <a:rPr lang="zh-CN" altLang="en-US" sz="2200" dirty="0">
                <a:latin typeface="Microsoft YaHei" panose="020B0503020204020204" pitchFamily="34" charset="-122"/>
                <a:ea typeface="Microsoft YaHei" panose="020B0503020204020204" pitchFamily="34" charset="-122"/>
              </a:rPr>
              <a:t>通过测试来实现沟通和</a:t>
            </a:r>
            <a:r>
              <a:rPr lang="en-US" altLang="en-US" sz="2200" dirty="0" err="1">
                <a:latin typeface="Microsoft YaHei" panose="020B0503020204020204" pitchFamily="34" charset="-122"/>
                <a:ea typeface="Microsoft YaHei" panose="020B0503020204020204" pitchFamily="34" charset="-122"/>
              </a:rPr>
              <a:t>快速反馈</a:t>
            </a:r>
            <a:r>
              <a:rPr lang="zh-CN" altLang="en-US" sz="2200" dirty="0">
                <a:latin typeface="Microsoft YaHei" panose="020B0503020204020204" pitchFamily="34" charset="-122"/>
                <a:ea typeface="Microsoft YaHei" panose="020B0503020204020204" pitchFamily="34" charset="-122"/>
              </a:rPr>
              <a:t>，通过重构来优化代码设计</a:t>
            </a:r>
            <a:r>
              <a:rPr lang="en-US" altLang="en-US" sz="2200" dirty="0" err="1">
                <a:latin typeface="Microsoft YaHei" panose="020B0503020204020204" pitchFamily="34" charset="-122"/>
                <a:ea typeface="Microsoft YaHei" panose="020B0503020204020204" pitchFamily="34" charset="-122"/>
              </a:rPr>
              <a:t>的技术</a:t>
            </a:r>
            <a:r>
              <a:rPr lang="en-US" altLang="en-US" sz="2200" dirty="0">
                <a:latin typeface="Microsoft YaHei" panose="020B0503020204020204" pitchFamily="34" charset="-122"/>
                <a:ea typeface="Microsoft YaHei" panose="020B0503020204020204" pitchFamily="34" charset="-122"/>
              </a:rPr>
              <a:t>。</a:t>
            </a:r>
          </a:p>
          <a:p>
            <a:r>
              <a:rPr lang="zh-CN" altLang="zh-CN" sz="2200" dirty="0">
                <a:latin typeface="Microsoft YaHei" panose="020B0503020204020204" pitchFamily="34" charset="-122"/>
                <a:ea typeface="Microsoft YaHei" panose="020B0503020204020204" pitchFamily="34" charset="-122"/>
              </a:rPr>
              <a:t>测试驱动着整个开发过程：首先，驱动代码的设计和功能的实现；其后，驱动代码的再设计和重构</a:t>
            </a:r>
            <a:endParaRPr lang="en-US" altLang="zh-CN" sz="2200" dirty="0">
              <a:latin typeface="Microsoft YaHei" panose="020B0503020204020204" pitchFamily="34" charset="-122"/>
              <a:ea typeface="Microsoft YaHei" panose="020B0503020204020204" pitchFamily="34" charset="-122"/>
            </a:endParaRPr>
          </a:p>
          <a:p>
            <a:r>
              <a:rPr kumimoji="1" lang="en-US" altLang="zh-CN" sz="2200" dirty="0">
                <a:latin typeface="Microsoft YaHei" panose="020B0503020204020204" pitchFamily="34" charset="-122"/>
                <a:ea typeface="Microsoft YaHei" panose="020B0503020204020204" pitchFamily="34" charset="-122"/>
              </a:rPr>
              <a:t>TDD</a:t>
            </a:r>
            <a:r>
              <a:rPr kumimoji="1" lang="zh-CN" altLang="en-US" sz="2200" dirty="0">
                <a:latin typeface="Microsoft YaHei" panose="020B0503020204020204" pitchFamily="34" charset="-122"/>
                <a:ea typeface="Microsoft YaHei" panose="020B0503020204020204" pitchFamily="34" charset="-122"/>
              </a:rPr>
              <a:t>可能是我们软件开发工程师中最重要的工具。 精通</a:t>
            </a:r>
            <a:r>
              <a:rPr kumimoji="1" lang="en-US" altLang="zh-CN" sz="2200" dirty="0">
                <a:latin typeface="Microsoft YaHei" panose="020B0503020204020204" pitchFamily="34" charset="-122"/>
                <a:ea typeface="Microsoft YaHei" panose="020B0503020204020204" pitchFamily="34" charset="-122"/>
              </a:rPr>
              <a:t>TDD</a:t>
            </a:r>
            <a:r>
              <a:rPr kumimoji="1" lang="zh-CN" altLang="en-US" sz="2200" dirty="0">
                <a:latin typeface="Microsoft YaHei" panose="020B0503020204020204" pitchFamily="34" charset="-122"/>
                <a:ea typeface="Microsoft YaHei" panose="020B0503020204020204" pitchFamily="34" charset="-122"/>
              </a:rPr>
              <a:t>需要花费大量的时间和耐心，但一旦掌握了艺术，生产力和质量就会大幅提升</a:t>
            </a:r>
            <a:r>
              <a:rPr kumimoji="1" lang="zh-CN" altLang="en-US" sz="2200" dirty="0"/>
              <a:t>。</a:t>
            </a:r>
          </a:p>
        </p:txBody>
      </p:sp>
      <p:pic>
        <p:nvPicPr>
          <p:cNvPr id="60" name="Graphic 59">
            <a:extLst>
              <a:ext uri="{FF2B5EF4-FFF2-40B4-BE49-F238E27FC236}">
                <a16:creationId xmlns:a16="http://schemas.microsoft.com/office/drawing/2014/main" id="{1090492E-7F4D-4D20-BC99-C0CCFE8021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77444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B03E8FC-DA45-5C4A-A6D3-E95FE5095E36}"/>
              </a:ext>
            </a:extLst>
          </p:cNvPr>
          <p:cNvSpPr>
            <a:spLocks noGrp="1"/>
          </p:cNvSpPr>
          <p:nvPr>
            <p:ph type="title"/>
          </p:nvPr>
        </p:nvSpPr>
        <p:spPr>
          <a:xfrm>
            <a:off x="838200" y="5529884"/>
            <a:ext cx="7719381" cy="1096331"/>
          </a:xfrm>
        </p:spPr>
        <p:txBody>
          <a:bodyPr>
            <a:normAutofit/>
          </a:bodyPr>
          <a:lstStyle/>
          <a:p>
            <a:r>
              <a:rPr kumimoji="1" lang="zh-CN" altLang="en-US"/>
              <a:t>目录</a:t>
            </a:r>
            <a:endParaRPr kumimoji="1" lang="zh-CN" altLang="en-US" dirty="0"/>
          </a:p>
        </p:txBody>
      </p:sp>
      <p:sp>
        <p:nvSpPr>
          <p:cNvPr id="15"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内容占位符 2">
            <a:extLst>
              <a:ext uri="{FF2B5EF4-FFF2-40B4-BE49-F238E27FC236}">
                <a16:creationId xmlns:a16="http://schemas.microsoft.com/office/drawing/2014/main" id="{4393A4BA-08F6-4ED5-A725-3D9D19DCEF98}"/>
              </a:ext>
            </a:extLst>
          </p:cNvPr>
          <p:cNvGraphicFramePr>
            <a:graphicFrameLocks noGrp="1"/>
          </p:cNvGraphicFramePr>
          <p:nvPr>
            <p:ph sz="quarter" idx="13"/>
            <p:extLst>
              <p:ext uri="{D42A27DB-BD31-4B8C-83A1-F6EECF244321}">
                <p14:modId xmlns:p14="http://schemas.microsoft.com/office/powerpoint/2010/main" val="369358324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E8F5E1-2E9A-3A42-99F9-C8B7E486B583}"/>
              </a:ext>
            </a:extLst>
          </p:cNvPr>
          <p:cNvSpPr txBox="1"/>
          <p:nvPr/>
        </p:nvSpPr>
        <p:spPr>
          <a:xfrm>
            <a:off x="0" y="6978869"/>
            <a:ext cx="12191999" cy="369332"/>
          </a:xfrm>
          <a:prstGeom prst="rect">
            <a:avLst/>
          </a:prstGeom>
          <a:noFill/>
        </p:spPr>
        <p:txBody>
          <a:bodyPr wrap="square" rtlCol="0">
            <a:spAutoFit/>
          </a:bodyPr>
          <a:lstStyle/>
          <a:p>
            <a:pPr>
              <a:spcAft>
                <a:spcPts val="600"/>
              </a:spcAft>
            </a:pPr>
            <a:r>
              <a:rPr kumimoji="1" lang="zh-CN" altLang="en-US"/>
              <a:t>这次主要从以下五个方面进行分享，</a:t>
            </a:r>
          </a:p>
        </p:txBody>
      </p:sp>
    </p:spTree>
    <p:extLst>
      <p:ext uri="{BB962C8B-B14F-4D97-AF65-F5344CB8AC3E}">
        <p14:creationId xmlns:p14="http://schemas.microsoft.com/office/powerpoint/2010/main" val="207486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A1EB362-0616-A04F-9AB4-DA2DBADD3441}"/>
              </a:ext>
            </a:extLst>
          </p:cNvPr>
          <p:cNvSpPr>
            <a:spLocks noGrp="1"/>
          </p:cNvSpPr>
          <p:nvPr>
            <p:ph type="ctrTitle"/>
          </p:nvPr>
        </p:nvSpPr>
        <p:spPr>
          <a:xfrm>
            <a:off x="1158240" y="1122363"/>
            <a:ext cx="6339840" cy="2387600"/>
          </a:xfrm>
        </p:spPr>
        <p:txBody>
          <a:bodyPr>
            <a:normAutofit/>
          </a:bodyPr>
          <a:lstStyle/>
          <a:p>
            <a:pPr algn="l"/>
            <a:r>
              <a:rPr kumimoji="1" lang="en-US" altLang="zh-CN" sz="6600" dirty="0">
                <a:solidFill>
                  <a:schemeClr val="tx1">
                    <a:lumMod val="85000"/>
                    <a:lumOff val="15000"/>
                  </a:schemeClr>
                </a:solidFill>
              </a:rPr>
              <a:t>What</a:t>
            </a:r>
            <a:r>
              <a:rPr kumimoji="1" lang="zh-CN" altLang="en-US" sz="6600" dirty="0">
                <a:solidFill>
                  <a:schemeClr val="tx1">
                    <a:lumMod val="85000"/>
                    <a:lumOff val="15000"/>
                  </a:schemeClr>
                </a:solidFill>
              </a:rPr>
              <a:t>  </a:t>
            </a:r>
            <a:r>
              <a:rPr kumimoji="1" lang="en-US" altLang="zh-CN" sz="6600" dirty="0">
                <a:solidFill>
                  <a:schemeClr val="tx1">
                    <a:lumMod val="85000"/>
                    <a:lumOff val="15000"/>
                  </a:schemeClr>
                </a:solidFill>
              </a:rPr>
              <a:t>Is</a:t>
            </a:r>
            <a:r>
              <a:rPr kumimoji="1" lang="zh-CN" altLang="en-US" sz="6600" dirty="0">
                <a:solidFill>
                  <a:schemeClr val="tx1">
                    <a:lumMod val="85000"/>
                    <a:lumOff val="15000"/>
                  </a:schemeClr>
                </a:solidFill>
              </a:rPr>
              <a:t>  </a:t>
            </a:r>
            <a:r>
              <a:rPr kumimoji="1" lang="en-US" altLang="zh-CN" sz="6600" dirty="0">
                <a:solidFill>
                  <a:schemeClr val="tx1">
                    <a:lumMod val="85000"/>
                    <a:lumOff val="15000"/>
                  </a:schemeClr>
                </a:solidFill>
              </a:rPr>
              <a:t>TDD</a:t>
            </a:r>
            <a:endParaRPr kumimoji="1" lang="zh-CN" altLang="en-US" sz="6600" dirty="0">
              <a:solidFill>
                <a:schemeClr val="tx1">
                  <a:lumMod val="85000"/>
                  <a:lumOff val="15000"/>
                </a:schemeClr>
              </a:solidFill>
            </a:endParaRPr>
          </a:p>
        </p:txBody>
      </p:sp>
      <p:sp>
        <p:nvSpPr>
          <p:cNvPr id="4" name="副标题 3">
            <a:extLst>
              <a:ext uri="{FF2B5EF4-FFF2-40B4-BE49-F238E27FC236}">
                <a16:creationId xmlns:a16="http://schemas.microsoft.com/office/drawing/2014/main" id="{325CE034-E179-3046-A87E-D10CEB7B4595}"/>
              </a:ext>
            </a:extLst>
          </p:cNvPr>
          <p:cNvSpPr>
            <a:spLocks noGrp="1"/>
          </p:cNvSpPr>
          <p:nvPr>
            <p:ph type="subTitle" idx="1"/>
          </p:nvPr>
        </p:nvSpPr>
        <p:spPr>
          <a:xfrm>
            <a:off x="1158240" y="4700588"/>
            <a:ext cx="5252288" cy="1655762"/>
          </a:xfrm>
        </p:spPr>
        <p:txBody>
          <a:bodyPr>
            <a:normAutofit/>
          </a:bodyPr>
          <a:lstStyle/>
          <a:p>
            <a:pPr algn="l"/>
            <a:endParaRPr kumimoji="1" lang="zh-CN" altLang="en-US" dirty="0">
              <a:solidFill>
                <a:schemeClr val="tx1">
                  <a:lumMod val="85000"/>
                  <a:lumOff val="15000"/>
                </a:schemeClr>
              </a:solidFill>
            </a:endParaRPr>
          </a:p>
        </p:txBody>
      </p:sp>
      <p:cxnSp>
        <p:nvCxnSpPr>
          <p:cNvPr id="13" name="Straight Connector 12">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5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6000">
              <a:schemeClr val="accent1">
                <a:lumMod val="60000"/>
                <a:lumOff val="40000"/>
              </a:schemeClr>
            </a:gs>
            <a:gs pos="54000">
              <a:schemeClr val="accent1">
                <a:lumMod val="60000"/>
                <a:lumOff val="40000"/>
              </a:schemeClr>
            </a:gs>
            <a:gs pos="77000">
              <a:schemeClr val="accent1">
                <a:lumMod val="40000"/>
                <a:lumOff val="60000"/>
              </a:schemeClr>
            </a:gs>
          </a:gsLst>
          <a:lin ang="5400000" scaled="0"/>
        </a:gra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5003BBA-DABF-024A-BB9D-0DA8B13B794E}"/>
              </a:ext>
            </a:extLst>
          </p:cNvPr>
          <p:cNvSpPr>
            <a:spLocks noGrp="1"/>
          </p:cNvSpPr>
          <p:nvPr>
            <p:ph type="title"/>
          </p:nvPr>
        </p:nvSpPr>
        <p:spPr>
          <a:xfrm>
            <a:off x="838200" y="365126"/>
            <a:ext cx="10515600" cy="1094740"/>
          </a:xfrm>
        </p:spPr>
        <p:txBody>
          <a:bodyPr>
            <a:normAutofit/>
          </a:bodyPr>
          <a:lstStyle/>
          <a:p>
            <a:r>
              <a:rPr kumimoji="1" lang="zh-CN" altLang="en-US" dirty="0">
                <a:solidFill>
                  <a:schemeClr val="bg1"/>
                </a:solidFill>
              </a:rPr>
              <a:t>传统开发模式  </a:t>
            </a:r>
            <a:r>
              <a:rPr kumimoji="1" lang="en-US" altLang="zh-CN" dirty="0">
                <a:solidFill>
                  <a:schemeClr val="bg1"/>
                </a:solidFill>
              </a:rPr>
              <a:t>VS</a:t>
            </a:r>
            <a:r>
              <a:rPr kumimoji="1" lang="zh-CN" altLang="en-US" dirty="0">
                <a:solidFill>
                  <a:schemeClr val="bg1"/>
                </a:solidFill>
              </a:rPr>
              <a:t>  </a:t>
            </a:r>
            <a:r>
              <a:rPr kumimoji="1" lang="en-US" altLang="zh-CN" dirty="0">
                <a:solidFill>
                  <a:schemeClr val="bg1"/>
                </a:solidFill>
              </a:rPr>
              <a:t>TDD</a:t>
            </a:r>
            <a:r>
              <a:rPr kumimoji="1" lang="zh-CN" altLang="en-US" dirty="0">
                <a:solidFill>
                  <a:schemeClr val="bg1"/>
                </a:solidFill>
              </a:rPr>
              <a:t>开发模式</a:t>
            </a:r>
          </a:p>
        </p:txBody>
      </p:sp>
      <p:sp useBgFill="1">
        <p:nvSpPr>
          <p:cNvPr id="22" name="Rectangle 18">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CB1E69E-E03B-A84C-B28C-A7463C1B622F}"/>
              </a:ext>
            </a:extLst>
          </p:cNvPr>
          <p:cNvSpPr>
            <a:spLocks noGrp="1"/>
          </p:cNvSpPr>
          <p:nvPr>
            <p:ph sz="half" idx="1"/>
          </p:nvPr>
        </p:nvSpPr>
        <p:spPr>
          <a:xfrm>
            <a:off x="838200" y="2100579"/>
            <a:ext cx="5097779" cy="4076383"/>
          </a:xfrm>
        </p:spPr>
        <p:txBody>
          <a:bodyPr anchor="ctr">
            <a:normAutofit/>
          </a:bodyPr>
          <a:lstStyle/>
          <a:p>
            <a:r>
              <a:rPr kumimoji="1" lang="zh-CN" altLang="en-US" sz="2000" dirty="0">
                <a:solidFill>
                  <a:schemeClr val="bg1"/>
                </a:solidFill>
              </a:rPr>
              <a:t>传统开发模式</a:t>
            </a:r>
            <a:endParaRPr kumimoji="1" lang="en-US" altLang="zh-CN" sz="2000" dirty="0">
              <a:solidFill>
                <a:schemeClr val="bg1"/>
              </a:solidFill>
            </a:endParaRPr>
          </a:p>
          <a:p>
            <a:pPr lvl="1"/>
            <a:r>
              <a:rPr kumimoji="1" lang="zh-CN" altLang="en-US" sz="2000" dirty="0">
                <a:solidFill>
                  <a:schemeClr val="bg1"/>
                </a:solidFill>
              </a:rPr>
              <a:t>需求分析</a:t>
            </a:r>
            <a:endParaRPr kumimoji="1" lang="en-US" altLang="zh-CN" sz="2000" dirty="0">
              <a:solidFill>
                <a:schemeClr val="bg1"/>
              </a:solidFill>
            </a:endParaRPr>
          </a:p>
          <a:p>
            <a:pPr lvl="1"/>
            <a:r>
              <a:rPr kumimoji="1" lang="zh-CN" altLang="en-US" sz="2000" dirty="0">
                <a:solidFill>
                  <a:schemeClr val="bg1"/>
                </a:solidFill>
              </a:rPr>
              <a:t>代码设计</a:t>
            </a:r>
            <a:endParaRPr kumimoji="1" lang="en-US" altLang="zh-CN" sz="2000" dirty="0">
              <a:solidFill>
                <a:schemeClr val="bg1"/>
              </a:solidFill>
            </a:endParaRPr>
          </a:p>
          <a:p>
            <a:pPr lvl="1"/>
            <a:r>
              <a:rPr kumimoji="1" lang="zh-CN" altLang="en-US" sz="2000" dirty="0">
                <a:solidFill>
                  <a:schemeClr val="bg1"/>
                </a:solidFill>
              </a:rPr>
              <a:t>编写实现</a:t>
            </a:r>
            <a:endParaRPr kumimoji="1" lang="en-US" altLang="zh-CN" sz="2000" dirty="0">
              <a:solidFill>
                <a:schemeClr val="bg1"/>
              </a:solidFill>
            </a:endParaRPr>
          </a:p>
          <a:p>
            <a:pPr lvl="1"/>
            <a:r>
              <a:rPr kumimoji="1" lang="zh-CN" altLang="en-US" sz="2000" dirty="0">
                <a:solidFill>
                  <a:schemeClr val="bg1"/>
                </a:solidFill>
              </a:rPr>
              <a:t>编写测试用例</a:t>
            </a:r>
            <a:endParaRPr kumimoji="1" lang="en-US" altLang="zh-CN" sz="2000" dirty="0">
              <a:solidFill>
                <a:schemeClr val="bg1"/>
              </a:solidFill>
            </a:endParaRPr>
          </a:p>
          <a:p>
            <a:pPr lvl="1"/>
            <a:r>
              <a:rPr kumimoji="1" lang="en-US" altLang="zh-CN" sz="2000" dirty="0">
                <a:solidFill>
                  <a:schemeClr val="bg1"/>
                </a:solidFill>
              </a:rPr>
              <a:t>Bug</a:t>
            </a:r>
            <a:r>
              <a:rPr kumimoji="1" lang="zh-CN" altLang="en-US" sz="2000" dirty="0">
                <a:solidFill>
                  <a:schemeClr val="bg1"/>
                </a:solidFill>
              </a:rPr>
              <a:t>修复</a:t>
            </a:r>
            <a:endParaRPr kumimoji="1" lang="en-US" altLang="zh-CN" sz="2000" dirty="0">
              <a:solidFill>
                <a:schemeClr val="bg1"/>
              </a:solidFill>
            </a:endParaRPr>
          </a:p>
          <a:p>
            <a:pPr lvl="1"/>
            <a:endParaRPr kumimoji="1" lang="en-US" altLang="zh-CN" sz="2000" dirty="0"/>
          </a:p>
        </p:txBody>
      </p:sp>
      <p:sp>
        <p:nvSpPr>
          <p:cNvPr id="4" name="内容占位符 3">
            <a:extLst>
              <a:ext uri="{FF2B5EF4-FFF2-40B4-BE49-F238E27FC236}">
                <a16:creationId xmlns:a16="http://schemas.microsoft.com/office/drawing/2014/main" id="{C1AEFDB6-A625-3A44-A873-039E6780DD44}"/>
              </a:ext>
            </a:extLst>
          </p:cNvPr>
          <p:cNvSpPr>
            <a:spLocks noGrp="1"/>
          </p:cNvSpPr>
          <p:nvPr>
            <p:ph sz="half" idx="2"/>
          </p:nvPr>
        </p:nvSpPr>
        <p:spPr>
          <a:xfrm>
            <a:off x="6256020" y="2100579"/>
            <a:ext cx="5097780" cy="4076383"/>
          </a:xfrm>
        </p:spPr>
        <p:txBody>
          <a:bodyPr anchor="ctr">
            <a:normAutofit/>
          </a:bodyPr>
          <a:lstStyle/>
          <a:p>
            <a:r>
              <a:rPr kumimoji="1" lang="en-US" altLang="zh-CN" sz="2000" dirty="0">
                <a:solidFill>
                  <a:schemeClr val="bg1"/>
                </a:solidFill>
              </a:rPr>
              <a:t>TDD</a:t>
            </a:r>
            <a:r>
              <a:rPr kumimoji="1" lang="zh-CN" altLang="en-US" sz="2000" dirty="0">
                <a:solidFill>
                  <a:schemeClr val="bg1"/>
                </a:solidFill>
              </a:rPr>
              <a:t>开发模式</a:t>
            </a:r>
            <a:endParaRPr kumimoji="1" lang="en-US" altLang="zh-CN" sz="2000" dirty="0">
              <a:solidFill>
                <a:schemeClr val="bg1"/>
              </a:solidFill>
            </a:endParaRPr>
          </a:p>
          <a:p>
            <a:pPr lvl="1"/>
            <a:r>
              <a:rPr kumimoji="1" lang="zh-CN" altLang="en-US" sz="2000" dirty="0">
                <a:solidFill>
                  <a:schemeClr val="bg1"/>
                </a:solidFill>
              </a:rPr>
              <a:t>编写测试用例</a:t>
            </a:r>
            <a:endParaRPr kumimoji="1" lang="en-US" altLang="zh-CN" sz="2000" dirty="0">
              <a:solidFill>
                <a:schemeClr val="bg1"/>
              </a:solidFill>
            </a:endParaRPr>
          </a:p>
          <a:p>
            <a:pPr lvl="1"/>
            <a:r>
              <a:rPr kumimoji="1" lang="zh-CN" altLang="en-US" sz="2000" dirty="0">
                <a:solidFill>
                  <a:schemeClr val="bg1"/>
                </a:solidFill>
              </a:rPr>
              <a:t>运行测试用例</a:t>
            </a:r>
            <a:endParaRPr kumimoji="1" lang="en-US" altLang="zh-CN" sz="2000" dirty="0">
              <a:solidFill>
                <a:schemeClr val="bg1"/>
              </a:solidFill>
            </a:endParaRPr>
          </a:p>
          <a:p>
            <a:pPr lvl="1"/>
            <a:r>
              <a:rPr kumimoji="1" lang="zh-CN" altLang="en-US" sz="2000" dirty="0">
                <a:solidFill>
                  <a:schemeClr val="bg1"/>
                </a:solidFill>
              </a:rPr>
              <a:t>编写实现</a:t>
            </a:r>
            <a:endParaRPr kumimoji="1" lang="en-US" altLang="zh-CN" sz="2000" dirty="0">
              <a:solidFill>
                <a:schemeClr val="bg1"/>
              </a:solidFill>
            </a:endParaRPr>
          </a:p>
          <a:p>
            <a:pPr lvl="1"/>
            <a:r>
              <a:rPr kumimoji="1" lang="zh-CN" altLang="en-US" sz="2000" dirty="0">
                <a:solidFill>
                  <a:schemeClr val="bg1"/>
                </a:solidFill>
              </a:rPr>
              <a:t>运行测试用例</a:t>
            </a:r>
            <a:endParaRPr kumimoji="1" lang="en-US" altLang="zh-CN" sz="2000" dirty="0">
              <a:solidFill>
                <a:schemeClr val="bg1"/>
              </a:solidFill>
            </a:endParaRPr>
          </a:p>
          <a:p>
            <a:pPr lvl="1"/>
            <a:r>
              <a:rPr kumimoji="1" lang="zh-CN" altLang="en-US" sz="2000" dirty="0">
                <a:solidFill>
                  <a:schemeClr val="bg1"/>
                </a:solidFill>
              </a:rPr>
              <a:t>重构代码</a:t>
            </a:r>
            <a:endParaRPr kumimoji="1" lang="en-US" altLang="zh-CN" sz="2000" dirty="0">
              <a:solidFill>
                <a:schemeClr val="bg1"/>
              </a:solidFill>
            </a:endParaRPr>
          </a:p>
          <a:p>
            <a:pPr lvl="1"/>
            <a:r>
              <a:rPr kumimoji="1" lang="en-US" altLang="zh-CN" sz="2000" dirty="0">
                <a:solidFill>
                  <a:schemeClr val="bg1"/>
                </a:solidFill>
              </a:rPr>
              <a:t>……</a:t>
            </a:r>
            <a:endParaRPr kumimoji="1" lang="zh-CN" altLang="en-US" sz="2000" dirty="0">
              <a:solidFill>
                <a:schemeClr val="bg1"/>
              </a:solidFill>
            </a:endParaRPr>
          </a:p>
        </p:txBody>
      </p:sp>
    </p:spTree>
    <p:extLst>
      <p:ext uri="{BB962C8B-B14F-4D97-AF65-F5344CB8AC3E}">
        <p14:creationId xmlns:p14="http://schemas.microsoft.com/office/powerpoint/2010/main" val="3679475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350DE-185C-1F48-8100-6AAA965F2238}"/>
              </a:ext>
            </a:extLst>
          </p:cNvPr>
          <p:cNvSpPr>
            <a:spLocks noGrp="1"/>
          </p:cNvSpPr>
          <p:nvPr>
            <p:ph type="title"/>
          </p:nvPr>
        </p:nvSpPr>
        <p:spPr>
          <a:xfrm>
            <a:off x="838200" y="365125"/>
            <a:ext cx="10515600" cy="1325563"/>
          </a:xfrm>
        </p:spPr>
        <p:txBody>
          <a:bodyPr>
            <a:normAutofit/>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TDD</a:t>
            </a:r>
            <a:endParaRPr kumimoji="1" lang="zh-CN" altLang="en-US" dirty="0"/>
          </a:p>
        </p:txBody>
      </p:sp>
      <p:graphicFrame>
        <p:nvGraphicFramePr>
          <p:cNvPr id="24" name="内容占位符 2">
            <a:extLst>
              <a:ext uri="{FF2B5EF4-FFF2-40B4-BE49-F238E27FC236}">
                <a16:creationId xmlns:a16="http://schemas.microsoft.com/office/drawing/2014/main" id="{38244136-4F81-4E45-A562-BEFAEC33C437}"/>
              </a:ext>
            </a:extLst>
          </p:cNvPr>
          <p:cNvGraphicFramePr>
            <a:graphicFrameLocks noGrp="1"/>
          </p:cNvGraphicFramePr>
          <p:nvPr>
            <p:ph sz="quarter" idx="13"/>
            <p:extLst>
              <p:ext uri="{D42A27DB-BD31-4B8C-83A1-F6EECF244321}">
                <p14:modId xmlns:p14="http://schemas.microsoft.com/office/powerpoint/2010/main" val="2069612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27D115A9-232B-DA42-963B-3CF76A474FBF}"/>
              </a:ext>
            </a:extLst>
          </p:cNvPr>
          <p:cNvSpPr txBox="1"/>
          <p:nvPr/>
        </p:nvSpPr>
        <p:spPr>
          <a:xfrm>
            <a:off x="0" y="6957848"/>
            <a:ext cx="12192000" cy="1754326"/>
          </a:xfrm>
          <a:prstGeom prst="rect">
            <a:avLst/>
          </a:prstGeom>
          <a:noFill/>
        </p:spPr>
        <p:txBody>
          <a:bodyPr wrap="square" rtlCol="0">
            <a:spAutoFit/>
          </a:bodyPr>
          <a:lstStyle/>
          <a:p>
            <a:r>
              <a:rPr kumimoji="1" lang="zh-CN" altLang="en-US" dirty="0">
                <a:solidFill>
                  <a:schemeClr val="bg1"/>
                </a:solidFill>
              </a:rPr>
              <a:t>上面讲了</a:t>
            </a:r>
            <a:r>
              <a:rPr kumimoji="1" lang="en-US" altLang="zh-CN" dirty="0">
                <a:solidFill>
                  <a:schemeClr val="bg1"/>
                </a:solidFill>
              </a:rPr>
              <a:t>TDD</a:t>
            </a:r>
            <a:r>
              <a:rPr kumimoji="1" lang="zh-CN" altLang="en-US" dirty="0">
                <a:solidFill>
                  <a:schemeClr val="bg1"/>
                </a:solidFill>
              </a:rPr>
              <a:t>开发模式与传统开发模式的区别，那么什么是</a:t>
            </a:r>
            <a:r>
              <a:rPr kumimoji="1" lang="en-US" altLang="zh-CN" dirty="0">
                <a:solidFill>
                  <a:schemeClr val="bg1"/>
                </a:solidFill>
              </a:rPr>
              <a:t>TDD</a:t>
            </a:r>
            <a:r>
              <a:rPr kumimoji="1" lang="zh-CN" altLang="en-US" dirty="0">
                <a:solidFill>
                  <a:schemeClr val="bg1"/>
                </a:solidFill>
              </a:rPr>
              <a:t>呢，</a:t>
            </a:r>
            <a:r>
              <a:rPr kumimoji="1" lang="en-US" altLang="zh-CN" dirty="0">
                <a:solidFill>
                  <a:schemeClr val="bg1"/>
                </a:solidFill>
              </a:rPr>
              <a:t>TDD</a:t>
            </a:r>
            <a:r>
              <a:rPr kumimoji="1" lang="zh-CN" altLang="en-US" dirty="0">
                <a:solidFill>
                  <a:schemeClr val="bg1"/>
                </a:solidFill>
              </a:rPr>
              <a:t>其实有两种说法，一种是</a:t>
            </a:r>
            <a:r>
              <a:rPr kumimoji="1" lang="en-US" altLang="zh-CN" dirty="0">
                <a:solidFill>
                  <a:schemeClr val="bg1"/>
                </a:solidFill>
              </a:rPr>
              <a:t>Test</a:t>
            </a:r>
            <a:r>
              <a:rPr kumimoji="1" lang="zh-CN" altLang="en-US" dirty="0">
                <a:solidFill>
                  <a:schemeClr val="bg1"/>
                </a:solidFill>
              </a:rPr>
              <a:t> </a:t>
            </a:r>
            <a:r>
              <a:rPr kumimoji="1" lang="en-US" altLang="zh-CN" dirty="0">
                <a:solidFill>
                  <a:schemeClr val="bg1"/>
                </a:solidFill>
              </a:rPr>
              <a:t>Driver</a:t>
            </a:r>
            <a:r>
              <a:rPr kumimoji="1" lang="zh-CN" altLang="en-US" dirty="0">
                <a:solidFill>
                  <a:schemeClr val="bg1"/>
                </a:solidFill>
              </a:rPr>
              <a:t> </a:t>
            </a:r>
            <a:r>
              <a:rPr kumimoji="1" lang="en-US" altLang="zh-CN" dirty="0">
                <a:solidFill>
                  <a:schemeClr val="bg1"/>
                </a:solidFill>
              </a:rPr>
              <a:t>Development</a:t>
            </a:r>
            <a:r>
              <a:rPr kumimoji="1" lang="zh-CN" altLang="en-US" dirty="0">
                <a:solidFill>
                  <a:schemeClr val="bg1"/>
                </a:solidFill>
              </a:rPr>
              <a:t>， 就是平常理解的测试驱动开发，还有一种是</a:t>
            </a:r>
            <a:r>
              <a:rPr kumimoji="1" lang="en-US" altLang="zh-CN" dirty="0">
                <a:solidFill>
                  <a:schemeClr val="bg1"/>
                </a:solidFill>
              </a:rPr>
              <a:t>Test</a:t>
            </a:r>
            <a:r>
              <a:rPr kumimoji="1" lang="zh-CN" altLang="en-US" dirty="0">
                <a:solidFill>
                  <a:schemeClr val="bg1"/>
                </a:solidFill>
              </a:rPr>
              <a:t> </a:t>
            </a:r>
            <a:r>
              <a:rPr kumimoji="1" lang="en-US" altLang="zh-CN" dirty="0">
                <a:solidFill>
                  <a:schemeClr val="bg1"/>
                </a:solidFill>
              </a:rPr>
              <a:t>Driver</a:t>
            </a:r>
            <a:r>
              <a:rPr kumimoji="1" lang="zh-CN" altLang="en-US" dirty="0">
                <a:solidFill>
                  <a:schemeClr val="bg1"/>
                </a:solidFill>
              </a:rPr>
              <a:t> </a:t>
            </a:r>
            <a:r>
              <a:rPr kumimoji="1" lang="en-US" altLang="zh-CN" dirty="0">
                <a:solidFill>
                  <a:schemeClr val="bg1"/>
                </a:solidFill>
              </a:rPr>
              <a:t>Design</a:t>
            </a:r>
            <a:r>
              <a:rPr kumimoji="1" lang="zh-CN" altLang="en-US" dirty="0">
                <a:solidFill>
                  <a:schemeClr val="bg1"/>
                </a:solidFill>
              </a:rPr>
              <a:t>，意思就是它是一种设计方法，要求我们先考虑我们期望达到的效果，再去考虑我们的功能实现，这样可以帮我们很快的理清思路和组织代码。</a:t>
            </a:r>
            <a:endParaRPr kumimoji="1" lang="en-US" altLang="zh-CN" dirty="0">
              <a:solidFill>
                <a:schemeClr val="bg1"/>
              </a:solidFill>
            </a:endParaRPr>
          </a:p>
          <a:p>
            <a:endParaRPr lang="en-US" altLang="en-US" dirty="0">
              <a:solidFill>
                <a:schemeClr val="bg1"/>
              </a:solidFill>
              <a:latin typeface="Microsoft YaHei" panose="020B0503020204020204" pitchFamily="34" charset="-122"/>
              <a:ea typeface="Microsoft YaHei" panose="020B0503020204020204" pitchFamily="34" charset="-122"/>
            </a:endParaRPr>
          </a:p>
          <a:p>
            <a:r>
              <a:rPr kumimoji="1" lang="en-US" altLang="zh-CN" dirty="0">
                <a:solidFill>
                  <a:schemeClr val="bg1"/>
                </a:solidFill>
              </a:rPr>
              <a:t>TDD</a:t>
            </a:r>
            <a:r>
              <a:rPr kumimoji="1" lang="zh-CN" altLang="en-US" dirty="0">
                <a:solidFill>
                  <a:schemeClr val="bg1"/>
                </a:solidFill>
              </a:rPr>
              <a:t>是一个短周期的开发过程，可以让我们能够以极快的速度进行开发，并且可以进行代码重构来改善我们的代码质量，同时我们有了测试的保证也不用担心重构会破坏掉我们已有的功能。</a:t>
            </a:r>
            <a:endParaRPr lang="en-US" altLang="en-US"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307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reeform: Shape 62">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D702E34-6507-F442-A0B4-0EA4B01ED319}"/>
              </a:ext>
            </a:extLst>
          </p:cNvPr>
          <p:cNvSpPr>
            <a:spLocks noGrp="1"/>
          </p:cNvSpPr>
          <p:nvPr>
            <p:ph type="title"/>
          </p:nvPr>
        </p:nvSpPr>
        <p:spPr>
          <a:xfrm>
            <a:off x="1158240" y="4894262"/>
            <a:ext cx="10307952" cy="1325563"/>
          </a:xfrm>
        </p:spPr>
        <p:txBody>
          <a:bodyPr>
            <a:normAutofit/>
          </a:bodyPr>
          <a:lstStyle/>
          <a:p>
            <a:r>
              <a:rPr kumimoji="1" lang="en-US" altLang="zh-CN" dirty="0"/>
              <a:t>Why</a:t>
            </a:r>
            <a:r>
              <a:rPr kumimoji="1" lang="zh-CN" altLang="en-US" dirty="0"/>
              <a:t> </a:t>
            </a:r>
            <a:r>
              <a:rPr kumimoji="1" lang="en-US" altLang="zh-CN" dirty="0"/>
              <a:t>Use</a:t>
            </a:r>
            <a:r>
              <a:rPr kumimoji="1" lang="zh-CN" altLang="en-US" dirty="0"/>
              <a:t> </a:t>
            </a:r>
            <a:r>
              <a:rPr kumimoji="1" lang="en-US" altLang="zh-CN" dirty="0"/>
              <a:t>TDD</a:t>
            </a:r>
            <a:endParaRPr kumimoji="1" lang="zh-CN" altLang="en-US" dirty="0"/>
          </a:p>
        </p:txBody>
      </p:sp>
      <p:sp>
        <p:nvSpPr>
          <p:cNvPr id="55" name="内容占位符 2">
            <a:extLst>
              <a:ext uri="{FF2B5EF4-FFF2-40B4-BE49-F238E27FC236}">
                <a16:creationId xmlns:a16="http://schemas.microsoft.com/office/drawing/2014/main" id="{C88C6C5E-F870-9E49-84DC-26723440E55D}"/>
              </a:ext>
            </a:extLst>
          </p:cNvPr>
          <p:cNvSpPr>
            <a:spLocks noGrp="1"/>
          </p:cNvSpPr>
          <p:nvPr>
            <p:ph sz="quarter" idx="13"/>
          </p:nvPr>
        </p:nvSpPr>
        <p:spPr>
          <a:xfrm>
            <a:off x="1161288" y="701019"/>
            <a:ext cx="6484094" cy="3382247"/>
          </a:xfrm>
        </p:spPr>
        <p:txBody>
          <a:bodyPr anchor="ctr">
            <a:normAutofit/>
          </a:bodyPr>
          <a:lstStyle/>
          <a:p>
            <a:r>
              <a:rPr kumimoji="1" lang="zh-CN" altLang="en-US" sz="2000" dirty="0"/>
              <a:t>保证代码质量，鼓励开发人员仅编写满足需求的代码</a:t>
            </a:r>
            <a:endParaRPr kumimoji="1" lang="en-US" altLang="zh-CN" sz="2000" dirty="0"/>
          </a:p>
          <a:p>
            <a:r>
              <a:rPr kumimoji="1" lang="zh-CN" altLang="en-US" sz="2000" dirty="0"/>
              <a:t>保证代码与业务需求的一致性</a:t>
            </a:r>
            <a:endParaRPr kumimoji="1" lang="en-US" altLang="zh-CN" sz="2000" dirty="0"/>
          </a:p>
          <a:p>
            <a:r>
              <a:rPr kumimoji="1" lang="zh-CN" altLang="en-US" sz="2000" dirty="0"/>
              <a:t>创建简明有针对性可读性高的接口或方法</a:t>
            </a:r>
            <a:endParaRPr kumimoji="1" lang="en-US" altLang="zh-CN" sz="2000" dirty="0"/>
          </a:p>
          <a:p>
            <a:r>
              <a:rPr kumimoji="1" lang="zh-CN" altLang="en-US" sz="2000" dirty="0"/>
              <a:t>与用户沟通，明确需求</a:t>
            </a:r>
            <a:endParaRPr kumimoji="1" lang="en-US" altLang="zh-CN" sz="2000" dirty="0"/>
          </a:p>
          <a:p>
            <a:r>
              <a:rPr kumimoji="1" lang="zh-CN" altLang="en-US" sz="2000" dirty="0"/>
              <a:t>提升系统的可扩展性，确保新的更改不影响现有功能</a:t>
            </a:r>
            <a:endParaRPr kumimoji="1" lang="en-US" altLang="zh-CN" sz="2000" dirty="0"/>
          </a:p>
          <a:p>
            <a:r>
              <a:rPr kumimoji="1" lang="zh-CN" altLang="en-US" sz="2000" dirty="0"/>
              <a:t>提升系统的开发效率，提升团队合作</a:t>
            </a:r>
            <a:endParaRPr kumimoji="1" lang="en-US" altLang="zh-CN" sz="2000" dirty="0"/>
          </a:p>
        </p:txBody>
      </p:sp>
      <p:cxnSp>
        <p:nvCxnSpPr>
          <p:cNvPr id="69" name="Straight Connector 64">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框 3">
            <a:extLst>
              <a:ext uri="{FF2B5EF4-FFF2-40B4-BE49-F238E27FC236}">
                <a16:creationId xmlns:a16="http://schemas.microsoft.com/office/drawing/2014/main" id="{470E789B-1350-9B4D-B147-CEF2067C3EAD}"/>
              </a:ext>
            </a:extLst>
          </p:cNvPr>
          <p:cNvSpPr txBox="1"/>
          <p:nvPr/>
        </p:nvSpPr>
        <p:spPr>
          <a:xfrm>
            <a:off x="0" y="6947118"/>
            <a:ext cx="12192000" cy="7109639"/>
          </a:xfrm>
          <a:prstGeom prst="rect">
            <a:avLst/>
          </a:prstGeom>
          <a:noFill/>
        </p:spPr>
        <p:txBody>
          <a:bodyPr wrap="square" rtlCol="0">
            <a:spAutoFit/>
          </a:bodyPr>
          <a:lstStyle/>
          <a:p>
            <a:pPr>
              <a:spcAft>
                <a:spcPts val="600"/>
              </a:spcAft>
            </a:pPr>
            <a:r>
              <a:rPr kumimoji="1" lang="zh-CN" altLang="en-US"/>
              <a:t>接下来我们来讲一讲</a:t>
            </a:r>
            <a:r>
              <a:rPr kumimoji="1" lang="en-US" altLang="zh-CN"/>
              <a:t>TDD</a:t>
            </a:r>
            <a:r>
              <a:rPr kumimoji="1" lang="zh-CN" altLang="en-US"/>
              <a:t>的优点，就是我们为什么要用</a:t>
            </a:r>
            <a:r>
              <a:rPr kumimoji="1" lang="en-US" altLang="zh-CN"/>
              <a:t>TDD,</a:t>
            </a:r>
          </a:p>
          <a:p>
            <a:pPr>
              <a:spcAft>
                <a:spcPts val="600"/>
              </a:spcAft>
            </a:pPr>
            <a:r>
              <a:rPr kumimoji="1" lang="zh-CN" altLang="en-US"/>
              <a:t> 一，</a:t>
            </a:r>
            <a:r>
              <a:rPr kumimoji="1" lang="en-US" altLang="zh-CN"/>
              <a:t>TDD</a:t>
            </a:r>
            <a:r>
              <a:rPr kumimoji="1" lang="zh-CN" altLang="en-US"/>
              <a:t>可以保证我们的代码质量，鼓励开发人员仅编写满足需求的代码，例如，有一个开发人员比较马虎，经常会忘记一下功能实现，或者功能缺失，通过</a:t>
            </a:r>
            <a:r>
              <a:rPr kumimoji="1" lang="en-US" altLang="zh-CN"/>
              <a:t>TDD</a:t>
            </a:r>
            <a:r>
              <a:rPr kumimoji="1" lang="zh-CN" altLang="en-US"/>
              <a:t>可以让我们很好的理清我们的业务需求，并且能很清楚的发现我们的代码缺失。再举个例子，我们的开发人员比较厉害，功力特别深厚，有了很强的代码功底，在一个很简单的需求，由于过去的经验，过多考虑了需求的其他可能性，从而功能的完成上耗费了很多时间，其实对我们来说，其实是不需要的。因此在我们的</a:t>
            </a:r>
            <a:r>
              <a:rPr kumimoji="1" lang="en-US" altLang="zh-CN"/>
              <a:t>TDD</a:t>
            </a:r>
            <a:r>
              <a:rPr kumimoji="1" lang="zh-CN" altLang="en-US"/>
              <a:t>实践中，我们需要注重代码质量，并编写出适量的代码。</a:t>
            </a:r>
            <a:endParaRPr kumimoji="1" lang="en-US" altLang="zh-CN"/>
          </a:p>
          <a:p>
            <a:pPr>
              <a:spcAft>
                <a:spcPts val="600"/>
              </a:spcAft>
            </a:pPr>
            <a:r>
              <a:rPr kumimoji="1" lang="en-US" altLang="zh-CN"/>
              <a:t>2</a:t>
            </a:r>
            <a:r>
              <a:rPr kumimoji="1" lang="zh-CN" altLang="en-US"/>
              <a:t>、保证代码与业务需求的一致性</a:t>
            </a:r>
            <a:endParaRPr kumimoji="1" lang="en-US" altLang="zh-CN"/>
          </a:p>
          <a:p>
            <a:pPr>
              <a:spcAft>
                <a:spcPts val="600"/>
              </a:spcAft>
            </a:pPr>
            <a:r>
              <a:rPr kumimoji="1" lang="zh-CN" altLang="en-US"/>
              <a:t>通常来讲，我们都愿意实现一个完美的功能，可是心里很担忧，我这代码能满足业务需求吗？因此在</a:t>
            </a:r>
            <a:r>
              <a:rPr kumimoji="1" lang="en-US" altLang="zh-CN"/>
              <a:t>TDD</a:t>
            </a:r>
            <a:r>
              <a:rPr kumimoji="1" lang="zh-CN" altLang="en-US"/>
              <a:t>的过程中，我们首先考虑的是测试用例的编写，在进行实现代码的开发，那么我们首先就必须搞清楚我们测试的目的，确保了我们所写的代码与所需的业务是匹配的</a:t>
            </a:r>
            <a:endParaRPr kumimoji="1" lang="en-US" altLang="zh-CN"/>
          </a:p>
          <a:p>
            <a:pPr>
              <a:spcAft>
                <a:spcPts val="600"/>
              </a:spcAft>
            </a:pPr>
            <a:r>
              <a:rPr kumimoji="1" lang="en-US" altLang="zh-CN"/>
              <a:t>3</a:t>
            </a:r>
            <a:r>
              <a:rPr kumimoji="1" lang="zh-CN" altLang="en-US"/>
              <a:t>、创建简单又有针对性的接口</a:t>
            </a:r>
            <a:endParaRPr kumimoji="1" lang="en-US" altLang="zh-CN"/>
          </a:p>
          <a:p>
            <a:pPr>
              <a:spcAft>
                <a:spcPts val="600"/>
              </a:spcAft>
            </a:pPr>
            <a:r>
              <a:rPr kumimoji="1" lang="zh-CN" altLang="en-US"/>
              <a:t>这个应该是</a:t>
            </a:r>
            <a:r>
              <a:rPr kumimoji="1" lang="en-US" altLang="zh-CN"/>
              <a:t>TDD</a:t>
            </a:r>
            <a:r>
              <a:rPr kumimoji="1" lang="zh-CN" altLang="en-US"/>
              <a:t>的一个要求，也是一个优点，</a:t>
            </a:r>
            <a:r>
              <a:rPr kumimoji="1" lang="en-US" altLang="zh-CN"/>
              <a:t>TDD</a:t>
            </a:r>
            <a:r>
              <a:rPr kumimoji="1" lang="zh-CN" altLang="en-US"/>
              <a:t>在写测试用例的过程中，就会通过测试的用意，来驱动出我们需要创建有意义的、简明的接口或者方法，从而使我们代码易维护，易和他人合作</a:t>
            </a:r>
            <a:endParaRPr kumimoji="1" lang="en-US" altLang="zh-CN"/>
          </a:p>
          <a:p>
            <a:pPr>
              <a:spcAft>
                <a:spcPts val="600"/>
              </a:spcAft>
            </a:pPr>
            <a:r>
              <a:rPr kumimoji="1" lang="en-US" altLang="zh-CN"/>
              <a:t>4</a:t>
            </a:r>
            <a:r>
              <a:rPr kumimoji="1" lang="zh-CN" altLang="en-US"/>
              <a:t>、与用户沟通、明确需求</a:t>
            </a:r>
            <a:endParaRPr kumimoji="1" lang="en-US" altLang="zh-CN"/>
          </a:p>
          <a:p>
            <a:pPr>
              <a:spcAft>
                <a:spcPts val="600"/>
              </a:spcAft>
            </a:pPr>
            <a:r>
              <a:rPr kumimoji="1" lang="zh-CN" altLang="en-US"/>
              <a:t>我们在一步一步的写</a:t>
            </a:r>
            <a:r>
              <a:rPr kumimoji="1" lang="en-US" altLang="zh-CN"/>
              <a:t>TDD</a:t>
            </a:r>
            <a:r>
              <a:rPr kumimoji="1" lang="zh-CN" altLang="en-US"/>
              <a:t>的过程中，需要我们明确我们每一步的测试用例是做什么的。当我们在写测试用例的时候，总会遇到一些不太明确的点，这个时候就可以和客户进行沟通，从而明确我们的需求</a:t>
            </a:r>
            <a:endParaRPr kumimoji="1" lang="en-US" altLang="zh-CN"/>
          </a:p>
          <a:p>
            <a:pPr>
              <a:spcAft>
                <a:spcPts val="600"/>
              </a:spcAft>
            </a:pPr>
            <a:r>
              <a:rPr kumimoji="1" lang="en-US" altLang="zh-CN"/>
              <a:t>5</a:t>
            </a:r>
            <a:r>
              <a:rPr kumimoji="1" lang="zh-CN" altLang="en-US"/>
              <a:t>、提升系统的可扩展性，确保新的更改不会影响我们现有的功能</a:t>
            </a:r>
            <a:endParaRPr kumimoji="1" lang="en-US" altLang="zh-CN"/>
          </a:p>
          <a:p>
            <a:pPr>
              <a:spcAft>
                <a:spcPts val="600"/>
              </a:spcAft>
            </a:pPr>
            <a:r>
              <a:rPr kumimoji="1" lang="zh-CN" altLang="en-US"/>
              <a:t>因为我们有了测试的保证，在新增需求的时候，通过测试可以保证我们之前的功能的完整性，</a:t>
            </a:r>
            <a:endParaRPr kumimoji="1" lang="en-US" altLang="zh-CN"/>
          </a:p>
          <a:p>
            <a:pPr>
              <a:spcAft>
                <a:spcPts val="600"/>
              </a:spcAft>
            </a:pPr>
            <a:r>
              <a:rPr kumimoji="1" lang="en-US" altLang="zh-CN"/>
              <a:t>6</a:t>
            </a:r>
            <a:r>
              <a:rPr kumimoji="1" lang="zh-CN" altLang="en-US"/>
              <a:t>、提升系统的开发效率</a:t>
            </a:r>
            <a:endParaRPr kumimoji="1" lang="en-US" altLang="zh-CN"/>
          </a:p>
          <a:p>
            <a:pPr>
              <a:spcAft>
                <a:spcPts val="600"/>
              </a:spcAft>
            </a:pPr>
            <a:r>
              <a:rPr kumimoji="1" lang="zh-CN" altLang="en-US"/>
              <a:t>在项目进行的时候，有多个功能需要开发，但是各个需求又互相有依赖性，</a:t>
            </a:r>
            <a:r>
              <a:rPr kumimoji="1" lang="en-US" altLang="zh-CN"/>
              <a:t>TDD</a:t>
            </a:r>
            <a:r>
              <a:rPr kumimoji="1" lang="zh-CN" altLang="en-US"/>
              <a:t>中就采用了</a:t>
            </a:r>
            <a:r>
              <a:rPr kumimoji="1" lang="en-US" altLang="zh-CN"/>
              <a:t>Mock</a:t>
            </a:r>
            <a:r>
              <a:rPr kumimoji="1" lang="zh-CN" altLang="en-US"/>
              <a:t>或者依赖注入等方式，可以使功能的进行同时开发，之后再将各个功能模块进行合并</a:t>
            </a:r>
            <a:endParaRPr kumimoji="1" lang="en-US" altLang="zh-CN"/>
          </a:p>
          <a:p>
            <a:pPr>
              <a:spcAft>
                <a:spcPts val="600"/>
              </a:spcAft>
            </a:pPr>
            <a:endParaRPr kumimoji="1" lang="zh-CN" altLang="en-US"/>
          </a:p>
        </p:txBody>
      </p:sp>
    </p:spTree>
    <p:extLst>
      <p:ext uri="{BB962C8B-B14F-4D97-AF65-F5344CB8AC3E}">
        <p14:creationId xmlns:p14="http://schemas.microsoft.com/office/powerpoint/2010/main" val="118182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C23EC12-6FA9-8243-9923-50C79B8EF21C}"/>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kumimoji="1" lang="en-US" altLang="zh-CN" sz="6000" dirty="0"/>
              <a:t>How</a:t>
            </a:r>
            <a:r>
              <a:rPr kumimoji="1" lang="zh-CN" altLang="en-US" sz="6000" dirty="0"/>
              <a:t> </a:t>
            </a:r>
            <a:r>
              <a:rPr kumimoji="1" lang="en-US" altLang="zh-CN" sz="6000" dirty="0"/>
              <a:t>To</a:t>
            </a:r>
            <a:r>
              <a:rPr kumimoji="1" lang="zh-CN" altLang="en-US" sz="6000" dirty="0"/>
              <a:t> </a:t>
            </a:r>
            <a:r>
              <a:rPr kumimoji="1" lang="en-US" altLang="zh-CN" sz="6000" dirty="0"/>
              <a:t>Use</a:t>
            </a:r>
            <a:r>
              <a:rPr kumimoji="1" lang="zh-CN" altLang="en-US" sz="6000" dirty="0"/>
              <a:t> </a:t>
            </a:r>
            <a:r>
              <a:rPr kumimoji="1" lang="en-US" altLang="zh-CN" sz="6000" dirty="0"/>
              <a:t>TDD</a:t>
            </a:r>
            <a:endParaRPr kumimoji="1" lang="en-US" altLang="zh-CN" sz="6000" kern="1200" dirty="0">
              <a:solidFill>
                <a:schemeClr val="tx1"/>
              </a:solidFill>
              <a:latin typeface="+mj-lt"/>
              <a:ea typeface="+mj-ea"/>
              <a:cs typeface="+mj-cs"/>
            </a:endParaRPr>
          </a:p>
        </p:txBody>
      </p:sp>
      <p:sp>
        <p:nvSpPr>
          <p:cNvPr id="3" name="内容占位符 2">
            <a:extLst>
              <a:ext uri="{FF2B5EF4-FFF2-40B4-BE49-F238E27FC236}">
                <a16:creationId xmlns:a16="http://schemas.microsoft.com/office/drawing/2014/main" id="{0E9D5B27-232A-3D45-BC57-7E6964567BAF}"/>
              </a:ext>
            </a:extLst>
          </p:cNvPr>
          <p:cNvSpPr>
            <a:spLocks noGrp="1"/>
          </p:cNvSpPr>
          <p:nvPr>
            <p:ph sz="quarter" idx="13"/>
          </p:nvPr>
        </p:nvSpPr>
        <p:spPr>
          <a:xfrm>
            <a:off x="7961258" y="4525347"/>
            <a:ext cx="3258675" cy="1737360"/>
          </a:xfrm>
        </p:spPr>
        <p:txBody>
          <a:bodyPr vert="horz" lIns="91440" tIns="45720" rIns="91440" bIns="45720" rtlCol="0" anchor="ctr">
            <a:normAutofit/>
          </a:bodyPr>
          <a:lstStyle/>
          <a:p>
            <a:pPr marL="0" indent="0">
              <a:buNone/>
            </a:pPr>
            <a:r>
              <a:rPr kumimoji="1" lang="zh-CN" altLang="en-US" sz="2400" kern="1200">
                <a:solidFill>
                  <a:schemeClr val="tx1"/>
                </a:solidFill>
                <a:latin typeface="+mn-lt"/>
                <a:ea typeface="+mn-ea"/>
                <a:cs typeface="+mn-cs"/>
              </a:rPr>
              <a:t>红</a:t>
            </a:r>
            <a:r>
              <a:rPr kumimoji="1" lang="en-US" altLang="zh-CN" sz="2400" kern="1200">
                <a:solidFill>
                  <a:schemeClr val="tx1"/>
                </a:solidFill>
                <a:latin typeface="+mn-lt"/>
                <a:ea typeface="+mn-ea"/>
                <a:cs typeface="+mn-cs"/>
              </a:rPr>
              <a:t>——</a:t>
            </a:r>
            <a:r>
              <a:rPr kumimoji="1" lang="zh-CN" altLang="en-US" sz="2400" kern="1200">
                <a:solidFill>
                  <a:schemeClr val="tx1"/>
                </a:solidFill>
                <a:latin typeface="+mn-lt"/>
                <a:ea typeface="+mn-ea"/>
                <a:cs typeface="+mn-cs"/>
              </a:rPr>
              <a:t>绿</a:t>
            </a:r>
            <a:r>
              <a:rPr kumimoji="1" lang="en-US" altLang="zh-CN" sz="2400" kern="1200">
                <a:solidFill>
                  <a:schemeClr val="tx1"/>
                </a:solidFill>
                <a:latin typeface="+mn-lt"/>
                <a:ea typeface="+mn-ea"/>
                <a:cs typeface="+mn-cs"/>
              </a:rPr>
              <a:t>——</a:t>
            </a:r>
            <a:r>
              <a:rPr kumimoji="1" lang="zh-CN" altLang="en-US" sz="2400" kern="1200">
                <a:solidFill>
                  <a:schemeClr val="tx1"/>
                </a:solidFill>
                <a:latin typeface="+mn-lt"/>
                <a:ea typeface="+mn-ea"/>
                <a:cs typeface="+mn-cs"/>
              </a:rPr>
              <a:t>重构</a:t>
            </a:r>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3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9CD28-8331-C846-A523-8687CD144C66}"/>
              </a:ext>
            </a:extLst>
          </p:cNvPr>
          <p:cNvSpPr>
            <a:spLocks noGrp="1"/>
          </p:cNvSpPr>
          <p:nvPr>
            <p:ph type="title"/>
          </p:nvPr>
        </p:nvSpPr>
        <p:spPr>
          <a:xfrm>
            <a:off x="838200" y="5529884"/>
            <a:ext cx="7719381" cy="1096331"/>
          </a:xfrm>
        </p:spPr>
        <p:txBody>
          <a:bodyPr vert="horz" lIns="91440" tIns="45720" rIns="91440" bIns="45720" rtlCol="0" anchor="ctr">
            <a:normAutofit/>
          </a:bodyPr>
          <a:lstStyle/>
          <a:p>
            <a:r>
              <a:rPr kumimoji="1" lang="zh-CN" altLang="en-US" sz="4400" kern="1200">
                <a:solidFill>
                  <a:schemeClr val="tx1"/>
                </a:solidFill>
                <a:latin typeface="+mj-lt"/>
                <a:ea typeface="+mj-ea"/>
                <a:cs typeface="+mj-cs"/>
              </a:rPr>
              <a:t>红灯</a:t>
            </a:r>
            <a:r>
              <a:rPr kumimoji="1" lang="en-US" altLang="zh-CN" sz="4400" kern="1200">
                <a:solidFill>
                  <a:schemeClr val="tx1"/>
                </a:solidFill>
                <a:latin typeface="+mj-lt"/>
                <a:ea typeface="+mj-ea"/>
                <a:cs typeface="+mj-cs"/>
              </a:rPr>
              <a:t>-</a:t>
            </a:r>
            <a:r>
              <a:rPr kumimoji="1" lang="zh-CN" altLang="en-US" sz="4400" kern="1200">
                <a:solidFill>
                  <a:schemeClr val="tx1"/>
                </a:solidFill>
                <a:latin typeface="+mj-lt"/>
                <a:ea typeface="+mj-ea"/>
                <a:cs typeface="+mj-cs"/>
              </a:rPr>
              <a:t>绿灯</a:t>
            </a:r>
            <a:r>
              <a:rPr kumimoji="1" lang="en-US" altLang="zh-CN" sz="4400" kern="1200">
                <a:solidFill>
                  <a:schemeClr val="tx1"/>
                </a:solidFill>
                <a:latin typeface="+mj-lt"/>
                <a:ea typeface="+mj-ea"/>
                <a:cs typeface="+mj-cs"/>
              </a:rPr>
              <a:t>-</a:t>
            </a:r>
            <a:r>
              <a:rPr kumimoji="1" lang="zh-CN" altLang="en-US" sz="4400" kern="1200">
                <a:solidFill>
                  <a:schemeClr val="tx1"/>
                </a:solidFill>
                <a:latin typeface="+mj-lt"/>
                <a:ea typeface="+mj-ea"/>
                <a:cs typeface="+mj-cs"/>
              </a:rPr>
              <a:t>重构</a:t>
            </a:r>
          </a:p>
        </p:txBody>
      </p:sp>
      <p:sp>
        <p:nvSpPr>
          <p:cNvPr id="8" name="文本框 7">
            <a:extLst>
              <a:ext uri="{FF2B5EF4-FFF2-40B4-BE49-F238E27FC236}">
                <a16:creationId xmlns:a16="http://schemas.microsoft.com/office/drawing/2014/main" id="{C8D9EF3B-2CE2-FD4B-ABD3-C2A0AEFE2348}"/>
              </a:ext>
            </a:extLst>
          </p:cNvPr>
          <p:cNvSpPr txBox="1"/>
          <p:nvPr/>
        </p:nvSpPr>
        <p:spPr>
          <a:xfrm>
            <a:off x="5529263" y="669175"/>
            <a:ext cx="6529387" cy="8063746"/>
          </a:xfrm>
          <a:prstGeom prst="rect">
            <a:avLst/>
          </a:prstGeom>
          <a:noFill/>
        </p:spPr>
        <p:txBody>
          <a:bodyPr wrap="square" rtlCol="0">
            <a:spAutoFit/>
          </a:bodyPr>
          <a:lstStyle/>
          <a:p>
            <a:r>
              <a:rPr kumimoji="1" lang="zh-CN" altLang="en-US" sz="2400" b="1" dirty="0">
                <a:solidFill>
                  <a:schemeClr val="accent2"/>
                </a:solidFill>
              </a:rPr>
              <a:t>如何从红色到绿色再到重构</a:t>
            </a:r>
            <a:endParaRPr kumimoji="1" lang="en-US" altLang="zh-CN" sz="2400" b="1" dirty="0">
              <a:solidFill>
                <a:schemeClr val="accent2"/>
              </a:solidFill>
            </a:endParaRPr>
          </a:p>
          <a:p>
            <a:endParaRPr kumimoji="1" lang="en-US" altLang="zh-CN" dirty="0"/>
          </a:p>
          <a:p>
            <a:endParaRPr kumimoji="1" lang="en-US" altLang="zh-CN" sz="2000" dirty="0"/>
          </a:p>
          <a:p>
            <a:pPr marL="285750" indent="-285750">
              <a:buFont typeface="Arial" panose="020B0604020202020204" pitchFamily="34" charset="0"/>
              <a:buChar char="•"/>
            </a:pPr>
            <a:r>
              <a:rPr kumimoji="1" lang="zh-CN" altLang="en-US" sz="2000" dirty="0"/>
              <a:t>首先编写一个变为红色的测试，也就是说一个失败的测试。由于尚未编写解决实现代码，因此测试显然必须失败。</a:t>
            </a:r>
            <a:endParaRPr kumimoji="1" lang="en-US" altLang="zh-CN" sz="2000" dirty="0"/>
          </a:p>
          <a:p>
            <a:pPr marL="285750" indent="-285750">
              <a:buFont typeface="Arial" panose="020B0604020202020204" pitchFamily="34" charset="0"/>
              <a:buChar char="•"/>
            </a:pPr>
            <a:r>
              <a:rPr kumimoji="1" lang="zh-CN" altLang="en-US" sz="2000" dirty="0"/>
              <a:t>编写测试后，必须编写使其通过的代码。例如：如果要创建计算器，请考虑一些简单的事情。求和</a:t>
            </a:r>
            <a:r>
              <a:rPr kumimoji="1" lang="en-US" altLang="zh-CN" sz="2000" dirty="0"/>
              <a:t>1 + 1.</a:t>
            </a:r>
            <a:r>
              <a:rPr kumimoji="1" lang="zh-CN" altLang="en-US" sz="2000" dirty="0"/>
              <a:t>如果我们为此编写测试，我们应该首先编写一个简单的测试，以帮助我们以最佳方式理解问题。然后测试将变为绿色</a:t>
            </a:r>
            <a:endParaRPr kumimoji="1" lang="en-US" altLang="zh-CN" sz="2000" dirty="0"/>
          </a:p>
          <a:p>
            <a:pPr marL="285750" indent="-285750">
              <a:buFont typeface="Arial" panose="020B0604020202020204" pitchFamily="34" charset="0"/>
              <a:buChar char="•"/>
            </a:pPr>
            <a:r>
              <a:rPr kumimoji="1" lang="zh-CN" altLang="en-US" sz="2000" dirty="0"/>
              <a:t>通过绿色测试，然后找到重构的机会，即改进代码。这值得亲测试和专业应用程序代码本身。</a:t>
            </a:r>
            <a:endParaRPr kumimoji="1" lang="en-US" altLang="zh-CN" sz="2000" dirty="0"/>
          </a:p>
          <a:p>
            <a:pPr marL="285750" indent="-285750">
              <a:buFont typeface="Arial" panose="020B0604020202020204" pitchFamily="34" charset="0"/>
              <a:buChar char="•"/>
            </a:pPr>
            <a:r>
              <a:rPr kumimoji="1" lang="zh-CN" altLang="en-US" sz="2000" dirty="0"/>
              <a:t>之后再编写一个失败的新测试，然后再让其变为绿色，依次循环</a:t>
            </a:r>
            <a:endParaRPr kumimoji="1" lang="en-US" altLang="zh-CN" sz="2000"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graphicFrame>
        <p:nvGraphicFramePr>
          <p:cNvPr id="9" name="图示 8">
            <a:extLst>
              <a:ext uri="{FF2B5EF4-FFF2-40B4-BE49-F238E27FC236}">
                <a16:creationId xmlns:a16="http://schemas.microsoft.com/office/drawing/2014/main" id="{1A457E2A-4E4C-504B-BAA7-90748BF90DD0}"/>
              </a:ext>
            </a:extLst>
          </p:cNvPr>
          <p:cNvGraphicFramePr/>
          <p:nvPr>
            <p:extLst/>
          </p:nvPr>
        </p:nvGraphicFramePr>
        <p:xfrm>
          <a:off x="442914" y="669176"/>
          <a:ext cx="4329111" cy="405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A9686FA1-3BE9-6344-B68F-BA42F74077F5}"/>
              </a:ext>
            </a:extLst>
          </p:cNvPr>
          <p:cNvSpPr txBox="1"/>
          <p:nvPr/>
        </p:nvSpPr>
        <p:spPr>
          <a:xfrm>
            <a:off x="-3280" y="7331700"/>
            <a:ext cx="12289877" cy="1200329"/>
          </a:xfrm>
          <a:prstGeom prst="rect">
            <a:avLst/>
          </a:prstGeom>
          <a:noFill/>
        </p:spPr>
        <p:txBody>
          <a:bodyPr wrap="square" rtlCol="0">
            <a:spAutoFit/>
          </a:bodyPr>
          <a:lstStyle/>
          <a:p>
            <a:r>
              <a:rPr kumimoji="1" lang="zh-CN" altLang="en-US" dirty="0">
                <a:solidFill>
                  <a:schemeClr val="bg1"/>
                </a:solidFill>
              </a:rPr>
              <a:t>那我们怎么样来进行</a:t>
            </a:r>
            <a:r>
              <a:rPr kumimoji="1" lang="en-US" altLang="zh-CN" dirty="0">
                <a:solidFill>
                  <a:schemeClr val="bg1"/>
                </a:solidFill>
              </a:rPr>
              <a:t>TDD</a:t>
            </a:r>
            <a:r>
              <a:rPr kumimoji="1" lang="zh-CN" altLang="en-US" dirty="0">
                <a:solidFill>
                  <a:schemeClr val="bg1"/>
                </a:solidFill>
              </a:rPr>
              <a:t>开发呢，就是伟大的红绿重构，进过不断的红绿重构来完成我们的功能，首先，我们编写一个失败的测试，通过测试驱动出我们的实现代码，只是简单的实现，这样就把我们的测试变成绿色，然后我们可以对我们的代码进行重构，从而改进我们的代码。当我们完成了一个功能之后，我们在添加一个新的失败测试，然后再驱动出我们的实现代码，再去进行重构，周而复始，这样就可以实现我们的功能，且有一定的质量保证。</a:t>
            </a:r>
            <a:endParaRPr kumimoji="1" lang="zh-CN" altLang="en-US" dirty="0"/>
          </a:p>
        </p:txBody>
      </p:sp>
    </p:spTree>
    <p:extLst>
      <p:ext uri="{BB962C8B-B14F-4D97-AF65-F5344CB8AC3E}">
        <p14:creationId xmlns:p14="http://schemas.microsoft.com/office/powerpoint/2010/main" val="201895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标题 3">
            <a:extLst>
              <a:ext uri="{FF2B5EF4-FFF2-40B4-BE49-F238E27FC236}">
                <a16:creationId xmlns:a16="http://schemas.microsoft.com/office/drawing/2014/main" id="{911E0ED7-DD67-B948-A2A2-7ABD60B7A1C2}"/>
              </a:ext>
            </a:extLst>
          </p:cNvPr>
          <p:cNvSpPr>
            <a:spLocks noGrp="1"/>
          </p:cNvSpPr>
          <p:nvPr>
            <p:ph type="title"/>
          </p:nvPr>
        </p:nvSpPr>
        <p:spPr>
          <a:xfrm>
            <a:off x="640079" y="4526280"/>
            <a:ext cx="7410681" cy="1737360"/>
          </a:xfrm>
        </p:spPr>
        <p:txBody>
          <a:bodyPr>
            <a:normAutofit/>
          </a:bodyPr>
          <a:lstStyle/>
          <a:p>
            <a:r>
              <a:rPr kumimoji="1" lang="en-US" altLang="zh-CN" sz="4800"/>
              <a:t>TDD</a:t>
            </a:r>
            <a:r>
              <a:rPr kumimoji="1" lang="zh-CN" altLang="en-US" sz="4800"/>
              <a:t>中的设计原则</a:t>
            </a:r>
            <a:endParaRPr kumimoji="1" lang="zh-CN" altLang="en-US" sz="4800" dirty="0"/>
          </a:p>
        </p:txBody>
      </p:sp>
      <p:sp>
        <p:nvSpPr>
          <p:cNvPr id="5" name="内容占位符 4">
            <a:extLst>
              <a:ext uri="{FF2B5EF4-FFF2-40B4-BE49-F238E27FC236}">
                <a16:creationId xmlns:a16="http://schemas.microsoft.com/office/drawing/2014/main" id="{A4CF9F07-33C5-2E4A-A344-E968035070B2}"/>
              </a:ext>
            </a:extLst>
          </p:cNvPr>
          <p:cNvSpPr>
            <a:spLocks noGrp="1"/>
          </p:cNvSpPr>
          <p:nvPr>
            <p:ph idx="1"/>
          </p:nvPr>
        </p:nvSpPr>
        <p:spPr>
          <a:xfrm>
            <a:off x="640080" y="595293"/>
            <a:ext cx="5676637" cy="3463951"/>
          </a:xfrm>
        </p:spPr>
        <p:txBody>
          <a:bodyPr anchor="ctr">
            <a:normAutofit/>
          </a:bodyPr>
          <a:lstStyle/>
          <a:p>
            <a:pPr marL="0" indent="0">
              <a:buNone/>
            </a:pPr>
            <a:endParaRPr lang="en-US" altLang="zh-CN" sz="1800" dirty="0"/>
          </a:p>
          <a:p>
            <a:r>
              <a:rPr kumimoji="1" lang="en-US" altLang="zh-CN" sz="1800" dirty="0"/>
              <a:t>DRY</a:t>
            </a:r>
            <a:r>
              <a:rPr kumimoji="1" lang="zh-CN" altLang="en-US" sz="1800" dirty="0"/>
              <a:t>（</a:t>
            </a:r>
            <a:r>
              <a:rPr lang="en-US" altLang="zh-CN" sz="1800" b="1" dirty="0"/>
              <a:t> </a:t>
            </a:r>
            <a:r>
              <a:rPr lang="en-US" altLang="zh-CN" sz="1800" dirty="0"/>
              <a:t>Don`t Repeat Yourself</a:t>
            </a:r>
            <a:r>
              <a:rPr kumimoji="1" lang="zh-CN" altLang="en-US" sz="1800" dirty="0"/>
              <a:t>）</a:t>
            </a:r>
            <a:endParaRPr kumimoji="1" lang="en-US" altLang="zh-CN" sz="1800" dirty="0"/>
          </a:p>
          <a:p>
            <a:r>
              <a:rPr lang="en-US" altLang="zh-CN" sz="1800" dirty="0"/>
              <a:t>Kiss</a:t>
            </a:r>
            <a:r>
              <a:rPr lang="zh-CN" altLang="en-US" sz="1800" dirty="0"/>
              <a:t> </a:t>
            </a:r>
            <a:r>
              <a:rPr lang="en-US" altLang="zh-CN" sz="1800" dirty="0"/>
              <a:t>(Keep It Simple Stupid)</a:t>
            </a:r>
          </a:p>
          <a:p>
            <a:r>
              <a:rPr kumimoji="1" lang="en-US" altLang="zh-CN" sz="1800" dirty="0"/>
              <a:t>YAGNI</a:t>
            </a:r>
            <a:r>
              <a:rPr kumimoji="1" lang="zh-CN" altLang="en-US" sz="1800" dirty="0"/>
              <a:t> </a:t>
            </a:r>
            <a:r>
              <a:rPr kumimoji="1" lang="en-US" altLang="zh-CN" sz="1800" dirty="0"/>
              <a:t>(You</a:t>
            </a:r>
            <a:r>
              <a:rPr kumimoji="1" lang="zh-CN" altLang="en-US" sz="1800" dirty="0"/>
              <a:t> </a:t>
            </a:r>
            <a:r>
              <a:rPr kumimoji="1" lang="en-US" altLang="zh-CN" sz="1800" dirty="0"/>
              <a:t>aren`t</a:t>
            </a:r>
            <a:r>
              <a:rPr kumimoji="1" lang="zh-CN" altLang="en-US" sz="1800" dirty="0"/>
              <a:t> </a:t>
            </a:r>
            <a:r>
              <a:rPr kumimoji="1" lang="en-US" altLang="zh-CN" sz="1800"/>
              <a:t>gonna</a:t>
            </a:r>
            <a:r>
              <a:rPr kumimoji="1" lang="zh-CN" altLang="en-US" sz="1800" dirty="0"/>
              <a:t> </a:t>
            </a:r>
            <a:r>
              <a:rPr kumimoji="1" lang="en-US" altLang="zh-CN" sz="1800" dirty="0"/>
              <a:t>need</a:t>
            </a:r>
            <a:r>
              <a:rPr kumimoji="1" lang="zh-CN" altLang="en-US" sz="1800" dirty="0"/>
              <a:t> </a:t>
            </a:r>
            <a:r>
              <a:rPr kumimoji="1" lang="en-US" altLang="zh-CN" sz="1800" dirty="0"/>
              <a:t>it)</a:t>
            </a:r>
            <a:endParaRPr lang="en-US" altLang="zh-CN" sz="1800" dirty="0"/>
          </a:p>
          <a:p>
            <a:r>
              <a:rPr lang="zh-CN" altLang="en-US" sz="1800" dirty="0"/>
              <a:t>奥卡姆剃刀原理</a:t>
            </a:r>
            <a:endParaRPr lang="en-US" altLang="zh-CN" sz="1800" dirty="0"/>
          </a:p>
          <a:p>
            <a:r>
              <a:rPr lang="en-US" altLang="zh-CN" sz="1800" dirty="0"/>
              <a:t>SOLID</a:t>
            </a:r>
            <a:r>
              <a:rPr lang="zh-CN" altLang="en-US" sz="1800" dirty="0"/>
              <a:t>原则</a:t>
            </a:r>
            <a:endParaRPr lang="en-US" altLang="zh-CN" sz="1800" dirty="0"/>
          </a:p>
          <a:p>
            <a:endParaRPr kumimoji="1" lang="en-US" altLang="zh-CN" sz="1800" dirty="0"/>
          </a:p>
          <a:p>
            <a:endParaRPr kumimoji="1" lang="zh-CN" altLang="en-US" sz="1800" dirty="0"/>
          </a:p>
        </p:txBody>
      </p:sp>
      <p:sp>
        <p:nvSpPr>
          <p:cNvPr id="26" name="Freeform: Shape 25">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文本框 5">
            <a:extLst>
              <a:ext uri="{FF2B5EF4-FFF2-40B4-BE49-F238E27FC236}">
                <a16:creationId xmlns:a16="http://schemas.microsoft.com/office/drawing/2014/main" id="{4B6ABA2A-8224-8B41-820F-2DB05ED72581}"/>
              </a:ext>
            </a:extLst>
          </p:cNvPr>
          <p:cNvSpPr txBox="1"/>
          <p:nvPr/>
        </p:nvSpPr>
        <p:spPr>
          <a:xfrm>
            <a:off x="1" y="6989379"/>
            <a:ext cx="9354206" cy="3247043"/>
          </a:xfrm>
          <a:prstGeom prst="rect">
            <a:avLst/>
          </a:prstGeom>
          <a:noFill/>
        </p:spPr>
        <p:txBody>
          <a:bodyPr wrap="square" rtlCol="0">
            <a:spAutoFit/>
          </a:bodyPr>
          <a:lstStyle/>
          <a:p>
            <a:pPr>
              <a:spcAft>
                <a:spcPts val="600"/>
              </a:spcAft>
            </a:pPr>
            <a:r>
              <a:rPr kumimoji="1" lang="zh-CN" altLang="en-US" dirty="0"/>
              <a:t>接下来我们讲一下</a:t>
            </a:r>
            <a:r>
              <a:rPr kumimoji="1" lang="en-US" altLang="zh-CN" dirty="0"/>
              <a:t>TDD</a:t>
            </a:r>
            <a:r>
              <a:rPr kumimoji="1" lang="zh-CN" altLang="en-US" dirty="0"/>
              <a:t>的设计原则，</a:t>
            </a:r>
            <a:endParaRPr kumimoji="1" lang="en-US" altLang="zh-CN" dirty="0"/>
          </a:p>
          <a:p>
            <a:pPr>
              <a:spcAft>
                <a:spcPts val="600"/>
              </a:spcAft>
            </a:pPr>
            <a:r>
              <a:rPr kumimoji="1" lang="en-US" altLang="zh-CN" dirty="0"/>
              <a:t>1</a:t>
            </a:r>
            <a:r>
              <a:rPr kumimoji="1" lang="zh-CN" altLang="en-US" dirty="0"/>
              <a:t>、</a:t>
            </a:r>
            <a:r>
              <a:rPr kumimoji="1" lang="en-US" altLang="zh-CN" dirty="0"/>
              <a:t>DRY</a:t>
            </a:r>
            <a:r>
              <a:rPr kumimoji="1" lang="zh-CN" altLang="en-US" dirty="0"/>
              <a:t> 指的是一种代码编写方法。 </a:t>
            </a:r>
            <a:r>
              <a:rPr kumimoji="1" lang="en-US" altLang="zh-CN" dirty="0"/>
              <a:t>DRY</a:t>
            </a:r>
            <a:r>
              <a:rPr kumimoji="1" lang="zh-CN" altLang="en-US" dirty="0"/>
              <a:t>指代码重复。 如果我们不止一次地编写相同的逻辑，我们应该“干掉我们的代码”。将我们的代码提取出一个方法</a:t>
            </a:r>
            <a:endParaRPr kumimoji="1" lang="en-US" altLang="zh-CN" dirty="0"/>
          </a:p>
          <a:p>
            <a:pPr>
              <a:spcAft>
                <a:spcPts val="600"/>
              </a:spcAft>
            </a:pPr>
            <a:r>
              <a:rPr kumimoji="1" lang="en-US" altLang="zh-CN" dirty="0"/>
              <a:t>2</a:t>
            </a:r>
            <a:r>
              <a:rPr kumimoji="1" lang="zh-CN" altLang="en-US" dirty="0"/>
              <a:t>、</a:t>
            </a:r>
            <a:r>
              <a:rPr kumimoji="1" lang="en-US" altLang="zh-CN" dirty="0"/>
              <a:t>Kiss</a:t>
            </a:r>
            <a:r>
              <a:rPr kumimoji="1" lang="zh-CN" altLang="en-US" dirty="0"/>
              <a:t> 原理指的就是我们要保持简单，通常开发在设计代码的时候都会过多过少的增加一些不必要的设计到我们的解决方案中去，但到最后发现这些其实是不需要。</a:t>
            </a:r>
            <a:endParaRPr kumimoji="1" lang="en-US" altLang="zh-CN" dirty="0"/>
          </a:p>
          <a:p>
            <a:pPr>
              <a:spcAft>
                <a:spcPts val="600"/>
              </a:spcAft>
            </a:pPr>
            <a:r>
              <a:rPr kumimoji="1" lang="en-US" altLang="zh-CN" dirty="0"/>
              <a:t>3</a:t>
            </a:r>
            <a:r>
              <a:rPr kumimoji="1" lang="zh-CN" altLang="en-US" dirty="0"/>
              <a:t>、</a:t>
            </a:r>
            <a:r>
              <a:rPr kumimoji="1" lang="en-US" altLang="zh-CN" dirty="0"/>
              <a:t>YAGNI</a:t>
            </a:r>
            <a:r>
              <a:rPr kumimoji="1" lang="zh-CN" altLang="en-US" dirty="0"/>
              <a:t> 其实是</a:t>
            </a:r>
            <a:r>
              <a:rPr kumimoji="1" lang="en-US" altLang="zh-CN" dirty="0"/>
              <a:t>kiss</a:t>
            </a:r>
            <a:r>
              <a:rPr kumimoji="1" lang="zh-CN" altLang="en-US" dirty="0"/>
              <a:t>的继兄弟，</a:t>
            </a:r>
            <a:r>
              <a:rPr kumimoji="1" lang="en-US" altLang="zh-CN" dirty="0"/>
              <a:t>kiss</a:t>
            </a:r>
            <a:r>
              <a:rPr kumimoji="1" lang="zh-CN" altLang="en-US" dirty="0"/>
              <a:t>中删除一些实际上我们不需要的代码。</a:t>
            </a:r>
            <a:endParaRPr kumimoji="1" lang="en-US" altLang="zh-CN" dirty="0"/>
          </a:p>
          <a:p>
            <a:pPr>
              <a:spcAft>
                <a:spcPts val="600"/>
              </a:spcAft>
            </a:pPr>
            <a:r>
              <a:rPr kumimoji="1" lang="en-US" altLang="zh-CN" dirty="0"/>
              <a:t>4</a:t>
            </a:r>
            <a:r>
              <a:rPr kumimoji="1" lang="zh-CN" altLang="en-US" dirty="0"/>
              <a:t>、奥卡姆剃刀原理：就是我们在两个或者多个解决方案的情况下，选择最简单的一个，例如我之前做的更新一级渠道下所有的二级渠道为非默认，实际上我是通过</a:t>
            </a:r>
            <a:r>
              <a:rPr kumimoji="1" lang="en-US" altLang="zh-CN" dirty="0"/>
              <a:t>update</a:t>
            </a:r>
            <a:r>
              <a:rPr kumimoji="1" lang="zh-CN" altLang="en-US" dirty="0"/>
              <a:t>方法去进行了两步操作，</a:t>
            </a:r>
            <a:r>
              <a:rPr kumimoji="1" lang="en-US" altLang="zh-CN" dirty="0"/>
              <a:t>find</a:t>
            </a:r>
            <a:r>
              <a:rPr kumimoji="1" lang="zh-CN" altLang="en-US" dirty="0"/>
              <a:t>所有的二级渠道，并将其设成了非默认，所以</a:t>
            </a:r>
            <a:endParaRPr kumimoji="1" lang="en-US" altLang="zh-CN" dirty="0"/>
          </a:p>
          <a:p>
            <a:pPr>
              <a:spcAft>
                <a:spcPts val="600"/>
              </a:spcAft>
            </a:pPr>
            <a:endParaRPr kumimoji="1" lang="zh-CN" altLang="en-US" dirty="0"/>
          </a:p>
        </p:txBody>
      </p:sp>
    </p:spTree>
    <p:extLst>
      <p:ext uri="{BB962C8B-B14F-4D97-AF65-F5344CB8AC3E}">
        <p14:creationId xmlns:p14="http://schemas.microsoft.com/office/powerpoint/2010/main" val="3025041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1656</Words>
  <Application>Microsoft Macintosh PowerPoint</Application>
  <PresentationFormat>宽屏</PresentationFormat>
  <Paragraphs>101</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Microsoft YaHei</vt:lpstr>
      <vt:lpstr>Arial</vt:lpstr>
      <vt:lpstr>Calibri</vt:lpstr>
      <vt:lpstr>Office 主题​​</vt:lpstr>
      <vt:lpstr>测试驱动开发 </vt:lpstr>
      <vt:lpstr>目录</vt:lpstr>
      <vt:lpstr>What  Is  TDD</vt:lpstr>
      <vt:lpstr>传统开发模式  VS  TDD开发模式</vt:lpstr>
      <vt:lpstr>What  Is  TDD</vt:lpstr>
      <vt:lpstr>Why Use TDD</vt:lpstr>
      <vt:lpstr>How To Use TDD</vt:lpstr>
      <vt:lpstr>红灯-绿灯-重构</vt:lpstr>
      <vt:lpstr>TDD中的设计原则</vt:lpstr>
      <vt:lpstr>TDD的测试分类</vt:lpstr>
      <vt:lpstr>TDD简单案例</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测试驱动开发 </dc:title>
  <dc:creator>Kun Wu</dc:creator>
  <cp:lastModifiedBy>Kun Wu</cp:lastModifiedBy>
  <cp:revision>3</cp:revision>
  <dcterms:created xsi:type="dcterms:W3CDTF">2019-03-11T18:33:42Z</dcterms:created>
  <dcterms:modified xsi:type="dcterms:W3CDTF">2019-03-12T00:36:04Z</dcterms:modified>
</cp:coreProperties>
</file>