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68EDF99-3EAC-E94B-BFA2-50682931912A}">
          <p14:sldIdLst>
            <p14:sldId id="256"/>
          </p14:sldIdLst>
        </p14:section>
        <p14:section name="Body" id="{AFC44D56-3A95-FB4D-A70A-E6C551E26CC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0EB0-AD11-BC41-8033-4E19694C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746CB-04F1-8446-B3EB-CF23CFD6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4758-0ACC-F443-8EF3-C653F58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F2A8-2B7D-0547-B78B-60314870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E858-94FA-CB45-BCD6-CB5EC3E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352F-AAAD-D74C-AEC0-FCC448BC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ABB73-03DA-C048-870C-E7F04769D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5C24-6138-FA4C-B924-D374D63F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B2C1-D997-A54F-B684-5B0671C2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39BA-F84B-594C-A369-F395B2F6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B57BE-ACFC-6A4F-A3FB-79B658F76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FB21-3D69-8441-AA15-4E86C639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EFD9-32D4-3E48-8318-926EA1BF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BE38-42FD-C449-AA48-8FBD23C5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1616-86EC-0A43-B02A-568EF8EC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9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8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0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0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9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06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12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85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835-EC8D-D443-B22E-D90A5E6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6137-05A4-C143-BEE8-A1A5D583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07E8-2146-E144-92EA-FB37AE5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8AA-12D5-F84B-A9BD-06F85FBF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57B8-4535-BE47-B947-F4B705C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98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02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6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5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EAA-C4AC-C741-85FD-514E5D94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F311-DC14-0843-8892-23D0FE0D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905E-165D-A649-8F91-ACD40C55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0763-46FC-C745-9AEF-381EAEF5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4F86-453F-894E-9541-E08F1C2F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2CF-C434-6D4D-AF34-3909D2D3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858E-A2EA-F248-A621-24A969B75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C2A81-7A4E-274F-96C1-0EAE9472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AFC0-721A-DA47-861C-6443AF9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D688-3387-1748-9CC7-DE6E5CE0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B114-BED0-E74D-9EE8-2666BF7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B6B8-2E4F-F542-9D23-B5CFB706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FB34E-08CB-1141-ACAC-8FB04F75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CDA6-D548-A64A-A673-50C05281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8563E-1F6D-7749-AD15-76A8CF831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FD1B5-BEBC-5444-ABBC-4DCB8CC5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AD5F9-C2B0-7B4E-B863-7F5314FB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996D1-A22D-DB48-A32B-A0DB1075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85D85-DB86-014E-BDCD-B4942D2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28F-3869-AC42-B92C-1B8C167D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5AB94-15B3-B642-9F06-A47B8446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75561-E241-1148-95BC-D3181221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F94AD-41FF-B148-95CF-C9330B88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6283-B347-E743-A8EE-C0F25085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F5A72-9740-EA4F-BFC0-E6F68C3F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80B51-D73C-104E-A43B-BB9A2D5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4560-855A-8249-9572-8432BC9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8816-904D-7947-B712-A00CC894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C13A-5BC5-894A-9838-B69E2581E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CC693-03F9-8944-A1A7-A51BD87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D6EA-FA44-0E43-9E92-4359754D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7833D-877A-F94E-A709-006703A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77E5-400C-EE42-A2C4-EE7A1D02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76C18-D6C1-3F42-A07C-4FFF1B7BD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FE2C6-90EE-3C46-BBA8-ADF48A8E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018C-D80A-BE4B-8B35-4F353C09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D1DA-7A13-5349-801E-4635A101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D29F-88AB-7D46-93F7-616F455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FD34B-8079-8A4C-975F-346A84A9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B19C-AE79-4545-B617-4A0D331E5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A986-02D3-B94F-99E8-709DB147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475F-EC6B-ED4F-A534-C5A0807B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EA0F-2CA9-744C-8CB4-869BFD3FA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ess.opentable.com/static-files/3f990a9c-0702-4496-9b80-5b90198d056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table.com/r/scarpetta-new-yor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E37B7-0E9B-9B44-B31B-AAABFD56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8600"/>
            <a:ext cx="9315594" cy="4843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47194-C478-A647-A9FF-2E3288C1C0DA}"/>
              </a:ext>
            </a:extLst>
          </p:cNvPr>
          <p:cNvSpPr txBox="1"/>
          <p:nvPr/>
        </p:nvSpPr>
        <p:spPr>
          <a:xfrm>
            <a:off x="7975600" y="5294056"/>
            <a:ext cx="2854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Quoc-Daniel Nguyen</a:t>
            </a:r>
          </a:p>
          <a:p>
            <a:r>
              <a:rPr lang="en-US" sz="24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April 23-24, 2019</a:t>
            </a:r>
          </a:p>
        </p:txBody>
      </p:sp>
    </p:spTree>
    <p:extLst>
      <p:ext uri="{BB962C8B-B14F-4D97-AF65-F5344CB8AC3E}">
        <p14:creationId xmlns:p14="http://schemas.microsoft.com/office/powerpoint/2010/main" val="1024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0A4B-06E7-5348-8410-0418EA12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7369"/>
            <a:ext cx="9603275" cy="1049235"/>
          </a:xfrm>
        </p:spPr>
        <p:txBody>
          <a:bodyPr/>
          <a:lstStyle/>
          <a:p>
            <a:r>
              <a:rPr lang="en-US" sz="4400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CADC-8BD7-294B-B823-5EA123D0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07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OpenTable? (history)</a:t>
            </a:r>
          </a:p>
          <a:p>
            <a:r>
              <a:rPr lang="en-US" dirty="0"/>
              <a:t>What’s the question we’re answering? Where to live? Where to show family around? What’s the most popular cuisines? Which cuisines need more exposure?</a:t>
            </a:r>
          </a:p>
          <a:p>
            <a:r>
              <a:rPr lang="en-US" dirty="0"/>
              <a:t>What we scraped, dataset, limitations(booked up, not on </a:t>
            </a:r>
            <a:r>
              <a:rPr lang="en-US" dirty="0" err="1"/>
              <a:t>opentable</a:t>
            </a:r>
            <a:r>
              <a:rPr lang="en-US" dirty="0"/>
              <a:t>, don’t take reservations that far in advanced) </a:t>
            </a:r>
            <a:r>
              <a:rPr lang="en-US" dirty="0" err="1"/>
              <a:t>Scarpetta</a:t>
            </a:r>
            <a:r>
              <a:rPr lang="en-US" dirty="0"/>
              <a:t> example</a:t>
            </a:r>
          </a:p>
          <a:p>
            <a:r>
              <a:rPr lang="en-US" dirty="0"/>
              <a:t>Graphs and Analysis of dataset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1B41-6BFD-4E42-9C8A-6D8DEC9D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+mn-lt"/>
              </a:rPr>
              <a:t>What is OpenTable?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955-2349-F24D-94C4-15567B1C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restaurant reservation service</a:t>
            </a:r>
          </a:p>
          <a:p>
            <a:r>
              <a:rPr lang="en-US" dirty="0"/>
              <a:t>Founded in 1998, HQ in San Francisco</a:t>
            </a:r>
          </a:p>
          <a:p>
            <a:r>
              <a:rPr lang="en-US" dirty="0"/>
              <a:t>Valued at 2.6 billion in 2014</a:t>
            </a:r>
          </a:p>
          <a:p>
            <a:r>
              <a:rPr lang="en-US" dirty="0"/>
              <a:t>More than 20 countries: Spain, Ireland, Germany, US, UK, Japan, India, Australia, Mexico</a:t>
            </a:r>
          </a:p>
          <a:p>
            <a:r>
              <a:rPr lang="en-US" dirty="0"/>
              <a:t>1 million reviews a month, 124 million diners per month, 48,000 restaurants</a:t>
            </a:r>
          </a:p>
          <a:p>
            <a:r>
              <a:rPr lang="en-US" dirty="0">
                <a:hlinkClick r:id="rId2"/>
              </a:rPr>
              <a:t>http://press.opentable.com/static-files/3f990a9c-0702-4496-9b80-5b90198d056a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6246-FC30-684B-A072-3E78E983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03A7-2E7E-844F-BC7B-B00EEEC9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F28C-D1A5-954A-976F-1937F350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Scraped Data (</a:t>
            </a:r>
            <a:r>
              <a:rPr lang="en-US" dirty="0" err="1"/>
              <a:t>Scarpetta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A066-9B5A-D34B-9B13-15A67CDF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Scarpetta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F6A0-D9CD-2E46-868C-EB236CBB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6B6-DF7C-324F-B7D9-702B5ECE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1A4-27A9-214E-92DE-D156CACC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EBC6-6FC8-454A-9A9F-7B6D2019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021-91FD-0542-A098-2B10CDB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6EB3-4770-494A-B0F5-EEF7D75D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6776-BAB3-624D-8CF0-34AA3527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6" y="1921669"/>
            <a:ext cx="9603275" cy="3014662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159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Gallery</vt:lpstr>
      <vt:lpstr>PowerPoint Presentation</vt:lpstr>
      <vt:lpstr>Overview</vt:lpstr>
      <vt:lpstr>What is OpenTable?</vt:lpstr>
      <vt:lpstr>Project Purpose</vt:lpstr>
      <vt:lpstr>Scraped Data (Scarpetta)</vt:lpstr>
      <vt:lpstr>Graphs and Analysis</vt:lpstr>
      <vt:lpstr>findings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Nguyen</dc:creator>
  <cp:lastModifiedBy>Quoc Nguyen</cp:lastModifiedBy>
  <cp:revision>9</cp:revision>
  <dcterms:created xsi:type="dcterms:W3CDTF">2019-04-19T17:34:20Z</dcterms:created>
  <dcterms:modified xsi:type="dcterms:W3CDTF">2019-04-19T21:42:58Z</dcterms:modified>
</cp:coreProperties>
</file>