
<file path=[Content_Types].xml><?xml version="1.0" encoding="utf-8"?>
<Types xmlns="http://schemas.openxmlformats.org/package/2006/content-types">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8">
  <p:sldMasterIdLst>
    <p:sldMasterId id="2147483648" r:id="rId1"/>
  </p:sldMasterIdLst>
  <p:notesMasterIdLst>
    <p:notesMasterId r:id="rId61"/>
  </p:notesMasterIdLst>
  <p:handoutMasterIdLst>
    <p:handoutMasterId r:id="rId62"/>
  </p:handoutMasterIdLst>
  <p:sldIdLst>
    <p:sldId id="302" r:id="rId2"/>
    <p:sldId id="258" r:id="rId3"/>
    <p:sldId id="259" r:id="rId4"/>
    <p:sldId id="748" r:id="rId5"/>
    <p:sldId id="330" r:id="rId6"/>
    <p:sldId id="367" r:id="rId7"/>
    <p:sldId id="368" r:id="rId8"/>
    <p:sldId id="371" r:id="rId9"/>
    <p:sldId id="641" r:id="rId10"/>
    <p:sldId id="369" r:id="rId11"/>
    <p:sldId id="749" r:id="rId12"/>
    <p:sldId id="337" r:id="rId13"/>
    <p:sldId id="639" r:id="rId14"/>
    <p:sldId id="356" r:id="rId15"/>
    <p:sldId id="640" r:id="rId16"/>
    <p:sldId id="642" r:id="rId17"/>
    <p:sldId id="341" r:id="rId18"/>
    <p:sldId id="647" r:id="rId19"/>
    <p:sldId id="343" r:id="rId20"/>
    <p:sldId id="649" r:id="rId21"/>
    <p:sldId id="716" r:id="rId22"/>
    <p:sldId id="650" r:id="rId23"/>
    <p:sldId id="717" r:id="rId24"/>
    <p:sldId id="345" r:id="rId25"/>
    <p:sldId id="348" r:id="rId26"/>
    <p:sldId id="718" r:id="rId27"/>
    <p:sldId id="719" r:id="rId28"/>
    <p:sldId id="350" r:id="rId29"/>
    <p:sldId id="721" r:id="rId30"/>
    <p:sldId id="722" r:id="rId31"/>
    <p:sldId id="743" r:id="rId32"/>
    <p:sldId id="744" r:id="rId33"/>
    <p:sldId id="723" r:id="rId34"/>
    <p:sldId id="745" r:id="rId35"/>
    <p:sldId id="724" r:id="rId36"/>
    <p:sldId id="725" r:id="rId37"/>
    <p:sldId id="726" r:id="rId38"/>
    <p:sldId id="727" r:id="rId39"/>
    <p:sldId id="728" r:id="rId40"/>
    <p:sldId id="729" r:id="rId41"/>
    <p:sldId id="730" r:id="rId42"/>
    <p:sldId id="746" r:id="rId43"/>
    <p:sldId id="747" r:id="rId44"/>
    <p:sldId id="731" r:id="rId45"/>
    <p:sldId id="732" r:id="rId46"/>
    <p:sldId id="733" r:id="rId47"/>
    <p:sldId id="734" r:id="rId48"/>
    <p:sldId id="736" r:id="rId49"/>
    <p:sldId id="737" r:id="rId50"/>
    <p:sldId id="738" r:id="rId51"/>
    <p:sldId id="739" r:id="rId52"/>
    <p:sldId id="740" r:id="rId53"/>
    <p:sldId id="741" r:id="rId54"/>
    <p:sldId id="720" r:id="rId55"/>
    <p:sldId id="651" r:id="rId56"/>
    <p:sldId id="354" r:id="rId57"/>
    <p:sldId id="694" r:id="rId58"/>
    <p:sldId id="696" r:id="rId59"/>
    <p:sldId id="750" r:id="rId60"/>
  </p:sldIdLst>
  <p:sldSz cx="9144000" cy="6858000" type="screen4x3"/>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B7600"/>
    <a:srgbClr val="3F7E00"/>
    <a:srgbClr val="336600"/>
    <a:srgbClr val="006600"/>
    <a:srgbClr val="339933"/>
    <a:srgbClr val="339966"/>
    <a:srgbClr val="FF0000"/>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95315" autoAdjust="0"/>
  </p:normalViewPr>
  <p:slideViewPr>
    <p:cSldViewPr>
      <p:cViewPr varScale="1">
        <p:scale>
          <a:sx n="70" d="100"/>
          <a:sy n="70" d="100"/>
        </p:scale>
        <p:origin x="-4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9.emf"/><Relationship Id="rId1" Type="http://schemas.openxmlformats.org/officeDocument/2006/relationships/image" Target="../media/image78.emf"/><Relationship Id="rId4" Type="http://schemas.openxmlformats.org/officeDocument/2006/relationships/image" Target="../media/image7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 Id="rId4" Type="http://schemas.openxmlformats.org/officeDocument/2006/relationships/image" Target="../media/image8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image" Target="../media/image87.emf"/><Relationship Id="rId1" Type="http://schemas.openxmlformats.org/officeDocument/2006/relationships/image" Target="../media/image8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image" Target="../media/image91.emf"/><Relationship Id="rId4" Type="http://schemas.openxmlformats.org/officeDocument/2006/relationships/image" Target="../media/image86.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image" Target="../media/image9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emf"/><Relationship Id="rId1" Type="http://schemas.openxmlformats.org/officeDocument/2006/relationships/image" Target="../media/image98.emf"/><Relationship Id="rId5" Type="http://schemas.openxmlformats.org/officeDocument/2006/relationships/image" Target="../media/image102.emf"/><Relationship Id="rId4" Type="http://schemas.openxmlformats.org/officeDocument/2006/relationships/image" Target="../media/image10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emf"/><Relationship Id="rId1" Type="http://schemas.openxmlformats.org/officeDocument/2006/relationships/image" Target="../media/image72.emf"/><Relationship Id="rId4" Type="http://schemas.openxmlformats.org/officeDocument/2006/relationships/image" Target="../media/image105.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image" Target="../media/image108.emf"/><Relationship Id="rId1" Type="http://schemas.openxmlformats.org/officeDocument/2006/relationships/image" Target="../media/image107.emf"/><Relationship Id="rId4" Type="http://schemas.openxmlformats.org/officeDocument/2006/relationships/image" Target="../media/image110.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image" Target="../media/image10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2.emf"/><Relationship Id="rId1" Type="http://schemas.openxmlformats.org/officeDocument/2006/relationships/image" Target="../media/image109.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image" Target="../media/image114.emf"/><Relationship Id="rId1" Type="http://schemas.openxmlformats.org/officeDocument/2006/relationships/image" Target="../media/image110.emf"/><Relationship Id="rId4" Type="http://schemas.openxmlformats.org/officeDocument/2006/relationships/image" Target="../media/image11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 Id="rId4" Type="http://schemas.openxmlformats.org/officeDocument/2006/relationships/image" Target="../media/image5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emf"/><Relationship Id="rId4" Type="http://schemas.openxmlformats.org/officeDocument/2006/relationships/image" Target="../media/image5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 Id="rId4" Type="http://schemas.openxmlformats.org/officeDocument/2006/relationships/image" Target="../media/image6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 Id="rId4" Type="http://schemas.openxmlformats.org/officeDocument/2006/relationships/image" Target="../media/image6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5794125-149A-433F-950E-4228FB97CF60}" type="datetimeFigureOut">
              <a:rPr lang="en-US" smtClean="0"/>
              <a:pPr/>
              <a:t>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F4BE48-6AFE-4CDB-A479-B795266DA3DE}" type="slidenum">
              <a:rPr lang="en-US" smtClean="0"/>
              <a:pPr/>
              <a:t>‹#›</a:t>
            </a:fld>
            <a:endParaRPr lang="en-US"/>
          </a:p>
        </p:txBody>
      </p:sp>
    </p:spTree>
    <p:extLst>
      <p:ext uri="{BB962C8B-B14F-4D97-AF65-F5344CB8AC3E}">
        <p14:creationId xmlns:p14="http://schemas.microsoft.com/office/powerpoint/2010/main" val="1853972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5A5C2F-8311-4537-A36D-0E23DAC4C890}" type="datetimeFigureOut">
              <a:rPr lang="en-US" smtClean="0"/>
              <a:pPr/>
              <a:t>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2355FB-20D2-4376-AB63-E6563C62BFA9}" type="slidenum">
              <a:rPr lang="en-US" smtClean="0"/>
              <a:pPr/>
              <a:t>‹#›</a:t>
            </a:fld>
            <a:endParaRPr lang="en-US"/>
          </a:p>
        </p:txBody>
      </p:sp>
    </p:spTree>
    <p:extLst>
      <p:ext uri="{BB962C8B-B14F-4D97-AF65-F5344CB8AC3E}">
        <p14:creationId xmlns:p14="http://schemas.microsoft.com/office/powerpoint/2010/main" val="2665422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anhducsqtt1@gmail.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2355FB-20D2-4376-AB63-E6563C62BFA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r>
              <a:rPr lang="en-US" dirty="0">
                <a:latin typeface="Times New Roman" pitchFamily="18" charset="0"/>
                <a:cs typeface="Times New Roman" pitchFamily="18" charset="0"/>
              </a:rPr>
              <a:t>	The major</a:t>
            </a:r>
            <a:r>
              <a:rPr lang="en-US" baseline="0" dirty="0">
                <a:latin typeface="Times New Roman" pitchFamily="18" charset="0"/>
                <a:cs typeface="Times New Roman" pitchFamily="18" charset="0"/>
              </a:rPr>
              <a:t> focus of this subject is MIL. Radio communications systems (MIL. Transceivers: VHF and HF transceivers).</a:t>
            </a:r>
          </a:p>
          <a:p>
            <a:pPr eaLnBrk="1" hangingPunct="1"/>
            <a:r>
              <a:rPr lang="en-US" baseline="0" dirty="0">
                <a:latin typeface="Times New Roman" pitchFamily="18" charset="0"/>
                <a:cs typeface="Times New Roman" pitchFamily="18" charset="0"/>
              </a:rPr>
              <a:t>	The learners should also know some advanced techniques applied in MIL. transceivers: Automatic Link Establishment/ALE, Frequency Synthesis/FS, Frequency Hopping/FH, Spread Spectrum/SS, etc. </a:t>
            </a:r>
          </a:p>
          <a:p>
            <a:r>
              <a:rPr lang="en-US" b="1" i="1" dirty="0">
                <a:latin typeface="Times New Roman" pitchFamily="18" charset="0"/>
                <a:cs typeface="Times New Roman" pitchFamily="18" charset="0"/>
              </a:rPr>
              <a:t>Subject Result</a:t>
            </a:r>
            <a:r>
              <a:rPr lang="en-US" b="1" i="1" baseline="0" dirty="0">
                <a:latin typeface="Times New Roman" pitchFamily="18" charset="0"/>
                <a:cs typeface="Times New Roman" pitchFamily="18" charset="0"/>
              </a:rPr>
              <a:t>:</a:t>
            </a:r>
          </a:p>
          <a:p>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Mid-Term</a:t>
            </a:r>
            <a:r>
              <a:rPr lang="en-US" baseline="0" dirty="0">
                <a:latin typeface="Times New Roman" pitchFamily="18" charset="0"/>
                <a:cs typeface="Times New Roman" pitchFamily="18" charset="0"/>
              </a:rPr>
              <a:t> Test = 20% of Total Mark (Objective Test)</a:t>
            </a:r>
          </a:p>
          <a:p>
            <a:r>
              <a:rPr lang="en-US" baseline="0" dirty="0">
                <a:latin typeface="Times New Roman" pitchFamily="18" charset="0"/>
                <a:cs typeface="Times New Roman" pitchFamily="18" charset="0"/>
              </a:rPr>
              <a:t>         Experiment     = 20% of Total Mark (Reports)</a:t>
            </a:r>
          </a:p>
          <a:p>
            <a:r>
              <a:rPr lang="en-US" baseline="0" dirty="0">
                <a:latin typeface="Times New Roman" pitchFamily="18" charset="0"/>
                <a:cs typeface="Times New Roman" pitchFamily="18" charset="0"/>
              </a:rPr>
              <a:t>         Final Exam      = 60% of Total Mark (Project+Writing)</a:t>
            </a:r>
            <a:endParaRPr lang="en-US" dirty="0">
              <a:latin typeface="Times New Roman" pitchFamily="18" charset="0"/>
              <a:cs typeface="Times New Roman" pitchFamily="18" charset="0"/>
            </a:endParaRPr>
          </a:p>
          <a:p>
            <a:pPr algn="l"/>
            <a:r>
              <a:rPr lang="en-US" sz="1200" b="1" i="1" dirty="0">
                <a:solidFill>
                  <a:srgbClr val="0000FF"/>
                </a:solidFill>
                <a:latin typeface="Times New Roman" pitchFamily="18" charset="0"/>
                <a:cs typeface="Times New Roman" pitchFamily="18" charset="0"/>
              </a:rPr>
              <a:t>Contact:</a:t>
            </a:r>
          </a:p>
          <a:p>
            <a:pPr algn="l"/>
            <a:r>
              <a:rPr lang="en-US" sz="1200" dirty="0">
                <a:solidFill>
                  <a:srgbClr val="0000FF"/>
                </a:solidFill>
                <a:latin typeface="Times New Roman" pitchFamily="18" charset="0"/>
                <a:cs typeface="Times New Roman" pitchFamily="18" charset="0"/>
              </a:rPr>
              <a:t>Lecturer: Anh Duc Nguyen</a:t>
            </a:r>
          </a:p>
          <a:p>
            <a:pPr algn="l">
              <a:buFontTx/>
              <a:buNone/>
            </a:pPr>
            <a:r>
              <a:rPr lang="en-US" sz="1200" dirty="0">
                <a:solidFill>
                  <a:srgbClr val="0000FF"/>
                </a:solidFill>
                <a:latin typeface="Times New Roman" pitchFamily="18" charset="0"/>
                <a:cs typeface="Times New Roman" pitchFamily="18" charset="0"/>
              </a:rPr>
              <a:t>- Department of Radio -  3</a:t>
            </a:r>
            <a:r>
              <a:rPr lang="en-US" sz="1200" baseline="30000" dirty="0">
                <a:solidFill>
                  <a:srgbClr val="0000FF"/>
                </a:solidFill>
                <a:latin typeface="Times New Roman" pitchFamily="18" charset="0"/>
                <a:cs typeface="Times New Roman" pitchFamily="18" charset="0"/>
              </a:rPr>
              <a:t>rd</a:t>
            </a:r>
            <a:r>
              <a:rPr lang="en-US" sz="1200" dirty="0">
                <a:solidFill>
                  <a:srgbClr val="0000FF"/>
                </a:solidFill>
                <a:latin typeface="Times New Roman" pitchFamily="18" charset="0"/>
                <a:cs typeface="Times New Roman" pitchFamily="18" charset="0"/>
              </a:rPr>
              <a:t> floor, main Bldg</a:t>
            </a:r>
          </a:p>
          <a:p>
            <a:pPr algn="l">
              <a:buFontTx/>
              <a:buNone/>
            </a:pPr>
            <a:r>
              <a:rPr lang="en-US" sz="1200" dirty="0">
                <a:solidFill>
                  <a:srgbClr val="0000FF"/>
                </a:solidFill>
                <a:latin typeface="Times New Roman" pitchFamily="18" charset="0"/>
                <a:cs typeface="Times New Roman" pitchFamily="18" charset="0"/>
              </a:rPr>
              <a:t>- Consultation: working hours</a:t>
            </a:r>
          </a:p>
          <a:p>
            <a:pPr algn="l"/>
            <a:r>
              <a:rPr lang="en-US" sz="1200" dirty="0">
                <a:solidFill>
                  <a:srgbClr val="0000FF"/>
                </a:solidFill>
                <a:latin typeface="Times New Roman" pitchFamily="18" charset="0"/>
                <a:cs typeface="Times New Roman" pitchFamily="18" charset="0"/>
              </a:rPr>
              <a:t>- Mobile: +84 983669663                         Email: </a:t>
            </a:r>
            <a:r>
              <a:rPr lang="en-US" sz="1200" dirty="0">
                <a:solidFill>
                  <a:srgbClr val="0000FF"/>
                </a:solidFill>
                <a:latin typeface="Times New Roman" pitchFamily="18" charset="0"/>
                <a:cs typeface="Times New Roman" pitchFamily="18" charset="0"/>
                <a:hlinkClick r:id="rId3"/>
              </a:rPr>
              <a:t>anhducsqtt1@gmail.com</a:t>
            </a:r>
            <a:endParaRPr lang="en-US" sz="1200" dirty="0">
              <a:solidFill>
                <a:srgbClr val="0000FF"/>
              </a:solidFill>
              <a:latin typeface="Times New Roman" pitchFamily="18" charset="0"/>
              <a:cs typeface="Times New Roman" pitchFamily="18" charset="0"/>
            </a:endParaRPr>
          </a:p>
          <a:p>
            <a:pPr eaLnBrk="1" hangingPunct="1"/>
            <a:endParaRPr lang="en-US" dirty="0">
              <a:latin typeface="Times New Roman" pitchFamily="18" charset="0"/>
              <a:cs typeface="Times New Roman" pitchFamily="18" charset="0"/>
            </a:endParaRPr>
          </a:p>
          <a:p>
            <a:pPr eaLnBrk="1" hangingPunct="1"/>
            <a:endParaRPr lang="en-US" dirty="0">
              <a:latin typeface="Times New Roman" pitchFamily="18" charset="0"/>
              <a:cs typeface="Times New Roman" pitchFamily="18" charset="0"/>
            </a:endParaRPr>
          </a:p>
        </p:txBody>
      </p:sp>
      <p:sp>
        <p:nvSpPr>
          <p:cNvPr id="25604" name="Slide Number Placeholder 3"/>
          <p:cNvSpPr>
            <a:spLocks noGrp="1"/>
          </p:cNvSpPr>
          <p:nvPr>
            <p:ph type="sldNum" sz="quarter" idx="5"/>
          </p:nvPr>
        </p:nvSpPr>
        <p:spPr>
          <a:noFill/>
        </p:spPr>
        <p:txBody>
          <a:bodyPr/>
          <a:lstStyle/>
          <a:p>
            <a:fld id="{A714CB92-1533-4A0B-95ED-45E9A94EAA8B}"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Textbooks</a:t>
            </a:r>
            <a:r>
              <a:rPr lang="en-US" baseline="0" dirty="0"/>
              <a:t> are available in Uni Library</a:t>
            </a:r>
          </a:p>
          <a:p>
            <a:r>
              <a:rPr lang="en-US" baseline="0" dirty="0"/>
              <a:t>- E-books and lectures are available on Uni LMS</a:t>
            </a:r>
            <a:endParaRPr lang="en-US" dirty="0"/>
          </a:p>
        </p:txBody>
      </p:sp>
      <p:sp>
        <p:nvSpPr>
          <p:cNvPr id="4" name="Slide Number Placeholder 3"/>
          <p:cNvSpPr>
            <a:spLocks noGrp="1"/>
          </p:cNvSpPr>
          <p:nvPr>
            <p:ph type="sldNum" sz="quarter" idx="10"/>
          </p:nvPr>
        </p:nvSpPr>
        <p:spPr/>
        <p:txBody>
          <a:bodyPr/>
          <a:lstStyle/>
          <a:p>
            <a:fld id="{312355FB-20D2-4376-AB63-E6563C62BFA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2355FB-20D2-4376-AB63-E6563C62BFA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2355FB-20D2-4376-AB63-E6563C62BFA9}"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606418B-5432-42D4-840E-90AA3F9D4818}" type="slidenum">
              <a:rPr lang="en-US" altLang="en-US" smtClean="0"/>
              <a:pPr eaLnBrk="1" hangingPunct="1">
                <a:spcBef>
                  <a:spcPct val="0"/>
                </a:spcBef>
              </a:pPr>
              <a:t>24</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2355FB-20D2-4376-AB63-E6563C62BFA9}" type="slidenum">
              <a:rPr lang="en-US" smtClean="0"/>
              <a:pPr/>
              <a:t>57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The sizes, the operating modes, the capacity</a:t>
            </a:r>
            <a:r>
              <a:rPr lang="en-US" baseline="0" dirty="0"/>
              <a:t> of countering Ews and others requirements are depended upon using purposes.</a:t>
            </a:r>
            <a:endParaRPr lang="en-US" dirty="0"/>
          </a:p>
        </p:txBody>
      </p:sp>
      <p:sp>
        <p:nvSpPr>
          <p:cNvPr id="4" name="Slide Number Placeholder 3"/>
          <p:cNvSpPr>
            <a:spLocks noGrp="1"/>
          </p:cNvSpPr>
          <p:nvPr>
            <p:ph type="sldNum" sz="quarter" idx="10"/>
          </p:nvPr>
        </p:nvSpPr>
        <p:spPr/>
        <p:txBody>
          <a:bodyPr/>
          <a:lstStyle/>
          <a:p>
            <a:fld id="{312355FB-20D2-4376-AB63-E6563C62BFA9}" type="slidenum">
              <a:rPr lang="en-US" smtClean="0"/>
              <a:pPr/>
              <a:t>58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 name="Slide Number Placeholder 1"/>
          <p:cNvSpPr>
            <a:spLocks noGrp="1"/>
          </p:cNvSpPr>
          <p:nvPr>
            <p:ph type="sldNum" sz="quarter"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Header Placeholder 3"/>
          <p:cNvSpPr>
            <a:spLocks noGrp="1"/>
          </p:cNvSpPr>
          <p:nvPr>
            <p:ph type="hdr" sz="quarter" idx="12"/>
          </p:nvPr>
        </p:nvSpPr>
        <p:spPr/>
        <p:txBody>
          <a:bodyPr/>
          <a:lstStyle/>
          <a:p>
            <a:pPr>
              <a:defRPr/>
            </a:pPr>
            <a:r>
              <a:rPr lang="vi-VN"/>
              <a:t>Tài liệu dùng cho tập huấn thiết bị kỹ thuật thông tin mới cho xe TTG năm 2015</a:t>
            </a:r>
            <a:endParaRPr lang="en-US"/>
          </a:p>
        </p:txBody>
      </p:sp>
    </p:spTree>
    <p:extLst>
      <p:ext uri="{BB962C8B-B14F-4D97-AF65-F5344CB8AC3E}">
        <p14:creationId xmlns:p14="http://schemas.microsoft.com/office/powerpoint/2010/main" val="3449224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F2F9C60-F7E9-46A2-9292-BD72EDFB8178}" type="datetime1">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422BB-C8C7-4E4F-96CB-9743C7D1E280}" type="datetime1">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A2DF87-8C18-4535-B3EA-AC99002BA14E}" type="datetime1">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13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D55A29-BEEB-45CF-AB52-5BCC210CCCD4}" type="datetime1">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827BD8-1143-41F8-B0A2-10B04E595138}" type="datetime1">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86C9AE-9F9C-4980-9DE2-A64F9897A509}" type="datetime1">
              <a:rPr lang="en-US" smtClean="0"/>
              <a:pPr/>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A9B64A-E909-4D80-A645-1640945DE9E9}" type="datetime1">
              <a:rPr lang="en-US" smtClean="0"/>
              <a:pPr/>
              <a:t>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7C8824-D559-437C-A79A-2C92B5BA54C5}" type="datetime1">
              <a:rPr lang="en-US" smtClean="0"/>
              <a:pPr/>
              <a:t>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EE923-ACEA-44C1-9067-9340F07DAD42}" type="datetime1">
              <a:rPr lang="en-US" smtClean="0"/>
              <a:pPr/>
              <a:t>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614B6-5667-414D-96E8-82E5F309011D}" type="datetime1">
              <a:rPr lang="en-US" smtClean="0"/>
              <a:pPr/>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BD03FB-115E-408B-8840-1BA1D05454E9}" type="datetime1">
              <a:rPr lang="en-US" smtClean="0"/>
              <a:pPr/>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AE13D-6B85-4E85-A527-A395DA70CE3D}" type="datetime1">
              <a:rPr lang="en-US" smtClean="0"/>
              <a:pPr/>
              <a:t>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fade/>
  </p:transition>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1.jpe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37.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40.png"/><Relationship Id="rId10" Type="http://schemas.microsoft.com/office/2007/relationships/hdphoto" Target="../media/hdphoto8.wdp"/><Relationship Id="rId4" Type="http://schemas.microsoft.com/office/2007/relationships/hdphoto" Target="../media/hdphoto5.wdp"/><Relationship Id="rId9" Type="http://schemas.openxmlformats.org/officeDocument/2006/relationships/image" Target="../media/image42.png"/></Relationships>
</file>

<file path=ppt/slides/_rels/slide22.xml.rels><?xml version="1.0" encoding="UTF-8" standalone="yes"?>
<Relationships xmlns="http://schemas.openxmlformats.org/package/2006/relationships"><Relationship Id="rId8" Type="http://schemas.microsoft.com/office/2007/relationships/hdphoto" Target="../media/hdphoto11.wdp"/><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0.wdp"/><Relationship Id="rId5" Type="http://schemas.openxmlformats.org/officeDocument/2006/relationships/image" Target="../media/image44.png"/><Relationship Id="rId10" Type="http://schemas.microsoft.com/office/2007/relationships/hdphoto" Target="../media/hdphoto12.wdp"/><Relationship Id="rId4" Type="http://schemas.microsoft.com/office/2007/relationships/hdphoto" Target="../media/hdphoto9.wdp"/><Relationship Id="rId9"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7.e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54.png"/><Relationship Id="rId3" Type="http://schemas.openxmlformats.org/officeDocument/2006/relationships/image" Target="../media/image1.jpeg"/><Relationship Id="rId7" Type="http://schemas.openxmlformats.org/officeDocument/2006/relationships/image" Target="../media/image50.emf"/><Relationship Id="rId12"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52.emf"/><Relationship Id="rId5" Type="http://schemas.openxmlformats.org/officeDocument/2006/relationships/image" Target="../media/image49.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51.e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54.png"/><Relationship Id="rId3" Type="http://schemas.openxmlformats.org/officeDocument/2006/relationships/image" Target="../media/image1.jpeg"/><Relationship Id="rId7" Type="http://schemas.openxmlformats.org/officeDocument/2006/relationships/image" Target="../media/image56.emf"/><Relationship Id="rId12"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58.emf"/><Relationship Id="rId5" Type="http://schemas.openxmlformats.org/officeDocument/2006/relationships/image" Target="../media/image55.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57.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54.png"/><Relationship Id="rId3" Type="http://schemas.openxmlformats.org/officeDocument/2006/relationships/image" Target="../media/image1.jpeg"/><Relationship Id="rId7" Type="http://schemas.openxmlformats.org/officeDocument/2006/relationships/image" Target="../media/image61.emf"/><Relationship Id="rId12"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63.emf"/><Relationship Id="rId5" Type="http://schemas.openxmlformats.org/officeDocument/2006/relationships/image" Target="../media/image60.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62.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54.png"/><Relationship Id="rId3" Type="http://schemas.openxmlformats.org/officeDocument/2006/relationships/image" Target="../media/image1.jpeg"/><Relationship Id="rId7" Type="http://schemas.openxmlformats.org/officeDocument/2006/relationships/image" Target="../media/image66.emf"/><Relationship Id="rId12"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7.bin"/><Relationship Id="rId11" Type="http://schemas.openxmlformats.org/officeDocument/2006/relationships/image" Target="../media/image68.emf"/><Relationship Id="rId5" Type="http://schemas.openxmlformats.org/officeDocument/2006/relationships/image" Target="../media/image65.e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67.emf"/></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1.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70.emf"/><Relationship Id="rId4" Type="http://schemas.openxmlformats.org/officeDocument/2006/relationships/oleObject" Target="../embeddings/oleObject20.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1.jpeg"/><Relationship Id="rId7" Type="http://schemas.openxmlformats.org/officeDocument/2006/relationships/image" Target="../media/image73.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microsoft.com/office/2007/relationships/hdphoto" Target="../media/hdphoto13.wdp"/><Relationship Id="rId5" Type="http://schemas.openxmlformats.org/officeDocument/2006/relationships/image" Target="../media/image72.emf"/><Relationship Id="rId10" Type="http://schemas.openxmlformats.org/officeDocument/2006/relationships/image" Target="../media/image75.png"/><Relationship Id="rId4" Type="http://schemas.openxmlformats.org/officeDocument/2006/relationships/oleObject" Target="../embeddings/oleObject22.bin"/><Relationship Id="rId9" Type="http://schemas.openxmlformats.org/officeDocument/2006/relationships/image" Target="../media/image54.png"/></Relationships>
</file>

<file path=ppt/slides/_rels/slide32.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1.jpeg"/><Relationship Id="rId7"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74.png"/><Relationship Id="rId11" Type="http://schemas.microsoft.com/office/2007/relationships/hdphoto" Target="../media/hdphoto15.wdp"/><Relationship Id="rId5" Type="http://schemas.openxmlformats.org/officeDocument/2006/relationships/image" Target="../media/image72.emf"/><Relationship Id="rId10" Type="http://schemas.openxmlformats.org/officeDocument/2006/relationships/image" Target="../media/image77.png"/><Relationship Id="rId4" Type="http://schemas.openxmlformats.org/officeDocument/2006/relationships/oleObject" Target="../embeddings/oleObject24.bin"/><Relationship Id="rId9" Type="http://schemas.microsoft.com/office/2007/relationships/hdphoto" Target="../media/hdphoto14.wdp"/></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oleObject" Target="../embeddings/oleObject28.bin"/><Relationship Id="rId3" Type="http://schemas.openxmlformats.org/officeDocument/2006/relationships/image" Target="../media/image1.jpeg"/><Relationship Id="rId7" Type="http://schemas.openxmlformats.org/officeDocument/2006/relationships/image" Target="../media/image79.emf"/><Relationship Id="rId12" Type="http://schemas.openxmlformats.org/officeDocument/2006/relationships/image" Target="../media/image81.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6.bin"/><Relationship Id="rId11" Type="http://schemas.openxmlformats.org/officeDocument/2006/relationships/image" Target="../media/image54.png"/><Relationship Id="rId5" Type="http://schemas.openxmlformats.org/officeDocument/2006/relationships/image" Target="../media/image78.emf"/><Relationship Id="rId10" Type="http://schemas.openxmlformats.org/officeDocument/2006/relationships/image" Target="../media/image80.png"/><Relationship Id="rId4" Type="http://schemas.openxmlformats.org/officeDocument/2006/relationships/oleObject" Target="../embeddings/oleObject25.bin"/><Relationship Id="rId9" Type="http://schemas.openxmlformats.org/officeDocument/2006/relationships/image" Target="../media/image71.emf"/><Relationship Id="rId14" Type="http://schemas.openxmlformats.org/officeDocument/2006/relationships/image" Target="../media/image73.emf"/></Relationships>
</file>

<file path=ppt/slides/_rels/slide3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1.jpeg"/><Relationship Id="rId1" Type="http://schemas.openxmlformats.org/officeDocument/2006/relationships/slideLayout" Target="../slideLayouts/slideLayout2.xml"/><Relationship Id="rId6" Type="http://schemas.microsoft.com/office/2007/relationships/hdphoto" Target="../media/hdphoto17.wdp"/><Relationship Id="rId5" Type="http://schemas.openxmlformats.org/officeDocument/2006/relationships/image" Target="../media/image83.png"/><Relationship Id="rId4" Type="http://schemas.microsoft.com/office/2007/relationships/hdphoto" Target="../media/hdphoto16.wdp"/></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54.png"/><Relationship Id="rId3" Type="http://schemas.openxmlformats.org/officeDocument/2006/relationships/image" Target="../media/image1.jpeg"/><Relationship Id="rId7" Type="http://schemas.openxmlformats.org/officeDocument/2006/relationships/image" Target="../media/image85.emf"/><Relationship Id="rId12" Type="http://schemas.openxmlformats.org/officeDocument/2006/relationships/image" Target="../media/image81.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0.bin"/><Relationship Id="rId11" Type="http://schemas.openxmlformats.org/officeDocument/2006/relationships/image" Target="../media/image87.emf"/><Relationship Id="rId5" Type="http://schemas.openxmlformats.org/officeDocument/2006/relationships/image" Target="../media/image84.e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86.emf"/></Relationships>
</file>

<file path=ppt/slides/_rels/slide36.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1.jpeg"/><Relationship Id="rId7" Type="http://schemas.openxmlformats.org/officeDocument/2006/relationships/image" Target="../media/image87.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4.bin"/><Relationship Id="rId11" Type="http://schemas.openxmlformats.org/officeDocument/2006/relationships/image" Target="../media/image89.emf"/><Relationship Id="rId5" Type="http://schemas.openxmlformats.org/officeDocument/2006/relationships/image" Target="../media/image88.emf"/><Relationship Id="rId10" Type="http://schemas.openxmlformats.org/officeDocument/2006/relationships/oleObject" Target="../embeddings/oleObject35.bin"/><Relationship Id="rId4" Type="http://schemas.openxmlformats.org/officeDocument/2006/relationships/oleObject" Target="../embeddings/oleObject33.bin"/><Relationship Id="rId9" Type="http://schemas.openxmlformats.org/officeDocument/2006/relationships/image" Target="../media/image54.png"/></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90.png"/><Relationship Id="rId3" Type="http://schemas.openxmlformats.org/officeDocument/2006/relationships/image" Target="../media/image1.jpeg"/><Relationship Id="rId7" Type="http://schemas.openxmlformats.org/officeDocument/2006/relationships/image" Target="../media/image92.emf"/><Relationship Id="rId12"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7.bin"/><Relationship Id="rId11" Type="http://schemas.openxmlformats.org/officeDocument/2006/relationships/image" Target="../media/image86.emf"/><Relationship Id="rId5" Type="http://schemas.openxmlformats.org/officeDocument/2006/relationships/image" Target="../media/image91.e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93.emf"/><Relationship Id="rId14" Type="http://schemas.openxmlformats.org/officeDocument/2006/relationships/image" Target="../media/image81.png"/></Relationships>
</file>

<file path=ppt/slides/_rels/slide3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jpeg"/><Relationship Id="rId7" Type="http://schemas.openxmlformats.org/officeDocument/2006/relationships/image" Target="../media/image95.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1.bin"/><Relationship Id="rId5" Type="http://schemas.openxmlformats.org/officeDocument/2006/relationships/image" Target="../media/image94.emf"/><Relationship Id="rId4" Type="http://schemas.openxmlformats.org/officeDocument/2006/relationships/oleObject" Target="../embeddings/oleObject40.bin"/></Relationships>
</file>

<file path=ppt/slides/_rels/slide3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jpeg"/><Relationship Id="rId7" Type="http://schemas.openxmlformats.org/officeDocument/2006/relationships/image" Target="../media/image97.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3.bin"/><Relationship Id="rId5" Type="http://schemas.openxmlformats.org/officeDocument/2006/relationships/image" Target="../media/image96.emf"/><Relationship Id="rId4" Type="http://schemas.openxmlformats.org/officeDocument/2006/relationships/oleObject" Target="../embeddings/oleObject42.bin"/></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102.emf"/><Relationship Id="rId3" Type="http://schemas.openxmlformats.org/officeDocument/2006/relationships/image" Target="../media/image1.jpeg"/><Relationship Id="rId7" Type="http://schemas.openxmlformats.org/officeDocument/2006/relationships/image" Target="../media/image99.emf"/><Relationship Id="rId12"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5.bin"/><Relationship Id="rId11" Type="http://schemas.openxmlformats.org/officeDocument/2006/relationships/image" Target="../media/image101.emf"/><Relationship Id="rId5" Type="http://schemas.openxmlformats.org/officeDocument/2006/relationships/image" Target="../media/image98.emf"/><Relationship Id="rId15" Type="http://schemas.openxmlformats.org/officeDocument/2006/relationships/image" Target="../media/image90.png"/><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100.emf"/><Relationship Id="rId14" Type="http://schemas.openxmlformats.org/officeDocument/2006/relationships/image" Target="../media/image54.pn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54.png"/><Relationship Id="rId3" Type="http://schemas.openxmlformats.org/officeDocument/2006/relationships/image" Target="../media/image1.jpeg"/><Relationship Id="rId7" Type="http://schemas.openxmlformats.org/officeDocument/2006/relationships/image" Target="../media/image103.emf"/><Relationship Id="rId12" Type="http://schemas.openxmlformats.org/officeDocument/2006/relationships/image" Target="../media/image106.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0.bin"/><Relationship Id="rId11" Type="http://schemas.openxmlformats.org/officeDocument/2006/relationships/image" Target="../media/image105.emf"/><Relationship Id="rId5" Type="http://schemas.openxmlformats.org/officeDocument/2006/relationships/image" Target="../media/image72.e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104.e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1.jpeg"/><Relationship Id="rId7" Type="http://schemas.openxmlformats.org/officeDocument/2006/relationships/image" Target="../media/image108.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4.bin"/><Relationship Id="rId11" Type="http://schemas.openxmlformats.org/officeDocument/2006/relationships/image" Target="../media/image110.emf"/><Relationship Id="rId5" Type="http://schemas.openxmlformats.org/officeDocument/2006/relationships/image" Target="../media/image107.e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109.emf"/></Relationships>
</file>

<file path=ppt/slides/_rels/slide4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jpeg"/><Relationship Id="rId7" Type="http://schemas.openxmlformats.org/officeDocument/2006/relationships/image" Target="../media/image108.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8.bin"/><Relationship Id="rId11" Type="http://schemas.microsoft.com/office/2007/relationships/hdphoto" Target="../media/hdphoto18.wdp"/><Relationship Id="rId5" Type="http://schemas.openxmlformats.org/officeDocument/2006/relationships/image" Target="../media/image107.emf"/><Relationship Id="rId10" Type="http://schemas.openxmlformats.org/officeDocument/2006/relationships/image" Target="../media/image111.png"/><Relationship Id="rId4" Type="http://schemas.openxmlformats.org/officeDocument/2006/relationships/oleObject" Target="../embeddings/oleObject57.bin"/><Relationship Id="rId9" Type="http://schemas.openxmlformats.org/officeDocument/2006/relationships/image" Target="../media/image81.png"/></Relationships>
</file>

<file path=ppt/slides/_rels/slide44.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1.jpeg"/><Relationship Id="rId7" Type="http://schemas.openxmlformats.org/officeDocument/2006/relationships/image" Target="../media/image112.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60.bin"/><Relationship Id="rId11" Type="http://schemas.microsoft.com/office/2007/relationships/hdphoto" Target="../media/hdphoto19.wdp"/><Relationship Id="rId5" Type="http://schemas.openxmlformats.org/officeDocument/2006/relationships/image" Target="../media/image109.emf"/><Relationship Id="rId10" Type="http://schemas.openxmlformats.org/officeDocument/2006/relationships/image" Target="../media/image113.png"/><Relationship Id="rId4" Type="http://schemas.openxmlformats.org/officeDocument/2006/relationships/oleObject" Target="../embeddings/oleObject59.bin"/><Relationship Id="rId9" Type="http://schemas.openxmlformats.org/officeDocument/2006/relationships/image" Target="../media/image54.png"/></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54.png"/><Relationship Id="rId3" Type="http://schemas.openxmlformats.org/officeDocument/2006/relationships/image" Target="../media/image1.jpeg"/><Relationship Id="rId7" Type="http://schemas.openxmlformats.org/officeDocument/2006/relationships/image" Target="../media/image114.emf"/><Relationship Id="rId12"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2.bin"/><Relationship Id="rId11" Type="http://schemas.openxmlformats.org/officeDocument/2006/relationships/image" Target="../media/image116.emf"/><Relationship Id="rId5" Type="http://schemas.openxmlformats.org/officeDocument/2006/relationships/image" Target="../media/image110.e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115.emf"/></Relationships>
</file>

<file path=ppt/slides/_rels/slide46.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4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4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33.jpeg"/></Relationships>
</file>

<file path=ppt/slides/_rels/slide59.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5.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3"/>
          <a:srcRect l="50750" t="25842" r="10944" b="11684"/>
          <a:stretch>
            <a:fillRect/>
          </a:stretch>
        </p:blipFill>
        <p:spPr bwMode="auto">
          <a:xfrm>
            <a:off x="-1" y="0"/>
            <a:ext cx="9144000" cy="6869962"/>
          </a:xfrm>
          <a:prstGeom prst="rect">
            <a:avLst/>
          </a:prstGeom>
          <a:noFill/>
          <a:ln w="9525">
            <a:noFill/>
            <a:miter lim="800000"/>
            <a:headEnd/>
            <a:tailEnd/>
          </a:ln>
        </p:spPr>
      </p:pic>
      <p:sp>
        <p:nvSpPr>
          <p:cNvPr id="2054" name="TextBox 4"/>
          <p:cNvSpPr txBox="1">
            <a:spLocks noChangeArrowheads="1"/>
          </p:cNvSpPr>
          <p:nvPr/>
        </p:nvSpPr>
        <p:spPr bwMode="auto">
          <a:xfrm>
            <a:off x="914400" y="2811440"/>
            <a:ext cx="8229600" cy="1815882"/>
          </a:xfrm>
          <a:prstGeom prst="rect">
            <a:avLst/>
          </a:prstGeom>
          <a:solidFill>
            <a:schemeClr val="bg1"/>
          </a:solidFill>
          <a:ln w="9525">
            <a:noFill/>
            <a:miter lim="800000"/>
            <a:headEnd/>
            <a:tailEnd/>
          </a:ln>
        </p:spPr>
        <p:txBody>
          <a:bodyPr wrap="square">
            <a:spAutoFit/>
          </a:bodyPr>
          <a:lstStyle/>
          <a:p>
            <a:pPr algn="ctr"/>
            <a:r>
              <a:rPr lang="en-US" sz="3200" b="1" dirty="0">
                <a:solidFill>
                  <a:srgbClr val="0000FF"/>
                </a:solidFill>
                <a:latin typeface="Times New Roman" pitchFamily="18" charset="0"/>
                <a:cs typeface="Times New Roman" pitchFamily="18" charset="0"/>
              </a:rPr>
              <a:t>TẬP HUẤN </a:t>
            </a:r>
          </a:p>
          <a:p>
            <a:pPr algn="just">
              <a:defRPr/>
            </a:pPr>
            <a:r>
              <a:rPr lang="en-US" sz="4000" dirty="0">
                <a:solidFill>
                  <a:srgbClr val="0000FF"/>
                </a:solidFill>
                <a:latin typeface="Times New Roman" pitchFamily="18" charset="0"/>
                <a:cs typeface="Times New Roman" pitchFamily="18" charset="0"/>
              </a:rPr>
              <a:t>KHAI THÁC SỬ DỤNG MÁY THU PHÁT </a:t>
            </a:r>
            <a:r>
              <a:rPr lang="en-US" sz="4000" dirty="0" err="1">
                <a:solidFill>
                  <a:srgbClr val="0000FF"/>
                </a:solidFill>
                <a:latin typeface="Times New Roman" pitchFamily="18" charset="0"/>
                <a:cs typeface="Times New Roman" pitchFamily="18" charset="0"/>
              </a:rPr>
              <a:t>VTĐscn</a:t>
            </a:r>
            <a:r>
              <a:rPr lang="en-US" sz="4000" dirty="0">
                <a:solidFill>
                  <a:srgbClr val="0000FF"/>
                </a:solidFill>
                <a:latin typeface="Times New Roman" pitchFamily="18" charset="0"/>
                <a:cs typeface="Times New Roman" pitchFamily="18" charset="0"/>
              </a:rPr>
              <a:t> CẦM TAY VRH-811/S</a:t>
            </a:r>
          </a:p>
        </p:txBody>
      </p:sp>
      <p:sp>
        <p:nvSpPr>
          <p:cNvPr id="2055" name="TextBox 11"/>
          <p:cNvSpPr txBox="1">
            <a:spLocks noChangeArrowheads="1"/>
          </p:cNvSpPr>
          <p:nvPr/>
        </p:nvSpPr>
        <p:spPr bwMode="auto">
          <a:xfrm>
            <a:off x="914400" y="6389372"/>
            <a:ext cx="3581399" cy="461665"/>
          </a:xfrm>
          <a:prstGeom prst="rect">
            <a:avLst/>
          </a:prstGeom>
          <a:solidFill>
            <a:schemeClr val="bg1"/>
          </a:solidFill>
          <a:ln w="9525">
            <a:noFill/>
            <a:miter lim="800000"/>
            <a:headEnd/>
            <a:tailEnd/>
          </a:ln>
        </p:spPr>
        <p:txBody>
          <a:bodyPr wrap="square">
            <a:spAutoFit/>
          </a:bodyPr>
          <a:lstStyle/>
          <a:p>
            <a:r>
              <a:rPr lang="en-US" sz="1200" b="1" i="1" dirty="0">
                <a:solidFill>
                  <a:srgbClr val="FF0000"/>
                </a:solidFill>
                <a:latin typeface="Times New Roman" pitchFamily="18" charset="0"/>
                <a:cs typeface="Times New Roman" pitchFamily="18" charset="0"/>
              </a:rPr>
              <a:t>Department of Radio Communication Technologies</a:t>
            </a:r>
            <a:endParaRPr lang="vi-VN" sz="1200" b="1" i="1" dirty="0">
              <a:solidFill>
                <a:srgbClr val="FF0000"/>
              </a:solidFill>
              <a:latin typeface="Times New Roman" pitchFamily="18" charset="0"/>
              <a:cs typeface="Times New Roman" pitchFamily="18" charset="0"/>
            </a:endParaRPr>
          </a:p>
          <a:p>
            <a:r>
              <a:rPr lang="en-US" sz="1200" b="1" i="1" dirty="0">
                <a:solidFill>
                  <a:srgbClr val="FF0000"/>
                </a:solidFill>
                <a:latin typeface="Times New Roman" pitchFamily="18" charset="0"/>
                <a:cs typeface="Times New Roman" pitchFamily="18" charset="0"/>
              </a:rPr>
              <a:t>Faculty of Telecommunication  Technologies</a:t>
            </a:r>
          </a:p>
        </p:txBody>
      </p:sp>
      <p:sp>
        <p:nvSpPr>
          <p:cNvPr id="6" name="Date Placeholder 5"/>
          <p:cNvSpPr>
            <a:spLocks noGrp="1"/>
          </p:cNvSpPr>
          <p:nvPr>
            <p:ph type="dt" sz="half" idx="10"/>
          </p:nvPr>
        </p:nvSpPr>
        <p:spPr>
          <a:xfrm>
            <a:off x="0" y="6492875"/>
            <a:ext cx="1295400" cy="365125"/>
          </a:xfrm>
        </p:spPr>
        <p:txBody>
          <a:bodyPr/>
          <a:lstStyle/>
          <a:p>
            <a:fld id="{CF3EC7A8-3824-4E06-B65B-0910831AD173}" type="datetime1">
              <a:rPr lang="en-US" smtClean="0"/>
              <a:pPr/>
              <a:t>1/9/2018</a:t>
            </a:fld>
            <a:endParaRPr lang="en-US" dirty="0"/>
          </a:p>
        </p:txBody>
      </p:sp>
      <p:sp>
        <p:nvSpPr>
          <p:cNvPr id="7" name="Slide Number Placeholder 6"/>
          <p:cNvSpPr>
            <a:spLocks noGrp="1"/>
          </p:cNvSpPr>
          <p:nvPr>
            <p:ph type="sldNum" sz="quarter" idx="12"/>
          </p:nvPr>
        </p:nvSpPr>
        <p:spPr>
          <a:xfrm>
            <a:off x="7010400" y="6492875"/>
            <a:ext cx="2133600" cy="365125"/>
          </a:xfrm>
        </p:spPr>
        <p:txBody>
          <a:bodyPr/>
          <a:lstStyle/>
          <a:p>
            <a:fld id="{B6F15528-21DE-4FAA-801E-634DDDAF4B2B}" type="slidenum">
              <a:rPr lang="en-US" smtClean="0"/>
              <a:pPr/>
              <a:t>1</a:t>
            </a:fld>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27"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23" name="Date Placeholder 22"/>
          <p:cNvSpPr>
            <a:spLocks noGrp="1"/>
          </p:cNvSpPr>
          <p:nvPr>
            <p:ph type="dt" sz="half" idx="10"/>
          </p:nvPr>
        </p:nvSpPr>
        <p:spPr>
          <a:xfrm>
            <a:off x="0" y="6484915"/>
            <a:ext cx="2133600" cy="365125"/>
          </a:xfrm>
        </p:spPr>
        <p:txBody>
          <a:bodyPr/>
          <a:lstStyle/>
          <a:p>
            <a:fld id="{F18D9C69-0A6B-4B5D-A91B-26662D450EE9}" type="datetime1">
              <a:rPr lang="en-US" smtClean="0"/>
              <a:pPr/>
              <a:t>1/9/2018</a:t>
            </a:fld>
            <a:endParaRPr lang="en-US" dirty="0"/>
          </a:p>
        </p:txBody>
      </p:sp>
      <p:sp>
        <p:nvSpPr>
          <p:cNvPr id="24" name="Slide Number Placeholder 23"/>
          <p:cNvSpPr>
            <a:spLocks noGrp="1"/>
          </p:cNvSpPr>
          <p:nvPr>
            <p:ph type="sldNum" sz="quarter" idx="12"/>
          </p:nvPr>
        </p:nvSpPr>
        <p:spPr>
          <a:xfrm>
            <a:off x="6996752" y="6416675"/>
            <a:ext cx="2133600" cy="365125"/>
          </a:xfrm>
        </p:spPr>
        <p:txBody>
          <a:bodyPr/>
          <a:lstStyle/>
          <a:p>
            <a:fld id="{B6F15528-21DE-4FAA-801E-634DDDAF4B2B}" type="slidenum">
              <a:rPr lang="en-US" smtClean="0"/>
              <a:pPr/>
              <a:t>10</a:t>
            </a:fld>
            <a:endParaRPr lang="en-US" dirty="0"/>
          </a:p>
        </p:txBody>
      </p:sp>
      <p:sp>
        <p:nvSpPr>
          <p:cNvPr id="29" name="Date Placeholder 3"/>
          <p:cNvSpPr txBox="1">
            <a:spLocks/>
          </p:cNvSpPr>
          <p:nvPr/>
        </p:nvSpPr>
        <p:spPr>
          <a:xfrm>
            <a:off x="137566" y="6542467"/>
            <a:ext cx="1432290" cy="31553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A85E63-02DF-4FC1-BED7-484F2AA6C920}" type="datetime1">
              <a:rPr lang="en-US" smtClean="0"/>
              <a:pPr/>
              <a:t>1/9/2018</a:t>
            </a:fld>
            <a:endParaRPr lang="en-US"/>
          </a:p>
        </p:txBody>
      </p:sp>
      <p:sp>
        <p:nvSpPr>
          <p:cNvPr id="30" name="Slide Number Placeholder 4"/>
          <p:cNvSpPr txBox="1">
            <a:spLocks/>
          </p:cNvSpPr>
          <p:nvPr/>
        </p:nvSpPr>
        <p:spPr>
          <a:xfrm>
            <a:off x="7816906" y="6542467"/>
            <a:ext cx="1331138" cy="31553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51CB76-7379-4210-9ADA-47FC2C095D6E}" type="slidenum">
              <a:rPr lang="en-US" smtClean="0"/>
              <a:pPr/>
              <a:t>10</a:t>
            </a:fld>
            <a:endParaRPr lang="en-US"/>
          </a:p>
        </p:txBody>
      </p:sp>
      <p:graphicFrame>
        <p:nvGraphicFramePr>
          <p:cNvPr id="31" name="Table 30"/>
          <p:cNvGraphicFramePr>
            <a:graphicFrameLocks noGrp="1"/>
          </p:cNvGraphicFramePr>
          <p:nvPr>
            <p:extLst>
              <p:ext uri="{D42A27DB-BD31-4B8C-83A1-F6EECF244321}">
                <p14:modId xmlns:p14="http://schemas.microsoft.com/office/powerpoint/2010/main" val="2836140477"/>
              </p:ext>
            </p:extLst>
          </p:nvPr>
        </p:nvGraphicFramePr>
        <p:xfrm>
          <a:off x="522643" y="3985379"/>
          <a:ext cx="8128000" cy="335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0">
                <a:tc>
                  <a:txBody>
                    <a:bodyPr/>
                    <a:lstStyle/>
                    <a:p>
                      <a:pPr algn="ctr"/>
                      <a:r>
                        <a:rPr lang="en-US" sz="1600" dirty="0" err="1">
                          <a:latin typeface="Arial" pitchFamily="34" charset="0"/>
                          <a:cs typeface="Arial" pitchFamily="34" charset="0"/>
                        </a:rPr>
                        <a:t>Anten</a:t>
                      </a:r>
                      <a:r>
                        <a:rPr lang="en-US" sz="1600" dirty="0">
                          <a:latin typeface="Arial" pitchFamily="34" charset="0"/>
                          <a:cs typeface="Arial" pitchFamily="34" charset="0"/>
                        </a:rPr>
                        <a:t> </a:t>
                      </a:r>
                    </a:p>
                  </a:txBody>
                  <a:tcPr/>
                </a:tc>
                <a:tc>
                  <a:txBody>
                    <a:bodyPr/>
                    <a:lstStyle/>
                    <a:p>
                      <a:pPr algn="ctr"/>
                      <a:r>
                        <a:rPr lang="en-US" sz="1600">
                          <a:latin typeface="Arial" pitchFamily="34" charset="0"/>
                          <a:cs typeface="Arial" pitchFamily="34" charset="0"/>
                        </a:rPr>
                        <a:t>Cáp truyền số liệu</a:t>
                      </a:r>
                      <a:endParaRPr lang="en-US" sz="1600" dirty="0">
                        <a:latin typeface="Arial" pitchFamily="34" charset="0"/>
                        <a:cs typeface="Arial" pitchFamily="34" charset="0"/>
                      </a:endParaRPr>
                    </a:p>
                  </a:txBody>
                  <a:tcPr/>
                </a:tc>
                <a:tc>
                  <a:txBody>
                    <a:bodyPr/>
                    <a:lstStyle/>
                    <a:p>
                      <a:pPr algn="ctr"/>
                      <a:r>
                        <a:rPr lang="en-US" sz="1600">
                          <a:latin typeface="Arial" pitchFamily="34" charset="0"/>
                          <a:cs typeface="Arial" pitchFamily="34" charset="0"/>
                        </a:rPr>
                        <a:t>Túi áo máy</a:t>
                      </a:r>
                      <a:endParaRPr lang="en-US" sz="1600" dirty="0">
                        <a:latin typeface="Arial" pitchFamily="34" charset="0"/>
                        <a:cs typeface="Arial" pitchFamily="34" charset="0"/>
                      </a:endParaRPr>
                    </a:p>
                  </a:txBody>
                  <a:tcPr/>
                </a:tc>
                <a:tc>
                  <a:txBody>
                    <a:bodyPr/>
                    <a:lstStyle/>
                    <a:p>
                      <a:pPr algn="ctr"/>
                      <a:endParaRPr lang="en-US" sz="1600" dirty="0">
                        <a:latin typeface="Arial" pitchFamily="34" charset="0"/>
                        <a:cs typeface="Arial" pitchFamily="34" charset="0"/>
                      </a:endParaRPr>
                    </a:p>
                  </a:txBody>
                  <a:tcPr/>
                </a:tc>
                <a:extLst>
                  <a:ext uri="{0D108BD9-81ED-4DB2-BD59-A6C34878D82A}">
                    <a16:rowId xmlns:a16="http://schemas.microsoft.com/office/drawing/2014/main" xmlns="" val="10000"/>
                  </a:ext>
                </a:extLst>
              </a:tr>
            </a:tbl>
          </a:graphicData>
        </a:graphic>
      </p:graphicFrame>
      <p:grpSp>
        <p:nvGrpSpPr>
          <p:cNvPr id="32" name="Group 31"/>
          <p:cNvGrpSpPr/>
          <p:nvPr/>
        </p:nvGrpSpPr>
        <p:grpSpPr>
          <a:xfrm>
            <a:off x="522643" y="1539345"/>
            <a:ext cx="7863368" cy="4940663"/>
            <a:chOff x="522643" y="1539345"/>
            <a:chExt cx="7863368" cy="4940663"/>
          </a:xfrm>
        </p:grpSpPr>
        <p:grpSp>
          <p:nvGrpSpPr>
            <p:cNvPr id="33" name="Group 32"/>
            <p:cNvGrpSpPr/>
            <p:nvPr/>
          </p:nvGrpSpPr>
          <p:grpSpPr>
            <a:xfrm>
              <a:off x="522643" y="1539345"/>
              <a:ext cx="7863368" cy="4940663"/>
              <a:chOff x="522643" y="1196445"/>
              <a:chExt cx="7863368" cy="4940663"/>
            </a:xfrm>
          </p:grpSpPr>
          <p:pic>
            <p:nvPicPr>
              <p:cNvPr id="35" name="Picture 34"/>
              <p:cNvPicPr/>
              <p:nvPr/>
            </p:nvPicPr>
            <p:blipFill>
              <a:blip r:embed="rId3">
                <a:extLst>
                  <a:ext uri="{28A0092B-C50C-407E-A947-70E740481C1C}">
                    <a14:useLocalDpi xmlns:a14="http://schemas.microsoft.com/office/drawing/2010/main" val="0"/>
                  </a:ext>
                </a:extLst>
              </a:blip>
              <a:stretch>
                <a:fillRect/>
              </a:stretch>
            </p:blipFill>
            <p:spPr>
              <a:xfrm>
                <a:off x="934841" y="1196445"/>
                <a:ext cx="990211" cy="2160366"/>
              </a:xfrm>
              <a:prstGeom prst="rect">
                <a:avLst/>
              </a:prstGeom>
            </p:spPr>
          </p:pic>
          <p:pic>
            <p:nvPicPr>
              <p:cNvPr id="36" name="Picture 35"/>
              <p:cNvPicPr/>
              <p:nvPr/>
            </p:nvPicPr>
            <p:blipFill>
              <a:blip r:embed="rId4" cstate="print">
                <a:extLst>
                  <a:ext uri="{28A0092B-C50C-407E-A947-70E740481C1C}">
                    <a14:useLocalDpi xmlns:a14="http://schemas.microsoft.com/office/drawing/2010/main" val="0"/>
                  </a:ext>
                </a:extLst>
              </a:blip>
              <a:stretch>
                <a:fillRect/>
              </a:stretch>
            </p:blipFill>
            <p:spPr>
              <a:xfrm>
                <a:off x="4660232" y="1255802"/>
                <a:ext cx="1636294" cy="1020826"/>
              </a:xfrm>
              <a:prstGeom prst="rect">
                <a:avLst/>
              </a:prstGeom>
            </p:spPr>
          </p:pic>
          <p:pic>
            <p:nvPicPr>
              <p:cNvPr id="37" name="Picture 36"/>
              <p:cNvPicPr/>
              <p:nvPr/>
            </p:nvPicPr>
            <p:blipFill>
              <a:blip r:embed="rId5" cstate="print">
                <a:extLst>
                  <a:ext uri="{28A0092B-C50C-407E-A947-70E740481C1C}">
                    <a14:useLocalDpi xmlns:a14="http://schemas.microsoft.com/office/drawing/2010/main" val="0"/>
                  </a:ext>
                </a:extLst>
              </a:blip>
              <a:stretch>
                <a:fillRect/>
              </a:stretch>
            </p:blipFill>
            <p:spPr>
              <a:xfrm>
                <a:off x="6581274" y="2208816"/>
                <a:ext cx="1804737" cy="1092830"/>
              </a:xfrm>
              <a:prstGeom prst="rect">
                <a:avLst/>
              </a:prstGeom>
            </p:spPr>
          </p:pic>
          <p:pic>
            <p:nvPicPr>
              <p:cNvPr id="38" name="Picture 37"/>
              <p:cNvPicPr/>
              <p:nvPr/>
            </p:nvPicPr>
            <p:blipFill>
              <a:blip r:embed="rId6" cstate="print">
                <a:extLst>
                  <a:ext uri="{28A0092B-C50C-407E-A947-70E740481C1C}">
                    <a14:useLocalDpi xmlns:a14="http://schemas.microsoft.com/office/drawing/2010/main" val="0"/>
                  </a:ext>
                </a:extLst>
              </a:blip>
              <a:stretch>
                <a:fillRect/>
              </a:stretch>
            </p:blipFill>
            <p:spPr>
              <a:xfrm>
                <a:off x="2778169" y="4851851"/>
                <a:ext cx="1683693" cy="869767"/>
              </a:xfrm>
              <a:prstGeom prst="rect">
                <a:avLst/>
              </a:prstGeom>
            </p:spPr>
          </p:pic>
          <p:pic>
            <p:nvPicPr>
              <p:cNvPr id="39" name="Picture 38"/>
              <p:cNvPicPr/>
              <p:nvPr/>
            </p:nvPicPr>
            <p:blipFill>
              <a:blip r:embed="rId7" cstate="print">
                <a:extLst>
                  <a:ext uri="{28A0092B-C50C-407E-A947-70E740481C1C}">
                    <a14:useLocalDpi xmlns:a14="http://schemas.microsoft.com/office/drawing/2010/main" val="0"/>
                  </a:ext>
                </a:extLst>
              </a:blip>
              <a:stretch>
                <a:fillRect/>
              </a:stretch>
            </p:blipFill>
            <p:spPr>
              <a:xfrm>
                <a:off x="5095008" y="4470484"/>
                <a:ext cx="1125318" cy="1666624"/>
              </a:xfrm>
              <a:prstGeom prst="rect">
                <a:avLst/>
              </a:prstGeom>
            </p:spPr>
          </p:pic>
          <p:pic>
            <p:nvPicPr>
              <p:cNvPr id="40" name="Hình ảnh 10"/>
              <p:cNvPicPr>
                <a:picLocks noChangeAspect="1"/>
              </p:cNvPicPr>
              <p:nvPr/>
            </p:nvPicPr>
            <p:blipFill>
              <a:blip r:embed="rId8"/>
              <a:stretch>
                <a:fillRect/>
              </a:stretch>
            </p:blipFill>
            <p:spPr>
              <a:xfrm>
                <a:off x="2546178" y="1908605"/>
                <a:ext cx="1447800" cy="1551662"/>
              </a:xfrm>
              <a:prstGeom prst="rect">
                <a:avLst/>
              </a:prstGeom>
            </p:spPr>
          </p:pic>
          <p:pic>
            <p:nvPicPr>
              <p:cNvPr id="41" name="Hình ảnh 13"/>
              <p:cNvPicPr>
                <a:picLocks noChangeAspect="1"/>
              </p:cNvPicPr>
              <p:nvPr/>
            </p:nvPicPr>
            <p:blipFill>
              <a:blip r:embed="rId9"/>
              <a:stretch>
                <a:fillRect/>
              </a:stretch>
            </p:blipFill>
            <p:spPr>
              <a:xfrm>
                <a:off x="522643" y="5018046"/>
                <a:ext cx="2023535" cy="729651"/>
              </a:xfrm>
              <a:prstGeom prst="rect">
                <a:avLst/>
              </a:prstGeom>
            </p:spPr>
          </p:pic>
        </p:grpSp>
        <p:pic>
          <p:nvPicPr>
            <p:cNvPr id="34" name="Picture 3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67276" y="2619528"/>
              <a:ext cx="1400646" cy="1101259"/>
            </a:xfrm>
            <a:prstGeom prst="rect">
              <a:avLst/>
            </a:prstGeom>
          </p:spPr>
        </p:pic>
      </p:grpSp>
      <p:pic>
        <p:nvPicPr>
          <p:cNvPr id="42" name="Hình ảnh 20"/>
          <p:cNvPicPr>
            <a:picLocks noChangeAspect="1"/>
          </p:cNvPicPr>
          <p:nvPr/>
        </p:nvPicPr>
        <p:blipFill>
          <a:blip r:embed="rId11"/>
          <a:stretch>
            <a:fillRect/>
          </a:stretch>
        </p:blipFill>
        <p:spPr>
          <a:xfrm>
            <a:off x="2576764" y="1196445"/>
            <a:ext cx="3862136" cy="4931195"/>
          </a:xfrm>
          <a:prstGeom prst="rect">
            <a:avLst/>
          </a:prstGeom>
        </p:spPr>
      </p:pic>
      <p:graphicFrame>
        <p:nvGraphicFramePr>
          <p:cNvPr id="43" name="Table 42"/>
          <p:cNvGraphicFramePr>
            <a:graphicFrameLocks noGrp="1"/>
          </p:cNvGraphicFramePr>
          <p:nvPr>
            <p:extLst>
              <p:ext uri="{D42A27DB-BD31-4B8C-83A1-F6EECF244321}">
                <p14:modId xmlns:p14="http://schemas.microsoft.com/office/powerpoint/2010/main" val="615011578"/>
              </p:ext>
            </p:extLst>
          </p:nvPr>
        </p:nvGraphicFramePr>
        <p:xfrm>
          <a:off x="396510" y="1173585"/>
          <a:ext cx="8128000" cy="335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0">
                <a:tc>
                  <a:txBody>
                    <a:bodyPr/>
                    <a:lstStyle/>
                    <a:p>
                      <a:pPr algn="ctr"/>
                      <a:r>
                        <a:rPr lang="en-US" sz="1600" dirty="0" err="1">
                          <a:latin typeface="Arial" pitchFamily="34" charset="0"/>
                          <a:cs typeface="Arial" pitchFamily="34" charset="0"/>
                        </a:rPr>
                        <a:t>Thân</a:t>
                      </a:r>
                      <a:r>
                        <a:rPr lang="en-US" sz="1600" dirty="0">
                          <a:latin typeface="Arial" pitchFamily="34" charset="0"/>
                          <a:cs typeface="Arial" pitchFamily="34" charset="0"/>
                        </a:rPr>
                        <a:t> </a:t>
                      </a:r>
                      <a:r>
                        <a:rPr lang="en-US" sz="1600" dirty="0" err="1">
                          <a:latin typeface="Arial" pitchFamily="34" charset="0"/>
                          <a:cs typeface="Arial" pitchFamily="34" charset="0"/>
                        </a:rPr>
                        <a:t>máy</a:t>
                      </a:r>
                      <a:endParaRPr lang="en-US" sz="1600" dirty="0">
                        <a:latin typeface="Arial" pitchFamily="34" charset="0"/>
                        <a:cs typeface="Arial" pitchFamily="34" charset="0"/>
                      </a:endParaRPr>
                    </a:p>
                  </a:txBody>
                  <a:tcPr/>
                </a:tc>
                <a:tc>
                  <a:txBody>
                    <a:bodyPr/>
                    <a:lstStyle/>
                    <a:p>
                      <a:pPr algn="ctr"/>
                      <a:r>
                        <a:rPr lang="en-US" sz="1600">
                          <a:latin typeface="Arial" pitchFamily="34" charset="0"/>
                          <a:cs typeface="Arial" pitchFamily="34" charset="0"/>
                        </a:rPr>
                        <a:t>PIN</a:t>
                      </a:r>
                      <a:endParaRPr lang="en-US" sz="1600" dirty="0">
                        <a:latin typeface="Arial" pitchFamily="34" charset="0"/>
                        <a:cs typeface="Arial" pitchFamily="34" charset="0"/>
                      </a:endParaRPr>
                    </a:p>
                  </a:txBody>
                  <a:tcPr/>
                </a:tc>
                <a:tc>
                  <a:txBody>
                    <a:bodyPr/>
                    <a:lstStyle/>
                    <a:p>
                      <a:pPr algn="ctr"/>
                      <a:r>
                        <a:rPr lang="en-US" sz="1600">
                          <a:latin typeface="Arial" pitchFamily="34" charset="0"/>
                          <a:cs typeface="Arial" pitchFamily="34" charset="0"/>
                        </a:rPr>
                        <a:t>Bộ sạc PIN</a:t>
                      </a:r>
                      <a:endParaRPr lang="en-US" sz="1600" dirty="0">
                        <a:latin typeface="Arial" pitchFamily="34" charset="0"/>
                        <a:cs typeface="Arial" pitchFamily="34" charset="0"/>
                      </a:endParaRPr>
                    </a:p>
                  </a:txBody>
                  <a:tcPr/>
                </a:tc>
                <a:tc>
                  <a:txBody>
                    <a:bodyPr/>
                    <a:lstStyle/>
                    <a:p>
                      <a:pPr algn="ctr"/>
                      <a:r>
                        <a:rPr lang="en-US" sz="1600" dirty="0" err="1">
                          <a:latin typeface="Arial" pitchFamily="34" charset="0"/>
                          <a:cs typeface="Arial" pitchFamily="34" charset="0"/>
                        </a:rPr>
                        <a:t>Tổ</a:t>
                      </a:r>
                      <a:r>
                        <a:rPr lang="en-US" sz="1600" dirty="0">
                          <a:latin typeface="Arial" pitchFamily="34" charset="0"/>
                          <a:cs typeface="Arial" pitchFamily="34" charset="0"/>
                        </a:rPr>
                        <a:t> </a:t>
                      </a:r>
                      <a:r>
                        <a:rPr lang="en-US" sz="1600" dirty="0" err="1">
                          <a:latin typeface="Arial" pitchFamily="34" charset="0"/>
                          <a:cs typeface="Arial" pitchFamily="34" charset="0"/>
                        </a:rPr>
                        <a:t>hợp</a:t>
                      </a:r>
                      <a:r>
                        <a:rPr lang="en-US" sz="1600" dirty="0">
                          <a:latin typeface="Arial" pitchFamily="34" charset="0"/>
                          <a:cs typeface="Arial" pitchFamily="34" charset="0"/>
                        </a:rPr>
                        <a:t> </a:t>
                      </a:r>
                      <a:r>
                        <a:rPr lang="en-US" sz="1600" dirty="0" err="1">
                          <a:latin typeface="Arial" pitchFamily="34" charset="0"/>
                          <a:cs typeface="Arial" pitchFamily="34" charset="0"/>
                        </a:rPr>
                        <a:t>quàng</a:t>
                      </a:r>
                      <a:r>
                        <a:rPr lang="en-US" sz="1600" dirty="0">
                          <a:latin typeface="Arial" pitchFamily="34" charset="0"/>
                          <a:cs typeface="Arial" pitchFamily="34" charset="0"/>
                        </a:rPr>
                        <a:t> </a:t>
                      </a:r>
                      <a:r>
                        <a:rPr lang="vi-VN" sz="1600" dirty="0">
                          <a:latin typeface="Arial" pitchFamily="34" charset="0"/>
                          <a:cs typeface="Arial" pitchFamily="34" charset="0"/>
                        </a:rPr>
                        <a:t>đầu</a:t>
                      </a:r>
                      <a:endParaRPr lang="en-US" sz="1600" dirty="0">
                        <a:latin typeface="Arial" pitchFamily="34" charset="0"/>
                        <a:cs typeface="Arial" pitchFamily="34" charset="0"/>
                      </a:endParaRPr>
                    </a:p>
                  </a:txBody>
                  <a:tcPr/>
                </a:tc>
                <a:extLst>
                  <a:ext uri="{0D108BD9-81ED-4DB2-BD59-A6C34878D82A}">
                    <a16:rowId xmlns:a16="http://schemas.microsoft.com/office/drawing/2014/main" xmlns="" val="10000"/>
                  </a:ext>
                </a:extLst>
              </a:tr>
            </a:tbl>
          </a:graphicData>
        </a:graphic>
      </p:graphicFrame>
      <p:sp>
        <p:nvSpPr>
          <p:cNvPr id="3" name="Title 2"/>
          <p:cNvSpPr>
            <a:spLocks noGrp="1"/>
          </p:cNvSpPr>
          <p:nvPr>
            <p:ph type="title"/>
          </p:nvPr>
        </p:nvSpPr>
        <p:spPr>
          <a:xfrm>
            <a:off x="497622" y="739245"/>
            <a:ext cx="8164157" cy="457200"/>
          </a:xfrm>
        </p:spPr>
        <p:txBody>
          <a:bodyPr>
            <a:normAutofit fontScale="90000"/>
          </a:bodyPr>
          <a:lstStyle/>
          <a:p>
            <a:r>
              <a:rPr lang="en-US" dirty="0" err="1">
                <a:latin typeface="Arial" pitchFamily="34" charset="0"/>
                <a:cs typeface="Arial" pitchFamily="34" charset="0"/>
              </a:rPr>
              <a:t>Đồng</a:t>
            </a:r>
            <a:r>
              <a:rPr lang="en-US" dirty="0">
                <a:latin typeface="Arial" pitchFamily="34" charset="0"/>
                <a:cs typeface="Arial" pitchFamily="34" charset="0"/>
              </a:rPr>
              <a:t> </a:t>
            </a:r>
            <a:r>
              <a:rPr lang="en-US" dirty="0" err="1">
                <a:latin typeface="Arial" pitchFamily="34" charset="0"/>
                <a:cs typeface="Arial" pitchFamily="34" charset="0"/>
              </a:rPr>
              <a:t>bộ</a:t>
            </a:r>
            <a:r>
              <a:rPr lang="en-US" dirty="0">
                <a:latin typeface="Arial" pitchFamily="34" charset="0"/>
                <a:cs typeface="Arial" pitchFamily="34" charset="0"/>
              </a:rPr>
              <a:t> </a:t>
            </a:r>
            <a:r>
              <a:rPr lang="en-US" dirty="0" err="1">
                <a:latin typeface="Arial" pitchFamily="34" charset="0"/>
                <a:cs typeface="Arial" pitchFamily="34" charset="0"/>
              </a:rPr>
              <a:t>phụ</a:t>
            </a:r>
            <a:r>
              <a:rPr lang="en-US" dirty="0">
                <a:latin typeface="Arial" pitchFamily="34" charset="0"/>
                <a:cs typeface="Arial" pitchFamily="34" charset="0"/>
              </a:rPr>
              <a:t> </a:t>
            </a:r>
            <a:r>
              <a:rPr lang="en-US" dirty="0" err="1">
                <a:latin typeface="Arial" pitchFamily="34" charset="0"/>
                <a:cs typeface="Arial" pitchFamily="34" charset="0"/>
              </a:rPr>
              <a:t>kiện</a:t>
            </a:r>
            <a:r>
              <a:rPr lang="en-US" dirty="0">
                <a:latin typeface="Arial" pitchFamily="34" charset="0"/>
                <a:cs typeface="Arial" pitchFamily="34" charset="0"/>
              </a:rPr>
              <a:t/>
            </a:r>
            <a:br>
              <a:rPr lang="en-US" dirty="0">
                <a:latin typeface="Arial" pitchFamily="34" charset="0"/>
                <a:cs typeface="Arial" pitchFamily="34" charset="0"/>
              </a:rPr>
            </a:br>
            <a:endParaRPr lang="vi-VN" dirty="0"/>
          </a:p>
        </p:txBody>
      </p:sp>
      <p:sp>
        <p:nvSpPr>
          <p:cNvPr id="4" name="Content Placeholder 3"/>
          <p:cNvSpPr>
            <a:spLocks noGrp="1"/>
          </p:cNvSpPr>
          <p:nvPr>
            <p:ph idx="1"/>
          </p:nvPr>
        </p:nvSpPr>
        <p:spPr/>
        <p:txBody>
          <a:bodyPr/>
          <a:lstStyle/>
          <a:p>
            <a:endParaRPr lang="vi-VN"/>
          </a:p>
        </p:txBody>
      </p:sp>
    </p:spTree>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3"/>
          <a:srcRect l="50750" t="25842" r="10944" b="11684"/>
          <a:stretch>
            <a:fillRect/>
          </a:stretch>
        </p:blipFill>
        <p:spPr bwMode="auto">
          <a:xfrm>
            <a:off x="-1" y="0"/>
            <a:ext cx="9144000" cy="6869962"/>
          </a:xfrm>
          <a:prstGeom prst="rect">
            <a:avLst/>
          </a:prstGeom>
          <a:noFill/>
          <a:ln w="9525">
            <a:noFill/>
            <a:miter lim="800000"/>
            <a:headEnd/>
            <a:tailEnd/>
          </a:ln>
        </p:spPr>
      </p:pic>
      <p:sp>
        <p:nvSpPr>
          <p:cNvPr id="2054" name="TextBox 4"/>
          <p:cNvSpPr txBox="1">
            <a:spLocks noChangeArrowheads="1"/>
          </p:cNvSpPr>
          <p:nvPr/>
        </p:nvSpPr>
        <p:spPr bwMode="auto">
          <a:xfrm>
            <a:off x="1143000" y="4114800"/>
            <a:ext cx="7620000" cy="1138773"/>
          </a:xfrm>
          <a:prstGeom prst="rect">
            <a:avLst/>
          </a:prstGeom>
          <a:solidFill>
            <a:schemeClr val="bg1"/>
          </a:solidFill>
          <a:ln w="9525">
            <a:noFill/>
            <a:miter lim="800000"/>
            <a:headEnd/>
            <a:tailEnd/>
          </a:ln>
        </p:spPr>
        <p:txBody>
          <a:bodyPr wrap="square">
            <a:spAutoFit/>
          </a:bodyPr>
          <a:lstStyle/>
          <a:p>
            <a:pPr algn="ctr"/>
            <a:r>
              <a:rPr lang="en-US" sz="3200" b="1" dirty="0">
                <a:solidFill>
                  <a:srgbClr val="0000FF"/>
                </a:solidFill>
                <a:latin typeface="Times New Roman" pitchFamily="18" charset="0"/>
                <a:cs typeface="Times New Roman" pitchFamily="18" charset="0"/>
              </a:rPr>
              <a:t>VĐHL2</a:t>
            </a:r>
          </a:p>
          <a:p>
            <a:pPr algn="ctr">
              <a:buClr>
                <a:srgbClr val="FF0000"/>
              </a:buClr>
              <a:defRPr/>
            </a:pPr>
            <a:r>
              <a:rPr lang="en-US" sz="3600" dirty="0" err="1">
                <a:solidFill>
                  <a:srgbClr val="FF0000"/>
                </a:solidFill>
                <a:latin typeface="Times New Roman" pitchFamily="18" charset="0"/>
                <a:cs typeface="Times New Roman" pitchFamily="18" charset="0"/>
              </a:rPr>
              <a:t>Khai</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thác</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sử</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dụng</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bảo</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quản</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máy</a:t>
            </a:r>
            <a:endParaRPr lang="en-US" sz="3600" dirty="0">
              <a:solidFill>
                <a:srgbClr val="FF0000"/>
              </a:solidFill>
              <a:latin typeface="Times New Roman" pitchFamily="18" charset="0"/>
              <a:cs typeface="Times New Roman" pitchFamily="18" charset="0"/>
            </a:endParaRPr>
          </a:p>
        </p:txBody>
      </p:sp>
      <p:sp>
        <p:nvSpPr>
          <p:cNvPr id="2055" name="TextBox 11"/>
          <p:cNvSpPr txBox="1">
            <a:spLocks noChangeArrowheads="1"/>
          </p:cNvSpPr>
          <p:nvPr/>
        </p:nvSpPr>
        <p:spPr bwMode="auto">
          <a:xfrm>
            <a:off x="914400" y="6389372"/>
            <a:ext cx="3581399" cy="461665"/>
          </a:xfrm>
          <a:prstGeom prst="rect">
            <a:avLst/>
          </a:prstGeom>
          <a:solidFill>
            <a:schemeClr val="bg1"/>
          </a:solidFill>
          <a:ln w="9525">
            <a:noFill/>
            <a:miter lim="800000"/>
            <a:headEnd/>
            <a:tailEnd/>
          </a:ln>
        </p:spPr>
        <p:txBody>
          <a:bodyPr wrap="square">
            <a:spAutoFit/>
          </a:bodyPr>
          <a:lstStyle/>
          <a:p>
            <a:r>
              <a:rPr lang="en-US" sz="1200" b="1" i="1" dirty="0">
                <a:solidFill>
                  <a:srgbClr val="FF0000"/>
                </a:solidFill>
                <a:latin typeface="Times New Roman" pitchFamily="18" charset="0"/>
                <a:cs typeface="Times New Roman" pitchFamily="18" charset="0"/>
              </a:rPr>
              <a:t>Department of Radio Communication Technologies</a:t>
            </a:r>
            <a:endParaRPr lang="vi-VN" sz="1200" b="1" i="1" dirty="0">
              <a:solidFill>
                <a:srgbClr val="FF0000"/>
              </a:solidFill>
              <a:latin typeface="Times New Roman" pitchFamily="18" charset="0"/>
              <a:cs typeface="Times New Roman" pitchFamily="18" charset="0"/>
            </a:endParaRPr>
          </a:p>
          <a:p>
            <a:r>
              <a:rPr lang="en-US" sz="1200" b="1" i="1" dirty="0">
                <a:solidFill>
                  <a:srgbClr val="FF0000"/>
                </a:solidFill>
                <a:latin typeface="Times New Roman" pitchFamily="18" charset="0"/>
                <a:cs typeface="Times New Roman" pitchFamily="18" charset="0"/>
              </a:rPr>
              <a:t>Faculty of Telecommunication  Technologies</a:t>
            </a:r>
          </a:p>
        </p:txBody>
      </p:sp>
      <p:sp>
        <p:nvSpPr>
          <p:cNvPr id="6" name="Date Placeholder 5"/>
          <p:cNvSpPr>
            <a:spLocks noGrp="1"/>
          </p:cNvSpPr>
          <p:nvPr>
            <p:ph type="dt" sz="half" idx="10"/>
          </p:nvPr>
        </p:nvSpPr>
        <p:spPr>
          <a:xfrm>
            <a:off x="0" y="6492875"/>
            <a:ext cx="1295400" cy="365125"/>
          </a:xfrm>
        </p:spPr>
        <p:txBody>
          <a:bodyPr/>
          <a:lstStyle/>
          <a:p>
            <a:fld id="{CF3EC7A8-3824-4E06-B65B-0910831AD173}" type="datetime1">
              <a:rPr lang="en-US" smtClean="0"/>
              <a:pPr/>
              <a:t>1/9/2018</a:t>
            </a:fld>
            <a:endParaRPr lang="en-US" dirty="0"/>
          </a:p>
        </p:txBody>
      </p:sp>
      <p:sp>
        <p:nvSpPr>
          <p:cNvPr id="7" name="Slide Number Placeholder 6"/>
          <p:cNvSpPr>
            <a:spLocks noGrp="1"/>
          </p:cNvSpPr>
          <p:nvPr>
            <p:ph type="sldNum" sz="quarter" idx="12"/>
          </p:nvPr>
        </p:nvSpPr>
        <p:spPr>
          <a:xfrm>
            <a:off x="7010400" y="6492875"/>
            <a:ext cx="2133600" cy="365125"/>
          </a:xfrm>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96926060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8"/>
          <p:cNvSpPr>
            <a:spLocks noChangeArrowheads="1"/>
          </p:cNvSpPr>
          <p:nvPr/>
        </p:nvSpPr>
        <p:spPr bwMode="auto">
          <a:xfrm>
            <a:off x="10236" y="200736"/>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just" eaLnBrk="1" hangingPunct="1">
              <a:spcBef>
                <a:spcPct val="0"/>
              </a:spcBef>
              <a:buFontTx/>
              <a:buNone/>
            </a:pPr>
            <a:r>
              <a:rPr lang="en-US" altLang="en-US" sz="2000" b="1" dirty="0">
                <a:solidFill>
                  <a:srgbClr val="FF0000"/>
                </a:solidFill>
                <a:latin typeface="Times New Roman" pitchFamily="18" charset="0"/>
              </a:rPr>
              <a:t>II. HƯỚNG DẪN SỬ DỤNG - BẢO QUẢN</a:t>
            </a:r>
          </a:p>
        </p:txBody>
      </p:sp>
      <p:pic>
        <p:nvPicPr>
          <p:cNvPr id="63"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64"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29" name="Date Placeholder 28"/>
          <p:cNvSpPr>
            <a:spLocks noGrp="1"/>
          </p:cNvSpPr>
          <p:nvPr>
            <p:ph type="dt" sz="half" idx="10"/>
          </p:nvPr>
        </p:nvSpPr>
        <p:spPr>
          <a:xfrm>
            <a:off x="0" y="6479227"/>
            <a:ext cx="2133600" cy="365125"/>
          </a:xfrm>
        </p:spPr>
        <p:txBody>
          <a:bodyPr/>
          <a:lstStyle/>
          <a:p>
            <a:fld id="{3BC86F7A-F94F-43F9-B0A1-7B263047105F}" type="datetime1">
              <a:rPr lang="en-US" smtClean="0"/>
              <a:pPr/>
              <a:t>1/9/2018</a:t>
            </a:fld>
            <a:endParaRPr lang="en-US" dirty="0"/>
          </a:p>
        </p:txBody>
      </p:sp>
      <p:sp>
        <p:nvSpPr>
          <p:cNvPr id="30" name="Slide Number Placeholder 29"/>
          <p:cNvSpPr>
            <a:spLocks noGrp="1"/>
          </p:cNvSpPr>
          <p:nvPr>
            <p:ph type="sldNum" sz="quarter" idx="12"/>
          </p:nvPr>
        </p:nvSpPr>
        <p:spPr>
          <a:xfrm>
            <a:off x="6996752" y="6416675"/>
            <a:ext cx="2133600" cy="365125"/>
          </a:xfrm>
        </p:spPr>
        <p:txBody>
          <a:bodyPr/>
          <a:lstStyle/>
          <a:p>
            <a:fld id="{B6F15528-21DE-4FAA-801E-634DDDAF4B2B}" type="slidenum">
              <a:rPr lang="en-US" smtClean="0"/>
              <a:pPr/>
              <a:t>12</a:t>
            </a:fld>
            <a:endParaRPr lang="en-US" dirty="0"/>
          </a:p>
        </p:txBody>
      </p:sp>
      <p:sp>
        <p:nvSpPr>
          <p:cNvPr id="2" name="TextBox 1"/>
          <p:cNvSpPr txBox="1"/>
          <p:nvPr/>
        </p:nvSpPr>
        <p:spPr>
          <a:xfrm>
            <a:off x="317101" y="762000"/>
            <a:ext cx="7836299" cy="4493538"/>
          </a:xfrm>
          <a:prstGeom prst="rect">
            <a:avLst/>
          </a:prstGeom>
          <a:noFill/>
        </p:spPr>
        <p:txBody>
          <a:bodyPr wrap="square" rtlCol="0">
            <a:spAutoFit/>
          </a:bodyPr>
          <a:lstStyle/>
          <a:p>
            <a:pPr algn="just">
              <a:spcBef>
                <a:spcPct val="0"/>
              </a:spcBef>
              <a:buClr>
                <a:srgbClr val="FF0000"/>
              </a:buClr>
            </a:pPr>
            <a:r>
              <a:rPr lang="en-US" sz="2200" dirty="0">
                <a:solidFill>
                  <a:srgbClr val="FF0000"/>
                </a:solidFill>
                <a:latin typeface="Times New Roman" pitchFamily="18" charset="0"/>
              </a:rPr>
              <a:t>I. KHAI THÁC SỬ DỤNG </a:t>
            </a:r>
            <a:endParaRPr lang="vi-VN" sz="2200" dirty="0">
              <a:solidFill>
                <a:srgbClr val="FF0000"/>
              </a:solidFill>
              <a:latin typeface="Times New Roman" pitchFamily="18" charset="0"/>
            </a:endParaRPr>
          </a:p>
          <a:p>
            <a:pPr algn="just">
              <a:spcBef>
                <a:spcPct val="0"/>
              </a:spcBef>
              <a:buClr>
                <a:srgbClr val="FF0000"/>
              </a:buClr>
            </a:pPr>
            <a:r>
              <a:rPr lang="en-US" sz="2200" dirty="0">
                <a:solidFill>
                  <a:srgbClr val="FF0000"/>
                </a:solidFill>
                <a:latin typeface="Times New Roman" pitchFamily="18" charset="0"/>
              </a:rPr>
              <a:t>A. QUY TẮC CHUNG VỀ AN TOÀN TRONG SỬ DỤNG MÁY THU PHÁT VRH-811/S</a:t>
            </a:r>
            <a:endParaRPr lang="vi-VN" sz="2200" dirty="0">
              <a:solidFill>
                <a:srgbClr val="FF0000"/>
              </a:solidFill>
              <a:latin typeface="Times New Roman" pitchFamily="18" charset="0"/>
            </a:endParaRPr>
          </a:p>
          <a:p>
            <a:pPr algn="just">
              <a:spcBef>
                <a:spcPct val="0"/>
              </a:spcBef>
              <a:buClr>
                <a:srgbClr val="FF0000"/>
              </a:buClr>
            </a:pPr>
            <a:r>
              <a:rPr lang="en-US" sz="2200" dirty="0" err="1">
                <a:solidFill>
                  <a:srgbClr val="0000FF"/>
                </a:solidFill>
                <a:latin typeface="Times New Roman" pitchFamily="18" charset="0"/>
              </a:rPr>
              <a:t>Nhằm</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đảm</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bảo</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liên</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lạc</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được</a:t>
            </a:r>
            <a:r>
              <a:rPr lang="en-US" sz="2200" dirty="0">
                <a:solidFill>
                  <a:srgbClr val="0000FF"/>
                </a:solidFill>
                <a:latin typeface="Times New Roman" pitchFamily="18" charset="0"/>
              </a:rPr>
              <a:t> tin </a:t>
            </a:r>
            <a:r>
              <a:rPr lang="en-US" sz="2200" dirty="0" err="1">
                <a:solidFill>
                  <a:srgbClr val="0000FF"/>
                </a:solidFill>
                <a:latin typeface="Times New Roman" pitchFamily="18" charset="0"/>
              </a:rPr>
              <a:t>cậy</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và</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tăng</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tuổi</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thọ</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của</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máy</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khi</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sử</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dụng</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máy</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thu</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phát</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vô</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tuyến</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điện</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sóng</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cực</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ngắn</a:t>
            </a:r>
            <a:r>
              <a:rPr lang="en-US" sz="2200" dirty="0">
                <a:solidFill>
                  <a:srgbClr val="0000FF"/>
                </a:solidFill>
                <a:latin typeface="Times New Roman" pitchFamily="18" charset="0"/>
              </a:rPr>
              <a:t> VRH-811/S </a:t>
            </a:r>
            <a:r>
              <a:rPr lang="en-US" sz="2200" dirty="0" err="1">
                <a:solidFill>
                  <a:srgbClr val="0000FF"/>
                </a:solidFill>
                <a:latin typeface="Times New Roman" pitchFamily="18" charset="0"/>
              </a:rPr>
              <a:t>cần</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tuân</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thủ</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các</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quy</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tắc</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sau</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đây</a:t>
            </a:r>
            <a:r>
              <a:rPr lang="en-US" sz="2200" dirty="0">
                <a:solidFill>
                  <a:srgbClr val="0000FF"/>
                </a:solidFill>
                <a:latin typeface="Times New Roman" pitchFamily="18" charset="0"/>
              </a:rPr>
              <a:t>:</a:t>
            </a:r>
            <a:endParaRPr lang="vi-VN" sz="2200" dirty="0">
              <a:solidFill>
                <a:srgbClr val="0000FF"/>
              </a:solidFill>
              <a:latin typeface="Times New Roman" pitchFamily="18" charset="0"/>
            </a:endParaRPr>
          </a:p>
          <a:p>
            <a:pPr algn="just">
              <a:spcBef>
                <a:spcPct val="0"/>
              </a:spcBef>
              <a:buClr>
                <a:srgbClr val="FF0000"/>
              </a:buClr>
            </a:pP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Đảm</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bảo</a:t>
            </a:r>
            <a:r>
              <a:rPr lang="en-US" sz="2200" dirty="0">
                <a:solidFill>
                  <a:srgbClr val="0000FF"/>
                </a:solidFill>
                <a:latin typeface="Times New Roman" pitchFamily="18" charset="0"/>
              </a:rPr>
              <a:t> an </a:t>
            </a:r>
            <a:r>
              <a:rPr lang="en-US" sz="2200" dirty="0" err="1">
                <a:solidFill>
                  <a:srgbClr val="0000FF"/>
                </a:solidFill>
                <a:latin typeface="Times New Roman" pitchFamily="18" charset="0"/>
              </a:rPr>
              <a:t>toàn</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tuyệt</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đối</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cho</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người</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và</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trang</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thiết</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bị</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trong</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quá</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trình</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triển</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khai</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khai</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thác</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và</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thu</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hồi</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máy</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thu</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phát</a:t>
            </a:r>
            <a:r>
              <a:rPr lang="en-US" sz="2200" dirty="0">
                <a:solidFill>
                  <a:srgbClr val="0000FF"/>
                </a:solidFill>
                <a:latin typeface="Times New Roman" pitchFamily="18" charset="0"/>
              </a:rPr>
              <a:t>.</a:t>
            </a:r>
            <a:endParaRPr lang="vi-VN" sz="2200" dirty="0">
              <a:solidFill>
                <a:srgbClr val="0000FF"/>
              </a:solidFill>
              <a:latin typeface="Times New Roman" pitchFamily="18" charset="0"/>
            </a:endParaRPr>
          </a:p>
          <a:p>
            <a:pPr algn="just">
              <a:spcBef>
                <a:spcPct val="0"/>
              </a:spcBef>
              <a:buClr>
                <a:srgbClr val="FF0000"/>
              </a:buClr>
            </a:pP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Kiểm</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tra</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đấu</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nối</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trước</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khi</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liên</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lạc</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không</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thực</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hiện</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thu</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phát</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khi</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không</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có</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anten</a:t>
            </a:r>
            <a:r>
              <a:rPr lang="en-US" sz="2200" dirty="0">
                <a:solidFill>
                  <a:srgbClr val="0000FF"/>
                </a:solidFill>
                <a:latin typeface="Times New Roman" pitchFamily="18" charset="0"/>
              </a:rPr>
              <a:t>.</a:t>
            </a:r>
            <a:endParaRPr lang="vi-VN" sz="2200" dirty="0">
              <a:solidFill>
                <a:srgbClr val="0000FF"/>
              </a:solidFill>
              <a:latin typeface="Times New Roman" pitchFamily="18" charset="0"/>
            </a:endParaRPr>
          </a:p>
          <a:p>
            <a:pPr algn="just">
              <a:spcBef>
                <a:spcPct val="0"/>
              </a:spcBef>
              <a:buClr>
                <a:srgbClr val="FF0000"/>
              </a:buClr>
            </a:pP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Tránh</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va</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đập</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trong</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quá</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trình</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vận</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chuyển</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dẫn</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đến</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hư</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hỏng</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thiết</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bị</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bất</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cứ</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hư</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hỏng</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nào</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cũng</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cần</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được</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báo</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cáo</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với</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cấp</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có</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thẩm</a:t>
            </a:r>
            <a:r>
              <a:rPr lang="en-US" sz="2200" dirty="0">
                <a:solidFill>
                  <a:srgbClr val="0000FF"/>
                </a:solidFill>
                <a:latin typeface="Times New Roman" pitchFamily="18" charset="0"/>
              </a:rPr>
              <a:t> </a:t>
            </a:r>
            <a:r>
              <a:rPr lang="en-US" sz="2200" dirty="0" err="1">
                <a:solidFill>
                  <a:srgbClr val="0000FF"/>
                </a:solidFill>
                <a:latin typeface="Times New Roman" pitchFamily="18" charset="0"/>
              </a:rPr>
              <a:t>quyền</a:t>
            </a:r>
            <a:r>
              <a:rPr lang="en-US" sz="2200" dirty="0">
                <a:solidFill>
                  <a:srgbClr val="0000FF"/>
                </a:solidFill>
                <a:latin typeface="Times New Roman" pitchFamily="18" charset="0"/>
              </a:rPr>
              <a:t>.</a:t>
            </a:r>
            <a:endParaRPr lang="vi-VN" sz="2200" dirty="0">
              <a:solidFill>
                <a:srgbClr val="0000FF"/>
              </a:solidFill>
              <a:latin typeface="Times New Roman" pitchFamily="18" charset="0"/>
            </a:endParaRPr>
          </a:p>
          <a:p>
            <a:pPr algn="just">
              <a:spcBef>
                <a:spcPct val="0"/>
              </a:spcBef>
              <a:buClr>
                <a:srgbClr val="FF0000"/>
              </a:buClr>
            </a:pPr>
            <a:endParaRPr lang="vi-VN" sz="2200" dirty="0">
              <a:solidFill>
                <a:srgbClr val="0000FF"/>
              </a:solidFill>
              <a:latin typeface="Times New Roman" pitchFamily="18" charset="0"/>
            </a:endParaRPr>
          </a:p>
        </p:txBody>
      </p:sp>
    </p:spTree>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a:srcRect l="63614" t="26891" r="11373" b="35111"/>
          <a:stretch>
            <a:fillRect/>
          </a:stretch>
        </p:blipFill>
        <p:spPr bwMode="auto">
          <a:xfrm flipH="1">
            <a:off x="0" y="-3412"/>
            <a:ext cx="9144000" cy="308212"/>
          </a:xfrm>
          <a:prstGeom prst="rect">
            <a:avLst/>
          </a:prstGeom>
          <a:noFill/>
          <a:ln w="9525">
            <a:noFill/>
            <a:miter lim="800000"/>
            <a:headEnd/>
            <a:tailEnd/>
          </a:ln>
        </p:spPr>
      </p:pic>
      <p:pic>
        <p:nvPicPr>
          <p:cNvPr id="8"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4" name="Date Placeholder 3"/>
          <p:cNvSpPr>
            <a:spLocks noGrp="1"/>
          </p:cNvSpPr>
          <p:nvPr>
            <p:ph type="dt" sz="half" idx="10"/>
          </p:nvPr>
        </p:nvSpPr>
        <p:spPr>
          <a:xfrm>
            <a:off x="0" y="6463973"/>
            <a:ext cx="2133600" cy="365125"/>
          </a:xfrm>
        </p:spPr>
        <p:txBody>
          <a:bodyPr/>
          <a:lstStyle/>
          <a:p>
            <a:fld id="{34D55A29-BEEB-45CF-AB52-5BCC210CCCD4}" type="datetime1">
              <a:rPr lang="en-US" smtClean="0"/>
              <a:pPr/>
              <a:t>1/9/2018</a:t>
            </a:fld>
            <a:endParaRPr lang="en-US" dirty="0"/>
          </a:p>
        </p:txBody>
      </p:sp>
      <p:sp>
        <p:nvSpPr>
          <p:cNvPr id="5" name="Slide Number Placeholder 4"/>
          <p:cNvSpPr>
            <a:spLocks noGrp="1"/>
          </p:cNvSpPr>
          <p:nvPr>
            <p:ph type="sldNum" sz="quarter" idx="12"/>
          </p:nvPr>
        </p:nvSpPr>
        <p:spPr>
          <a:xfrm>
            <a:off x="7010400" y="6372116"/>
            <a:ext cx="2133600" cy="365125"/>
          </a:xfrm>
        </p:spPr>
        <p:txBody>
          <a:bodyPr/>
          <a:lstStyle/>
          <a:p>
            <a:fld id="{B6F15528-21DE-4FAA-801E-634DDDAF4B2B}" type="slidenum">
              <a:rPr lang="en-US" smtClean="0"/>
              <a:pPr/>
              <a:t>13</a:t>
            </a:fld>
            <a:endParaRPr lang="en-US" dirty="0"/>
          </a:p>
        </p:txBody>
      </p:sp>
      <p:sp>
        <p:nvSpPr>
          <p:cNvPr id="2" name="Rectangle 2"/>
          <p:cNvSpPr>
            <a:spLocks noChangeArrowheads="1"/>
          </p:cNvSpPr>
          <p:nvPr/>
        </p:nvSpPr>
        <p:spPr bwMode="auto">
          <a:xfrm>
            <a:off x="533399" y="10433"/>
            <a:ext cx="838200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spcBef>
                <a:spcPct val="0"/>
              </a:spcBef>
              <a:buClr>
                <a:srgbClr val="FF0000"/>
              </a:buClr>
            </a:pPr>
            <a:r>
              <a:rPr lang="en-US" sz="2000" dirty="0">
                <a:solidFill>
                  <a:srgbClr val="FF0000"/>
                </a:solidFill>
                <a:latin typeface="Times New Roman" pitchFamily="18" charset="0"/>
              </a:rPr>
              <a:t>B. GIỚI THIỆU MẶT MÁY</a:t>
            </a:r>
            <a:endParaRPr lang="vi-VN" sz="2000" dirty="0">
              <a:solidFill>
                <a:srgbClr val="FF0000"/>
              </a:solidFill>
              <a:latin typeface="Times New Roman" pitchFamily="18" charset="0"/>
            </a:endParaRPr>
          </a:p>
          <a:p>
            <a:pPr algn="just">
              <a:spcBef>
                <a:spcPct val="0"/>
              </a:spcBef>
              <a:buClr>
                <a:srgbClr val="FF0000"/>
              </a:buClr>
            </a:pPr>
            <a:r>
              <a:rPr lang="it-IT" sz="2000" dirty="0">
                <a:solidFill>
                  <a:srgbClr val="FF0000"/>
                </a:solidFill>
                <a:latin typeface="Times New Roman" pitchFamily="18" charset="0"/>
              </a:rPr>
              <a:t>1. Máy thu phát</a:t>
            </a:r>
            <a:endParaRPr lang="vi-VN" sz="2000" dirty="0">
              <a:solidFill>
                <a:srgbClr val="FF0000"/>
              </a:solidFill>
              <a:latin typeface="Times New Roman" pitchFamily="18" charset="0"/>
            </a:endParaRP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it-IT" sz="2000" b="0" i="0" u="none" strike="noStrike" cap="none" normalizeH="0" baseline="0" dirty="0">
                <a:ln>
                  <a:noFill/>
                </a:ln>
                <a:solidFill>
                  <a:srgbClr val="0000FF"/>
                </a:solidFill>
                <a:effectLst/>
                <a:latin typeface="Arial" pitchFamily="34" charset="0"/>
                <a:ea typeface="Times New Roman" pitchFamily="18" charset="0"/>
                <a:cs typeface="Arial" pitchFamily="34" charset="0"/>
              </a:rPr>
              <a:t>Vị trí, tên gọi các đảo mạch, núm nút của máy thu phát VRH-811/S được mô tả như hình 2.1.</a:t>
            </a:r>
            <a:endParaRPr kumimoji="0" lang="it-IT" sz="2000" b="0" i="0" u="none" strike="noStrike" cap="none" normalizeH="0" baseline="0" dirty="0">
              <a:ln>
                <a:noFill/>
              </a:ln>
              <a:solidFill>
                <a:srgbClr val="0000FF"/>
              </a:solidFill>
              <a:effectLst/>
              <a:latin typeface="Arial" pitchFamily="34" charset="0"/>
              <a:cs typeface="Arial" pitchFamily="34" charset="0"/>
            </a:endParaRPr>
          </a:p>
        </p:txBody>
      </p:sp>
      <p:pic>
        <p:nvPicPr>
          <p:cNvPr id="656385" name="Picture 1"/>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1828800" y="914400"/>
            <a:ext cx="5029200" cy="2667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057400" y="3581399"/>
            <a:ext cx="6248400" cy="646331"/>
          </a:xfrm>
          <a:prstGeom prst="rect">
            <a:avLst/>
          </a:prstGeom>
        </p:spPr>
        <p:txBody>
          <a:bodyPr wrap="square">
            <a:spAutoFit/>
          </a:bodyPr>
          <a:lstStyle/>
          <a:p>
            <a:pPr algn="ctr"/>
            <a:r>
              <a:rPr lang="it-IT" dirty="0">
                <a:solidFill>
                  <a:srgbClr val="0000FF"/>
                </a:solidFill>
                <a:latin typeface="Times New Roman" pitchFamily="18" charset="0"/>
                <a:cs typeface="Times New Roman" pitchFamily="18" charset="0"/>
              </a:rPr>
              <a:t> (a) Mặt trước (b) Cạnh phải (c) Cạnh trái (d) Đỉnh và chân máy</a:t>
            </a:r>
            <a:endParaRPr lang="vi-VN" dirty="0">
              <a:solidFill>
                <a:srgbClr val="0000FF"/>
              </a:solidFill>
              <a:latin typeface="Times New Roman" pitchFamily="18" charset="0"/>
              <a:cs typeface="Times New Roman" pitchFamily="18" charset="0"/>
            </a:endParaRPr>
          </a:p>
          <a:p>
            <a:pPr algn="ctr"/>
            <a:r>
              <a:rPr lang="it-IT" b="1" dirty="0">
                <a:solidFill>
                  <a:srgbClr val="0000FF"/>
                </a:solidFill>
                <a:latin typeface="Times New Roman" pitchFamily="18" charset="0"/>
                <a:cs typeface="Times New Roman" pitchFamily="18" charset="0"/>
              </a:rPr>
              <a:t>Hình 2.1: Máy thu phát VRH-811/S</a:t>
            </a:r>
            <a:endParaRPr lang="vi-VN" dirty="0">
              <a:solidFill>
                <a:srgbClr val="0000FF"/>
              </a:solidFill>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05458183"/>
              </p:ext>
            </p:extLst>
          </p:nvPr>
        </p:nvGraphicFramePr>
        <p:xfrm>
          <a:off x="609600" y="4206121"/>
          <a:ext cx="8153400" cy="2286000"/>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xmlns="" val="20000"/>
                    </a:ext>
                  </a:extLst>
                </a:gridCol>
                <a:gridCol w="4076700">
                  <a:extLst>
                    <a:ext uri="{9D8B030D-6E8A-4147-A177-3AD203B41FA5}">
                      <a16:colId xmlns:a16="http://schemas.microsoft.com/office/drawing/2014/main" xmlns="" val="20001"/>
                    </a:ext>
                  </a:extLst>
                </a:gridCol>
              </a:tblGrid>
              <a:tr h="2270641">
                <a:tc>
                  <a:txBody>
                    <a:bodyPr/>
                    <a:lstStyle/>
                    <a:p>
                      <a:r>
                        <a:rPr lang="it-IT" sz="1800" kern="1200" dirty="0">
                          <a:effectLst/>
                          <a:sym typeface="Wingdings 2"/>
                        </a:rPr>
                        <a:t></a:t>
                      </a:r>
                      <a:r>
                        <a:rPr lang="it-IT" sz="1800" kern="1200" dirty="0">
                          <a:effectLst/>
                        </a:rPr>
                        <a:t> Ổ cắm tổ hợp quàng đầu và cáp truyền dữ liệu.	</a:t>
                      </a:r>
                      <a:endParaRPr lang="vi-VN" sz="1800" kern="1200" dirty="0">
                        <a:effectLst/>
                      </a:endParaRPr>
                    </a:p>
                    <a:p>
                      <a:r>
                        <a:rPr lang="it-IT" sz="1800" kern="1200" dirty="0">
                          <a:effectLst/>
                          <a:sym typeface="Wingdings 2"/>
                        </a:rPr>
                        <a:t></a:t>
                      </a:r>
                      <a:r>
                        <a:rPr lang="it-IT" sz="1800" kern="1200" dirty="0">
                          <a:effectLst/>
                        </a:rPr>
                        <a:t> Núm bật/tắt và chuyển kênh.</a:t>
                      </a:r>
                      <a:endParaRPr lang="vi-VN" sz="1800" kern="1200" dirty="0">
                        <a:effectLst/>
                      </a:endParaRPr>
                    </a:p>
                    <a:p>
                      <a:r>
                        <a:rPr lang="it-IT" sz="1800" kern="1200" dirty="0">
                          <a:effectLst/>
                          <a:sym typeface="Wingdings 2"/>
                        </a:rPr>
                        <a:t></a:t>
                      </a:r>
                      <a:r>
                        <a:rPr lang="it-IT" sz="1800" kern="1200" dirty="0">
                          <a:effectLst/>
                        </a:rPr>
                        <a:t> Màn hình hiển thị.</a:t>
                      </a:r>
                      <a:endParaRPr lang="vi-VN" sz="1800" kern="1200" dirty="0">
                        <a:effectLst/>
                      </a:endParaRPr>
                    </a:p>
                    <a:p>
                      <a:r>
                        <a:rPr lang="it-IT" sz="1800" kern="1200" dirty="0">
                          <a:effectLst/>
                          <a:sym typeface="Wingdings 2"/>
                        </a:rPr>
                        <a:t></a:t>
                      </a:r>
                      <a:r>
                        <a:rPr lang="it-IT" sz="1800" kern="1200" dirty="0">
                          <a:effectLst/>
                        </a:rPr>
                        <a:t> Bàn phím đa chức năng (bảng 2.1).</a:t>
                      </a:r>
                      <a:endParaRPr lang="vi-VN" sz="1800" kern="1200" dirty="0">
                        <a:effectLst/>
                      </a:endParaRPr>
                    </a:p>
                    <a:p>
                      <a:r>
                        <a:rPr lang="en-US" sz="1800" kern="1200" dirty="0">
                          <a:effectLst/>
                          <a:sym typeface="Wingdings 2"/>
                        </a:rPr>
                        <a:t></a:t>
                      </a:r>
                      <a:r>
                        <a:rPr lang="it-IT" sz="1800" kern="1200" dirty="0">
                          <a:effectLst/>
                        </a:rPr>
                        <a:t> Pin.</a:t>
                      </a:r>
                      <a:endParaRPr lang="vi-VN" sz="1800" kern="1200" dirty="0">
                        <a:effectLst/>
                      </a:endParaRPr>
                    </a:p>
                    <a:p>
                      <a:r>
                        <a:rPr lang="it-IT" sz="1800" kern="1200" dirty="0">
                          <a:effectLst/>
                          <a:sym typeface="Wingdings 2"/>
                        </a:rPr>
                        <a:t></a:t>
                      </a:r>
                      <a:r>
                        <a:rPr lang="it-IT" sz="1800" kern="1200" dirty="0">
                          <a:effectLst/>
                        </a:rPr>
                        <a:t> Cổng kết với cáp nạp chương trình.</a:t>
                      </a:r>
                      <a:endParaRPr lang="vi-VN" sz="1800" kern="1200" dirty="0">
                        <a:effectLst/>
                      </a:endParaRPr>
                    </a:p>
                    <a:p>
                      <a:r>
                        <a:rPr lang="it-IT" sz="1800" kern="1200" dirty="0">
                          <a:effectLst/>
                          <a:sym typeface="Wingdings 2"/>
                        </a:rPr>
                        <a:t></a:t>
                      </a:r>
                      <a:r>
                        <a:rPr lang="it-IT" sz="1800" kern="1200" dirty="0">
                          <a:effectLst/>
                        </a:rPr>
                        <a:t> Nút PTT.</a:t>
                      </a:r>
                      <a:endParaRPr lang="vi-VN" sz="1800" kern="1200" dirty="0">
                        <a:effectLst/>
                      </a:endParaRPr>
                    </a:p>
                  </a:txBody>
                  <a:tcPr/>
                </a:tc>
                <a:tc>
                  <a:txBody>
                    <a:bodyPr/>
                    <a:lstStyle/>
                    <a:p>
                      <a:r>
                        <a:rPr lang="it-IT" sz="1800" kern="1200" dirty="0">
                          <a:effectLst/>
                          <a:sym typeface="Wingdings 2"/>
                        </a:rPr>
                        <a:t></a:t>
                      </a:r>
                      <a:r>
                        <a:rPr lang="it-IT" sz="1800" kern="1200" dirty="0">
                          <a:effectLst/>
                        </a:rPr>
                        <a:t> Nút tăng giảm âm lượng.</a:t>
                      </a:r>
                      <a:endParaRPr lang="vi-VN" sz="1800" kern="1200" dirty="0">
                        <a:effectLst/>
                      </a:endParaRPr>
                    </a:p>
                    <a:p>
                      <a:r>
                        <a:rPr lang="it-IT" sz="1800" kern="1200" dirty="0">
                          <a:effectLst/>
                          <a:sym typeface="Wingdings 2"/>
                        </a:rPr>
                        <a:t></a:t>
                      </a:r>
                      <a:r>
                        <a:rPr lang="it-IT" sz="1800" kern="1200" dirty="0">
                          <a:effectLst/>
                        </a:rPr>
                        <a:t> Chốt giữ pin.</a:t>
                      </a:r>
                      <a:endParaRPr lang="vi-VN" sz="1800" kern="1200" dirty="0">
                        <a:effectLst/>
                      </a:endParaRPr>
                    </a:p>
                    <a:p>
                      <a:r>
                        <a:rPr lang="it-IT" sz="1800" kern="1200" dirty="0">
                          <a:effectLst/>
                          <a:sym typeface="Wingdings 2"/>
                        </a:rPr>
                        <a:t></a:t>
                      </a:r>
                      <a:r>
                        <a:rPr lang="it-IT" sz="1800" kern="1200" dirty="0">
                          <a:effectLst/>
                        </a:rPr>
                        <a:t> Trụ đấu đất.</a:t>
                      </a:r>
                      <a:endParaRPr lang="vi-VN" sz="1800" kern="1200" dirty="0">
                        <a:effectLst/>
                      </a:endParaRPr>
                    </a:p>
                    <a:p>
                      <a:r>
                        <a:rPr lang="it-IT" sz="1800" kern="1200" dirty="0">
                          <a:effectLst/>
                        </a:rPr>
                        <a:t>  11.Trụ đấu anten thu định vị.</a:t>
                      </a:r>
                      <a:endParaRPr lang="en-US" sz="1800" kern="1200" dirty="0">
                        <a:effectLst/>
                      </a:endParaRPr>
                    </a:p>
                    <a:p>
                      <a:r>
                        <a:rPr lang="it-IT" sz="1800" kern="1200" dirty="0">
                          <a:effectLst/>
                        </a:rPr>
                        <a:t> 12. Đèn TX.</a:t>
                      </a:r>
                      <a:endParaRPr lang="vi-VN" sz="1800" kern="1200" dirty="0">
                        <a:effectLst/>
                      </a:endParaRPr>
                    </a:p>
                    <a:p>
                      <a:r>
                        <a:rPr lang="it-IT" sz="1800" kern="1200" dirty="0">
                          <a:effectLst/>
                        </a:rPr>
                        <a:t> 13. Trụ đấu anten cần.</a:t>
                      </a:r>
                      <a:endParaRPr lang="vi-VN" sz="1800" kern="1200" dirty="0">
                        <a:effectLst/>
                      </a:endParaRPr>
                    </a:p>
                    <a:p>
                      <a:r>
                        <a:rPr lang="it-IT" sz="1800" kern="1200" dirty="0">
                          <a:effectLst/>
                        </a:rPr>
                        <a:t> 14. Cực tính của máy.</a:t>
                      </a:r>
                      <a:endParaRPr lang="vi-VN" sz="1800" kern="1200" dirty="0">
                        <a:effectLst/>
                      </a:endParaRPr>
                    </a:p>
                    <a:p>
                      <a:endParaRPr lang="vi-VN" dirty="0"/>
                    </a:p>
                  </a:txBody>
                  <a:tcPr/>
                </a:tc>
                <a:extLst>
                  <a:ext uri="{0D108BD9-81ED-4DB2-BD59-A6C34878D82A}">
                    <a16:rowId xmlns:a16="http://schemas.microsoft.com/office/drawing/2014/main" xmlns="" val="10000"/>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56385"/>
                                        </p:tgtEl>
                                        <p:attrNameLst>
                                          <p:attrName>style.visibility</p:attrName>
                                        </p:attrNameLst>
                                      </p:cBhvr>
                                      <p:to>
                                        <p:strVal val="visible"/>
                                      </p:to>
                                    </p:set>
                                    <p:animEffect transition="in" filter="fade">
                                      <p:cBhvr>
                                        <p:cTn id="7" dur="1000"/>
                                        <p:tgtEl>
                                          <p:spTgt spid="656385"/>
                                        </p:tgtEl>
                                      </p:cBhvr>
                                    </p:animEffect>
                                    <p:anim calcmode="lin" valueType="num">
                                      <p:cBhvr>
                                        <p:cTn id="8" dur="1000" fill="hold"/>
                                        <p:tgtEl>
                                          <p:spTgt spid="656385"/>
                                        </p:tgtEl>
                                        <p:attrNameLst>
                                          <p:attrName>ppt_x</p:attrName>
                                        </p:attrNameLst>
                                      </p:cBhvr>
                                      <p:tavLst>
                                        <p:tav tm="0">
                                          <p:val>
                                            <p:strVal val="#ppt_x"/>
                                          </p:val>
                                        </p:tav>
                                        <p:tav tm="100000">
                                          <p:val>
                                            <p:strVal val="#ppt_x"/>
                                          </p:val>
                                        </p:tav>
                                      </p:tavLst>
                                    </p:anim>
                                    <p:anim calcmode="lin" valueType="num">
                                      <p:cBhvr>
                                        <p:cTn id="9" dur="1000" fill="hold"/>
                                        <p:tgtEl>
                                          <p:spTgt spid="65638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heel(1)">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6"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8" name="Rectangle 8"/>
          <p:cNvSpPr>
            <a:spLocks noChangeArrowheads="1"/>
          </p:cNvSpPr>
          <p:nvPr/>
        </p:nvSpPr>
        <p:spPr bwMode="auto">
          <a:xfrm>
            <a:off x="0" y="286404"/>
            <a:ext cx="9144000" cy="780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ctr" eaLnBrk="1" hangingPunct="1">
              <a:spcBef>
                <a:spcPct val="0"/>
              </a:spcBef>
              <a:buClr>
                <a:srgbClr val="FF0000"/>
              </a:buClr>
              <a:buNone/>
            </a:pPr>
            <a:r>
              <a:rPr lang="it-IT" sz="2400" dirty="0">
                <a:solidFill>
                  <a:srgbClr val="0000FF"/>
                </a:solidFill>
                <a:latin typeface="Times New Roman" pitchFamily="18" charset="0"/>
                <a:cs typeface="Times New Roman" pitchFamily="18" charset="0"/>
              </a:rPr>
              <a:t>Màn hình hiển thị các tham số ở trạng thái máy hoạt động bình thường (hình 2.2). </a:t>
            </a:r>
            <a:endParaRPr lang="en-US" altLang="en-US" sz="2200" b="1" dirty="0">
              <a:solidFill>
                <a:srgbClr val="0000FF"/>
              </a:solidFill>
              <a:latin typeface="Times New Roman" pitchFamily="18" charset="0"/>
              <a:cs typeface="Times New Roman" pitchFamily="18" charset="0"/>
            </a:endParaRPr>
          </a:p>
        </p:txBody>
      </p:sp>
      <p:sp>
        <p:nvSpPr>
          <p:cNvPr id="15" name="Date Placeholder 14"/>
          <p:cNvSpPr>
            <a:spLocks noGrp="1"/>
          </p:cNvSpPr>
          <p:nvPr>
            <p:ph type="dt" sz="half" idx="10"/>
          </p:nvPr>
        </p:nvSpPr>
        <p:spPr>
          <a:xfrm>
            <a:off x="0" y="6479227"/>
            <a:ext cx="2133600" cy="365125"/>
          </a:xfrm>
        </p:spPr>
        <p:txBody>
          <a:bodyPr/>
          <a:lstStyle/>
          <a:p>
            <a:fld id="{F588557C-CC5D-4C1D-A33A-E0101B3895F0}" type="datetime1">
              <a:rPr lang="en-US" smtClean="0"/>
              <a:pPr/>
              <a:t>1/9/2018</a:t>
            </a:fld>
            <a:endParaRPr lang="en-US" dirty="0"/>
          </a:p>
        </p:txBody>
      </p:sp>
      <p:sp>
        <p:nvSpPr>
          <p:cNvPr id="16" name="Slide Number Placeholder 15"/>
          <p:cNvSpPr>
            <a:spLocks noGrp="1"/>
          </p:cNvSpPr>
          <p:nvPr>
            <p:ph type="sldNum" sz="quarter" idx="12"/>
          </p:nvPr>
        </p:nvSpPr>
        <p:spPr>
          <a:xfrm>
            <a:off x="6996752" y="6416675"/>
            <a:ext cx="2133600" cy="365125"/>
          </a:xfrm>
        </p:spPr>
        <p:txBody>
          <a:bodyPr/>
          <a:lstStyle/>
          <a:p>
            <a:fld id="{B6F15528-21DE-4FAA-801E-634DDDAF4B2B}" type="slidenum">
              <a:rPr lang="en-US" smtClean="0"/>
              <a:pPr/>
              <a:t>14</a:t>
            </a:fld>
            <a:endParaRPr lang="en-US"/>
          </a:p>
        </p:txBody>
      </p:sp>
      <p:pic>
        <p:nvPicPr>
          <p:cNvPr id="19" name="Hình ảnh 7"/>
          <p:cNvPicPr>
            <a:picLocks noChangeAspect="1"/>
          </p:cNvPicPr>
          <p:nvPr/>
        </p:nvPicPr>
        <p:blipFill>
          <a:blip r:embed="rId3"/>
          <a:stretch>
            <a:fillRect/>
          </a:stretch>
        </p:blipFill>
        <p:spPr>
          <a:xfrm>
            <a:off x="1905000" y="1066800"/>
            <a:ext cx="5486400" cy="2362200"/>
          </a:xfrm>
          <a:prstGeom prst="rect">
            <a:avLst/>
          </a:prstGeom>
        </p:spPr>
      </p:pic>
      <p:sp>
        <p:nvSpPr>
          <p:cNvPr id="2" name="Rectangle 1"/>
          <p:cNvSpPr/>
          <p:nvPr/>
        </p:nvSpPr>
        <p:spPr>
          <a:xfrm>
            <a:off x="762000" y="3574641"/>
            <a:ext cx="7010400" cy="2862322"/>
          </a:xfrm>
          <a:prstGeom prst="rect">
            <a:avLst/>
          </a:prstGeom>
        </p:spPr>
        <p:txBody>
          <a:bodyPr wrap="square">
            <a:spAutoFit/>
          </a:bodyPr>
          <a:lstStyle/>
          <a:p>
            <a:pPr algn="ctr"/>
            <a:r>
              <a:rPr lang="en-US" b="1" dirty="0" err="1">
                <a:solidFill>
                  <a:srgbClr val="0000FF"/>
                </a:solidFill>
              </a:rPr>
              <a:t>Hình</a:t>
            </a:r>
            <a:r>
              <a:rPr lang="en-US" b="1" dirty="0">
                <a:solidFill>
                  <a:srgbClr val="0000FF"/>
                </a:solidFill>
              </a:rPr>
              <a:t> 2.2: </a:t>
            </a:r>
            <a:r>
              <a:rPr lang="en-US" b="1" dirty="0" err="1">
                <a:solidFill>
                  <a:srgbClr val="0000FF"/>
                </a:solidFill>
              </a:rPr>
              <a:t>Màn</a:t>
            </a:r>
            <a:r>
              <a:rPr lang="en-US" b="1" dirty="0">
                <a:solidFill>
                  <a:srgbClr val="0000FF"/>
                </a:solidFill>
              </a:rPr>
              <a:t> </a:t>
            </a:r>
            <a:r>
              <a:rPr lang="en-US" b="1" dirty="0" err="1">
                <a:solidFill>
                  <a:srgbClr val="0000FF"/>
                </a:solidFill>
              </a:rPr>
              <a:t>hình</a:t>
            </a:r>
            <a:r>
              <a:rPr lang="en-US" b="1" dirty="0">
                <a:solidFill>
                  <a:srgbClr val="0000FF"/>
                </a:solidFill>
              </a:rPr>
              <a:t> </a:t>
            </a:r>
            <a:r>
              <a:rPr lang="en-US" b="1" dirty="0" err="1">
                <a:solidFill>
                  <a:srgbClr val="0000FF"/>
                </a:solidFill>
              </a:rPr>
              <a:t>hiện</a:t>
            </a:r>
            <a:r>
              <a:rPr lang="en-US" b="1" dirty="0">
                <a:solidFill>
                  <a:srgbClr val="0000FF"/>
                </a:solidFill>
              </a:rPr>
              <a:t> </a:t>
            </a:r>
            <a:r>
              <a:rPr lang="en-US" b="1" dirty="0" err="1">
                <a:solidFill>
                  <a:srgbClr val="0000FF"/>
                </a:solidFill>
              </a:rPr>
              <a:t>thị</a:t>
            </a:r>
            <a:r>
              <a:rPr lang="en-US" b="1" dirty="0">
                <a:solidFill>
                  <a:srgbClr val="0000FF"/>
                </a:solidFill>
              </a:rPr>
              <a:t> </a:t>
            </a:r>
            <a:r>
              <a:rPr lang="en-US" b="1" dirty="0" err="1">
                <a:solidFill>
                  <a:srgbClr val="0000FF"/>
                </a:solidFill>
              </a:rPr>
              <a:t>của</a:t>
            </a:r>
            <a:r>
              <a:rPr lang="en-US" b="1" dirty="0">
                <a:solidFill>
                  <a:srgbClr val="0000FF"/>
                </a:solidFill>
              </a:rPr>
              <a:t> </a:t>
            </a:r>
            <a:r>
              <a:rPr lang="en-US" b="1" dirty="0" err="1">
                <a:solidFill>
                  <a:srgbClr val="0000FF"/>
                </a:solidFill>
              </a:rPr>
              <a:t>máy</a:t>
            </a:r>
            <a:r>
              <a:rPr lang="en-US" b="1" dirty="0">
                <a:solidFill>
                  <a:srgbClr val="0000FF"/>
                </a:solidFill>
              </a:rPr>
              <a:t> </a:t>
            </a:r>
            <a:r>
              <a:rPr lang="en-US" b="1" dirty="0" err="1">
                <a:solidFill>
                  <a:srgbClr val="0000FF"/>
                </a:solidFill>
              </a:rPr>
              <a:t>thu</a:t>
            </a:r>
            <a:r>
              <a:rPr lang="en-US" b="1" dirty="0">
                <a:solidFill>
                  <a:srgbClr val="0000FF"/>
                </a:solidFill>
              </a:rPr>
              <a:t> </a:t>
            </a:r>
            <a:r>
              <a:rPr lang="en-US" b="1" dirty="0" err="1">
                <a:solidFill>
                  <a:srgbClr val="0000FF"/>
                </a:solidFill>
              </a:rPr>
              <a:t>phát</a:t>
            </a:r>
            <a:endParaRPr lang="vi-VN" dirty="0">
              <a:solidFill>
                <a:srgbClr val="0000FF"/>
              </a:solidFill>
            </a:endParaRPr>
          </a:p>
          <a:p>
            <a:r>
              <a:rPr lang="it-IT" dirty="0">
                <a:solidFill>
                  <a:srgbClr val="0000FF"/>
                </a:solidFill>
              </a:rPr>
              <a:t>Cửa sổ này thể hiện các thông tin hoạt động của máy bao gồm:</a:t>
            </a:r>
            <a:endParaRPr lang="vi-VN" dirty="0">
              <a:solidFill>
                <a:srgbClr val="0000FF"/>
              </a:solidFill>
            </a:endParaRPr>
          </a:p>
          <a:p>
            <a:r>
              <a:rPr lang="it-IT" dirty="0">
                <a:solidFill>
                  <a:srgbClr val="0000FF"/>
                </a:solidFill>
              </a:rPr>
              <a:t>- 1. Mức nguồn.                                                 - 10. Số của tôi ID</a:t>
            </a:r>
            <a:endParaRPr lang="vi-VN" dirty="0">
              <a:solidFill>
                <a:srgbClr val="0000FF"/>
              </a:solidFill>
            </a:endParaRPr>
          </a:p>
          <a:p>
            <a:r>
              <a:rPr lang="it-IT" dirty="0">
                <a:solidFill>
                  <a:srgbClr val="0000FF"/>
                </a:solidFill>
              </a:rPr>
              <a:t>- 2. Trạng thái thu/phát. - 3. Thời gian.</a:t>
            </a:r>
            <a:endParaRPr lang="vi-VN" dirty="0">
              <a:solidFill>
                <a:srgbClr val="0000FF"/>
              </a:solidFill>
            </a:endParaRPr>
          </a:p>
          <a:p>
            <a:r>
              <a:rPr lang="it-IT" dirty="0">
                <a:solidFill>
                  <a:srgbClr val="0000FF"/>
                </a:solidFill>
              </a:rPr>
              <a:t>- 4. Mức âm lượng.</a:t>
            </a:r>
            <a:endParaRPr lang="vi-VN" dirty="0">
              <a:solidFill>
                <a:srgbClr val="0000FF"/>
              </a:solidFill>
            </a:endParaRPr>
          </a:p>
          <a:p>
            <a:r>
              <a:rPr lang="it-IT" dirty="0">
                <a:solidFill>
                  <a:srgbClr val="0000FF"/>
                </a:solidFill>
              </a:rPr>
              <a:t>- 5. Kênh hiện tại và các tham số kênh.</a:t>
            </a:r>
            <a:endParaRPr lang="vi-VN" dirty="0">
              <a:solidFill>
                <a:srgbClr val="0000FF"/>
              </a:solidFill>
            </a:endParaRPr>
          </a:p>
          <a:p>
            <a:r>
              <a:rPr lang="it-IT" dirty="0">
                <a:solidFill>
                  <a:srgbClr val="0000FF"/>
                </a:solidFill>
              </a:rPr>
              <a:t>- 6. Mức công suất phát.</a:t>
            </a:r>
            <a:endParaRPr lang="vi-VN" dirty="0">
              <a:solidFill>
                <a:srgbClr val="0000FF"/>
              </a:solidFill>
            </a:endParaRPr>
          </a:p>
          <a:p>
            <a:r>
              <a:rPr lang="it-IT" dirty="0">
                <a:solidFill>
                  <a:srgbClr val="0000FF"/>
                </a:solidFill>
              </a:rPr>
              <a:t>- 7. Chế độ công tác.</a:t>
            </a:r>
          </a:p>
          <a:p>
            <a:r>
              <a:rPr lang="en-US" dirty="0">
                <a:solidFill>
                  <a:srgbClr val="0000FF"/>
                </a:solidFill>
              </a:rPr>
              <a:t>- 8. </a:t>
            </a:r>
            <a:r>
              <a:rPr lang="it-IT" dirty="0">
                <a:solidFill>
                  <a:srgbClr val="0000FF"/>
                </a:solidFill>
              </a:rPr>
              <a:t>Chế độ thu/phát.</a:t>
            </a:r>
            <a:r>
              <a:rPr lang="it-IT" dirty="0">
                <a:solidFill>
                  <a:srgbClr val="0000FF"/>
                </a:solidFill>
                <a:sym typeface="Wingdings"/>
              </a:rPr>
              <a:t></a:t>
            </a:r>
            <a:endParaRPr lang="vi-VN" dirty="0">
              <a:solidFill>
                <a:srgbClr val="0000FF"/>
              </a:solidFill>
            </a:endParaRPr>
          </a:p>
          <a:p>
            <a:r>
              <a:rPr lang="it-IT" dirty="0">
                <a:solidFill>
                  <a:srgbClr val="0000FF"/>
                </a:solidFill>
              </a:rPr>
              <a:t>- 9. Tin nhắn đến.</a:t>
            </a:r>
            <a:endParaRPr lang="vi-VN" dirty="0">
              <a:solidFill>
                <a:srgbClr val="0000FF"/>
              </a:solidFill>
            </a:endParaRPr>
          </a:p>
        </p:txBody>
      </p:sp>
      <p:grpSp>
        <p:nvGrpSpPr>
          <p:cNvPr id="11" name="Group 10"/>
          <p:cNvGrpSpPr/>
          <p:nvPr/>
        </p:nvGrpSpPr>
        <p:grpSpPr>
          <a:xfrm>
            <a:off x="838200" y="1447800"/>
            <a:ext cx="1600200" cy="304800"/>
            <a:chOff x="838200" y="1447800"/>
            <a:chExt cx="1600200" cy="304800"/>
          </a:xfrm>
        </p:grpSpPr>
        <p:cxnSp>
          <p:nvCxnSpPr>
            <p:cNvPr id="9" name="Straight Arrow Connector 8"/>
            <p:cNvCxnSpPr/>
            <p:nvPr/>
          </p:nvCxnSpPr>
          <p:spPr>
            <a:xfrm>
              <a:off x="1143000" y="1600200"/>
              <a:ext cx="1295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838200" y="14478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vi-VN" dirty="0">
                <a:solidFill>
                  <a:schemeClr val="tx1"/>
                </a:solidFill>
              </a:endParaRPr>
            </a:p>
          </p:txBody>
        </p:sp>
      </p:grpSp>
      <p:grpSp>
        <p:nvGrpSpPr>
          <p:cNvPr id="17" name="Group 16"/>
          <p:cNvGrpSpPr/>
          <p:nvPr/>
        </p:nvGrpSpPr>
        <p:grpSpPr>
          <a:xfrm rot="1976908">
            <a:off x="3200398" y="1029189"/>
            <a:ext cx="1600200" cy="304800"/>
            <a:chOff x="838200" y="1447800"/>
            <a:chExt cx="1600200" cy="304800"/>
          </a:xfrm>
        </p:grpSpPr>
        <p:cxnSp>
          <p:nvCxnSpPr>
            <p:cNvPr id="18" name="Straight Arrow Connector 17"/>
            <p:cNvCxnSpPr/>
            <p:nvPr/>
          </p:nvCxnSpPr>
          <p:spPr>
            <a:xfrm>
              <a:off x="1143000" y="1600200"/>
              <a:ext cx="1295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838200" y="14478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vi-VN" dirty="0">
                <a:solidFill>
                  <a:schemeClr val="tx1"/>
                </a:solidFill>
              </a:endParaRPr>
            </a:p>
          </p:txBody>
        </p:sp>
      </p:grpSp>
      <p:cxnSp>
        <p:nvCxnSpPr>
          <p:cNvPr id="22" name="Straight Arrow Connector 21"/>
          <p:cNvCxnSpPr/>
          <p:nvPr/>
        </p:nvCxnSpPr>
        <p:spPr>
          <a:xfrm rot="10800000">
            <a:off x="6449136" y="1591101"/>
            <a:ext cx="1295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rot="10800000" flipV="1">
            <a:off x="7758752" y="1429387"/>
            <a:ext cx="304800" cy="297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vi-VN" dirty="0">
              <a:solidFill>
                <a:schemeClr val="tx1"/>
              </a:solidFill>
            </a:endParaRPr>
          </a:p>
        </p:txBody>
      </p:sp>
      <p:grpSp>
        <p:nvGrpSpPr>
          <p:cNvPr id="24" name="Group 23"/>
          <p:cNvGrpSpPr/>
          <p:nvPr/>
        </p:nvGrpSpPr>
        <p:grpSpPr>
          <a:xfrm>
            <a:off x="838200" y="2253016"/>
            <a:ext cx="1600200" cy="304800"/>
            <a:chOff x="838200" y="1447800"/>
            <a:chExt cx="1600200" cy="304800"/>
          </a:xfrm>
        </p:grpSpPr>
        <p:cxnSp>
          <p:nvCxnSpPr>
            <p:cNvPr id="25" name="Straight Arrow Connector 24"/>
            <p:cNvCxnSpPr/>
            <p:nvPr/>
          </p:nvCxnSpPr>
          <p:spPr>
            <a:xfrm>
              <a:off x="1143000" y="1600200"/>
              <a:ext cx="1295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38200" y="14478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vi-VN" dirty="0">
                <a:solidFill>
                  <a:schemeClr val="tx1"/>
                </a:solidFill>
              </a:endParaRPr>
            </a:p>
          </p:txBody>
        </p:sp>
      </p:grpSp>
      <p:grpSp>
        <p:nvGrpSpPr>
          <p:cNvPr id="27" name="Group 26"/>
          <p:cNvGrpSpPr/>
          <p:nvPr/>
        </p:nvGrpSpPr>
        <p:grpSpPr>
          <a:xfrm>
            <a:off x="1295400" y="2743200"/>
            <a:ext cx="1600200" cy="304800"/>
            <a:chOff x="838200" y="1447800"/>
            <a:chExt cx="1600200" cy="304800"/>
          </a:xfrm>
        </p:grpSpPr>
        <p:cxnSp>
          <p:nvCxnSpPr>
            <p:cNvPr id="28" name="Straight Arrow Connector 27"/>
            <p:cNvCxnSpPr/>
            <p:nvPr/>
          </p:nvCxnSpPr>
          <p:spPr>
            <a:xfrm>
              <a:off x="1143000" y="1600200"/>
              <a:ext cx="1295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838200" y="14478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vi-VN" dirty="0">
                <a:solidFill>
                  <a:schemeClr val="tx1"/>
                </a:solidFill>
              </a:endParaRPr>
            </a:p>
          </p:txBody>
        </p:sp>
      </p:grpSp>
      <p:cxnSp>
        <p:nvCxnSpPr>
          <p:cNvPr id="31" name="Straight Arrow Connector 30"/>
          <p:cNvCxnSpPr/>
          <p:nvPr/>
        </p:nvCxnSpPr>
        <p:spPr>
          <a:xfrm rot="12163590">
            <a:off x="5190189" y="3286395"/>
            <a:ext cx="1295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rot="154100" flipH="1">
            <a:off x="6456160" y="3431337"/>
            <a:ext cx="381598" cy="3455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vi-VN" dirty="0">
              <a:solidFill>
                <a:schemeClr val="tx1"/>
              </a:solidFill>
            </a:endParaRPr>
          </a:p>
        </p:txBody>
      </p:sp>
      <p:cxnSp>
        <p:nvCxnSpPr>
          <p:cNvPr id="33" name="Straight Arrow Connector 32"/>
          <p:cNvCxnSpPr/>
          <p:nvPr/>
        </p:nvCxnSpPr>
        <p:spPr>
          <a:xfrm rot="10800000">
            <a:off x="6436056" y="1958670"/>
            <a:ext cx="1295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rot="10800000" flipV="1">
            <a:off x="7745672" y="1796956"/>
            <a:ext cx="304800" cy="297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kern="500" dirty="0">
              <a:solidFill>
                <a:schemeClr val="tx1"/>
              </a:solidFill>
            </a:endParaRPr>
          </a:p>
        </p:txBody>
      </p:sp>
      <p:cxnSp>
        <p:nvCxnSpPr>
          <p:cNvPr id="35" name="Straight Arrow Connector 34"/>
          <p:cNvCxnSpPr/>
          <p:nvPr/>
        </p:nvCxnSpPr>
        <p:spPr>
          <a:xfrm rot="10800000">
            <a:off x="6380898" y="2906050"/>
            <a:ext cx="1295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rot="10800000" flipV="1">
            <a:off x="7690514" y="2744336"/>
            <a:ext cx="304800" cy="297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endParaRPr lang="vi-VN" dirty="0">
              <a:solidFill>
                <a:schemeClr val="tx1"/>
              </a:solidFill>
            </a:endParaRPr>
          </a:p>
        </p:txBody>
      </p:sp>
      <p:cxnSp>
        <p:nvCxnSpPr>
          <p:cNvPr id="37" name="Straight Arrow Connector 36"/>
          <p:cNvCxnSpPr/>
          <p:nvPr/>
        </p:nvCxnSpPr>
        <p:spPr>
          <a:xfrm flipH="1" flipV="1">
            <a:off x="4671910" y="1945484"/>
            <a:ext cx="2948589" cy="4599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rot="10800000" flipV="1">
            <a:off x="7634715" y="2243702"/>
            <a:ext cx="304800" cy="297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endParaRPr lang="vi-VN" dirty="0">
              <a:solidFill>
                <a:schemeClr val="tx1"/>
              </a:solidFill>
            </a:endParaRPr>
          </a:p>
        </p:txBody>
      </p:sp>
      <p:grpSp>
        <p:nvGrpSpPr>
          <p:cNvPr id="39" name="Group 38"/>
          <p:cNvGrpSpPr/>
          <p:nvPr/>
        </p:nvGrpSpPr>
        <p:grpSpPr>
          <a:xfrm>
            <a:off x="827396" y="1833566"/>
            <a:ext cx="1600200" cy="304800"/>
            <a:chOff x="838200" y="1447800"/>
            <a:chExt cx="1600200" cy="304800"/>
          </a:xfrm>
        </p:grpSpPr>
        <p:cxnSp>
          <p:nvCxnSpPr>
            <p:cNvPr id="40" name="Straight Arrow Connector 39"/>
            <p:cNvCxnSpPr/>
            <p:nvPr/>
          </p:nvCxnSpPr>
          <p:spPr>
            <a:xfrm>
              <a:off x="1143000" y="1600200"/>
              <a:ext cx="12954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838200" y="1447800"/>
              <a:ext cx="3048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vi-VN" dirty="0">
                <a:solidFill>
                  <a:schemeClr val="tx1"/>
                </a:solidFill>
              </a:endParaRPr>
            </a:p>
          </p:txBody>
        </p:sp>
      </p:grpSp>
      <p:sp>
        <p:nvSpPr>
          <p:cNvPr id="42" name="Oval 41"/>
          <p:cNvSpPr/>
          <p:nvPr/>
        </p:nvSpPr>
        <p:spPr>
          <a:xfrm>
            <a:off x="7543800" y="1689780"/>
            <a:ext cx="684199" cy="51140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kern="500" dirty="0">
                <a:solidFill>
                  <a:schemeClr val="tx1"/>
                </a:solidFill>
              </a:rPr>
              <a:t>10</a:t>
            </a:r>
            <a:endParaRPr lang="vi-VN" kern="500" dirty="0">
              <a:solidFill>
                <a:schemeClr val="tx1"/>
              </a:solidFill>
            </a:endParaRPr>
          </a:p>
        </p:txBody>
      </p:sp>
      <p:sp>
        <p:nvSpPr>
          <p:cNvPr id="43" name="Oval 42"/>
          <p:cNvSpPr/>
          <p:nvPr/>
        </p:nvSpPr>
        <p:spPr>
          <a:xfrm rot="10800000" flipV="1">
            <a:off x="4387187" y="1771935"/>
            <a:ext cx="603914" cy="37325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800" dirty="0">
                <a:solidFill>
                  <a:srgbClr val="0000FF"/>
                </a:solidFill>
                <a:sym typeface="Wingdings"/>
              </a:rPr>
              <a:t></a:t>
            </a:r>
            <a:endParaRPr lang="vi-VN" sz="2800" dirty="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8"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9" name="Rectangle 8"/>
          <p:cNvSpPr>
            <a:spLocks noChangeArrowheads="1"/>
          </p:cNvSpPr>
          <p:nvPr/>
        </p:nvSpPr>
        <p:spPr bwMode="auto">
          <a:xfrm>
            <a:off x="0" y="24452"/>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lvl="0" algn="ctr" eaLnBrk="1" hangingPunct="1">
              <a:spcBef>
                <a:spcPct val="0"/>
              </a:spcBef>
              <a:buClr>
                <a:srgbClr val="FF0000"/>
              </a:buClr>
              <a:buNone/>
            </a:pPr>
            <a:r>
              <a:rPr lang="it-IT" sz="2400" b="1" dirty="0">
                <a:solidFill>
                  <a:srgbClr val="0000FF"/>
                </a:solidFill>
                <a:latin typeface="Times New Roman" pitchFamily="18" charset="0"/>
                <a:ea typeface="Times New Roman" pitchFamily="18" charset="0"/>
                <a:cs typeface="Times New Roman" pitchFamily="18" charset="0"/>
              </a:rPr>
              <a:t>Bảng 2.1. Tên gọi và chức năng các phím</a:t>
            </a:r>
            <a:endParaRPr lang="vi-VN" sz="2400" dirty="0">
              <a:solidFill>
                <a:srgbClr val="0000FF"/>
              </a:solidFill>
              <a:latin typeface="Times New Roman" pitchFamily="18" charset="0"/>
              <a:cs typeface="Times New Roman" pitchFamily="18" charset="0"/>
            </a:endParaRPr>
          </a:p>
          <a:p>
            <a:pPr algn="ctr" eaLnBrk="1" hangingPunct="1">
              <a:spcBef>
                <a:spcPct val="0"/>
              </a:spcBef>
              <a:buClr>
                <a:srgbClr val="FF0000"/>
              </a:buClr>
              <a:buNone/>
            </a:pPr>
            <a:endParaRPr lang="en-US" altLang="en-US" sz="2000" b="1" dirty="0">
              <a:solidFill>
                <a:srgbClr val="0000FF"/>
              </a:solidFill>
              <a:latin typeface="Times New Roman" pitchFamily="18" charset="0"/>
            </a:endParaRPr>
          </a:p>
        </p:txBody>
      </p:sp>
      <p:sp>
        <p:nvSpPr>
          <p:cNvPr id="4" name="Date Placeholder 3"/>
          <p:cNvSpPr>
            <a:spLocks noGrp="1"/>
          </p:cNvSpPr>
          <p:nvPr>
            <p:ph type="dt" sz="half" idx="10"/>
          </p:nvPr>
        </p:nvSpPr>
        <p:spPr>
          <a:xfrm>
            <a:off x="0" y="6492875"/>
            <a:ext cx="2133600" cy="365125"/>
          </a:xfrm>
        </p:spPr>
        <p:txBody>
          <a:bodyPr/>
          <a:lstStyle/>
          <a:p>
            <a:fld id="{34D55A29-BEEB-45CF-AB52-5BCC210CCCD4}" type="datetime1">
              <a:rPr lang="en-US" smtClean="0"/>
              <a:pPr/>
              <a:t>1/9/2018</a:t>
            </a:fld>
            <a:endParaRPr lang="en-US" dirty="0"/>
          </a:p>
        </p:txBody>
      </p:sp>
      <p:sp>
        <p:nvSpPr>
          <p:cNvPr id="5" name="Slide Number Placeholder 4"/>
          <p:cNvSpPr>
            <a:spLocks noGrp="1"/>
          </p:cNvSpPr>
          <p:nvPr>
            <p:ph type="sldNum" sz="quarter" idx="12"/>
          </p:nvPr>
        </p:nvSpPr>
        <p:spPr>
          <a:xfrm>
            <a:off x="6994634" y="6372116"/>
            <a:ext cx="2133600" cy="365125"/>
          </a:xfrm>
        </p:spPr>
        <p:txBody>
          <a:bodyPr/>
          <a:lstStyle/>
          <a:p>
            <a:fld id="{B6F15528-21DE-4FAA-801E-634DDDAF4B2B}" type="slidenum">
              <a:rPr lang="en-US" smtClean="0"/>
              <a:pPr/>
              <a:t>15</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283645929"/>
              </p:ext>
            </p:extLst>
          </p:nvPr>
        </p:nvGraphicFramePr>
        <p:xfrm>
          <a:off x="266699" y="489815"/>
          <a:ext cx="8610602" cy="6204980"/>
        </p:xfrm>
        <a:graphic>
          <a:graphicData uri="http://schemas.openxmlformats.org/drawingml/2006/table">
            <a:tbl>
              <a:tblPr firstRow="1" firstCol="1" bandRow="1">
                <a:tableStyleId>{93296810-A885-4BE3-A3E7-6D5BEEA58F35}</a:tableStyleId>
              </a:tblPr>
              <a:tblGrid>
                <a:gridCol w="786648">
                  <a:extLst>
                    <a:ext uri="{9D8B030D-6E8A-4147-A177-3AD203B41FA5}">
                      <a16:colId xmlns:a16="http://schemas.microsoft.com/office/drawing/2014/main" xmlns="" val="20000"/>
                    </a:ext>
                  </a:extLst>
                </a:gridCol>
                <a:gridCol w="1566824">
                  <a:extLst>
                    <a:ext uri="{9D8B030D-6E8A-4147-A177-3AD203B41FA5}">
                      <a16:colId xmlns:a16="http://schemas.microsoft.com/office/drawing/2014/main" xmlns="" val="20001"/>
                    </a:ext>
                  </a:extLst>
                </a:gridCol>
                <a:gridCol w="6257130">
                  <a:extLst>
                    <a:ext uri="{9D8B030D-6E8A-4147-A177-3AD203B41FA5}">
                      <a16:colId xmlns:a16="http://schemas.microsoft.com/office/drawing/2014/main" xmlns="" val="20002"/>
                    </a:ext>
                  </a:extLst>
                </a:gridCol>
              </a:tblGrid>
              <a:tr h="266422">
                <a:tc>
                  <a:txBody>
                    <a:bodyPr/>
                    <a:lstStyle/>
                    <a:p>
                      <a:pPr algn="ctr">
                        <a:spcBef>
                          <a:spcPts val="300"/>
                        </a:spcBef>
                        <a:spcAft>
                          <a:spcPts val="300"/>
                        </a:spcAft>
                        <a:tabLst>
                          <a:tab pos="1452880" algn="l"/>
                        </a:tabLst>
                      </a:pPr>
                      <a:r>
                        <a:rPr lang="it-IT" sz="1800" dirty="0">
                          <a:effectLst/>
                        </a:rPr>
                        <a:t>STT</a:t>
                      </a:r>
                      <a:endParaRPr lang="vi-VN" sz="1800" dirty="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r>
                        <a:rPr lang="it-IT" sz="1800" dirty="0">
                          <a:effectLst/>
                        </a:rPr>
                        <a:t>Phím</a:t>
                      </a:r>
                      <a:endParaRPr lang="vi-VN" sz="1800" dirty="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r>
                        <a:rPr lang="it-IT" sz="1800">
                          <a:effectLst/>
                        </a:rPr>
                        <a:t>Chức năng</a:t>
                      </a:r>
                      <a:endParaRPr lang="vi-VN" sz="1800">
                        <a:effectLst/>
                        <a:latin typeface="Times New Roman"/>
                        <a:ea typeface="Times New Roman"/>
                      </a:endParaRPr>
                    </a:p>
                  </a:txBody>
                  <a:tcPr marL="46244" marR="46244" marT="0" marB="0" anchor="ctr"/>
                </a:tc>
                <a:extLst>
                  <a:ext uri="{0D108BD9-81ED-4DB2-BD59-A6C34878D82A}">
                    <a16:rowId xmlns:a16="http://schemas.microsoft.com/office/drawing/2014/main" xmlns="" val="10000"/>
                  </a:ext>
                </a:extLst>
              </a:tr>
              <a:tr h="361440">
                <a:tc>
                  <a:txBody>
                    <a:bodyPr/>
                    <a:lstStyle/>
                    <a:p>
                      <a:pPr algn="ctr">
                        <a:spcBef>
                          <a:spcPts val="300"/>
                        </a:spcBef>
                        <a:spcAft>
                          <a:spcPts val="300"/>
                        </a:spcAft>
                        <a:tabLst>
                          <a:tab pos="1452880" algn="l"/>
                        </a:tabLst>
                      </a:pPr>
                      <a:r>
                        <a:rPr lang="it-IT" sz="1800">
                          <a:effectLst/>
                        </a:rPr>
                        <a:t>01</a:t>
                      </a:r>
                      <a:endParaRPr lang="vi-VN" sz="180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endParaRPr lang="it-IT" sz="1800">
                        <a:solidFill>
                          <a:srgbClr val="000000"/>
                        </a:solidFill>
                        <a:effectLst/>
                        <a:latin typeface="Times New Roman"/>
                        <a:ea typeface="Times New Roman"/>
                      </a:endParaRPr>
                    </a:p>
                  </a:txBody>
                  <a:tcPr marL="46244" marR="46244" marT="0" marB="0" anchor="ctr"/>
                </a:tc>
                <a:tc>
                  <a:txBody>
                    <a:bodyPr/>
                    <a:lstStyle/>
                    <a:p>
                      <a:pPr algn="just">
                        <a:spcBef>
                          <a:spcPts val="300"/>
                        </a:spcBef>
                        <a:spcAft>
                          <a:spcPts val="300"/>
                        </a:spcAft>
                        <a:tabLst>
                          <a:tab pos="1452880" algn="l"/>
                        </a:tabLst>
                      </a:pPr>
                      <a:r>
                        <a:rPr lang="it-IT" sz="1800">
                          <a:effectLst/>
                        </a:rPr>
                        <a:t>Phím chức năng và di chuyển lựa chọn lên phía trên</a:t>
                      </a:r>
                      <a:endParaRPr lang="vi-VN" sz="1800">
                        <a:effectLst/>
                        <a:latin typeface="Times New Roman"/>
                        <a:ea typeface="Times New Roman"/>
                      </a:endParaRPr>
                    </a:p>
                  </a:txBody>
                  <a:tcPr marL="46244" marR="46244" marT="0" marB="0" anchor="ctr"/>
                </a:tc>
                <a:extLst>
                  <a:ext uri="{0D108BD9-81ED-4DB2-BD59-A6C34878D82A}">
                    <a16:rowId xmlns:a16="http://schemas.microsoft.com/office/drawing/2014/main" xmlns="" val="10001"/>
                  </a:ext>
                </a:extLst>
              </a:tr>
              <a:tr h="382138">
                <a:tc>
                  <a:txBody>
                    <a:bodyPr/>
                    <a:lstStyle/>
                    <a:p>
                      <a:pPr algn="ctr">
                        <a:spcBef>
                          <a:spcPts val="300"/>
                        </a:spcBef>
                        <a:spcAft>
                          <a:spcPts val="300"/>
                        </a:spcAft>
                        <a:tabLst>
                          <a:tab pos="1452880" algn="l"/>
                        </a:tabLst>
                      </a:pPr>
                      <a:r>
                        <a:rPr lang="it-IT" sz="1800">
                          <a:effectLst/>
                        </a:rPr>
                        <a:t>02</a:t>
                      </a:r>
                      <a:endParaRPr lang="vi-VN" sz="180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endParaRPr lang="it-IT" sz="1800">
                        <a:solidFill>
                          <a:srgbClr val="000000"/>
                        </a:solidFill>
                        <a:effectLst/>
                        <a:latin typeface="Times New Roman"/>
                        <a:ea typeface="Times New Roman"/>
                      </a:endParaRPr>
                    </a:p>
                  </a:txBody>
                  <a:tcPr marL="46244" marR="46244" marT="0" marB="0" anchor="ctr"/>
                </a:tc>
                <a:tc>
                  <a:txBody>
                    <a:bodyPr/>
                    <a:lstStyle/>
                    <a:p>
                      <a:pPr algn="just">
                        <a:spcBef>
                          <a:spcPts val="300"/>
                        </a:spcBef>
                        <a:spcAft>
                          <a:spcPts val="300"/>
                        </a:spcAft>
                        <a:tabLst>
                          <a:tab pos="1452880" algn="l"/>
                        </a:tabLst>
                      </a:pPr>
                      <a:r>
                        <a:rPr lang="it-IT" sz="1800">
                          <a:effectLst/>
                        </a:rPr>
                        <a:t>Phím di chuyển lựa chọn sang bên trái</a:t>
                      </a:r>
                      <a:endParaRPr lang="vi-VN" sz="1800">
                        <a:effectLst/>
                        <a:latin typeface="Times New Roman"/>
                        <a:ea typeface="Times New Roman"/>
                      </a:endParaRPr>
                    </a:p>
                  </a:txBody>
                  <a:tcPr marL="46244" marR="46244" marT="0" marB="0" anchor="ctr"/>
                </a:tc>
                <a:extLst>
                  <a:ext uri="{0D108BD9-81ED-4DB2-BD59-A6C34878D82A}">
                    <a16:rowId xmlns:a16="http://schemas.microsoft.com/office/drawing/2014/main" xmlns="" val="10002"/>
                  </a:ext>
                </a:extLst>
              </a:tr>
              <a:tr h="354842">
                <a:tc>
                  <a:txBody>
                    <a:bodyPr/>
                    <a:lstStyle/>
                    <a:p>
                      <a:pPr algn="ctr">
                        <a:spcBef>
                          <a:spcPts val="300"/>
                        </a:spcBef>
                        <a:spcAft>
                          <a:spcPts val="300"/>
                        </a:spcAft>
                        <a:tabLst>
                          <a:tab pos="1452880" algn="l"/>
                        </a:tabLst>
                      </a:pPr>
                      <a:r>
                        <a:rPr lang="it-IT" sz="1800">
                          <a:effectLst/>
                        </a:rPr>
                        <a:t>03</a:t>
                      </a:r>
                      <a:endParaRPr lang="vi-VN" sz="180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endParaRPr lang="it-IT" sz="1800" dirty="0">
                        <a:solidFill>
                          <a:srgbClr val="000000"/>
                        </a:solidFill>
                        <a:effectLst/>
                        <a:latin typeface="Times New Roman"/>
                        <a:ea typeface="Times New Roman"/>
                      </a:endParaRPr>
                    </a:p>
                  </a:txBody>
                  <a:tcPr marL="46244" marR="46244" marT="0" marB="0" anchor="ctr"/>
                </a:tc>
                <a:tc>
                  <a:txBody>
                    <a:bodyPr/>
                    <a:lstStyle/>
                    <a:p>
                      <a:pPr algn="just">
                        <a:spcBef>
                          <a:spcPts val="300"/>
                        </a:spcBef>
                        <a:spcAft>
                          <a:spcPts val="300"/>
                        </a:spcAft>
                        <a:tabLst>
                          <a:tab pos="1452880" algn="l"/>
                        </a:tabLst>
                      </a:pPr>
                      <a:r>
                        <a:rPr lang="it-IT" sz="1800">
                          <a:effectLst/>
                        </a:rPr>
                        <a:t>Phím di chuyển lựa chọn sang bên phải</a:t>
                      </a:r>
                      <a:endParaRPr lang="vi-VN" sz="1800">
                        <a:effectLst/>
                        <a:latin typeface="Times New Roman"/>
                        <a:ea typeface="Times New Roman"/>
                      </a:endParaRPr>
                    </a:p>
                  </a:txBody>
                  <a:tcPr marL="46244" marR="46244" marT="0" marB="0" anchor="ctr"/>
                </a:tc>
                <a:extLst>
                  <a:ext uri="{0D108BD9-81ED-4DB2-BD59-A6C34878D82A}">
                    <a16:rowId xmlns:a16="http://schemas.microsoft.com/office/drawing/2014/main" xmlns="" val="10003"/>
                  </a:ext>
                </a:extLst>
              </a:tr>
              <a:tr h="354841">
                <a:tc>
                  <a:txBody>
                    <a:bodyPr/>
                    <a:lstStyle/>
                    <a:p>
                      <a:pPr algn="ctr">
                        <a:spcBef>
                          <a:spcPts val="300"/>
                        </a:spcBef>
                        <a:spcAft>
                          <a:spcPts val="300"/>
                        </a:spcAft>
                        <a:tabLst>
                          <a:tab pos="1452880" algn="l"/>
                        </a:tabLst>
                      </a:pPr>
                      <a:r>
                        <a:rPr lang="it-IT" sz="1800">
                          <a:effectLst/>
                        </a:rPr>
                        <a:t>04</a:t>
                      </a:r>
                      <a:endParaRPr lang="vi-VN" sz="180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endParaRPr lang="it-IT" sz="1800" dirty="0">
                        <a:solidFill>
                          <a:srgbClr val="000000"/>
                        </a:solidFill>
                        <a:effectLst/>
                        <a:latin typeface="Times New Roman"/>
                        <a:ea typeface="Times New Roman"/>
                      </a:endParaRPr>
                    </a:p>
                  </a:txBody>
                  <a:tcPr marL="46244" marR="46244" marT="0" marB="0" anchor="ctr"/>
                </a:tc>
                <a:tc>
                  <a:txBody>
                    <a:bodyPr/>
                    <a:lstStyle/>
                    <a:p>
                      <a:pPr algn="just">
                        <a:spcBef>
                          <a:spcPts val="300"/>
                        </a:spcBef>
                        <a:spcAft>
                          <a:spcPts val="300"/>
                        </a:spcAft>
                        <a:tabLst>
                          <a:tab pos="1452880" algn="l"/>
                        </a:tabLst>
                      </a:pPr>
                      <a:r>
                        <a:rPr lang="it-IT" sz="1800">
                          <a:effectLst/>
                        </a:rPr>
                        <a:t>Xóa và di chuyển lựa chọn xuống phía dưới</a:t>
                      </a:r>
                      <a:endParaRPr lang="vi-VN" sz="1800">
                        <a:effectLst/>
                        <a:latin typeface="Times New Roman"/>
                        <a:ea typeface="Times New Roman"/>
                      </a:endParaRPr>
                    </a:p>
                  </a:txBody>
                  <a:tcPr marL="46244" marR="46244" marT="0" marB="0" anchor="ctr"/>
                </a:tc>
                <a:extLst>
                  <a:ext uri="{0D108BD9-81ED-4DB2-BD59-A6C34878D82A}">
                    <a16:rowId xmlns:a16="http://schemas.microsoft.com/office/drawing/2014/main" xmlns="" val="10004"/>
                  </a:ext>
                </a:extLst>
              </a:tr>
              <a:tr h="368490">
                <a:tc>
                  <a:txBody>
                    <a:bodyPr/>
                    <a:lstStyle/>
                    <a:p>
                      <a:pPr algn="ctr">
                        <a:spcBef>
                          <a:spcPts val="300"/>
                        </a:spcBef>
                        <a:spcAft>
                          <a:spcPts val="300"/>
                        </a:spcAft>
                        <a:tabLst>
                          <a:tab pos="1452880" algn="l"/>
                        </a:tabLst>
                      </a:pPr>
                      <a:r>
                        <a:rPr lang="it-IT" sz="1800">
                          <a:effectLst/>
                        </a:rPr>
                        <a:t>05</a:t>
                      </a:r>
                      <a:endParaRPr lang="vi-VN" sz="180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endParaRPr lang="it-IT" sz="1800">
                        <a:solidFill>
                          <a:srgbClr val="000000"/>
                        </a:solidFill>
                        <a:effectLst/>
                        <a:latin typeface="Times New Roman"/>
                        <a:ea typeface="Times New Roman"/>
                      </a:endParaRPr>
                    </a:p>
                  </a:txBody>
                  <a:tcPr marL="46244" marR="46244" marT="0" marB="0" anchor="ctr"/>
                </a:tc>
                <a:tc>
                  <a:txBody>
                    <a:bodyPr/>
                    <a:lstStyle/>
                    <a:p>
                      <a:pPr algn="just">
                        <a:spcBef>
                          <a:spcPts val="300"/>
                        </a:spcBef>
                        <a:spcAft>
                          <a:spcPts val="300"/>
                        </a:spcAft>
                        <a:tabLst>
                          <a:tab pos="1452880" algn="l"/>
                        </a:tabLst>
                      </a:pPr>
                      <a:r>
                        <a:rPr lang="it-IT" sz="1800">
                          <a:effectLst/>
                        </a:rPr>
                        <a:t>Thoát khỏi chương trình</a:t>
                      </a:r>
                      <a:endParaRPr lang="vi-VN" sz="1800">
                        <a:effectLst/>
                        <a:latin typeface="Times New Roman"/>
                        <a:ea typeface="Times New Roman"/>
                      </a:endParaRPr>
                    </a:p>
                  </a:txBody>
                  <a:tcPr marL="46244" marR="46244" marT="0" marB="0" anchor="ctr"/>
                </a:tc>
                <a:extLst>
                  <a:ext uri="{0D108BD9-81ED-4DB2-BD59-A6C34878D82A}">
                    <a16:rowId xmlns:a16="http://schemas.microsoft.com/office/drawing/2014/main" xmlns="" val="10005"/>
                  </a:ext>
                </a:extLst>
              </a:tr>
              <a:tr h="266422">
                <a:tc>
                  <a:txBody>
                    <a:bodyPr/>
                    <a:lstStyle/>
                    <a:p>
                      <a:pPr algn="ctr">
                        <a:spcBef>
                          <a:spcPts val="300"/>
                        </a:spcBef>
                        <a:spcAft>
                          <a:spcPts val="300"/>
                        </a:spcAft>
                        <a:tabLst>
                          <a:tab pos="1452880" algn="l"/>
                        </a:tabLst>
                      </a:pPr>
                      <a:r>
                        <a:rPr lang="it-IT" sz="1800">
                          <a:effectLst/>
                        </a:rPr>
                        <a:t>06</a:t>
                      </a:r>
                      <a:endParaRPr lang="vi-VN" sz="180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endParaRPr lang="it-IT" sz="1800">
                        <a:solidFill>
                          <a:srgbClr val="000000"/>
                        </a:solidFill>
                        <a:effectLst/>
                        <a:latin typeface="Times New Roman"/>
                        <a:ea typeface="Times New Roman"/>
                      </a:endParaRPr>
                    </a:p>
                  </a:txBody>
                  <a:tcPr marL="46244" marR="46244" marT="0" marB="0" anchor="ctr"/>
                </a:tc>
                <a:tc>
                  <a:txBody>
                    <a:bodyPr/>
                    <a:lstStyle/>
                    <a:p>
                      <a:pPr algn="just">
                        <a:spcBef>
                          <a:spcPts val="300"/>
                        </a:spcBef>
                        <a:spcAft>
                          <a:spcPts val="300"/>
                        </a:spcAft>
                        <a:tabLst>
                          <a:tab pos="1452880" algn="l"/>
                        </a:tabLst>
                      </a:pPr>
                      <a:r>
                        <a:rPr lang="it-IT" sz="1800">
                          <a:effectLst/>
                        </a:rPr>
                        <a:t>Xác nhận tham số cần thiết lập</a:t>
                      </a:r>
                      <a:endParaRPr lang="vi-VN" sz="1800">
                        <a:effectLst/>
                        <a:latin typeface="Times New Roman"/>
                        <a:ea typeface="Times New Roman"/>
                      </a:endParaRPr>
                    </a:p>
                  </a:txBody>
                  <a:tcPr marL="46244" marR="46244" marT="0" marB="0" anchor="ctr"/>
                </a:tc>
                <a:extLst>
                  <a:ext uri="{0D108BD9-81ED-4DB2-BD59-A6C34878D82A}">
                    <a16:rowId xmlns:a16="http://schemas.microsoft.com/office/drawing/2014/main" xmlns="" val="10006"/>
                  </a:ext>
                </a:extLst>
              </a:tr>
              <a:tr h="373444">
                <a:tc>
                  <a:txBody>
                    <a:bodyPr/>
                    <a:lstStyle/>
                    <a:p>
                      <a:pPr algn="ctr">
                        <a:spcBef>
                          <a:spcPts val="300"/>
                        </a:spcBef>
                        <a:spcAft>
                          <a:spcPts val="300"/>
                        </a:spcAft>
                        <a:tabLst>
                          <a:tab pos="1452880" algn="l"/>
                        </a:tabLst>
                      </a:pPr>
                      <a:r>
                        <a:rPr lang="it-IT" sz="1800">
                          <a:effectLst/>
                        </a:rPr>
                        <a:t>07</a:t>
                      </a:r>
                      <a:endParaRPr lang="vi-VN" sz="180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endParaRPr lang="it-IT" sz="1800">
                        <a:solidFill>
                          <a:srgbClr val="000000"/>
                        </a:solidFill>
                        <a:effectLst/>
                        <a:latin typeface="Times New Roman"/>
                        <a:ea typeface="Times New Roman"/>
                      </a:endParaRPr>
                    </a:p>
                  </a:txBody>
                  <a:tcPr marL="46244" marR="46244" marT="0" marB="0" anchor="ctr"/>
                </a:tc>
                <a:tc>
                  <a:txBody>
                    <a:bodyPr/>
                    <a:lstStyle/>
                    <a:p>
                      <a:pPr algn="just">
                        <a:spcBef>
                          <a:spcPts val="300"/>
                        </a:spcBef>
                        <a:spcAft>
                          <a:spcPts val="300"/>
                        </a:spcAft>
                        <a:tabLst>
                          <a:tab pos="1452880" algn="l"/>
                        </a:tabLst>
                      </a:pPr>
                      <a:r>
                        <a:rPr lang="it-IT" sz="1800">
                          <a:effectLst/>
                        </a:rPr>
                        <a:t>Phím chức năng nhắn tin, số “0” và dấu cách</a:t>
                      </a:r>
                      <a:endParaRPr lang="vi-VN" sz="1800">
                        <a:effectLst/>
                        <a:latin typeface="Times New Roman"/>
                        <a:ea typeface="Times New Roman"/>
                      </a:endParaRPr>
                    </a:p>
                  </a:txBody>
                  <a:tcPr marL="46244" marR="46244" marT="0" marB="0" anchor="ctr"/>
                </a:tc>
                <a:extLst>
                  <a:ext uri="{0D108BD9-81ED-4DB2-BD59-A6C34878D82A}">
                    <a16:rowId xmlns:a16="http://schemas.microsoft.com/office/drawing/2014/main" xmlns="" val="10007"/>
                  </a:ext>
                </a:extLst>
              </a:tr>
              <a:tr h="363591">
                <a:tc>
                  <a:txBody>
                    <a:bodyPr/>
                    <a:lstStyle/>
                    <a:p>
                      <a:pPr algn="ctr">
                        <a:spcBef>
                          <a:spcPts val="300"/>
                        </a:spcBef>
                        <a:spcAft>
                          <a:spcPts val="300"/>
                        </a:spcAft>
                        <a:tabLst>
                          <a:tab pos="1452880" algn="l"/>
                        </a:tabLst>
                      </a:pPr>
                      <a:r>
                        <a:rPr lang="it-IT" sz="1800">
                          <a:effectLst/>
                        </a:rPr>
                        <a:t>08</a:t>
                      </a:r>
                      <a:endParaRPr lang="vi-VN" sz="180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endParaRPr lang="it-IT" sz="1800">
                        <a:solidFill>
                          <a:srgbClr val="000000"/>
                        </a:solidFill>
                        <a:effectLst/>
                        <a:latin typeface="Times New Roman"/>
                        <a:ea typeface="Times New Roman"/>
                      </a:endParaRPr>
                    </a:p>
                  </a:txBody>
                  <a:tcPr marL="46244" marR="46244" marT="0" marB="0" anchor="ctr"/>
                </a:tc>
                <a:tc>
                  <a:txBody>
                    <a:bodyPr/>
                    <a:lstStyle/>
                    <a:p>
                      <a:pPr algn="just">
                        <a:spcBef>
                          <a:spcPts val="300"/>
                        </a:spcBef>
                        <a:spcAft>
                          <a:spcPts val="300"/>
                        </a:spcAft>
                        <a:tabLst>
                          <a:tab pos="1452880" algn="l"/>
                        </a:tabLst>
                      </a:pPr>
                      <a:r>
                        <a:rPr lang="it-IT" sz="1800">
                          <a:effectLst/>
                        </a:rPr>
                        <a:t>Phím danh sách lựa chọn, số “1”, dấu “+”</a:t>
                      </a:r>
                      <a:endParaRPr lang="vi-VN" sz="1800">
                        <a:effectLst/>
                        <a:latin typeface="Times New Roman"/>
                        <a:ea typeface="Times New Roman"/>
                      </a:endParaRPr>
                    </a:p>
                  </a:txBody>
                  <a:tcPr marL="46244" marR="46244" marT="0" marB="0" anchor="ctr"/>
                </a:tc>
                <a:extLst>
                  <a:ext uri="{0D108BD9-81ED-4DB2-BD59-A6C34878D82A}">
                    <a16:rowId xmlns:a16="http://schemas.microsoft.com/office/drawing/2014/main" xmlns="" val="10008"/>
                  </a:ext>
                </a:extLst>
              </a:tr>
              <a:tr h="383296">
                <a:tc>
                  <a:txBody>
                    <a:bodyPr/>
                    <a:lstStyle/>
                    <a:p>
                      <a:pPr algn="ctr">
                        <a:spcBef>
                          <a:spcPts val="300"/>
                        </a:spcBef>
                        <a:spcAft>
                          <a:spcPts val="300"/>
                        </a:spcAft>
                        <a:tabLst>
                          <a:tab pos="1452880" algn="l"/>
                        </a:tabLst>
                      </a:pPr>
                      <a:r>
                        <a:rPr lang="it-IT" sz="1800">
                          <a:effectLst/>
                        </a:rPr>
                        <a:t>09</a:t>
                      </a:r>
                      <a:endParaRPr lang="vi-VN" sz="180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endParaRPr lang="it-IT" sz="1800">
                        <a:solidFill>
                          <a:srgbClr val="000000"/>
                        </a:solidFill>
                        <a:effectLst/>
                        <a:latin typeface="Times New Roman"/>
                        <a:ea typeface="Times New Roman"/>
                      </a:endParaRPr>
                    </a:p>
                  </a:txBody>
                  <a:tcPr marL="46244" marR="46244" marT="0" marB="0" anchor="ctr"/>
                </a:tc>
                <a:tc>
                  <a:txBody>
                    <a:bodyPr/>
                    <a:lstStyle/>
                    <a:p>
                      <a:pPr algn="just">
                        <a:spcBef>
                          <a:spcPts val="300"/>
                        </a:spcBef>
                        <a:spcAft>
                          <a:spcPts val="300"/>
                        </a:spcAft>
                        <a:tabLst>
                          <a:tab pos="1452880" algn="l"/>
                        </a:tabLst>
                      </a:pPr>
                      <a:r>
                        <a:rPr lang="it-IT" sz="1800" spc="-20">
                          <a:effectLst/>
                        </a:rPr>
                        <a:t>Phím chọn dạng tín hiệu công tác, số “2”, chữ cái “A, B, C”</a:t>
                      </a:r>
                      <a:endParaRPr lang="vi-VN" sz="1800">
                        <a:effectLst/>
                        <a:latin typeface="Times New Roman"/>
                        <a:ea typeface="Times New Roman"/>
                      </a:endParaRPr>
                    </a:p>
                  </a:txBody>
                  <a:tcPr marL="46244" marR="46244" marT="0" marB="0" anchor="ctr"/>
                </a:tc>
                <a:extLst>
                  <a:ext uri="{0D108BD9-81ED-4DB2-BD59-A6C34878D82A}">
                    <a16:rowId xmlns:a16="http://schemas.microsoft.com/office/drawing/2014/main" xmlns="" val="10009"/>
                  </a:ext>
                </a:extLst>
              </a:tr>
              <a:tr h="383296">
                <a:tc>
                  <a:txBody>
                    <a:bodyPr/>
                    <a:lstStyle/>
                    <a:p>
                      <a:pPr algn="ctr">
                        <a:spcBef>
                          <a:spcPts val="300"/>
                        </a:spcBef>
                        <a:spcAft>
                          <a:spcPts val="300"/>
                        </a:spcAft>
                        <a:tabLst>
                          <a:tab pos="1452880" algn="l"/>
                        </a:tabLst>
                      </a:pPr>
                      <a:r>
                        <a:rPr lang="it-IT" sz="1800">
                          <a:effectLst/>
                        </a:rPr>
                        <a:t>10</a:t>
                      </a:r>
                      <a:endParaRPr lang="vi-VN" sz="180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endParaRPr lang="it-IT" sz="1800">
                        <a:solidFill>
                          <a:srgbClr val="000000"/>
                        </a:solidFill>
                        <a:effectLst/>
                        <a:latin typeface="Times New Roman"/>
                        <a:ea typeface="Times New Roman"/>
                      </a:endParaRPr>
                    </a:p>
                  </a:txBody>
                  <a:tcPr marL="46244" marR="46244" marT="0" marB="0" anchor="ctr"/>
                </a:tc>
                <a:tc>
                  <a:txBody>
                    <a:bodyPr/>
                    <a:lstStyle/>
                    <a:p>
                      <a:pPr algn="just">
                        <a:spcBef>
                          <a:spcPts val="300"/>
                        </a:spcBef>
                        <a:spcAft>
                          <a:spcPts val="300"/>
                        </a:spcAft>
                        <a:tabLst>
                          <a:tab pos="1452880" algn="l"/>
                        </a:tabLst>
                      </a:pPr>
                      <a:r>
                        <a:rPr lang="it-IT" sz="1800">
                          <a:effectLst/>
                        </a:rPr>
                        <a:t>Chọn chế độ thu, phát, số “3”, chữ cái “D, E, F”</a:t>
                      </a:r>
                      <a:endParaRPr lang="vi-VN" sz="1800">
                        <a:effectLst/>
                        <a:latin typeface="Times New Roman"/>
                        <a:ea typeface="Times New Roman"/>
                      </a:endParaRPr>
                    </a:p>
                  </a:txBody>
                  <a:tcPr marL="46244" marR="46244" marT="0" marB="0" anchor="ctr"/>
                </a:tc>
                <a:extLst>
                  <a:ext uri="{0D108BD9-81ED-4DB2-BD59-A6C34878D82A}">
                    <a16:rowId xmlns:a16="http://schemas.microsoft.com/office/drawing/2014/main" xmlns="" val="10010"/>
                  </a:ext>
                </a:extLst>
              </a:tr>
              <a:tr h="373444">
                <a:tc>
                  <a:txBody>
                    <a:bodyPr/>
                    <a:lstStyle/>
                    <a:p>
                      <a:pPr algn="ctr">
                        <a:spcBef>
                          <a:spcPts val="300"/>
                        </a:spcBef>
                        <a:spcAft>
                          <a:spcPts val="300"/>
                        </a:spcAft>
                        <a:tabLst>
                          <a:tab pos="1452880" algn="l"/>
                        </a:tabLst>
                      </a:pPr>
                      <a:r>
                        <a:rPr lang="it-IT" sz="1800">
                          <a:effectLst/>
                        </a:rPr>
                        <a:t>11</a:t>
                      </a:r>
                      <a:endParaRPr lang="vi-VN" sz="180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endParaRPr lang="it-IT" sz="1800">
                        <a:solidFill>
                          <a:srgbClr val="000000"/>
                        </a:solidFill>
                        <a:effectLst/>
                        <a:latin typeface="Times New Roman"/>
                        <a:ea typeface="Times New Roman"/>
                      </a:endParaRPr>
                    </a:p>
                  </a:txBody>
                  <a:tcPr marL="46244" marR="46244" marT="0" marB="0" anchor="ctr"/>
                </a:tc>
                <a:tc>
                  <a:txBody>
                    <a:bodyPr/>
                    <a:lstStyle/>
                    <a:p>
                      <a:pPr algn="just">
                        <a:spcBef>
                          <a:spcPts val="300"/>
                        </a:spcBef>
                        <a:spcAft>
                          <a:spcPts val="300"/>
                        </a:spcAft>
                        <a:tabLst>
                          <a:tab pos="1452880" algn="l"/>
                        </a:tabLst>
                      </a:pPr>
                      <a:r>
                        <a:rPr lang="it-IT" sz="1800">
                          <a:effectLst/>
                        </a:rPr>
                        <a:t>Chọn mức công suất phát, số “4”, chữ cái “G, H, I”</a:t>
                      </a:r>
                      <a:endParaRPr lang="vi-VN" sz="1800">
                        <a:effectLst/>
                        <a:latin typeface="Times New Roman"/>
                        <a:ea typeface="Times New Roman"/>
                      </a:endParaRPr>
                    </a:p>
                  </a:txBody>
                  <a:tcPr marL="46244" marR="46244" marT="0" marB="0" anchor="ctr"/>
                </a:tc>
                <a:extLst>
                  <a:ext uri="{0D108BD9-81ED-4DB2-BD59-A6C34878D82A}">
                    <a16:rowId xmlns:a16="http://schemas.microsoft.com/office/drawing/2014/main" xmlns="" val="10011"/>
                  </a:ext>
                </a:extLst>
              </a:tr>
              <a:tr h="373444">
                <a:tc>
                  <a:txBody>
                    <a:bodyPr/>
                    <a:lstStyle/>
                    <a:p>
                      <a:pPr algn="ctr">
                        <a:spcBef>
                          <a:spcPts val="300"/>
                        </a:spcBef>
                        <a:spcAft>
                          <a:spcPts val="300"/>
                        </a:spcAft>
                        <a:tabLst>
                          <a:tab pos="1452880" algn="l"/>
                        </a:tabLst>
                      </a:pPr>
                      <a:r>
                        <a:rPr lang="it-IT" sz="1800">
                          <a:effectLst/>
                        </a:rPr>
                        <a:t>12</a:t>
                      </a:r>
                      <a:endParaRPr lang="vi-VN" sz="180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endParaRPr lang="it-IT" sz="1800">
                        <a:solidFill>
                          <a:srgbClr val="000000"/>
                        </a:solidFill>
                        <a:effectLst/>
                        <a:latin typeface="Times New Roman"/>
                        <a:ea typeface="Times New Roman"/>
                      </a:endParaRPr>
                    </a:p>
                  </a:txBody>
                  <a:tcPr marL="46244" marR="46244" marT="0" marB="0" anchor="ctr"/>
                </a:tc>
                <a:tc>
                  <a:txBody>
                    <a:bodyPr/>
                    <a:lstStyle/>
                    <a:p>
                      <a:pPr algn="just">
                        <a:spcBef>
                          <a:spcPts val="300"/>
                        </a:spcBef>
                        <a:spcAft>
                          <a:spcPts val="300"/>
                        </a:spcAft>
                        <a:tabLst>
                          <a:tab pos="1452880" algn="l"/>
                        </a:tabLst>
                      </a:pPr>
                      <a:r>
                        <a:rPr lang="it-IT" sz="1800">
                          <a:effectLst/>
                        </a:rPr>
                        <a:t>Chọn chế độ im ồn, số “5”, chữ cái “J, L, K”</a:t>
                      </a:r>
                      <a:endParaRPr lang="vi-VN" sz="1800">
                        <a:effectLst/>
                        <a:latin typeface="Times New Roman"/>
                        <a:ea typeface="Times New Roman"/>
                      </a:endParaRPr>
                    </a:p>
                  </a:txBody>
                  <a:tcPr marL="46244" marR="46244" marT="0" marB="0" anchor="ctr"/>
                </a:tc>
                <a:extLst>
                  <a:ext uri="{0D108BD9-81ED-4DB2-BD59-A6C34878D82A}">
                    <a16:rowId xmlns:a16="http://schemas.microsoft.com/office/drawing/2014/main" xmlns="" val="10012"/>
                  </a:ext>
                </a:extLst>
              </a:tr>
              <a:tr h="383296">
                <a:tc>
                  <a:txBody>
                    <a:bodyPr/>
                    <a:lstStyle/>
                    <a:p>
                      <a:pPr algn="ctr">
                        <a:spcBef>
                          <a:spcPts val="300"/>
                        </a:spcBef>
                        <a:spcAft>
                          <a:spcPts val="300"/>
                        </a:spcAft>
                        <a:tabLst>
                          <a:tab pos="1452880" algn="l"/>
                        </a:tabLst>
                      </a:pPr>
                      <a:r>
                        <a:rPr lang="it-IT" sz="1800">
                          <a:effectLst/>
                        </a:rPr>
                        <a:t>13</a:t>
                      </a:r>
                      <a:endParaRPr lang="vi-VN" sz="180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endParaRPr lang="it-IT" sz="1800">
                        <a:solidFill>
                          <a:srgbClr val="000000"/>
                        </a:solidFill>
                        <a:effectLst/>
                        <a:latin typeface="Times New Roman"/>
                        <a:ea typeface="Times New Roman"/>
                      </a:endParaRPr>
                    </a:p>
                  </a:txBody>
                  <a:tcPr marL="46244" marR="46244" marT="0" marB="0" anchor="ctr"/>
                </a:tc>
                <a:tc>
                  <a:txBody>
                    <a:bodyPr/>
                    <a:lstStyle/>
                    <a:p>
                      <a:pPr algn="just">
                        <a:spcBef>
                          <a:spcPts val="300"/>
                        </a:spcBef>
                        <a:spcAft>
                          <a:spcPts val="300"/>
                        </a:spcAft>
                        <a:tabLst>
                          <a:tab pos="1452880" algn="l"/>
                        </a:tabLst>
                      </a:pPr>
                      <a:r>
                        <a:rPr lang="it-IT" sz="1800">
                          <a:effectLst/>
                        </a:rPr>
                        <a:t>Đặt tần số công tác, số “6”, chữ cái “M, N O”</a:t>
                      </a:r>
                      <a:endParaRPr lang="vi-VN" sz="1800">
                        <a:effectLst/>
                        <a:latin typeface="Times New Roman"/>
                        <a:ea typeface="Times New Roman"/>
                      </a:endParaRPr>
                    </a:p>
                  </a:txBody>
                  <a:tcPr marL="46244" marR="46244" marT="0" marB="0" anchor="ctr"/>
                </a:tc>
                <a:extLst>
                  <a:ext uri="{0D108BD9-81ED-4DB2-BD59-A6C34878D82A}">
                    <a16:rowId xmlns:a16="http://schemas.microsoft.com/office/drawing/2014/main" xmlns="" val="10013"/>
                  </a:ext>
                </a:extLst>
              </a:tr>
              <a:tr h="373444">
                <a:tc>
                  <a:txBody>
                    <a:bodyPr/>
                    <a:lstStyle/>
                    <a:p>
                      <a:pPr algn="ctr">
                        <a:spcBef>
                          <a:spcPts val="300"/>
                        </a:spcBef>
                        <a:spcAft>
                          <a:spcPts val="300"/>
                        </a:spcAft>
                        <a:tabLst>
                          <a:tab pos="1452880" algn="l"/>
                        </a:tabLst>
                      </a:pPr>
                      <a:r>
                        <a:rPr lang="it-IT" sz="1800">
                          <a:effectLst/>
                        </a:rPr>
                        <a:t>14</a:t>
                      </a:r>
                      <a:endParaRPr lang="vi-VN" sz="180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endParaRPr lang="it-IT" sz="1800">
                        <a:solidFill>
                          <a:srgbClr val="000000"/>
                        </a:solidFill>
                        <a:effectLst/>
                        <a:latin typeface="Times New Roman"/>
                        <a:ea typeface="Times New Roman"/>
                      </a:endParaRPr>
                    </a:p>
                  </a:txBody>
                  <a:tcPr marL="46244" marR="46244" marT="0" marB="0" anchor="ctr"/>
                </a:tc>
                <a:tc>
                  <a:txBody>
                    <a:bodyPr/>
                    <a:lstStyle/>
                    <a:p>
                      <a:pPr algn="just">
                        <a:spcBef>
                          <a:spcPts val="300"/>
                        </a:spcBef>
                        <a:spcAft>
                          <a:spcPts val="300"/>
                        </a:spcAft>
                        <a:tabLst>
                          <a:tab pos="1452880" algn="l"/>
                        </a:tabLst>
                      </a:pPr>
                      <a:r>
                        <a:rPr lang="it-IT" sz="1800">
                          <a:effectLst/>
                        </a:rPr>
                        <a:t>Chọn kênh, số “7”, chữ cái “P, Q, R, S”</a:t>
                      </a:r>
                      <a:endParaRPr lang="vi-VN" sz="1800">
                        <a:effectLst/>
                        <a:latin typeface="Times New Roman"/>
                        <a:ea typeface="Times New Roman"/>
                      </a:endParaRPr>
                    </a:p>
                  </a:txBody>
                  <a:tcPr marL="46244" marR="46244" marT="0" marB="0" anchor="ctr"/>
                </a:tc>
                <a:extLst>
                  <a:ext uri="{0D108BD9-81ED-4DB2-BD59-A6C34878D82A}">
                    <a16:rowId xmlns:a16="http://schemas.microsoft.com/office/drawing/2014/main" xmlns="" val="10014"/>
                  </a:ext>
                </a:extLst>
              </a:tr>
              <a:tr h="444038">
                <a:tc>
                  <a:txBody>
                    <a:bodyPr/>
                    <a:lstStyle/>
                    <a:p>
                      <a:pPr algn="ctr">
                        <a:spcBef>
                          <a:spcPts val="300"/>
                        </a:spcBef>
                        <a:spcAft>
                          <a:spcPts val="300"/>
                        </a:spcAft>
                        <a:tabLst>
                          <a:tab pos="1452880" algn="l"/>
                        </a:tabLst>
                      </a:pPr>
                      <a:r>
                        <a:rPr lang="it-IT" sz="1800">
                          <a:effectLst/>
                        </a:rPr>
                        <a:t>15</a:t>
                      </a:r>
                      <a:endParaRPr lang="vi-VN" sz="180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endParaRPr lang="it-IT" sz="1800">
                        <a:solidFill>
                          <a:srgbClr val="000000"/>
                        </a:solidFill>
                        <a:effectLst/>
                        <a:latin typeface="Times New Roman"/>
                        <a:ea typeface="Times New Roman"/>
                      </a:endParaRPr>
                    </a:p>
                  </a:txBody>
                  <a:tcPr marL="46244" marR="46244" marT="0" marB="0" anchor="ctr"/>
                </a:tc>
                <a:tc>
                  <a:txBody>
                    <a:bodyPr/>
                    <a:lstStyle/>
                    <a:p>
                      <a:pPr algn="just">
                        <a:spcBef>
                          <a:spcPts val="300"/>
                        </a:spcBef>
                        <a:spcAft>
                          <a:spcPts val="300"/>
                        </a:spcAft>
                        <a:tabLst>
                          <a:tab pos="1452880" algn="l"/>
                        </a:tabLst>
                      </a:pPr>
                      <a:r>
                        <a:rPr lang="it-IT" sz="1800">
                          <a:effectLst/>
                        </a:rPr>
                        <a:t>Cài đặt âm báo tin nhắn, số “8”, chữ cái “T, V, U”</a:t>
                      </a:r>
                      <a:endParaRPr lang="vi-VN" sz="1800">
                        <a:effectLst/>
                        <a:latin typeface="Times New Roman"/>
                        <a:ea typeface="Times New Roman"/>
                      </a:endParaRPr>
                    </a:p>
                  </a:txBody>
                  <a:tcPr marL="46244" marR="46244" marT="0" marB="0" anchor="ctr"/>
                </a:tc>
                <a:extLst>
                  <a:ext uri="{0D108BD9-81ED-4DB2-BD59-A6C34878D82A}">
                    <a16:rowId xmlns:a16="http://schemas.microsoft.com/office/drawing/2014/main" xmlns="" val="10015"/>
                  </a:ext>
                </a:extLst>
              </a:tr>
              <a:tr h="383296">
                <a:tc>
                  <a:txBody>
                    <a:bodyPr/>
                    <a:lstStyle/>
                    <a:p>
                      <a:pPr algn="ctr">
                        <a:spcBef>
                          <a:spcPts val="300"/>
                        </a:spcBef>
                        <a:spcAft>
                          <a:spcPts val="300"/>
                        </a:spcAft>
                        <a:tabLst>
                          <a:tab pos="1452880" algn="l"/>
                        </a:tabLst>
                      </a:pPr>
                      <a:r>
                        <a:rPr lang="it-IT" sz="1800">
                          <a:effectLst/>
                        </a:rPr>
                        <a:t>16</a:t>
                      </a:r>
                      <a:endParaRPr lang="vi-VN" sz="1800">
                        <a:effectLst/>
                        <a:latin typeface="Times New Roman"/>
                        <a:ea typeface="Times New Roman"/>
                      </a:endParaRPr>
                    </a:p>
                  </a:txBody>
                  <a:tcPr marL="46244" marR="46244" marT="0" marB="0" anchor="ctr"/>
                </a:tc>
                <a:tc>
                  <a:txBody>
                    <a:bodyPr/>
                    <a:lstStyle/>
                    <a:p>
                      <a:pPr algn="ctr">
                        <a:spcBef>
                          <a:spcPts val="300"/>
                        </a:spcBef>
                        <a:spcAft>
                          <a:spcPts val="300"/>
                        </a:spcAft>
                        <a:tabLst>
                          <a:tab pos="1452880" algn="l"/>
                        </a:tabLst>
                      </a:pPr>
                      <a:endParaRPr lang="it-IT" sz="1800" dirty="0">
                        <a:solidFill>
                          <a:srgbClr val="000000"/>
                        </a:solidFill>
                        <a:effectLst/>
                        <a:latin typeface="Times New Roman"/>
                        <a:ea typeface="Times New Roman"/>
                      </a:endParaRPr>
                    </a:p>
                  </a:txBody>
                  <a:tcPr marL="46244" marR="46244" marT="0" marB="0" anchor="ctr"/>
                </a:tc>
                <a:tc>
                  <a:txBody>
                    <a:bodyPr/>
                    <a:lstStyle/>
                    <a:p>
                      <a:pPr algn="just">
                        <a:spcBef>
                          <a:spcPts val="300"/>
                        </a:spcBef>
                        <a:spcAft>
                          <a:spcPts val="300"/>
                        </a:spcAft>
                        <a:tabLst>
                          <a:tab pos="1452880" algn="l"/>
                        </a:tabLst>
                      </a:pPr>
                      <a:r>
                        <a:rPr lang="it-IT" sz="1800" dirty="0">
                          <a:effectLst/>
                        </a:rPr>
                        <a:t>Chọn chế độ nói thầm, số “9”, chữ cái “W, X, Y, Z”</a:t>
                      </a:r>
                      <a:endParaRPr lang="vi-VN" sz="1800" dirty="0">
                        <a:effectLst/>
                        <a:latin typeface="Times New Roman"/>
                        <a:ea typeface="Times New Roman"/>
                      </a:endParaRPr>
                    </a:p>
                  </a:txBody>
                  <a:tcPr marL="46244" marR="46244" marT="0" marB="0" anchor="ctr"/>
                </a:tc>
                <a:extLst>
                  <a:ext uri="{0D108BD9-81ED-4DB2-BD59-A6C34878D82A}">
                    <a16:rowId xmlns:a16="http://schemas.microsoft.com/office/drawing/2014/main" xmlns="" val="10016"/>
                  </a:ext>
                </a:extLst>
              </a:tr>
            </a:tbl>
          </a:graphicData>
        </a:graphic>
      </p:graphicFrame>
      <p:pic>
        <p:nvPicPr>
          <p:cNvPr id="657424" name="Picture 16"/>
          <p:cNvPicPr>
            <a:picLocks noChangeAspect="1" noChangeArrowheads="1"/>
          </p:cNvPicPr>
          <p:nvPr/>
        </p:nvPicPr>
        <p:blipFill>
          <a:blip r:embed="rId3">
            <a:lum bright="60000"/>
            <a:grayscl/>
            <a:extLst>
              <a:ext uri="{28A0092B-C50C-407E-A947-70E740481C1C}">
                <a14:useLocalDpi xmlns:a14="http://schemas.microsoft.com/office/drawing/2010/main" val="0"/>
              </a:ext>
            </a:extLst>
          </a:blip>
          <a:srcRect/>
          <a:stretch>
            <a:fillRect/>
          </a:stretch>
        </p:blipFill>
        <p:spPr bwMode="auto">
          <a:xfrm>
            <a:off x="1908968" y="777936"/>
            <a:ext cx="401638" cy="401638"/>
          </a:xfrm>
          <a:prstGeom prst="rect">
            <a:avLst/>
          </a:prstGeom>
          <a:noFill/>
          <a:extLst>
            <a:ext uri="{909E8E84-426E-40DD-AFC4-6F175D3DCCD1}">
              <a14:hiddenFill xmlns:a14="http://schemas.microsoft.com/office/drawing/2010/main">
                <a:solidFill>
                  <a:srgbClr val="FFFFFF"/>
                </a:solidFill>
              </a14:hiddenFill>
            </a:ext>
          </a:extLst>
        </p:spPr>
      </p:pic>
      <p:pic>
        <p:nvPicPr>
          <p:cNvPr id="657423" name="Picture 15"/>
          <p:cNvPicPr>
            <a:picLocks noChangeAspect="1" noChangeArrowheads="1"/>
          </p:cNvPicPr>
          <p:nvPr/>
        </p:nvPicPr>
        <p:blipFill>
          <a:blip r:embed="rId4">
            <a:lum bright="60000"/>
            <a:extLst>
              <a:ext uri="{28A0092B-C50C-407E-A947-70E740481C1C}">
                <a14:useLocalDpi xmlns:a14="http://schemas.microsoft.com/office/drawing/2010/main" val="0"/>
              </a:ext>
            </a:extLst>
          </a:blip>
          <a:srcRect/>
          <a:stretch>
            <a:fillRect/>
          </a:stretch>
        </p:blipFill>
        <p:spPr bwMode="auto">
          <a:xfrm>
            <a:off x="1192212" y="1125468"/>
            <a:ext cx="415925" cy="415925"/>
          </a:xfrm>
          <a:prstGeom prst="rect">
            <a:avLst/>
          </a:prstGeom>
          <a:noFill/>
          <a:extLst>
            <a:ext uri="{909E8E84-426E-40DD-AFC4-6F175D3DCCD1}">
              <a14:hiddenFill xmlns:a14="http://schemas.microsoft.com/office/drawing/2010/main">
                <a:solidFill>
                  <a:srgbClr val="FFFFFF"/>
                </a:solidFill>
              </a14:hiddenFill>
            </a:ext>
          </a:extLst>
        </p:spPr>
      </p:pic>
      <p:pic>
        <p:nvPicPr>
          <p:cNvPr id="657422" name="Picture 14"/>
          <p:cNvPicPr>
            <a:picLocks noChangeAspect="1" noChangeArrowheads="1"/>
          </p:cNvPicPr>
          <p:nvPr/>
        </p:nvPicPr>
        <p:blipFill>
          <a:blip r:embed="rId5">
            <a:lum bright="60000"/>
            <a:extLst>
              <a:ext uri="{28A0092B-C50C-407E-A947-70E740481C1C}">
                <a14:useLocalDpi xmlns:a14="http://schemas.microsoft.com/office/drawing/2010/main" val="0"/>
              </a:ext>
            </a:extLst>
          </a:blip>
          <a:srcRect/>
          <a:stretch>
            <a:fillRect/>
          </a:stretch>
        </p:blipFill>
        <p:spPr bwMode="auto">
          <a:xfrm>
            <a:off x="1889124" y="1446343"/>
            <a:ext cx="415925" cy="415925"/>
          </a:xfrm>
          <a:prstGeom prst="rect">
            <a:avLst/>
          </a:prstGeom>
          <a:noFill/>
          <a:extLst>
            <a:ext uri="{909E8E84-426E-40DD-AFC4-6F175D3DCCD1}">
              <a14:hiddenFill xmlns:a14="http://schemas.microsoft.com/office/drawing/2010/main">
                <a:solidFill>
                  <a:srgbClr val="FFFFFF"/>
                </a:solidFill>
              </a14:hiddenFill>
            </a:ext>
          </a:extLst>
        </p:spPr>
      </p:pic>
      <p:pic>
        <p:nvPicPr>
          <p:cNvPr id="657421" name="Picture 13"/>
          <p:cNvPicPr>
            <a:picLocks noChangeAspect="1" noChangeArrowheads="1"/>
          </p:cNvPicPr>
          <p:nvPr/>
        </p:nvPicPr>
        <p:blipFill>
          <a:blip r:embed="rId6">
            <a:lum bright="60000"/>
            <a:extLst>
              <a:ext uri="{28A0092B-C50C-407E-A947-70E740481C1C}">
                <a14:useLocalDpi xmlns:a14="http://schemas.microsoft.com/office/drawing/2010/main" val="0"/>
              </a:ext>
            </a:extLst>
          </a:blip>
          <a:srcRect/>
          <a:stretch>
            <a:fillRect/>
          </a:stretch>
        </p:blipFill>
        <p:spPr bwMode="auto">
          <a:xfrm>
            <a:off x="1192213" y="1862268"/>
            <a:ext cx="415925" cy="415925"/>
          </a:xfrm>
          <a:prstGeom prst="rect">
            <a:avLst/>
          </a:prstGeom>
          <a:noFill/>
          <a:extLst>
            <a:ext uri="{909E8E84-426E-40DD-AFC4-6F175D3DCCD1}">
              <a14:hiddenFill xmlns:a14="http://schemas.microsoft.com/office/drawing/2010/main">
                <a:solidFill>
                  <a:srgbClr val="FFFFFF"/>
                </a:solidFill>
              </a14:hiddenFill>
            </a:ext>
          </a:extLst>
        </p:spPr>
      </p:pic>
      <p:pic>
        <p:nvPicPr>
          <p:cNvPr id="657420" name="Picture 12"/>
          <p:cNvPicPr>
            <a:picLocks noChangeAspect="1" noChangeArrowheads="1"/>
          </p:cNvPicPr>
          <p:nvPr/>
        </p:nvPicPr>
        <p:blipFill>
          <a:blip r:embed="rId7">
            <a:lum bright="60000"/>
            <a:extLst>
              <a:ext uri="{28A0092B-C50C-407E-A947-70E740481C1C}">
                <a14:useLocalDpi xmlns:a14="http://schemas.microsoft.com/office/drawing/2010/main" val="0"/>
              </a:ext>
            </a:extLst>
          </a:blip>
          <a:srcRect/>
          <a:stretch>
            <a:fillRect/>
          </a:stretch>
        </p:blipFill>
        <p:spPr bwMode="auto">
          <a:xfrm>
            <a:off x="1889125" y="2163607"/>
            <a:ext cx="415925" cy="415925"/>
          </a:xfrm>
          <a:prstGeom prst="rect">
            <a:avLst/>
          </a:prstGeom>
          <a:noFill/>
          <a:extLst>
            <a:ext uri="{909E8E84-426E-40DD-AFC4-6F175D3DCCD1}">
              <a14:hiddenFill xmlns:a14="http://schemas.microsoft.com/office/drawing/2010/main">
                <a:solidFill>
                  <a:srgbClr val="FFFFFF"/>
                </a:solidFill>
              </a14:hiddenFill>
            </a:ext>
          </a:extLst>
        </p:spPr>
      </p:pic>
      <p:pic>
        <p:nvPicPr>
          <p:cNvPr id="657419" name="Picture 11"/>
          <p:cNvPicPr>
            <a:picLocks noChangeAspect="1" noChangeArrowheads="1"/>
          </p:cNvPicPr>
          <p:nvPr/>
        </p:nvPicPr>
        <p:blipFill>
          <a:blip r:embed="rId8">
            <a:lum bright="60000"/>
            <a:extLst>
              <a:ext uri="{28A0092B-C50C-407E-A947-70E740481C1C}">
                <a14:useLocalDpi xmlns:a14="http://schemas.microsoft.com/office/drawing/2010/main" val="0"/>
              </a:ext>
            </a:extLst>
          </a:blip>
          <a:srcRect/>
          <a:stretch>
            <a:fillRect/>
          </a:stretch>
        </p:blipFill>
        <p:spPr bwMode="auto">
          <a:xfrm>
            <a:off x="1203325" y="2579532"/>
            <a:ext cx="404813" cy="404813"/>
          </a:xfrm>
          <a:prstGeom prst="rect">
            <a:avLst/>
          </a:prstGeom>
          <a:noFill/>
          <a:extLst>
            <a:ext uri="{909E8E84-426E-40DD-AFC4-6F175D3DCCD1}">
              <a14:hiddenFill xmlns:a14="http://schemas.microsoft.com/office/drawing/2010/main">
                <a:solidFill>
                  <a:srgbClr val="FFFFFF"/>
                </a:solidFill>
              </a14:hiddenFill>
            </a:ext>
          </a:extLst>
        </p:spPr>
      </p:pic>
      <p:pic>
        <p:nvPicPr>
          <p:cNvPr id="657418" name="Picture 10"/>
          <p:cNvPicPr>
            <a:picLocks noChangeAspect="1" noChangeArrowheads="1"/>
          </p:cNvPicPr>
          <p:nvPr/>
        </p:nvPicPr>
        <p:blipFill>
          <a:blip r:embed="rId9">
            <a:lum bright="60000"/>
            <a:extLst>
              <a:ext uri="{28A0092B-C50C-407E-A947-70E740481C1C}">
                <a14:useLocalDpi xmlns:a14="http://schemas.microsoft.com/office/drawing/2010/main" val="0"/>
              </a:ext>
            </a:extLst>
          </a:blip>
          <a:srcRect/>
          <a:stretch>
            <a:fillRect/>
          </a:stretch>
        </p:blipFill>
        <p:spPr bwMode="auto">
          <a:xfrm>
            <a:off x="1903412" y="2858755"/>
            <a:ext cx="401638" cy="401638"/>
          </a:xfrm>
          <a:prstGeom prst="rect">
            <a:avLst/>
          </a:prstGeom>
          <a:noFill/>
          <a:extLst>
            <a:ext uri="{909E8E84-426E-40DD-AFC4-6F175D3DCCD1}">
              <a14:hiddenFill xmlns:a14="http://schemas.microsoft.com/office/drawing/2010/main">
                <a:solidFill>
                  <a:srgbClr val="FFFFFF"/>
                </a:solidFill>
              </a14:hiddenFill>
            </a:ext>
          </a:extLst>
        </p:spPr>
      </p:pic>
      <p:pic>
        <p:nvPicPr>
          <p:cNvPr id="657417" name="Picture 9"/>
          <p:cNvPicPr>
            <a:picLocks noChangeAspect="1" noChangeArrowheads="1"/>
          </p:cNvPicPr>
          <p:nvPr/>
        </p:nvPicPr>
        <p:blipFill>
          <a:blip r:embed="rId10">
            <a:lum bright="60000"/>
            <a:extLst>
              <a:ext uri="{28A0092B-C50C-407E-A947-70E740481C1C}">
                <a14:useLocalDpi xmlns:a14="http://schemas.microsoft.com/office/drawing/2010/main" val="0"/>
              </a:ext>
            </a:extLst>
          </a:blip>
          <a:srcRect/>
          <a:stretch>
            <a:fillRect/>
          </a:stretch>
        </p:blipFill>
        <p:spPr bwMode="auto">
          <a:xfrm>
            <a:off x="1203325" y="3247231"/>
            <a:ext cx="422275" cy="422275"/>
          </a:xfrm>
          <a:prstGeom prst="rect">
            <a:avLst/>
          </a:prstGeom>
          <a:noFill/>
          <a:extLst>
            <a:ext uri="{909E8E84-426E-40DD-AFC4-6F175D3DCCD1}">
              <a14:hiddenFill xmlns:a14="http://schemas.microsoft.com/office/drawing/2010/main">
                <a:solidFill>
                  <a:srgbClr val="FFFFFF"/>
                </a:solidFill>
              </a14:hiddenFill>
            </a:ext>
          </a:extLst>
        </p:spPr>
      </p:pic>
      <p:pic>
        <p:nvPicPr>
          <p:cNvPr id="657416" name="Picture 8"/>
          <p:cNvPicPr>
            <a:picLocks noChangeAspect="1" noChangeArrowheads="1"/>
          </p:cNvPicPr>
          <p:nvPr/>
        </p:nvPicPr>
        <p:blipFill>
          <a:blip r:embed="rId11">
            <a:lum bright="60000"/>
            <a:extLst>
              <a:ext uri="{28A0092B-C50C-407E-A947-70E740481C1C}">
                <a14:useLocalDpi xmlns:a14="http://schemas.microsoft.com/office/drawing/2010/main" val="0"/>
              </a:ext>
            </a:extLst>
          </a:blip>
          <a:srcRect/>
          <a:stretch>
            <a:fillRect/>
          </a:stretch>
        </p:blipFill>
        <p:spPr bwMode="auto">
          <a:xfrm>
            <a:off x="1908175" y="3521537"/>
            <a:ext cx="403225" cy="412750"/>
          </a:xfrm>
          <a:prstGeom prst="rect">
            <a:avLst/>
          </a:prstGeom>
          <a:noFill/>
          <a:extLst>
            <a:ext uri="{909E8E84-426E-40DD-AFC4-6F175D3DCCD1}">
              <a14:hiddenFill xmlns:a14="http://schemas.microsoft.com/office/drawing/2010/main">
                <a:solidFill>
                  <a:srgbClr val="FFFFFF"/>
                </a:solidFill>
              </a14:hiddenFill>
            </a:ext>
          </a:extLst>
        </p:spPr>
      </p:pic>
      <p:pic>
        <p:nvPicPr>
          <p:cNvPr id="657415" name="Picture 7"/>
          <p:cNvPicPr>
            <a:picLocks noChangeAspect="1" noChangeArrowheads="1"/>
          </p:cNvPicPr>
          <p:nvPr/>
        </p:nvPicPr>
        <p:blipFill>
          <a:blip r:embed="rId12">
            <a:lum bright="60000"/>
            <a:extLst>
              <a:ext uri="{28A0092B-C50C-407E-A947-70E740481C1C}">
                <a14:useLocalDpi xmlns:a14="http://schemas.microsoft.com/office/drawing/2010/main" val="0"/>
              </a:ext>
            </a:extLst>
          </a:blip>
          <a:srcRect/>
          <a:stretch>
            <a:fillRect/>
          </a:stretch>
        </p:blipFill>
        <p:spPr bwMode="auto">
          <a:xfrm>
            <a:off x="1219200" y="3957033"/>
            <a:ext cx="398463" cy="406400"/>
          </a:xfrm>
          <a:prstGeom prst="rect">
            <a:avLst/>
          </a:prstGeom>
          <a:noFill/>
          <a:extLst>
            <a:ext uri="{909E8E84-426E-40DD-AFC4-6F175D3DCCD1}">
              <a14:hiddenFill xmlns:a14="http://schemas.microsoft.com/office/drawing/2010/main">
                <a:solidFill>
                  <a:srgbClr val="FFFFFF"/>
                </a:solidFill>
              </a14:hiddenFill>
            </a:ext>
          </a:extLst>
        </p:spPr>
      </p:pic>
      <p:pic>
        <p:nvPicPr>
          <p:cNvPr id="657414" name="Picture 6"/>
          <p:cNvPicPr>
            <a:picLocks noChangeAspect="1" noChangeArrowheads="1"/>
          </p:cNvPicPr>
          <p:nvPr/>
        </p:nvPicPr>
        <p:blipFill>
          <a:blip r:embed="rId13">
            <a:lum bright="60000"/>
            <a:extLst>
              <a:ext uri="{28A0092B-C50C-407E-A947-70E740481C1C}">
                <a14:useLocalDpi xmlns:a14="http://schemas.microsoft.com/office/drawing/2010/main" val="0"/>
              </a:ext>
            </a:extLst>
          </a:blip>
          <a:srcRect/>
          <a:stretch>
            <a:fillRect/>
          </a:stretch>
        </p:blipFill>
        <p:spPr bwMode="auto">
          <a:xfrm>
            <a:off x="1903412" y="4340687"/>
            <a:ext cx="404813" cy="414338"/>
          </a:xfrm>
          <a:prstGeom prst="rect">
            <a:avLst/>
          </a:prstGeom>
          <a:noFill/>
          <a:extLst>
            <a:ext uri="{909E8E84-426E-40DD-AFC4-6F175D3DCCD1}">
              <a14:hiddenFill xmlns:a14="http://schemas.microsoft.com/office/drawing/2010/main">
                <a:solidFill>
                  <a:srgbClr val="FFFFFF"/>
                </a:solidFill>
              </a14:hiddenFill>
            </a:ext>
          </a:extLst>
        </p:spPr>
      </p:pic>
      <p:pic>
        <p:nvPicPr>
          <p:cNvPr id="657413" name="Picture 5"/>
          <p:cNvPicPr>
            <a:picLocks noChangeAspect="1" noChangeArrowheads="1"/>
          </p:cNvPicPr>
          <p:nvPr/>
        </p:nvPicPr>
        <p:blipFill>
          <a:blip r:embed="rId14">
            <a:lum bright="60000"/>
            <a:extLst>
              <a:ext uri="{28A0092B-C50C-407E-A947-70E740481C1C}">
                <a14:useLocalDpi xmlns:a14="http://schemas.microsoft.com/office/drawing/2010/main" val="0"/>
              </a:ext>
            </a:extLst>
          </a:blip>
          <a:srcRect/>
          <a:stretch>
            <a:fillRect/>
          </a:stretch>
        </p:blipFill>
        <p:spPr bwMode="auto">
          <a:xfrm>
            <a:off x="1219200" y="4741377"/>
            <a:ext cx="406400" cy="406400"/>
          </a:xfrm>
          <a:prstGeom prst="rect">
            <a:avLst/>
          </a:prstGeom>
          <a:noFill/>
          <a:extLst>
            <a:ext uri="{909E8E84-426E-40DD-AFC4-6F175D3DCCD1}">
              <a14:hiddenFill xmlns:a14="http://schemas.microsoft.com/office/drawing/2010/main">
                <a:solidFill>
                  <a:srgbClr val="FFFFFF"/>
                </a:solidFill>
              </a14:hiddenFill>
            </a:ext>
          </a:extLst>
        </p:spPr>
      </p:pic>
      <p:pic>
        <p:nvPicPr>
          <p:cNvPr id="657412" name="Picture 4"/>
          <p:cNvPicPr>
            <a:picLocks noChangeAspect="1" noChangeArrowheads="1"/>
          </p:cNvPicPr>
          <p:nvPr/>
        </p:nvPicPr>
        <p:blipFill>
          <a:blip r:embed="rId15">
            <a:lum bright="60000"/>
            <a:extLst>
              <a:ext uri="{28A0092B-C50C-407E-A947-70E740481C1C}">
                <a14:useLocalDpi xmlns:a14="http://schemas.microsoft.com/office/drawing/2010/main" val="0"/>
              </a:ext>
            </a:extLst>
          </a:blip>
          <a:srcRect/>
          <a:stretch>
            <a:fillRect/>
          </a:stretch>
        </p:blipFill>
        <p:spPr bwMode="auto">
          <a:xfrm>
            <a:off x="1905000" y="5052727"/>
            <a:ext cx="403225" cy="412750"/>
          </a:xfrm>
          <a:prstGeom prst="rect">
            <a:avLst/>
          </a:prstGeom>
          <a:noFill/>
          <a:extLst>
            <a:ext uri="{909E8E84-426E-40DD-AFC4-6F175D3DCCD1}">
              <a14:hiddenFill xmlns:a14="http://schemas.microsoft.com/office/drawing/2010/main">
                <a:solidFill>
                  <a:srgbClr val="FFFFFF"/>
                </a:solidFill>
              </a14:hiddenFill>
            </a:ext>
          </a:extLst>
        </p:spPr>
      </p:pic>
      <p:pic>
        <p:nvPicPr>
          <p:cNvPr id="657411" name="Picture 3"/>
          <p:cNvPicPr>
            <a:picLocks noChangeAspect="1" noChangeArrowheads="1"/>
          </p:cNvPicPr>
          <p:nvPr/>
        </p:nvPicPr>
        <p:blipFill>
          <a:blip r:embed="rId16">
            <a:lum bright="60000"/>
            <a:extLst>
              <a:ext uri="{28A0092B-C50C-407E-A947-70E740481C1C}">
                <a14:useLocalDpi xmlns:a14="http://schemas.microsoft.com/office/drawing/2010/main" val="0"/>
              </a:ext>
            </a:extLst>
          </a:blip>
          <a:srcRect/>
          <a:stretch>
            <a:fillRect/>
          </a:stretch>
        </p:blipFill>
        <p:spPr bwMode="auto">
          <a:xfrm>
            <a:off x="1219200" y="5465477"/>
            <a:ext cx="428625" cy="428625"/>
          </a:xfrm>
          <a:prstGeom prst="rect">
            <a:avLst/>
          </a:prstGeom>
          <a:noFill/>
          <a:extLst>
            <a:ext uri="{909E8E84-426E-40DD-AFC4-6F175D3DCCD1}">
              <a14:hiddenFill xmlns:a14="http://schemas.microsoft.com/office/drawing/2010/main">
                <a:solidFill>
                  <a:srgbClr val="FFFFFF"/>
                </a:solidFill>
              </a14:hiddenFill>
            </a:ext>
          </a:extLst>
        </p:spPr>
      </p:pic>
      <p:pic>
        <p:nvPicPr>
          <p:cNvPr id="657410" name="Picture 2"/>
          <p:cNvPicPr>
            <a:picLocks noChangeAspect="1" noChangeArrowheads="1"/>
          </p:cNvPicPr>
          <p:nvPr/>
        </p:nvPicPr>
        <p:blipFill>
          <a:blip r:embed="rId17">
            <a:lum bright="60000"/>
            <a:extLst>
              <a:ext uri="{28A0092B-C50C-407E-A947-70E740481C1C}">
                <a14:useLocalDpi xmlns:a14="http://schemas.microsoft.com/office/drawing/2010/main" val="0"/>
              </a:ext>
            </a:extLst>
          </a:blip>
          <a:srcRect/>
          <a:stretch>
            <a:fillRect/>
          </a:stretch>
        </p:blipFill>
        <p:spPr bwMode="auto">
          <a:xfrm>
            <a:off x="1905000" y="5894102"/>
            <a:ext cx="406400" cy="415925"/>
          </a:xfrm>
          <a:prstGeom prst="rect">
            <a:avLst/>
          </a:prstGeom>
          <a:noFill/>
          <a:extLst>
            <a:ext uri="{909E8E84-426E-40DD-AFC4-6F175D3DCCD1}">
              <a14:hiddenFill xmlns:a14="http://schemas.microsoft.com/office/drawing/2010/main">
                <a:solidFill>
                  <a:srgbClr val="FFFFFF"/>
                </a:solidFill>
              </a14:hiddenFill>
            </a:ext>
          </a:extLst>
        </p:spPr>
      </p:pic>
      <p:pic>
        <p:nvPicPr>
          <p:cNvPr id="657409" name="Picture 1"/>
          <p:cNvPicPr>
            <a:picLocks noChangeAspect="1" noChangeArrowheads="1"/>
          </p:cNvPicPr>
          <p:nvPr/>
        </p:nvPicPr>
        <p:blipFill>
          <a:blip r:embed="rId18">
            <a:lum bright="60000"/>
            <a:extLst>
              <a:ext uri="{28A0092B-C50C-407E-A947-70E740481C1C}">
                <a14:useLocalDpi xmlns:a14="http://schemas.microsoft.com/office/drawing/2010/main" val="0"/>
              </a:ext>
            </a:extLst>
          </a:blip>
          <a:srcRect/>
          <a:stretch>
            <a:fillRect/>
          </a:stretch>
        </p:blipFill>
        <p:spPr bwMode="auto">
          <a:xfrm>
            <a:off x="1219200" y="6310027"/>
            <a:ext cx="406400" cy="414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8"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4" name="Date Placeholder 3"/>
          <p:cNvSpPr>
            <a:spLocks noGrp="1"/>
          </p:cNvSpPr>
          <p:nvPr>
            <p:ph type="dt" sz="half" idx="10"/>
          </p:nvPr>
        </p:nvSpPr>
        <p:spPr>
          <a:xfrm>
            <a:off x="0" y="6492875"/>
            <a:ext cx="2133600" cy="365125"/>
          </a:xfrm>
        </p:spPr>
        <p:txBody>
          <a:bodyPr/>
          <a:lstStyle/>
          <a:p>
            <a:fld id="{34D55A29-BEEB-45CF-AB52-5BCC210CCCD4}" type="datetime1">
              <a:rPr lang="en-US" smtClean="0"/>
              <a:pPr/>
              <a:t>1/9/2018</a:t>
            </a:fld>
            <a:endParaRPr lang="en-US" dirty="0"/>
          </a:p>
        </p:txBody>
      </p:sp>
      <p:sp>
        <p:nvSpPr>
          <p:cNvPr id="6" name="Rectangle 5"/>
          <p:cNvSpPr/>
          <p:nvPr/>
        </p:nvSpPr>
        <p:spPr>
          <a:xfrm>
            <a:off x="228600" y="304800"/>
            <a:ext cx="8915400" cy="3200876"/>
          </a:xfrm>
          <a:prstGeom prst="rect">
            <a:avLst/>
          </a:prstGeom>
        </p:spPr>
        <p:txBody>
          <a:bodyPr wrap="square">
            <a:spAutoFit/>
          </a:bodyPr>
          <a:lstStyle/>
          <a:p>
            <a:r>
              <a:rPr lang="it-IT" sz="2400" b="1" dirty="0">
                <a:solidFill>
                  <a:srgbClr val="FF0000"/>
                </a:solidFill>
                <a:latin typeface="Times New Roman" pitchFamily="18" charset="0"/>
                <a:cs typeface="Times New Roman" pitchFamily="18" charset="0"/>
              </a:rPr>
              <a:t>2. Nguồn điện</a:t>
            </a:r>
            <a:endParaRPr lang="vi-VN" sz="2400" dirty="0">
              <a:solidFill>
                <a:srgbClr val="FF0000"/>
              </a:solidFill>
              <a:latin typeface="Times New Roman" pitchFamily="18" charset="0"/>
              <a:cs typeface="Times New Roman" pitchFamily="18" charset="0"/>
            </a:endParaRPr>
          </a:p>
          <a:p>
            <a:r>
              <a:rPr lang="en-US" altLang="en-US" b="1" dirty="0">
                <a:solidFill>
                  <a:srgbClr val="0000FF"/>
                </a:solidFill>
                <a:latin typeface="Times New Roman" pitchFamily="18" charset="0"/>
                <a:cs typeface="Times New Roman" pitchFamily="18" charset="0"/>
              </a:rPr>
              <a:t>* </a:t>
            </a:r>
            <a:r>
              <a:rPr lang="it-IT" dirty="0">
                <a:solidFill>
                  <a:srgbClr val="0000FF"/>
                </a:solidFill>
                <a:latin typeface="Times New Roman" pitchFamily="18" charset="0"/>
                <a:cs typeface="Times New Roman" pitchFamily="18" charset="0"/>
              </a:rPr>
              <a:t>Máy VRH-811/S được trang bị 02 pin, với mỗi pin dung lượng 3000 mAh, điện áp 14,4 VDC, thời gian sử dụng trung bình của mỗi pin khoảng 5 giờ (với tỉ lệ thu/phát là 3/1).</a:t>
            </a:r>
            <a:endParaRPr lang="vi-VN" dirty="0">
              <a:solidFill>
                <a:srgbClr val="0000FF"/>
              </a:solidFill>
              <a:latin typeface="Times New Roman" pitchFamily="18" charset="0"/>
              <a:cs typeface="Times New Roman" pitchFamily="18" charset="0"/>
            </a:endParaRPr>
          </a:p>
          <a:p>
            <a:r>
              <a:rPr lang="it-IT" dirty="0">
                <a:solidFill>
                  <a:srgbClr val="0000FF"/>
                </a:solidFill>
                <a:latin typeface="Times New Roman" pitchFamily="18" charset="0"/>
                <a:cs typeface="Times New Roman" pitchFamily="18" charset="0"/>
              </a:rPr>
              <a:t>* Sau mỗi phút máy lại tự động cập nhật mức điện áp của pin lên màn hình chính. Nếu mức pin yếu (cụ thể là &lt; 5%) thì sẽ xuất hiện cảnh báo yêu cầu sạc pin và dừng lại không cho người dùng thao tác thêm. Sạc pin cho máy thu phát được mô tả như hình 2.3.</a:t>
            </a:r>
            <a:endParaRPr lang="vi-VN" dirty="0">
              <a:solidFill>
                <a:srgbClr val="0000FF"/>
              </a:solidFill>
              <a:latin typeface="Times New Roman" pitchFamily="18" charset="0"/>
              <a:cs typeface="Times New Roman" pitchFamily="18" charset="0"/>
            </a:endParaRPr>
          </a:p>
          <a:p>
            <a:r>
              <a:rPr lang="it-IT" dirty="0">
                <a:solidFill>
                  <a:srgbClr val="0000FF"/>
                </a:solidFill>
                <a:latin typeface="Times New Roman" pitchFamily="18" charset="0"/>
                <a:cs typeface="Times New Roman" pitchFamily="18" charset="0"/>
              </a:rPr>
              <a:t>Khi hết pin, tiến hành sạc như sau:</a:t>
            </a:r>
            <a:endParaRPr lang="vi-VN" dirty="0">
              <a:solidFill>
                <a:srgbClr val="0000FF"/>
              </a:solidFill>
              <a:latin typeface="Times New Roman" pitchFamily="18" charset="0"/>
              <a:cs typeface="Times New Roman" pitchFamily="18" charset="0"/>
            </a:endParaRPr>
          </a:p>
          <a:p>
            <a:r>
              <a:rPr lang="it-IT" dirty="0">
                <a:solidFill>
                  <a:srgbClr val="0000FF"/>
                </a:solidFill>
                <a:latin typeface="Times New Roman" pitchFamily="18" charset="0"/>
                <a:cs typeface="Times New Roman" pitchFamily="18" charset="0"/>
              </a:rPr>
              <a:t>- Cắm bộ chuyển đổi vào nguồn xoay chiều 220V/50Hz, cắm đầu còn lại vào sạc pin.</a:t>
            </a:r>
            <a:endParaRPr lang="vi-VN" dirty="0">
              <a:solidFill>
                <a:srgbClr val="0000FF"/>
              </a:solidFill>
              <a:latin typeface="Times New Roman" pitchFamily="18" charset="0"/>
              <a:cs typeface="Times New Roman" pitchFamily="18" charset="0"/>
            </a:endParaRPr>
          </a:p>
          <a:p>
            <a:r>
              <a:rPr lang="it-IT" dirty="0">
                <a:solidFill>
                  <a:srgbClr val="0000FF"/>
                </a:solidFill>
                <a:latin typeface="Times New Roman" pitchFamily="18" charset="0"/>
                <a:cs typeface="Times New Roman" pitchFamily="18" charset="0"/>
              </a:rPr>
              <a:t>- Khi sạc pin được cấp nguồn, đèn báo của sạc hiện thị màu xanh lá cây.</a:t>
            </a:r>
            <a:endParaRPr lang="vi-VN" dirty="0">
              <a:solidFill>
                <a:srgbClr val="0000FF"/>
              </a:solidFill>
              <a:latin typeface="Times New Roman" pitchFamily="18" charset="0"/>
              <a:cs typeface="Times New Roman" pitchFamily="18" charset="0"/>
            </a:endParaRPr>
          </a:p>
          <a:p>
            <a:r>
              <a:rPr lang="it-IT" dirty="0">
                <a:solidFill>
                  <a:srgbClr val="0000FF"/>
                </a:solidFill>
                <a:latin typeface="Times New Roman" pitchFamily="18" charset="0"/>
                <a:cs typeface="Times New Roman" pitchFamily="18" charset="0"/>
              </a:rPr>
              <a:t>- Khi pin yếu được đặt vào sạc, đèn báo sạc hiển thị màu đỏ báo đang sạc cho pin.</a:t>
            </a:r>
            <a:endParaRPr lang="vi-VN" dirty="0">
              <a:solidFill>
                <a:srgbClr val="0000FF"/>
              </a:solidFill>
              <a:latin typeface="Times New Roman" pitchFamily="18" charset="0"/>
              <a:cs typeface="Times New Roman" pitchFamily="18" charset="0"/>
            </a:endParaRPr>
          </a:p>
          <a:p>
            <a:r>
              <a:rPr lang="it-IT" dirty="0">
                <a:solidFill>
                  <a:srgbClr val="0000FF"/>
                </a:solidFill>
                <a:latin typeface="Times New Roman" pitchFamily="18" charset="0"/>
                <a:cs typeface="Times New Roman" pitchFamily="18" charset="0"/>
              </a:rPr>
              <a:t>- Khi pin được sạc đầy, đèn hiển thị trở lại màu xanh lá cây.</a:t>
            </a:r>
            <a:endParaRPr lang="vi-VN" dirty="0">
              <a:solidFill>
                <a:srgbClr val="0000FF"/>
              </a:solidFill>
              <a:latin typeface="Times New Roman" pitchFamily="18" charset="0"/>
              <a:cs typeface="Times New Roman" pitchFamily="18" charset="0"/>
            </a:endParaRP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10" name="Picture 1"/>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590800" y="3528422"/>
            <a:ext cx="3200400" cy="18224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990600" y="5394151"/>
            <a:ext cx="6781800" cy="1323439"/>
          </a:xfrm>
          <a:prstGeom prst="rect">
            <a:avLst/>
          </a:prstGeom>
        </p:spPr>
        <p:txBody>
          <a:bodyPr wrap="square">
            <a:spAutoFit/>
          </a:bodyPr>
          <a:lstStyle/>
          <a:p>
            <a:pPr algn="ctr"/>
            <a:r>
              <a:rPr lang="it-IT" sz="2000" b="1" dirty="0">
                <a:solidFill>
                  <a:srgbClr val="0000FF"/>
                </a:solidFill>
                <a:latin typeface="Times New Roman" pitchFamily="18" charset="0"/>
                <a:cs typeface="Times New Roman" pitchFamily="18" charset="0"/>
              </a:rPr>
              <a:t>Hình 2.3: Sạc pin cho máy thu phát</a:t>
            </a:r>
            <a:endParaRPr lang="vi-VN" sz="2000" dirty="0">
              <a:solidFill>
                <a:srgbClr val="0000FF"/>
              </a:solidFill>
              <a:latin typeface="Times New Roman" pitchFamily="18" charset="0"/>
              <a:cs typeface="Times New Roman" pitchFamily="18" charset="0"/>
            </a:endParaRPr>
          </a:p>
          <a:p>
            <a:pPr algn="ctr"/>
            <a:r>
              <a:rPr lang="it-IT" sz="2000" b="1" dirty="0">
                <a:solidFill>
                  <a:srgbClr val="0000FF"/>
                </a:solidFill>
                <a:latin typeface="Times New Roman" pitchFamily="18" charset="0"/>
                <a:cs typeface="Times New Roman" pitchFamily="18" charset="0"/>
              </a:rPr>
              <a:t> </a:t>
            </a:r>
            <a:endParaRPr lang="vi-VN" sz="2000" dirty="0">
              <a:solidFill>
                <a:srgbClr val="0000FF"/>
              </a:solidFill>
              <a:latin typeface="Times New Roman" pitchFamily="18" charset="0"/>
              <a:cs typeface="Times New Roman" pitchFamily="18" charset="0"/>
            </a:endParaRPr>
          </a:p>
          <a:p>
            <a:r>
              <a:rPr lang="it-IT" sz="2000" dirty="0">
                <a:solidFill>
                  <a:srgbClr val="0000FF"/>
                </a:solidFill>
                <a:latin typeface="Times New Roman" pitchFamily="18" charset="0"/>
                <a:cs typeface="Times New Roman" pitchFamily="18" charset="0"/>
                <a:sym typeface="Wingdings 2"/>
              </a:rPr>
              <a:t></a:t>
            </a:r>
            <a:r>
              <a:rPr lang="it-IT" sz="2000" dirty="0">
                <a:solidFill>
                  <a:srgbClr val="0000FF"/>
                </a:solidFill>
                <a:latin typeface="Times New Roman" pitchFamily="18" charset="0"/>
                <a:cs typeface="Times New Roman" pitchFamily="18" charset="0"/>
              </a:rPr>
              <a:t> Đèn báo nguồn trên bộ chuyển đổi.</a:t>
            </a:r>
            <a:endParaRPr lang="vi-VN" sz="2000" dirty="0">
              <a:solidFill>
                <a:srgbClr val="0000FF"/>
              </a:solidFill>
              <a:latin typeface="Times New Roman" pitchFamily="18" charset="0"/>
              <a:cs typeface="Times New Roman" pitchFamily="18" charset="0"/>
            </a:endParaRPr>
          </a:p>
          <a:p>
            <a:r>
              <a:rPr lang="it-IT" sz="2000" dirty="0">
                <a:solidFill>
                  <a:srgbClr val="0000FF"/>
                </a:solidFill>
                <a:latin typeface="Times New Roman" pitchFamily="18" charset="0"/>
                <a:cs typeface="Times New Roman" pitchFamily="18" charset="0"/>
                <a:sym typeface="Wingdings 2"/>
              </a:rPr>
              <a:t></a:t>
            </a:r>
            <a:r>
              <a:rPr lang="it-IT" sz="2000" dirty="0">
                <a:solidFill>
                  <a:srgbClr val="0000FF"/>
                </a:solidFill>
                <a:latin typeface="Times New Roman" pitchFamily="18" charset="0"/>
                <a:cs typeface="Times New Roman" pitchFamily="18" charset="0"/>
              </a:rPr>
              <a:t> Đèn báo sạc pin trên khay đựng pin.</a:t>
            </a:r>
            <a:endParaRPr lang="vi-VN" sz="2000" dirty="0">
              <a:solidFill>
                <a:srgbClr val="0000FF"/>
              </a:solidFill>
              <a:latin typeface="Times New Roman" pitchFamily="18" charset="0"/>
              <a:cs typeface="Times New Roman" pitchFamily="18" charset="0"/>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Rectangle 3"/>
          <p:cNvSpPr>
            <a:spLocks noChangeArrowheads="1"/>
          </p:cNvSpPr>
          <p:nvPr/>
        </p:nvSpPr>
        <p:spPr bwMode="auto">
          <a:xfrm>
            <a:off x="2286000" y="1524000"/>
            <a:ext cx="47244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eaLnBrk="1" hangingPunct="1">
              <a:spcBef>
                <a:spcPct val="0"/>
              </a:spcBef>
              <a:buClr>
                <a:srgbClr val="FF0000"/>
              </a:buClr>
              <a:buFont typeface="Wingdings" pitchFamily="2" charset="2"/>
              <a:buChar char="Ø"/>
            </a:pPr>
            <a:r>
              <a:rPr lang="en-US" altLang="en-US" sz="2200" dirty="0">
                <a:solidFill>
                  <a:srgbClr val="0000FF"/>
                </a:solidFill>
                <a:latin typeface="Times New Roman" pitchFamily="18" charset="0"/>
              </a:rPr>
              <a:t> </a:t>
            </a:r>
            <a:r>
              <a:rPr lang="en-US" altLang="en-US" sz="2200" i="1" dirty="0" err="1">
                <a:solidFill>
                  <a:srgbClr val="0000FF"/>
                </a:solidFill>
                <a:latin typeface="Times New Roman" pitchFamily="18" charset="0"/>
              </a:rPr>
              <a:t>Bước</a:t>
            </a:r>
            <a:r>
              <a:rPr lang="en-US" altLang="en-US" sz="2200" i="1" dirty="0">
                <a:solidFill>
                  <a:srgbClr val="0000FF"/>
                </a:solidFill>
                <a:latin typeface="Times New Roman" pitchFamily="18" charset="0"/>
              </a:rPr>
              <a:t> 1:</a:t>
            </a:r>
            <a:r>
              <a:rPr lang="en-US" altLang="en-US" sz="2200" dirty="0">
                <a:solidFill>
                  <a:srgbClr val="0000FF"/>
                </a:solidFill>
                <a:latin typeface="Times New Roman" pitchFamily="18" charset="0"/>
              </a:rPr>
              <a:t> </a:t>
            </a:r>
            <a:r>
              <a:rPr lang="en-US" altLang="en-US" sz="2200" dirty="0" err="1">
                <a:solidFill>
                  <a:srgbClr val="0000FF"/>
                </a:solidFill>
                <a:latin typeface="Times New Roman" pitchFamily="18" charset="0"/>
              </a:rPr>
              <a:t>Đấu</a:t>
            </a:r>
            <a:r>
              <a:rPr lang="en-US" altLang="en-US" sz="2200" dirty="0">
                <a:solidFill>
                  <a:srgbClr val="0000FF"/>
                </a:solidFill>
                <a:latin typeface="Times New Roman" pitchFamily="18" charset="0"/>
              </a:rPr>
              <a:t> nối, bố trí an toàn;</a:t>
            </a:r>
          </a:p>
          <a:p>
            <a:pPr eaLnBrk="1" hangingPunct="1">
              <a:spcBef>
                <a:spcPct val="0"/>
              </a:spcBef>
              <a:buClr>
                <a:srgbClr val="FF0000"/>
              </a:buClr>
              <a:buFont typeface="Wingdings" pitchFamily="2" charset="2"/>
              <a:buChar char="Ø"/>
            </a:pPr>
            <a:r>
              <a:rPr lang="en-US" altLang="en-US" sz="2200" dirty="0">
                <a:solidFill>
                  <a:srgbClr val="0000FF"/>
                </a:solidFill>
                <a:latin typeface="Times New Roman" pitchFamily="18" charset="0"/>
              </a:rPr>
              <a:t> </a:t>
            </a:r>
            <a:r>
              <a:rPr lang="en-US" altLang="en-US" sz="2200" i="1" dirty="0" err="1">
                <a:solidFill>
                  <a:srgbClr val="0000FF"/>
                </a:solidFill>
                <a:latin typeface="Times New Roman" pitchFamily="18" charset="0"/>
              </a:rPr>
              <a:t>Bước</a:t>
            </a:r>
            <a:r>
              <a:rPr lang="en-US" altLang="en-US" sz="2200" i="1" dirty="0">
                <a:solidFill>
                  <a:srgbClr val="0000FF"/>
                </a:solidFill>
                <a:latin typeface="Times New Roman" pitchFamily="18" charset="0"/>
              </a:rPr>
              <a:t> 2:</a:t>
            </a:r>
            <a:r>
              <a:rPr lang="en-US" altLang="en-US" sz="2200" dirty="0">
                <a:solidFill>
                  <a:srgbClr val="0000FF"/>
                </a:solidFill>
                <a:latin typeface="Times New Roman" pitchFamily="18" charset="0"/>
              </a:rPr>
              <a:t> </a:t>
            </a:r>
            <a:r>
              <a:rPr lang="en-US" altLang="en-US" sz="2200" dirty="0" err="1">
                <a:solidFill>
                  <a:srgbClr val="0000FF"/>
                </a:solidFill>
                <a:latin typeface="Times New Roman" pitchFamily="18" charset="0"/>
              </a:rPr>
              <a:t>Kiểm</a:t>
            </a:r>
            <a:r>
              <a:rPr lang="en-US" altLang="en-US" sz="2200" dirty="0">
                <a:solidFill>
                  <a:srgbClr val="0000FF"/>
                </a:solidFill>
                <a:latin typeface="Times New Roman" pitchFamily="18" charset="0"/>
              </a:rPr>
              <a:t> tra khả năng công tác;</a:t>
            </a:r>
          </a:p>
          <a:p>
            <a:pPr eaLnBrk="1" hangingPunct="1">
              <a:spcBef>
                <a:spcPct val="0"/>
              </a:spcBef>
              <a:buClr>
                <a:srgbClr val="FF0000"/>
              </a:buClr>
              <a:buFont typeface="Wingdings" pitchFamily="2" charset="2"/>
              <a:buChar char="Ø"/>
            </a:pPr>
            <a:r>
              <a:rPr lang="en-US" altLang="en-US" sz="2200" dirty="0">
                <a:solidFill>
                  <a:srgbClr val="0000FF"/>
                </a:solidFill>
                <a:latin typeface="Times New Roman" pitchFamily="18" charset="0"/>
              </a:rPr>
              <a:t> </a:t>
            </a:r>
            <a:r>
              <a:rPr lang="en-US" altLang="en-US" sz="2200" i="1" dirty="0" err="1">
                <a:solidFill>
                  <a:srgbClr val="0000FF"/>
                </a:solidFill>
                <a:latin typeface="Times New Roman" pitchFamily="18" charset="0"/>
              </a:rPr>
              <a:t>Bước</a:t>
            </a:r>
            <a:r>
              <a:rPr lang="en-US" altLang="en-US" sz="2200" i="1" dirty="0">
                <a:solidFill>
                  <a:srgbClr val="0000FF"/>
                </a:solidFill>
                <a:latin typeface="Times New Roman" pitchFamily="18" charset="0"/>
              </a:rPr>
              <a:t> 3:</a:t>
            </a:r>
            <a:r>
              <a:rPr lang="en-US" altLang="en-US" sz="2200" dirty="0">
                <a:solidFill>
                  <a:srgbClr val="0000FF"/>
                </a:solidFill>
                <a:latin typeface="Times New Roman" pitchFamily="18" charset="0"/>
              </a:rPr>
              <a:t> </a:t>
            </a:r>
            <a:r>
              <a:rPr lang="en-US" altLang="en-US" sz="2200" dirty="0" err="1">
                <a:solidFill>
                  <a:srgbClr val="0000FF"/>
                </a:solidFill>
                <a:latin typeface="Times New Roman" pitchFamily="18" charset="0"/>
              </a:rPr>
              <a:t>Cài</a:t>
            </a:r>
            <a:r>
              <a:rPr lang="en-US" altLang="en-US" sz="2200" dirty="0">
                <a:solidFill>
                  <a:srgbClr val="0000FF"/>
                </a:solidFill>
                <a:latin typeface="Times New Roman" pitchFamily="18" charset="0"/>
              </a:rPr>
              <a:t> đặt các tham số;</a:t>
            </a:r>
          </a:p>
          <a:p>
            <a:pPr eaLnBrk="1" hangingPunct="1">
              <a:spcBef>
                <a:spcPct val="0"/>
              </a:spcBef>
              <a:buClr>
                <a:srgbClr val="FF0000"/>
              </a:buClr>
              <a:buFont typeface="Wingdings" pitchFamily="2" charset="2"/>
              <a:buChar char="Ø"/>
            </a:pPr>
            <a:r>
              <a:rPr lang="en-US" altLang="en-US" sz="2200" dirty="0">
                <a:solidFill>
                  <a:srgbClr val="0000FF"/>
                </a:solidFill>
                <a:latin typeface="Times New Roman" pitchFamily="18" charset="0"/>
              </a:rPr>
              <a:t> </a:t>
            </a:r>
            <a:r>
              <a:rPr lang="en-US" altLang="en-US" sz="2200" i="1" dirty="0" err="1">
                <a:solidFill>
                  <a:srgbClr val="0000FF"/>
                </a:solidFill>
                <a:latin typeface="Times New Roman" pitchFamily="18" charset="0"/>
              </a:rPr>
              <a:t>Bước</a:t>
            </a:r>
            <a:r>
              <a:rPr lang="en-US" altLang="en-US" sz="2200" i="1" dirty="0">
                <a:solidFill>
                  <a:srgbClr val="0000FF"/>
                </a:solidFill>
                <a:latin typeface="Times New Roman" pitchFamily="18" charset="0"/>
              </a:rPr>
              <a:t> 4:</a:t>
            </a:r>
            <a:r>
              <a:rPr lang="en-US" altLang="en-US" sz="2200" dirty="0">
                <a:solidFill>
                  <a:srgbClr val="0000FF"/>
                </a:solidFill>
                <a:latin typeface="Times New Roman" pitchFamily="18" charset="0"/>
              </a:rPr>
              <a:t> </a:t>
            </a:r>
            <a:r>
              <a:rPr lang="en-US" altLang="en-US" sz="2200" dirty="0" err="1">
                <a:solidFill>
                  <a:srgbClr val="0000FF"/>
                </a:solidFill>
                <a:latin typeface="Times New Roman" pitchFamily="18" charset="0"/>
              </a:rPr>
              <a:t>Công</a:t>
            </a:r>
            <a:r>
              <a:rPr lang="en-US" altLang="en-US" sz="2200" dirty="0">
                <a:solidFill>
                  <a:srgbClr val="0000FF"/>
                </a:solidFill>
                <a:latin typeface="Times New Roman" pitchFamily="18" charset="0"/>
              </a:rPr>
              <a:t> tác;</a:t>
            </a:r>
          </a:p>
          <a:p>
            <a:pPr eaLnBrk="1" hangingPunct="1">
              <a:spcBef>
                <a:spcPct val="0"/>
              </a:spcBef>
              <a:buClr>
                <a:srgbClr val="FF0000"/>
              </a:buClr>
              <a:buFont typeface="Wingdings" pitchFamily="2" charset="2"/>
              <a:buChar char="Ø"/>
            </a:pPr>
            <a:r>
              <a:rPr lang="en-US" altLang="en-US" sz="2200" dirty="0">
                <a:solidFill>
                  <a:srgbClr val="0000FF"/>
                </a:solidFill>
                <a:latin typeface="Times New Roman" pitchFamily="18" charset="0"/>
              </a:rPr>
              <a:t> </a:t>
            </a:r>
            <a:r>
              <a:rPr lang="en-US" altLang="en-US" sz="2200" i="1" dirty="0" err="1">
                <a:solidFill>
                  <a:srgbClr val="0000FF"/>
                </a:solidFill>
                <a:latin typeface="Times New Roman" pitchFamily="18" charset="0"/>
              </a:rPr>
              <a:t>Bước</a:t>
            </a:r>
            <a:r>
              <a:rPr lang="en-US" altLang="en-US" sz="2200" i="1" dirty="0">
                <a:solidFill>
                  <a:srgbClr val="0000FF"/>
                </a:solidFill>
                <a:latin typeface="Times New Roman" pitchFamily="18" charset="0"/>
              </a:rPr>
              <a:t> 5: </a:t>
            </a:r>
            <a:r>
              <a:rPr lang="en-US" altLang="en-US" sz="2200" dirty="0">
                <a:solidFill>
                  <a:srgbClr val="0000FF"/>
                </a:solidFill>
                <a:latin typeface="Times New Roman" pitchFamily="18" charset="0"/>
              </a:rPr>
              <a:t>Thu hồi; </a:t>
            </a:r>
          </a:p>
        </p:txBody>
      </p:sp>
      <p:pic>
        <p:nvPicPr>
          <p:cNvPr id="6"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8"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7" name="Rectangle 8"/>
          <p:cNvSpPr>
            <a:spLocks noChangeArrowheads="1"/>
          </p:cNvSpPr>
          <p:nvPr/>
        </p:nvSpPr>
        <p:spPr bwMode="auto">
          <a:xfrm>
            <a:off x="0" y="2286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just" eaLnBrk="1" hangingPunct="1">
              <a:spcBef>
                <a:spcPct val="0"/>
              </a:spcBef>
              <a:buClr>
                <a:srgbClr val="FF0000"/>
              </a:buClr>
              <a:buFont typeface="Wingdings" pitchFamily="2" charset="2"/>
              <a:buChar char="§"/>
            </a:pPr>
            <a:r>
              <a:rPr lang="en-US" altLang="en-US" sz="2200" b="1" dirty="0">
                <a:solidFill>
                  <a:srgbClr val="FF0000"/>
                </a:solidFill>
                <a:latin typeface="Times New Roman" pitchFamily="18" charset="0"/>
              </a:rPr>
              <a:t> Qui trình sử dụng</a:t>
            </a:r>
          </a:p>
        </p:txBody>
      </p:sp>
      <p:sp>
        <p:nvSpPr>
          <p:cNvPr id="14" name="Date Placeholder 13"/>
          <p:cNvSpPr>
            <a:spLocks noGrp="1"/>
          </p:cNvSpPr>
          <p:nvPr>
            <p:ph type="dt" sz="half" idx="10"/>
          </p:nvPr>
        </p:nvSpPr>
        <p:spPr>
          <a:xfrm>
            <a:off x="0" y="6477000"/>
            <a:ext cx="2133600" cy="365125"/>
          </a:xfrm>
        </p:spPr>
        <p:txBody>
          <a:bodyPr/>
          <a:lstStyle/>
          <a:p>
            <a:fld id="{A3B09370-6FEB-4B27-BD88-628398B7E128}" type="datetime1">
              <a:rPr lang="en-US" smtClean="0"/>
              <a:pPr/>
              <a:t>1/9/2018</a:t>
            </a:fld>
            <a:endParaRPr lang="en-US" dirty="0"/>
          </a:p>
        </p:txBody>
      </p:sp>
      <p:sp>
        <p:nvSpPr>
          <p:cNvPr id="15" name="Slide Number Placeholder 14"/>
          <p:cNvSpPr>
            <a:spLocks noGrp="1"/>
          </p:cNvSpPr>
          <p:nvPr>
            <p:ph type="sldNum" sz="quarter" idx="12"/>
          </p:nvPr>
        </p:nvSpPr>
        <p:spPr>
          <a:xfrm>
            <a:off x="6996752" y="6416675"/>
            <a:ext cx="2133600" cy="365125"/>
          </a:xfrm>
        </p:spPr>
        <p:txBody>
          <a:bodyPr/>
          <a:lstStyle/>
          <a:p>
            <a:fld id="{B6F15528-21DE-4FAA-801E-634DDDAF4B2B}" type="slidenum">
              <a:rPr lang="en-US" smtClean="0"/>
              <a:pPr/>
              <a:t>17</a:t>
            </a:fld>
            <a:endParaRPr lang="en-US" dirty="0"/>
          </a:p>
        </p:txBody>
      </p:sp>
    </p:spTree>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8">
                                            <p:txEl>
                                              <p:pRg st="0" end="0"/>
                                            </p:txEl>
                                          </p:spTgt>
                                        </p:tgtEl>
                                        <p:attrNameLst>
                                          <p:attrName>style.visibility</p:attrName>
                                        </p:attrNameLst>
                                      </p:cBhvr>
                                      <p:to>
                                        <p:strVal val="visible"/>
                                      </p:to>
                                    </p:set>
                                    <p:animEffect transition="in" filter="fade">
                                      <p:cBhvr>
                                        <p:cTn id="7" dur="1000"/>
                                        <p:tgtEl>
                                          <p:spTgt spid="23558">
                                            <p:txEl>
                                              <p:pRg st="0" end="0"/>
                                            </p:txEl>
                                          </p:spTgt>
                                        </p:tgtEl>
                                      </p:cBhvr>
                                    </p:animEffect>
                                    <p:anim calcmode="lin" valueType="num">
                                      <p:cBhvr>
                                        <p:cTn id="8" dur="1000" fill="hold"/>
                                        <p:tgtEl>
                                          <p:spTgt spid="2355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55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558">
                                            <p:txEl>
                                              <p:pRg st="1" end="1"/>
                                            </p:txEl>
                                          </p:spTgt>
                                        </p:tgtEl>
                                        <p:attrNameLst>
                                          <p:attrName>style.visibility</p:attrName>
                                        </p:attrNameLst>
                                      </p:cBhvr>
                                      <p:to>
                                        <p:strVal val="visible"/>
                                      </p:to>
                                    </p:set>
                                    <p:animEffect transition="in" filter="fade">
                                      <p:cBhvr>
                                        <p:cTn id="14" dur="1000"/>
                                        <p:tgtEl>
                                          <p:spTgt spid="23558">
                                            <p:txEl>
                                              <p:pRg st="1" end="1"/>
                                            </p:txEl>
                                          </p:spTgt>
                                        </p:tgtEl>
                                      </p:cBhvr>
                                    </p:animEffect>
                                    <p:anim calcmode="lin" valueType="num">
                                      <p:cBhvr>
                                        <p:cTn id="15" dur="1000" fill="hold"/>
                                        <p:tgtEl>
                                          <p:spTgt spid="2355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355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558">
                                            <p:txEl>
                                              <p:pRg st="2" end="2"/>
                                            </p:txEl>
                                          </p:spTgt>
                                        </p:tgtEl>
                                        <p:attrNameLst>
                                          <p:attrName>style.visibility</p:attrName>
                                        </p:attrNameLst>
                                      </p:cBhvr>
                                      <p:to>
                                        <p:strVal val="visible"/>
                                      </p:to>
                                    </p:set>
                                    <p:animEffect transition="in" filter="fade">
                                      <p:cBhvr>
                                        <p:cTn id="21" dur="1000"/>
                                        <p:tgtEl>
                                          <p:spTgt spid="23558">
                                            <p:txEl>
                                              <p:pRg st="2" end="2"/>
                                            </p:txEl>
                                          </p:spTgt>
                                        </p:tgtEl>
                                      </p:cBhvr>
                                    </p:animEffect>
                                    <p:anim calcmode="lin" valueType="num">
                                      <p:cBhvr>
                                        <p:cTn id="22" dur="1000" fill="hold"/>
                                        <p:tgtEl>
                                          <p:spTgt spid="2355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355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3558">
                                            <p:txEl>
                                              <p:pRg st="3" end="3"/>
                                            </p:txEl>
                                          </p:spTgt>
                                        </p:tgtEl>
                                        <p:attrNameLst>
                                          <p:attrName>style.visibility</p:attrName>
                                        </p:attrNameLst>
                                      </p:cBhvr>
                                      <p:to>
                                        <p:strVal val="visible"/>
                                      </p:to>
                                    </p:set>
                                    <p:animEffect transition="in" filter="fade">
                                      <p:cBhvr>
                                        <p:cTn id="28" dur="1000"/>
                                        <p:tgtEl>
                                          <p:spTgt spid="23558">
                                            <p:txEl>
                                              <p:pRg st="3" end="3"/>
                                            </p:txEl>
                                          </p:spTgt>
                                        </p:tgtEl>
                                      </p:cBhvr>
                                    </p:animEffect>
                                    <p:anim calcmode="lin" valueType="num">
                                      <p:cBhvr>
                                        <p:cTn id="29" dur="1000" fill="hold"/>
                                        <p:tgtEl>
                                          <p:spTgt spid="2355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355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3558">
                                            <p:txEl>
                                              <p:pRg st="4" end="4"/>
                                            </p:txEl>
                                          </p:spTgt>
                                        </p:tgtEl>
                                        <p:attrNameLst>
                                          <p:attrName>style.visibility</p:attrName>
                                        </p:attrNameLst>
                                      </p:cBhvr>
                                      <p:to>
                                        <p:strVal val="visible"/>
                                      </p:to>
                                    </p:set>
                                    <p:animEffect transition="in" filter="fade">
                                      <p:cBhvr>
                                        <p:cTn id="35" dur="1000"/>
                                        <p:tgtEl>
                                          <p:spTgt spid="23558">
                                            <p:txEl>
                                              <p:pRg st="4" end="4"/>
                                            </p:txEl>
                                          </p:spTgt>
                                        </p:tgtEl>
                                      </p:cBhvr>
                                    </p:animEffect>
                                    <p:anim calcmode="lin" valueType="num">
                                      <p:cBhvr>
                                        <p:cTn id="36" dur="1000" fill="hold"/>
                                        <p:tgtEl>
                                          <p:spTgt spid="2355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355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7"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8" name="Rectangle 3"/>
          <p:cNvSpPr>
            <a:spLocks noChangeArrowheads="1"/>
          </p:cNvSpPr>
          <p:nvPr/>
        </p:nvSpPr>
        <p:spPr bwMode="auto">
          <a:xfrm>
            <a:off x="228600" y="609600"/>
            <a:ext cx="472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eaLnBrk="1" hangingPunct="1">
              <a:spcBef>
                <a:spcPct val="0"/>
              </a:spcBef>
              <a:buClr>
                <a:srgbClr val="FF0000"/>
              </a:buClr>
              <a:buFont typeface="Wingdings" pitchFamily="2" charset="2"/>
              <a:buChar char="Ø"/>
            </a:pPr>
            <a:r>
              <a:rPr lang="en-US" altLang="en-US" sz="2200" dirty="0">
                <a:solidFill>
                  <a:srgbClr val="0000FF"/>
                </a:solidFill>
                <a:latin typeface="Times New Roman" pitchFamily="18" charset="0"/>
              </a:rPr>
              <a:t> </a:t>
            </a:r>
            <a:r>
              <a:rPr lang="en-US" altLang="en-US" sz="2200" i="1" dirty="0" err="1">
                <a:solidFill>
                  <a:srgbClr val="0000FF"/>
                </a:solidFill>
                <a:latin typeface="Times New Roman" pitchFamily="18" charset="0"/>
              </a:rPr>
              <a:t>Bước</a:t>
            </a:r>
            <a:r>
              <a:rPr lang="en-US" altLang="en-US" sz="2200" i="1" dirty="0">
                <a:solidFill>
                  <a:srgbClr val="0000FF"/>
                </a:solidFill>
                <a:latin typeface="Times New Roman" pitchFamily="18" charset="0"/>
              </a:rPr>
              <a:t> 1:</a:t>
            </a:r>
            <a:r>
              <a:rPr lang="en-US" altLang="en-US" sz="2200" dirty="0">
                <a:solidFill>
                  <a:srgbClr val="0000FF"/>
                </a:solidFill>
                <a:latin typeface="Times New Roman" pitchFamily="18" charset="0"/>
              </a:rPr>
              <a:t> </a:t>
            </a:r>
            <a:r>
              <a:rPr lang="en-US" altLang="en-US" sz="2200" dirty="0" err="1">
                <a:solidFill>
                  <a:srgbClr val="0000FF"/>
                </a:solidFill>
                <a:latin typeface="Times New Roman" pitchFamily="18" charset="0"/>
              </a:rPr>
              <a:t>Đấu</a:t>
            </a:r>
            <a:r>
              <a:rPr lang="en-US" altLang="en-US" sz="2200" dirty="0">
                <a:solidFill>
                  <a:srgbClr val="0000FF"/>
                </a:solidFill>
                <a:latin typeface="Times New Roman" pitchFamily="18" charset="0"/>
              </a:rPr>
              <a:t> nối, bố trí an </a:t>
            </a:r>
            <a:r>
              <a:rPr lang="en-US" altLang="en-US" sz="2200" dirty="0" err="1">
                <a:solidFill>
                  <a:srgbClr val="0000FF"/>
                </a:solidFill>
                <a:latin typeface="Times New Roman" pitchFamily="18" charset="0"/>
              </a:rPr>
              <a:t>toàn</a:t>
            </a:r>
            <a:r>
              <a:rPr lang="en-US" altLang="en-US" sz="2200" dirty="0">
                <a:solidFill>
                  <a:srgbClr val="0000FF"/>
                </a:solidFill>
                <a:latin typeface="Times New Roman" pitchFamily="18" charset="0"/>
              </a:rPr>
              <a:t>;</a:t>
            </a:r>
          </a:p>
        </p:txBody>
      </p:sp>
      <p:sp>
        <p:nvSpPr>
          <p:cNvPr id="9" name="Rectangle 8"/>
          <p:cNvSpPr>
            <a:spLocks noChangeArrowheads="1"/>
          </p:cNvSpPr>
          <p:nvPr/>
        </p:nvSpPr>
        <p:spPr bwMode="auto">
          <a:xfrm>
            <a:off x="0" y="2286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just" eaLnBrk="1" hangingPunct="1">
              <a:spcBef>
                <a:spcPct val="0"/>
              </a:spcBef>
              <a:buClr>
                <a:srgbClr val="FF0000"/>
              </a:buClr>
              <a:buFont typeface="Wingdings" pitchFamily="2" charset="2"/>
              <a:buChar char="§"/>
            </a:pPr>
            <a:r>
              <a:rPr lang="en-US" altLang="en-US" sz="2200" b="1" dirty="0">
                <a:solidFill>
                  <a:srgbClr val="FF0000"/>
                </a:solidFill>
                <a:latin typeface="Times New Roman" pitchFamily="18" charset="0"/>
              </a:rPr>
              <a:t> Qui trình sử dụng</a:t>
            </a:r>
          </a:p>
        </p:txBody>
      </p:sp>
      <p:sp>
        <p:nvSpPr>
          <p:cNvPr id="4" name="Date Placeholder 3"/>
          <p:cNvSpPr>
            <a:spLocks noGrp="1"/>
          </p:cNvSpPr>
          <p:nvPr>
            <p:ph type="dt" sz="half" idx="10"/>
          </p:nvPr>
        </p:nvSpPr>
        <p:spPr>
          <a:xfrm>
            <a:off x="0" y="6448207"/>
            <a:ext cx="2133600" cy="365125"/>
          </a:xfrm>
        </p:spPr>
        <p:txBody>
          <a:bodyPr/>
          <a:lstStyle/>
          <a:p>
            <a:fld id="{34D55A29-BEEB-45CF-AB52-5BCC210CCCD4}" type="datetime1">
              <a:rPr lang="en-US" smtClean="0"/>
              <a:pPr/>
              <a:t>1/9/2018</a:t>
            </a:fld>
            <a:endParaRPr lang="en-US" dirty="0"/>
          </a:p>
        </p:txBody>
      </p:sp>
      <p:sp>
        <p:nvSpPr>
          <p:cNvPr id="5" name="Slide Number Placeholder 4"/>
          <p:cNvSpPr>
            <a:spLocks noGrp="1"/>
          </p:cNvSpPr>
          <p:nvPr>
            <p:ph type="sldNum" sz="quarter" idx="12"/>
          </p:nvPr>
        </p:nvSpPr>
        <p:spPr>
          <a:xfrm>
            <a:off x="6994634" y="6372116"/>
            <a:ext cx="2133600" cy="365125"/>
          </a:xfrm>
        </p:spPr>
        <p:txBody>
          <a:bodyPr/>
          <a:lstStyle/>
          <a:p>
            <a:fld id="{B6F15528-21DE-4FAA-801E-634DDDAF4B2B}" type="slidenum">
              <a:rPr lang="en-US" smtClean="0"/>
              <a:pPr/>
              <a:t>18</a:t>
            </a:fld>
            <a:endParaRPr lang="en-US"/>
          </a:p>
        </p:txBody>
      </p:sp>
      <p:sp>
        <p:nvSpPr>
          <p:cNvPr id="233477" name="Rectangle 5"/>
          <p:cNvSpPr>
            <a:spLocks noChangeArrowheads="1"/>
          </p:cNvSpPr>
          <p:nvPr/>
        </p:nvSpPr>
        <p:spPr bwMode="auto">
          <a:xfrm>
            <a:off x="4953000" y="182442"/>
            <a:ext cx="4070445" cy="65248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it-IT" sz="2200" dirty="0">
                <a:solidFill>
                  <a:srgbClr val="0000FF"/>
                </a:solidFill>
              </a:rPr>
              <a:t>- Bước1: Kiểm tra, bố trí an toàn cho máy thu phát</a:t>
            </a:r>
            <a:r>
              <a:rPr lang="en-US" sz="2200" dirty="0">
                <a:solidFill>
                  <a:srgbClr val="0000FF"/>
                </a:solidFill>
              </a:rPr>
              <a:t>:</a:t>
            </a:r>
            <a:r>
              <a:rPr lang="it-IT" sz="2200" dirty="0">
                <a:solidFill>
                  <a:srgbClr val="0000FF"/>
                </a:solidFill>
              </a:rPr>
              <a:t> đảm bảo núm kênh ở vị trí “off” (hình 2.4 (a)).</a:t>
            </a:r>
            <a:endParaRPr lang="vi-VN" sz="2200" dirty="0">
              <a:solidFill>
                <a:srgbClr val="0000FF"/>
              </a:solidFill>
            </a:endParaRPr>
          </a:p>
          <a:p>
            <a:r>
              <a:rPr lang="it-IT" sz="2200" dirty="0">
                <a:solidFill>
                  <a:srgbClr val="0000FF"/>
                </a:solidFill>
              </a:rPr>
              <a:t>- Bước 2: Lắp pin</a:t>
            </a:r>
            <a:r>
              <a:rPr lang="en-US" sz="2200" dirty="0">
                <a:solidFill>
                  <a:srgbClr val="0000FF"/>
                </a:solidFill>
              </a:rPr>
              <a:t> </a:t>
            </a:r>
            <a:r>
              <a:rPr lang="it-IT" sz="2200" dirty="0">
                <a:solidFill>
                  <a:srgbClr val="0000FF"/>
                </a:solidFill>
              </a:rPr>
              <a:t>(hình 2.4 (b)).</a:t>
            </a:r>
            <a:endParaRPr lang="vi-VN" sz="2200" dirty="0">
              <a:solidFill>
                <a:srgbClr val="0000FF"/>
              </a:solidFill>
            </a:endParaRPr>
          </a:p>
          <a:p>
            <a:r>
              <a:rPr lang="it-IT" sz="2200" dirty="0">
                <a:solidFill>
                  <a:srgbClr val="0000FF"/>
                </a:solidFill>
              </a:rPr>
              <a:t>- Bước 3: Lắp anten</a:t>
            </a:r>
            <a:endParaRPr lang="vi-VN" sz="2200" dirty="0">
              <a:solidFill>
                <a:srgbClr val="0000FF"/>
              </a:solidFill>
            </a:endParaRPr>
          </a:p>
          <a:p>
            <a:r>
              <a:rPr lang="it-IT" sz="2200" dirty="0">
                <a:solidFill>
                  <a:srgbClr val="0000FF"/>
                </a:solidFill>
              </a:rPr>
              <a:t>+ Lắp anten cần (hình 2.4 (c)).</a:t>
            </a:r>
            <a:endParaRPr lang="vi-VN" sz="2200" dirty="0">
              <a:solidFill>
                <a:srgbClr val="0000FF"/>
              </a:solidFill>
            </a:endParaRPr>
          </a:p>
          <a:p>
            <a:r>
              <a:rPr lang="it-IT" sz="2200" dirty="0">
                <a:solidFill>
                  <a:srgbClr val="0000FF"/>
                </a:solidFill>
              </a:rPr>
              <a:t>+ Lắp anten thu định vị: Nếu dùng tính năng định vị, tương tự như động tác lắp anten cần.</a:t>
            </a:r>
            <a:endParaRPr lang="vi-VN" sz="2200" dirty="0">
              <a:solidFill>
                <a:srgbClr val="0000FF"/>
              </a:solidFill>
            </a:endParaRPr>
          </a:p>
          <a:p>
            <a:r>
              <a:rPr lang="it-IT" sz="2200" dirty="0">
                <a:solidFill>
                  <a:srgbClr val="0000FF"/>
                </a:solidFill>
              </a:rPr>
              <a:t>- Lắp tổ hợp quàng đầu: Nếu dùng tổ hợp quàng đầu và tính năng VOX. (hình 2.4 (d)).</a:t>
            </a:r>
            <a:endParaRPr lang="vi-VN" sz="2200" dirty="0">
              <a:solidFill>
                <a:srgbClr val="0000FF"/>
              </a:solidFill>
            </a:endParaRPr>
          </a:p>
          <a:p>
            <a:r>
              <a:rPr lang="it-IT" sz="2200" dirty="0">
                <a:solidFill>
                  <a:srgbClr val="0000FF"/>
                </a:solidFill>
              </a:rPr>
              <a:t>- Sử dụng túi áo máy: Trong trường hợp đeo máy trên người, cho máy thu phát vào áo máy rồi đeo lên người, máy nằm phía trước, bên ngực trái, mặt máy hướng về trước, anten hướng lên trên hình 2.4 (e).</a:t>
            </a:r>
            <a:endParaRPr lang="vi-VN" sz="2200" dirty="0">
              <a:solidFill>
                <a:srgbClr val="0000FF"/>
              </a:solidFill>
            </a:endParaRPr>
          </a:p>
        </p:txBody>
      </p:sp>
      <p:pic>
        <p:nvPicPr>
          <p:cNvPr id="656389" name="Picture 5"/>
          <p:cNvPicPr>
            <a:picLocks noChangeAspect="1" noChangeArrowheads="1"/>
          </p:cNvPicPr>
          <p:nvPr/>
        </p:nvPicPr>
        <p:blipFill>
          <a:blip r:embed="rId3">
            <a:lum bright="20000"/>
            <a:extLst>
              <a:ext uri="{28A0092B-C50C-407E-A947-70E740481C1C}">
                <a14:useLocalDpi xmlns:a14="http://schemas.microsoft.com/office/drawing/2010/main" val="0"/>
              </a:ext>
            </a:extLst>
          </a:blip>
          <a:srcRect/>
          <a:stretch>
            <a:fillRect/>
          </a:stretch>
        </p:blipFill>
        <p:spPr bwMode="auto">
          <a:xfrm>
            <a:off x="76200" y="1878013"/>
            <a:ext cx="1743075" cy="1085850"/>
          </a:xfrm>
          <a:prstGeom prst="rect">
            <a:avLst/>
          </a:prstGeom>
          <a:noFill/>
          <a:extLst>
            <a:ext uri="{909E8E84-426E-40DD-AFC4-6F175D3DCCD1}">
              <a14:hiddenFill xmlns:a14="http://schemas.microsoft.com/office/drawing/2010/main">
                <a:solidFill>
                  <a:srgbClr val="FFFFFF"/>
                </a:solidFill>
              </a14:hiddenFill>
            </a:ext>
          </a:extLst>
        </p:spPr>
      </p:pic>
      <p:pic>
        <p:nvPicPr>
          <p:cNvPr id="656388" name="Picture 4"/>
          <p:cNvPicPr>
            <a:picLocks noChangeAspect="1" noChangeArrowheads="1"/>
          </p:cNvPicPr>
          <p:nvPr/>
        </p:nvPicPr>
        <p:blipFill>
          <a:blip r:embed="rId4" cstate="print">
            <a:lum bright="20000"/>
            <a:extLst>
              <a:ext uri="{28A0092B-C50C-407E-A947-70E740481C1C}">
                <a14:useLocalDpi xmlns:a14="http://schemas.microsoft.com/office/drawing/2010/main" val="0"/>
              </a:ext>
            </a:extLst>
          </a:blip>
          <a:srcRect/>
          <a:stretch>
            <a:fillRect/>
          </a:stretch>
        </p:blipFill>
        <p:spPr bwMode="auto">
          <a:xfrm>
            <a:off x="2093118" y="1251306"/>
            <a:ext cx="995363" cy="2222500"/>
          </a:xfrm>
          <a:prstGeom prst="rect">
            <a:avLst/>
          </a:prstGeom>
          <a:noFill/>
          <a:extLst>
            <a:ext uri="{909E8E84-426E-40DD-AFC4-6F175D3DCCD1}">
              <a14:hiddenFill xmlns:a14="http://schemas.microsoft.com/office/drawing/2010/main">
                <a:solidFill>
                  <a:srgbClr val="FFFFFF"/>
                </a:solidFill>
              </a14:hiddenFill>
            </a:ext>
          </a:extLst>
        </p:spPr>
      </p:pic>
      <p:pic>
        <p:nvPicPr>
          <p:cNvPr id="656387" name="Picture 3"/>
          <p:cNvPicPr>
            <a:picLocks noChangeAspect="1" noChangeArrowheads="1"/>
          </p:cNvPicPr>
          <p:nvPr/>
        </p:nvPicPr>
        <p:blipFill>
          <a:blip r:embed="rId5">
            <a:lum bright="20000"/>
            <a:extLst>
              <a:ext uri="{28A0092B-C50C-407E-A947-70E740481C1C}">
                <a14:useLocalDpi xmlns:a14="http://schemas.microsoft.com/office/drawing/2010/main" val="0"/>
              </a:ext>
            </a:extLst>
          </a:blip>
          <a:srcRect/>
          <a:stretch>
            <a:fillRect/>
          </a:stretch>
        </p:blipFill>
        <p:spPr bwMode="auto">
          <a:xfrm>
            <a:off x="3763296" y="1251306"/>
            <a:ext cx="1158875" cy="2222499"/>
          </a:xfrm>
          <a:prstGeom prst="rect">
            <a:avLst/>
          </a:prstGeom>
          <a:noFill/>
          <a:extLst>
            <a:ext uri="{909E8E84-426E-40DD-AFC4-6F175D3DCCD1}">
              <a14:hiddenFill xmlns:a14="http://schemas.microsoft.com/office/drawing/2010/main">
                <a:solidFill>
                  <a:srgbClr val="FFFFFF"/>
                </a:solidFill>
              </a14:hiddenFill>
            </a:ext>
          </a:extLst>
        </p:spPr>
      </p:pic>
      <p:pic>
        <p:nvPicPr>
          <p:cNvPr id="656386" name="Picture 2"/>
          <p:cNvPicPr>
            <a:picLocks noChangeAspect="1" noChangeArrowheads="1"/>
          </p:cNvPicPr>
          <p:nvPr/>
        </p:nvPicPr>
        <p:blipFill>
          <a:blip r:embed="rId6">
            <a:lum bright="40000"/>
            <a:extLst>
              <a:ext uri="{28A0092B-C50C-407E-A947-70E740481C1C}">
                <a14:useLocalDpi xmlns:a14="http://schemas.microsoft.com/office/drawing/2010/main" val="0"/>
              </a:ext>
            </a:extLst>
          </a:blip>
          <a:srcRect/>
          <a:stretch>
            <a:fillRect/>
          </a:stretch>
        </p:blipFill>
        <p:spPr bwMode="auto">
          <a:xfrm>
            <a:off x="228600" y="3455109"/>
            <a:ext cx="1770063" cy="2332037"/>
          </a:xfrm>
          <a:prstGeom prst="rect">
            <a:avLst/>
          </a:prstGeom>
          <a:noFill/>
          <a:extLst>
            <a:ext uri="{909E8E84-426E-40DD-AFC4-6F175D3DCCD1}">
              <a14:hiddenFill xmlns:a14="http://schemas.microsoft.com/office/drawing/2010/main">
                <a:solidFill>
                  <a:srgbClr val="FFFFFF"/>
                </a:solidFill>
              </a14:hiddenFill>
            </a:ext>
          </a:extLst>
        </p:spPr>
      </p:pic>
      <p:pic>
        <p:nvPicPr>
          <p:cNvPr id="656385" name="Picture 1"/>
          <p:cNvPicPr>
            <a:picLocks noChangeAspect="1" noChangeArrowheads="1"/>
          </p:cNvPicPr>
          <p:nvPr/>
        </p:nvPicPr>
        <p:blipFill>
          <a:blip r:embed="rId7">
            <a:lum bright="40000"/>
            <a:extLst>
              <a:ext uri="{28A0092B-C50C-407E-A947-70E740481C1C}">
                <a14:useLocalDpi xmlns:a14="http://schemas.microsoft.com/office/drawing/2010/main" val="0"/>
              </a:ext>
            </a:extLst>
          </a:blip>
          <a:srcRect/>
          <a:stretch>
            <a:fillRect/>
          </a:stretch>
        </p:blipFill>
        <p:spPr bwMode="auto">
          <a:xfrm>
            <a:off x="2204875" y="3708754"/>
            <a:ext cx="2284413" cy="23510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04875" y="3455109"/>
            <a:ext cx="545304" cy="507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rPr>
              <a:t>b</a:t>
            </a:r>
            <a:endParaRPr lang="vi-VN" dirty="0">
              <a:solidFill>
                <a:srgbClr val="0000FF"/>
              </a:solidFill>
            </a:endParaRPr>
          </a:p>
        </p:txBody>
      </p:sp>
      <p:sp>
        <p:nvSpPr>
          <p:cNvPr id="17" name="Rectangle 16"/>
          <p:cNvSpPr/>
          <p:nvPr/>
        </p:nvSpPr>
        <p:spPr>
          <a:xfrm>
            <a:off x="675085" y="3195090"/>
            <a:ext cx="545304" cy="507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rPr>
              <a:t>a</a:t>
            </a:r>
            <a:endParaRPr lang="vi-VN" dirty="0">
              <a:solidFill>
                <a:srgbClr val="0000FF"/>
              </a:solidFill>
            </a:endParaRPr>
          </a:p>
        </p:txBody>
      </p:sp>
      <p:sp>
        <p:nvSpPr>
          <p:cNvPr id="18" name="Rectangle 17"/>
          <p:cNvSpPr/>
          <p:nvPr/>
        </p:nvSpPr>
        <p:spPr>
          <a:xfrm>
            <a:off x="4000462" y="3507462"/>
            <a:ext cx="545304" cy="507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rPr>
              <a:t>c</a:t>
            </a:r>
            <a:endParaRPr lang="vi-VN" dirty="0">
              <a:solidFill>
                <a:srgbClr val="0000FF"/>
              </a:solidFill>
            </a:endParaRPr>
          </a:p>
        </p:txBody>
      </p:sp>
      <p:sp>
        <p:nvSpPr>
          <p:cNvPr id="19" name="Rectangle 18"/>
          <p:cNvSpPr/>
          <p:nvPr/>
        </p:nvSpPr>
        <p:spPr>
          <a:xfrm>
            <a:off x="1453359" y="5806195"/>
            <a:ext cx="545304" cy="507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rPr>
              <a:t>d</a:t>
            </a:r>
            <a:endParaRPr lang="vi-VN" dirty="0">
              <a:solidFill>
                <a:srgbClr val="0000FF"/>
              </a:solidFill>
            </a:endParaRPr>
          </a:p>
        </p:txBody>
      </p:sp>
      <p:sp>
        <p:nvSpPr>
          <p:cNvPr id="20" name="Rectangle 19"/>
          <p:cNvSpPr/>
          <p:nvPr/>
        </p:nvSpPr>
        <p:spPr>
          <a:xfrm>
            <a:off x="3943984" y="5738117"/>
            <a:ext cx="545304" cy="5072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rPr>
              <a:t>e</a:t>
            </a:r>
            <a:endParaRPr lang="vi-VN" dirty="0">
              <a:solidFill>
                <a:srgbClr val="0000FF"/>
              </a:solidFill>
            </a:endParaRPr>
          </a:p>
        </p:txBody>
      </p:sp>
      <p:sp>
        <p:nvSpPr>
          <p:cNvPr id="10" name="Rectangle 9"/>
          <p:cNvSpPr/>
          <p:nvPr/>
        </p:nvSpPr>
        <p:spPr>
          <a:xfrm>
            <a:off x="238836" y="6211669"/>
            <a:ext cx="4572000" cy="646331"/>
          </a:xfrm>
          <a:prstGeom prst="rect">
            <a:avLst/>
          </a:prstGeom>
        </p:spPr>
        <p:txBody>
          <a:bodyPr>
            <a:spAutoFit/>
          </a:bodyPr>
          <a:lstStyle/>
          <a:p>
            <a:r>
              <a:rPr lang="it-IT" b="1" dirty="0">
                <a:solidFill>
                  <a:srgbClr val="FF0000"/>
                </a:solidFill>
                <a:latin typeface="Times New Roman" pitchFamily="18" charset="0"/>
                <a:cs typeface="Times New Roman" pitchFamily="18" charset="0"/>
              </a:rPr>
              <a:t>Hình 2.4: Bố trí an toàn và lắp nối các bộ phận cho máy</a:t>
            </a:r>
            <a:endParaRPr lang="vi-VN" dirty="0">
              <a:solidFill>
                <a:srgbClr val="FF0000"/>
              </a:solidFill>
              <a:latin typeface="Times New Roman" pitchFamily="18" charset="0"/>
              <a:cs typeface="Times New Roman"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3477"/>
                                        </p:tgtEl>
                                        <p:attrNameLst>
                                          <p:attrName>style.visibility</p:attrName>
                                        </p:attrNameLst>
                                      </p:cBhvr>
                                      <p:to>
                                        <p:strVal val="visible"/>
                                      </p:to>
                                    </p:set>
                                    <p:animEffect transition="in" filter="fade">
                                      <p:cBhvr>
                                        <p:cTn id="7" dur="1000"/>
                                        <p:tgtEl>
                                          <p:spTgt spid="233477"/>
                                        </p:tgtEl>
                                      </p:cBhvr>
                                    </p:animEffect>
                                    <p:anim calcmode="lin" valueType="num">
                                      <p:cBhvr>
                                        <p:cTn id="8" dur="1000" fill="hold"/>
                                        <p:tgtEl>
                                          <p:spTgt spid="233477"/>
                                        </p:tgtEl>
                                        <p:attrNameLst>
                                          <p:attrName>ppt_x</p:attrName>
                                        </p:attrNameLst>
                                      </p:cBhvr>
                                      <p:tavLst>
                                        <p:tav tm="0">
                                          <p:val>
                                            <p:strVal val="#ppt_x"/>
                                          </p:val>
                                        </p:tav>
                                        <p:tav tm="100000">
                                          <p:val>
                                            <p:strVal val="#ppt_x"/>
                                          </p:val>
                                        </p:tav>
                                      </p:tavLst>
                                    </p:anim>
                                    <p:anim calcmode="lin" valueType="num">
                                      <p:cBhvr>
                                        <p:cTn id="9" dur="1000" fill="hold"/>
                                        <p:tgtEl>
                                          <p:spTgt spid="2334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0"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22" name="Date Placeholder 21"/>
          <p:cNvSpPr>
            <a:spLocks noGrp="1"/>
          </p:cNvSpPr>
          <p:nvPr>
            <p:ph type="dt" sz="half" idx="10"/>
          </p:nvPr>
        </p:nvSpPr>
        <p:spPr>
          <a:xfrm>
            <a:off x="0" y="6479227"/>
            <a:ext cx="2133600" cy="365125"/>
          </a:xfrm>
        </p:spPr>
        <p:txBody>
          <a:bodyPr/>
          <a:lstStyle/>
          <a:p>
            <a:fld id="{EAAABF56-1A18-4419-8017-824FC8B85200}" type="datetime1">
              <a:rPr lang="en-US" smtClean="0"/>
              <a:pPr/>
              <a:t>1/9/2018</a:t>
            </a:fld>
            <a:endParaRPr lang="en-US" dirty="0"/>
          </a:p>
        </p:txBody>
      </p:sp>
      <p:sp>
        <p:nvSpPr>
          <p:cNvPr id="23" name="Slide Number Placeholder 22"/>
          <p:cNvSpPr>
            <a:spLocks noGrp="1"/>
          </p:cNvSpPr>
          <p:nvPr>
            <p:ph type="sldNum" sz="quarter" idx="12"/>
          </p:nvPr>
        </p:nvSpPr>
        <p:spPr>
          <a:xfrm>
            <a:off x="6996752" y="6416675"/>
            <a:ext cx="2133600" cy="365125"/>
          </a:xfrm>
        </p:spPr>
        <p:txBody>
          <a:bodyPr/>
          <a:lstStyle/>
          <a:p>
            <a:fld id="{B6F15528-21DE-4FAA-801E-634DDDAF4B2B}" type="slidenum">
              <a:rPr lang="en-US" smtClean="0"/>
              <a:pPr/>
              <a:t>19</a:t>
            </a:fld>
            <a:endParaRPr lang="en-US"/>
          </a:p>
        </p:txBody>
      </p:sp>
      <p:sp>
        <p:nvSpPr>
          <p:cNvPr id="24" name="Rectangle 3"/>
          <p:cNvSpPr>
            <a:spLocks noChangeArrowheads="1"/>
          </p:cNvSpPr>
          <p:nvPr/>
        </p:nvSpPr>
        <p:spPr bwMode="auto">
          <a:xfrm>
            <a:off x="533400" y="609600"/>
            <a:ext cx="472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eaLnBrk="1" hangingPunct="1">
              <a:spcBef>
                <a:spcPct val="0"/>
              </a:spcBef>
              <a:buClr>
                <a:srgbClr val="FF0000"/>
              </a:buClr>
              <a:buFont typeface="Wingdings" pitchFamily="2" charset="2"/>
              <a:buChar char="Ø"/>
            </a:pPr>
            <a:r>
              <a:rPr lang="en-US" altLang="en-US" sz="2200" i="1" dirty="0">
                <a:solidFill>
                  <a:srgbClr val="0000FF"/>
                </a:solidFill>
                <a:latin typeface="Times New Roman" pitchFamily="18" charset="0"/>
              </a:rPr>
              <a:t> </a:t>
            </a:r>
            <a:r>
              <a:rPr lang="en-US" altLang="en-US" sz="2200" i="1" dirty="0" err="1">
                <a:solidFill>
                  <a:srgbClr val="0000FF"/>
                </a:solidFill>
                <a:latin typeface="Times New Roman" pitchFamily="18" charset="0"/>
              </a:rPr>
              <a:t>Bước</a:t>
            </a:r>
            <a:r>
              <a:rPr lang="en-US" altLang="en-US" sz="2200" i="1" dirty="0">
                <a:solidFill>
                  <a:srgbClr val="0000FF"/>
                </a:solidFill>
                <a:latin typeface="Times New Roman" pitchFamily="18" charset="0"/>
              </a:rPr>
              <a:t> 2:</a:t>
            </a:r>
            <a:r>
              <a:rPr lang="en-US" altLang="en-US" sz="2200" dirty="0">
                <a:solidFill>
                  <a:srgbClr val="0000FF"/>
                </a:solidFill>
                <a:latin typeface="Times New Roman" pitchFamily="18" charset="0"/>
              </a:rPr>
              <a:t> </a:t>
            </a:r>
            <a:r>
              <a:rPr lang="en-US" altLang="en-US" sz="2200" dirty="0" err="1">
                <a:solidFill>
                  <a:srgbClr val="0000FF"/>
                </a:solidFill>
                <a:latin typeface="Times New Roman" pitchFamily="18" charset="0"/>
              </a:rPr>
              <a:t>Kiểm</a:t>
            </a:r>
            <a:r>
              <a:rPr lang="en-US" altLang="en-US" sz="2200" dirty="0">
                <a:solidFill>
                  <a:srgbClr val="0000FF"/>
                </a:solidFill>
                <a:latin typeface="Times New Roman" pitchFamily="18" charset="0"/>
              </a:rPr>
              <a:t> tra khả năng công </a:t>
            </a:r>
            <a:r>
              <a:rPr lang="en-US" altLang="en-US" sz="2200" dirty="0" err="1">
                <a:solidFill>
                  <a:srgbClr val="0000FF"/>
                </a:solidFill>
                <a:latin typeface="Times New Roman" pitchFamily="18" charset="0"/>
              </a:rPr>
              <a:t>tác</a:t>
            </a:r>
            <a:r>
              <a:rPr lang="en-US" altLang="en-US" sz="2200" dirty="0">
                <a:solidFill>
                  <a:srgbClr val="0000FF"/>
                </a:solidFill>
                <a:latin typeface="Times New Roman" pitchFamily="18" charset="0"/>
              </a:rPr>
              <a:t>;</a:t>
            </a:r>
          </a:p>
        </p:txBody>
      </p:sp>
      <p:sp>
        <p:nvSpPr>
          <p:cNvPr id="25" name="Rectangle 8"/>
          <p:cNvSpPr>
            <a:spLocks noChangeArrowheads="1"/>
          </p:cNvSpPr>
          <p:nvPr/>
        </p:nvSpPr>
        <p:spPr bwMode="auto">
          <a:xfrm>
            <a:off x="0" y="2286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just" eaLnBrk="1" hangingPunct="1">
              <a:spcBef>
                <a:spcPct val="0"/>
              </a:spcBef>
              <a:buClr>
                <a:srgbClr val="FF0000"/>
              </a:buClr>
              <a:buFont typeface="Wingdings" pitchFamily="2" charset="2"/>
              <a:buChar char="§"/>
            </a:pPr>
            <a:r>
              <a:rPr lang="en-US" altLang="en-US" sz="2200" b="1" dirty="0">
                <a:solidFill>
                  <a:srgbClr val="FF0000"/>
                </a:solidFill>
                <a:latin typeface="Times New Roman" pitchFamily="18" charset="0"/>
              </a:rPr>
              <a:t> Qui trình sử dụng</a:t>
            </a:r>
          </a:p>
        </p:txBody>
      </p:sp>
      <p:sp>
        <p:nvSpPr>
          <p:cNvPr id="2" name="Rectangle 1"/>
          <p:cNvSpPr/>
          <p:nvPr/>
        </p:nvSpPr>
        <p:spPr>
          <a:xfrm>
            <a:off x="838200" y="1219200"/>
            <a:ext cx="7467600" cy="4493538"/>
          </a:xfrm>
          <a:prstGeom prst="rect">
            <a:avLst/>
          </a:prstGeom>
        </p:spPr>
        <p:txBody>
          <a:bodyPr wrap="square">
            <a:spAutoFit/>
          </a:bodyPr>
          <a:lstStyle/>
          <a:p>
            <a:r>
              <a:rPr lang="it-IT" sz="2200" dirty="0">
                <a:solidFill>
                  <a:srgbClr val="0000FF"/>
                </a:solidFill>
                <a:latin typeface="Times New Roman" pitchFamily="18" charset="0"/>
                <a:cs typeface="Times New Roman" pitchFamily="18" charset="0"/>
              </a:rPr>
              <a:t>- Cấp nguồn cho máy thu phát: Xoay núm bật/tắt và chuyển kênh theo chiều kim đồng hồ từ vị trí “off” sang vị trí “0”.</a:t>
            </a:r>
            <a:endParaRPr lang="vi-VN" sz="2200" dirty="0">
              <a:solidFill>
                <a:srgbClr val="0000FF"/>
              </a:solidFill>
              <a:latin typeface="Times New Roman" pitchFamily="18" charset="0"/>
              <a:cs typeface="Times New Roman" pitchFamily="18" charset="0"/>
            </a:endParaRPr>
          </a:p>
          <a:p>
            <a:r>
              <a:rPr lang="it-IT" sz="2200" dirty="0">
                <a:solidFill>
                  <a:srgbClr val="0000FF"/>
                </a:solidFill>
                <a:latin typeface="Times New Roman" pitchFamily="18" charset="0"/>
                <a:cs typeface="Times New Roman" pitchFamily="18" charset="0"/>
              </a:rPr>
              <a:t>- Kiểm tra khả năng công tác của máy:</a:t>
            </a:r>
            <a:endParaRPr lang="vi-VN" sz="2200" dirty="0">
              <a:solidFill>
                <a:srgbClr val="0000FF"/>
              </a:solidFill>
              <a:latin typeface="Times New Roman" pitchFamily="18" charset="0"/>
              <a:cs typeface="Times New Roman" pitchFamily="18" charset="0"/>
            </a:endParaRPr>
          </a:p>
          <a:p>
            <a:r>
              <a:rPr lang="it-IT" sz="2200" dirty="0">
                <a:solidFill>
                  <a:srgbClr val="0000FF"/>
                </a:solidFill>
                <a:latin typeface="Times New Roman" pitchFamily="18" charset="0"/>
                <a:cs typeface="Times New Roman" pitchFamily="18" charset="0"/>
              </a:rPr>
              <a:t>+ Trên màn hình chính hiển thị đầy đủ các tham số của máy.</a:t>
            </a:r>
            <a:endParaRPr lang="vi-VN" sz="2200" dirty="0">
              <a:solidFill>
                <a:srgbClr val="0000FF"/>
              </a:solidFill>
              <a:latin typeface="Times New Roman" pitchFamily="18" charset="0"/>
              <a:cs typeface="Times New Roman" pitchFamily="18" charset="0"/>
            </a:endParaRPr>
          </a:p>
          <a:p>
            <a:r>
              <a:rPr lang="it-IT" sz="2200" dirty="0">
                <a:solidFill>
                  <a:srgbClr val="0000FF"/>
                </a:solidFill>
                <a:latin typeface="Times New Roman" pitchFamily="18" charset="0"/>
                <a:cs typeface="Times New Roman" pitchFamily="18" charset="0"/>
              </a:rPr>
              <a:t>+ Đặt máy thu phát ở chế độ không im ồn, nghe tiếng rào trên loa, thay đổi âm lượng tiếng rào thay đổi theo; chuyển sang chế độ im ồn máy im rào.</a:t>
            </a:r>
            <a:endParaRPr lang="vi-VN" sz="2200" dirty="0">
              <a:solidFill>
                <a:srgbClr val="0000FF"/>
              </a:solidFill>
              <a:latin typeface="Times New Roman" pitchFamily="18" charset="0"/>
              <a:cs typeface="Times New Roman" pitchFamily="18" charset="0"/>
            </a:endParaRPr>
          </a:p>
          <a:p>
            <a:r>
              <a:rPr lang="it-IT" sz="2200" dirty="0">
                <a:solidFill>
                  <a:srgbClr val="0000FF"/>
                </a:solidFill>
                <a:latin typeface="Times New Roman" pitchFamily="18" charset="0"/>
                <a:cs typeface="Times New Roman" pitchFamily="18" charset="0"/>
              </a:rPr>
              <a:t>+ Bóp công tắc PTT máy im rào, thổi vào mic, trên màn hình hiển thị chữ TX thông báo máy chuyển sang chế độ phát, đồng thời đèn TX trên đỉnh máy sáng màu xanh lá cây; nhả công tắc PTT, máy chuyển sang chế độ thu (RX), đèn TX không sáng.</a:t>
            </a:r>
            <a:endParaRPr lang="vi-VN" sz="2200" dirty="0">
              <a:solidFill>
                <a:srgbClr val="0000FF"/>
              </a:solidFill>
              <a:latin typeface="Times New Roman" pitchFamily="18" charset="0"/>
              <a:cs typeface="Times New Roman" pitchFamily="18" charset="0"/>
            </a:endParaRPr>
          </a:p>
          <a:p>
            <a:r>
              <a:rPr lang="it-IT" sz="2200" dirty="0">
                <a:solidFill>
                  <a:srgbClr val="0000FF"/>
                </a:solidFill>
                <a:latin typeface="Times New Roman" pitchFamily="18" charset="0"/>
                <a:cs typeface="Times New Roman" pitchFamily="18" charset="0"/>
              </a:rPr>
              <a:t>- Nếu quá trình kiểm tra máy thu phát thấy xuất hiện những hiện tượng trên có thể kết luận máy có khả năng làm việc được.</a:t>
            </a:r>
            <a:endParaRPr lang="vi-VN" sz="2200" dirty="0">
              <a:solidFill>
                <a:srgbClr val="0000FF"/>
              </a:solidFill>
              <a:latin typeface="Times New Roman" pitchFamily="18" charset="0"/>
              <a:cs typeface="Times New Roman" pitchFamily="18" charset="0"/>
            </a:endParaRPr>
          </a:p>
        </p:txBody>
      </p:sp>
    </p:spTree>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0" y="304800"/>
            <a:ext cx="8869680" cy="1785104"/>
          </a:xfrm>
          <a:prstGeom prst="rect">
            <a:avLst/>
          </a:prstGeom>
          <a:noFill/>
        </p:spPr>
        <p:txBody>
          <a:bodyPr wrap="square" rtlCol="0">
            <a:spAutoFit/>
          </a:bodyPr>
          <a:lstStyle/>
          <a:p>
            <a:pPr eaLnBrk="0" hangingPunct="0">
              <a:defRPr/>
            </a:pPr>
            <a:r>
              <a:rPr lang="en-US" sz="2200" b="1" dirty="0">
                <a:solidFill>
                  <a:srgbClr val="FF0000"/>
                </a:solidFill>
                <a:latin typeface="Times New Roman" pitchFamily="18" charset="0"/>
                <a:cs typeface="Times New Roman" pitchFamily="18" charset="0"/>
              </a:rPr>
              <a:t>1. MỤC ĐÍCH</a:t>
            </a:r>
            <a:endParaRPr lang="en-US" sz="2200" dirty="0">
              <a:solidFill>
                <a:srgbClr val="FF0000"/>
              </a:solidFill>
              <a:latin typeface="Times New Roman" pitchFamily="18" charset="0"/>
              <a:cs typeface="Times New Roman" pitchFamily="18" charset="0"/>
            </a:endParaRPr>
          </a:p>
          <a:p>
            <a:pPr marL="519113" indent="573088" algn="just" defTabSz="860425" eaLnBrk="0" hangingPunct="0">
              <a:tabLst>
                <a:tab pos="109538" algn="l"/>
                <a:tab pos="573088" algn="l"/>
                <a:tab pos="736600" algn="l"/>
                <a:tab pos="968375" algn="l"/>
              </a:tabLst>
              <a:defRPr/>
            </a:pPr>
            <a:r>
              <a:rPr lang="en-US" sz="2200" dirty="0" err="1">
                <a:solidFill>
                  <a:srgbClr val="0000FF"/>
                </a:solidFill>
                <a:latin typeface="Times New Roman" pitchFamily="18" charset="0"/>
                <a:cs typeface="Times New Roman" pitchFamily="18" charset="0"/>
              </a:rPr>
              <a:t>Nhằm</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giới</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thiệu</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cho</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các</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đồng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chí</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trong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lớp</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tập</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huấn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những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kiến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thức</a:t>
            </a:r>
            <a:r>
              <a:rPr lang="en-US" sz="2200" dirty="0">
                <a:solidFill>
                  <a:srgbClr val="0000FF"/>
                </a:solidFill>
                <a:latin typeface="Times New Roman" pitchFamily="18" charset="0"/>
                <a:cs typeface="Times New Roman" pitchFamily="18" charset="0"/>
              </a:rPr>
              <a:t> kiến thức cơ </a:t>
            </a:r>
            <a:r>
              <a:rPr lang="en-US" sz="2200" dirty="0" err="1">
                <a:solidFill>
                  <a:srgbClr val="0000FF"/>
                </a:solidFill>
                <a:latin typeface="Times New Roman" pitchFamily="18" charset="0"/>
                <a:cs typeface="Times New Roman" pitchFamily="18" charset="0"/>
              </a:rPr>
              <a:t>bản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về</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tính</a:t>
            </a:r>
            <a:r>
              <a:rPr lang="en-US" sz="2200" dirty="0">
                <a:solidFill>
                  <a:srgbClr val="0000FF"/>
                </a:solidFill>
                <a:latin typeface="Times New Roman" pitchFamily="18" charset="0"/>
                <a:cs typeface="Times New Roman" pitchFamily="18" charset="0"/>
              </a:rPr>
              <a:t> năng kỹ chiến </a:t>
            </a:r>
            <a:r>
              <a:rPr lang="en-US" sz="2200" dirty="0" err="1">
                <a:solidFill>
                  <a:srgbClr val="0000FF"/>
                </a:solidFill>
                <a:latin typeface="Times New Roman" pitchFamily="18" charset="0"/>
                <a:cs typeface="Times New Roman" pitchFamily="18" charset="0"/>
              </a:rPr>
              <a:t>thuật</a:t>
            </a:r>
            <a:r>
              <a:rPr lang="en-US" sz="2200" dirty="0">
                <a:solidFill>
                  <a:srgbClr val="0000FF"/>
                </a:solidFill>
                <a:latin typeface="Times New Roman" pitchFamily="18" charset="0"/>
                <a:cs typeface="Times New Roman" pitchFamily="18" charset="0"/>
              </a:rPr>
              <a:t>, qui </a:t>
            </a:r>
            <a:r>
              <a:rPr lang="en-US" sz="2200" dirty="0" err="1">
                <a:solidFill>
                  <a:srgbClr val="0000FF"/>
                </a:solidFill>
                <a:latin typeface="Times New Roman" pitchFamily="18" charset="0"/>
                <a:cs typeface="Times New Roman" pitchFamily="18" charset="0"/>
              </a:rPr>
              <a:t>trình</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khai</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thác</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sử</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dụng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của</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máy</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thu</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phát</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VTĐscn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cầm</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tay</a:t>
            </a:r>
            <a:r>
              <a:rPr lang="en-US" sz="2200" dirty="0">
                <a:solidFill>
                  <a:srgbClr val="0000FF"/>
                </a:solidFill>
                <a:latin typeface="Times New Roman" pitchFamily="18" charset="0"/>
                <a:cs typeface="Times New Roman" pitchFamily="18" charset="0"/>
              </a:rPr>
              <a:t> VRH-811/S </a:t>
            </a:r>
            <a:r>
              <a:rPr lang="en-US" sz="2200" dirty="0" err="1">
                <a:solidFill>
                  <a:srgbClr val="0000FF"/>
                </a:solidFill>
                <a:latin typeface="Times New Roman" pitchFamily="18" charset="0"/>
                <a:cs typeface="Times New Roman" pitchFamily="18" charset="0"/>
              </a:rPr>
              <a:t>làm</a:t>
            </a:r>
            <a:r>
              <a:rPr lang="en-US" sz="2200" dirty="0">
                <a:solidFill>
                  <a:srgbClr val="0000FF"/>
                </a:solidFill>
                <a:latin typeface="Times New Roman" pitchFamily="18" charset="0"/>
                <a:cs typeface="Times New Roman" pitchFamily="18" charset="0"/>
              </a:rPr>
              <a:t> cơ </a:t>
            </a:r>
            <a:r>
              <a:rPr lang="en-US" sz="2200" dirty="0" err="1">
                <a:solidFill>
                  <a:srgbClr val="0000FF"/>
                </a:solidFill>
                <a:latin typeface="Times New Roman" pitchFamily="18" charset="0"/>
                <a:cs typeface="Times New Roman" pitchFamily="18" charset="0"/>
              </a:rPr>
              <a:t>sở</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cho</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nghiên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cứu</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huấn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luyện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và</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bảo</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đảm</a:t>
            </a:r>
            <a:r>
              <a:rPr lang="en-US" sz="2200" dirty="0">
                <a:solidFill>
                  <a:srgbClr val="0000FF"/>
                </a:solidFill>
                <a:latin typeface="Times New Roman" pitchFamily="18" charset="0"/>
                <a:cs typeface="Times New Roman" pitchFamily="18" charset="0"/>
              </a:rPr>
              <a:t> TTLL </a:t>
            </a:r>
            <a:r>
              <a:rPr lang="en-US" sz="2200" dirty="0" err="1">
                <a:solidFill>
                  <a:srgbClr val="0000FF"/>
                </a:solidFill>
                <a:latin typeface="Times New Roman" pitchFamily="18" charset="0"/>
                <a:cs typeface="Times New Roman" pitchFamily="18" charset="0"/>
              </a:rPr>
              <a:t>tại</a:t>
            </a:r>
            <a:r>
              <a:rPr lang="en-US" sz="2200" dirty="0">
                <a:solidFill>
                  <a:srgbClr val="0000FF"/>
                </a:solidFill>
                <a:latin typeface="Times New Roman" pitchFamily="18" charset="0"/>
                <a:cs typeface="Times New Roman" pitchFamily="18" charset="0"/>
              </a:rPr>
              <a:t> đơn vị.</a:t>
            </a:r>
            <a:endParaRPr lang="en-US" sz="2200" b="1" dirty="0">
              <a:solidFill>
                <a:srgbClr val="0000FF"/>
              </a:solidFill>
              <a:latin typeface=".VnTime" pitchFamily="34" charset="0"/>
            </a:endParaRPr>
          </a:p>
        </p:txBody>
      </p:sp>
      <p:sp>
        <p:nvSpPr>
          <p:cNvPr id="13" name="TextBox 12"/>
          <p:cNvSpPr txBox="1"/>
          <p:nvPr/>
        </p:nvSpPr>
        <p:spPr>
          <a:xfrm>
            <a:off x="0" y="2219742"/>
            <a:ext cx="8839200" cy="2123658"/>
          </a:xfrm>
          <a:prstGeom prst="rect">
            <a:avLst/>
          </a:prstGeom>
          <a:noFill/>
        </p:spPr>
        <p:txBody>
          <a:bodyPr wrap="square" rtlCol="0">
            <a:spAutoFit/>
          </a:bodyPr>
          <a:lstStyle/>
          <a:p>
            <a:pPr algn="just">
              <a:defRPr/>
            </a:pPr>
            <a:r>
              <a:rPr lang="en-US" sz="2200" b="1" dirty="0">
                <a:solidFill>
                  <a:srgbClr val="FF0000"/>
                </a:solidFill>
                <a:latin typeface="Times New Roman" pitchFamily="18" charset="0"/>
                <a:cs typeface="Times New Roman" pitchFamily="18" charset="0"/>
              </a:rPr>
              <a:t>2. YÊU CẦU</a:t>
            </a:r>
          </a:p>
          <a:p>
            <a:pPr indent="463550" algn="just">
              <a:buClr>
                <a:srgbClr val="FF0000"/>
              </a:buClr>
              <a:defRPr/>
            </a:pPr>
            <a:r>
              <a:rPr lang="en-US" sz="2200" dirty="0">
                <a:solidFill>
                  <a:srgbClr val="0000FF"/>
                </a:solidFill>
                <a:latin typeface="Times New Roman" pitchFamily="18" charset="0"/>
                <a:cs typeface="Times New Roman" pitchFamily="18" charset="0"/>
              </a:rPr>
              <a:t>Người học phải:</a:t>
            </a:r>
          </a:p>
          <a:p>
            <a:pPr marL="914400" indent="-231775" algn="just">
              <a:buClr>
                <a:srgbClr val="FF0000"/>
              </a:buClr>
              <a:buFont typeface="Courier New" pitchFamily="49" charset="0"/>
              <a:buChar char="o"/>
              <a:tabLst>
                <a:tab pos="736600" algn="l"/>
              </a:tabLst>
              <a:defRPr/>
            </a:pPr>
            <a:r>
              <a:rPr lang="en-US" sz="2200" dirty="0">
                <a:solidFill>
                  <a:srgbClr val="0000FF"/>
                </a:solidFill>
                <a:latin typeface="Times New Roman" pitchFamily="18" charset="0"/>
                <a:cs typeface="Times New Roman" pitchFamily="18" charset="0"/>
              </a:rPr>
              <a:t>Hiểu được các tính </a:t>
            </a:r>
            <a:r>
              <a:rPr lang="en-US" sz="2200" dirty="0" err="1">
                <a:solidFill>
                  <a:srgbClr val="0000FF"/>
                </a:solidFill>
                <a:latin typeface="Times New Roman" pitchFamily="18" charset="0"/>
                <a:cs typeface="Times New Roman" pitchFamily="18" charset="0"/>
              </a:rPr>
              <a:t>năng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kỹ</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chiến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thuật</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cơ</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bản</a:t>
            </a:r>
            <a:r>
              <a:rPr lang="en-US" sz="2200" dirty="0">
                <a:solidFill>
                  <a:srgbClr val="0000FF"/>
                </a:solidFill>
                <a:latin typeface="Times New Roman" pitchFamily="18" charset="0"/>
                <a:cs typeface="Times New Roman" pitchFamily="18" charset="0"/>
              </a:rPr>
              <a:t>, qui </a:t>
            </a:r>
            <a:r>
              <a:rPr lang="en-US" sz="2200" dirty="0" err="1">
                <a:solidFill>
                  <a:srgbClr val="0000FF"/>
                </a:solidFill>
                <a:latin typeface="Times New Roman" pitchFamily="18" charset="0"/>
                <a:cs typeface="Times New Roman" pitchFamily="18" charset="0"/>
              </a:rPr>
              <a:t>trình</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và</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thứ</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tự</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động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tác</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khai</a:t>
            </a:r>
            <a:r>
              <a:rPr lang="en-US" sz="2200" dirty="0">
                <a:solidFill>
                  <a:srgbClr val="0000FF"/>
                </a:solidFill>
                <a:latin typeface="Times New Roman" pitchFamily="18" charset="0"/>
                <a:cs typeface="Times New Roman" pitchFamily="18" charset="0"/>
              </a:rPr>
              <a:t> thác sử dụng; </a:t>
            </a:r>
          </a:p>
          <a:p>
            <a:pPr marL="682625" indent="177800" algn="just">
              <a:buClr>
                <a:srgbClr val="FF0000"/>
              </a:buClr>
              <a:buFont typeface="Courier New" pitchFamily="49" charset="0"/>
              <a:buChar char="o"/>
              <a:tabLst>
                <a:tab pos="736600" algn="l"/>
              </a:tabLst>
              <a:defRPr/>
            </a:pPr>
            <a:r>
              <a:rPr lang="en-US" sz="2200" dirty="0">
                <a:solidFill>
                  <a:srgbClr val="0000FF"/>
                </a:solidFill>
                <a:latin typeface="Times New Roman" pitchFamily="18" charset="0"/>
                <a:cs typeface="Times New Roman" pitchFamily="18" charset="0"/>
              </a:rPr>
              <a:t> Thực hành thuần thục các thiết bị;</a:t>
            </a:r>
          </a:p>
          <a:p>
            <a:pPr marL="682625" indent="177800" algn="just">
              <a:buClr>
                <a:srgbClr val="FF0000"/>
              </a:buClr>
              <a:buFont typeface="Courier New" pitchFamily="49" charset="0"/>
              <a:buChar char="o"/>
              <a:tabLst>
                <a:tab pos="736600" algn="l"/>
              </a:tabLst>
              <a:defRPr/>
            </a:pPr>
            <a:r>
              <a:rPr lang="en-US" sz="2200" dirty="0">
                <a:solidFill>
                  <a:srgbClr val="0000FF"/>
                </a:solidFill>
                <a:latin typeface="Times New Roman" pitchFamily="18" charset="0"/>
                <a:cs typeface="Times New Roman" pitchFamily="18" charset="0"/>
              </a:rPr>
              <a:t> Tích cực trong học tập.</a:t>
            </a:r>
          </a:p>
        </p:txBody>
      </p:sp>
      <p:sp>
        <p:nvSpPr>
          <p:cNvPr id="9" name="TextBox 8"/>
          <p:cNvSpPr txBox="1"/>
          <p:nvPr/>
        </p:nvSpPr>
        <p:spPr>
          <a:xfrm>
            <a:off x="0" y="4495800"/>
            <a:ext cx="1905000" cy="363176"/>
          </a:xfrm>
          <a:prstGeom prst="rect">
            <a:avLst/>
          </a:prstGeom>
          <a:noFill/>
        </p:spPr>
        <p:txBody>
          <a:bodyPr wrap="square" rtlCol="0">
            <a:spAutoFit/>
          </a:bodyPr>
          <a:lstStyle/>
          <a:p>
            <a:pPr>
              <a:lnSpc>
                <a:spcPct val="80000"/>
              </a:lnSpc>
              <a:spcBef>
                <a:spcPct val="50000"/>
              </a:spcBef>
              <a:defRPr/>
            </a:pPr>
            <a:r>
              <a:rPr lang="en-US" sz="2200" b="1" dirty="0">
                <a:solidFill>
                  <a:srgbClr val="FF0000"/>
                </a:solidFill>
                <a:latin typeface="Times New Roman" pitchFamily="18" charset="0"/>
                <a:cs typeface="Times New Roman" pitchFamily="18" charset="0"/>
              </a:rPr>
              <a:t>3. NỘI DUNG</a:t>
            </a:r>
            <a:endParaRPr lang="en-US" sz="2200" dirty="0">
              <a:solidFill>
                <a:srgbClr val="FF0000"/>
              </a:solidFill>
              <a:latin typeface="Times New Roman" pitchFamily="18" charset="0"/>
              <a:cs typeface="Times New Roman" pitchFamily="18" charset="0"/>
            </a:endParaRPr>
          </a:p>
        </p:txBody>
      </p:sp>
      <p:sp>
        <p:nvSpPr>
          <p:cNvPr id="11" name="TextBox 10"/>
          <p:cNvSpPr txBox="1"/>
          <p:nvPr/>
        </p:nvSpPr>
        <p:spPr>
          <a:xfrm>
            <a:off x="1981200" y="4801850"/>
            <a:ext cx="6629400" cy="1415772"/>
          </a:xfrm>
          <a:prstGeom prst="rect">
            <a:avLst/>
          </a:prstGeom>
          <a:noFill/>
        </p:spPr>
        <p:txBody>
          <a:bodyPr wrap="square" rtlCol="0">
            <a:spAutoFit/>
          </a:bodyPr>
          <a:lstStyle/>
          <a:p>
            <a:pPr marL="287338" indent="-287338">
              <a:buClr>
                <a:srgbClr val="FF0000"/>
              </a:buClr>
              <a:buFont typeface="Wingdings" pitchFamily="2" charset="2"/>
              <a:buChar char="Ø"/>
              <a:defRPr/>
            </a:pPr>
            <a:r>
              <a:rPr lang="en-US" sz="2200" dirty="0">
                <a:solidFill>
                  <a:srgbClr val="0000FF"/>
                </a:solidFill>
                <a:latin typeface="Times New Roman" pitchFamily="18" charset="0"/>
                <a:cs typeface="Times New Roman" pitchFamily="18" charset="0"/>
              </a:rPr>
              <a:t> VĐHL1: </a:t>
            </a:r>
            <a:r>
              <a:rPr lang="en-US" sz="2200" dirty="0" err="1">
                <a:solidFill>
                  <a:srgbClr val="0000FF"/>
                </a:solidFill>
                <a:latin typeface="Times New Roman" pitchFamily="18" charset="0"/>
                <a:cs typeface="Times New Roman" pitchFamily="18" charset="0"/>
              </a:rPr>
              <a:t>Tính</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năng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kỹ</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chiến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thuật</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thành</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phần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của</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máy</a:t>
            </a:r>
            <a:endParaRPr lang="en-US" sz="2200" dirty="0">
              <a:solidFill>
                <a:srgbClr val="0000FF"/>
              </a:solidFill>
              <a:latin typeface="Times New Roman" pitchFamily="18" charset="0"/>
              <a:cs typeface="Times New Roman" pitchFamily="18" charset="0"/>
            </a:endParaRPr>
          </a:p>
          <a:p>
            <a:pPr marL="287338" indent="-287338">
              <a:buClr>
                <a:srgbClr val="FF0000"/>
              </a:buClr>
              <a:buFont typeface="Wingdings" pitchFamily="2" charset="2"/>
              <a:buChar char="Ø"/>
              <a:defRPr/>
            </a:pPr>
            <a:r>
              <a:rPr lang="en-US" sz="2200" dirty="0">
                <a:solidFill>
                  <a:srgbClr val="0000FF"/>
                </a:solidFill>
                <a:latin typeface="Times New Roman" pitchFamily="18" charset="0"/>
                <a:cs typeface="Times New Roman" pitchFamily="18" charset="0"/>
              </a:rPr>
              <a:t>VĐHL2: </a:t>
            </a:r>
            <a:r>
              <a:rPr lang="en-US" sz="2200" dirty="0" err="1">
                <a:solidFill>
                  <a:srgbClr val="0000FF"/>
                </a:solidFill>
                <a:latin typeface="Times New Roman" pitchFamily="18" charset="0"/>
                <a:cs typeface="Times New Roman" pitchFamily="18" charset="0"/>
              </a:rPr>
              <a:t>Khai</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thác</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sử</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dụng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bảo</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quản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máy</a:t>
            </a:r>
            <a:endParaRPr lang="en-US" sz="2200" dirty="0">
              <a:solidFill>
                <a:srgbClr val="0000FF"/>
              </a:solidFill>
              <a:latin typeface="Times New Roman" pitchFamily="18" charset="0"/>
              <a:cs typeface="Times New Roman" pitchFamily="18" charset="0"/>
            </a:endParaRPr>
          </a:p>
          <a:p>
            <a:pPr>
              <a:buClr>
                <a:srgbClr val="FF0000"/>
              </a:buClr>
              <a:defRPr/>
            </a:pP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Trọng</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tâm</a:t>
            </a:r>
            <a:r>
              <a:rPr lang="en-US" sz="2000" dirty="0">
                <a:solidFill>
                  <a:srgbClr val="0000FF"/>
                </a:solidFill>
                <a:latin typeface="Times New Roman" pitchFamily="18" charset="0"/>
                <a:cs typeface="Times New Roman" pitchFamily="18" charset="0"/>
              </a:rPr>
              <a:t>: VĐHL2</a:t>
            </a:r>
            <a:endParaRPr lang="en-US" sz="2200" dirty="0">
              <a:solidFill>
                <a:srgbClr val="0000FF"/>
              </a:solidFill>
              <a:latin typeface="Times New Roman" pitchFamily="18" charset="0"/>
              <a:cs typeface="Times New Roman" pitchFamily="18" charset="0"/>
            </a:endParaRPr>
          </a:p>
        </p:txBody>
      </p:sp>
      <p:pic>
        <p:nvPicPr>
          <p:cNvPr id="17" name="Picture 4"/>
          <p:cNvPicPr>
            <a:picLocks noChangeAspect="1" noChangeArrowheads="1"/>
          </p:cNvPicPr>
          <p:nvPr/>
        </p:nvPicPr>
        <p:blipFill>
          <a:blip r:embed="rId4"/>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8" name="Picture 4"/>
          <p:cNvPicPr>
            <a:picLocks noChangeAspect="1" noChangeArrowheads="1"/>
          </p:cNvPicPr>
          <p:nvPr/>
        </p:nvPicPr>
        <p:blipFill>
          <a:blip r:embed="rId4"/>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8" name="Date Placeholder 7"/>
          <p:cNvSpPr>
            <a:spLocks noGrp="1"/>
          </p:cNvSpPr>
          <p:nvPr>
            <p:ph type="dt" sz="half" idx="10"/>
          </p:nvPr>
        </p:nvSpPr>
        <p:spPr>
          <a:xfrm>
            <a:off x="0" y="6465579"/>
            <a:ext cx="2133600" cy="365125"/>
          </a:xfrm>
        </p:spPr>
        <p:txBody>
          <a:bodyPr/>
          <a:lstStyle/>
          <a:p>
            <a:fld id="{54DE7A1E-016C-450F-BE89-B937C6AAE352}" type="datetime1">
              <a:rPr lang="en-US" smtClean="0"/>
              <a:pPr/>
              <a:t>1/9/2018</a:t>
            </a:fld>
            <a:endParaRPr lang="en-US" dirty="0"/>
          </a:p>
        </p:txBody>
      </p:sp>
      <p:sp>
        <p:nvSpPr>
          <p:cNvPr id="10" name="Slide Number Placeholder 9"/>
          <p:cNvSpPr>
            <a:spLocks noGrp="1"/>
          </p:cNvSpPr>
          <p:nvPr>
            <p:ph type="sldNum" sz="quarter" idx="12"/>
          </p:nvPr>
        </p:nvSpPr>
        <p:spPr>
          <a:xfrm>
            <a:off x="7010400" y="6397294"/>
            <a:ext cx="2133600" cy="365125"/>
          </a:xfrm>
        </p:spPr>
        <p:txBody>
          <a:bodyPr/>
          <a:lstStyle/>
          <a:p>
            <a:fld id="{B6F15528-21DE-4FAA-801E-634DDDAF4B2B}" type="slidenum">
              <a:rPr lang="en-US" smtClean="0"/>
              <a:pPr/>
              <a:t>2</a:t>
            </a:fld>
            <a:endParaRPr lang="en-US"/>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9"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sp>
        <p:nvSpPr>
          <p:cNvPr id="9" name="Rectangle 3"/>
          <p:cNvSpPr>
            <a:spLocks noChangeArrowheads="1"/>
          </p:cNvSpPr>
          <p:nvPr/>
        </p:nvSpPr>
        <p:spPr bwMode="auto">
          <a:xfrm>
            <a:off x="457200" y="549166"/>
            <a:ext cx="472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eaLnBrk="1" hangingPunct="1">
              <a:spcBef>
                <a:spcPct val="0"/>
              </a:spcBef>
              <a:buClr>
                <a:srgbClr val="FF0000"/>
              </a:buClr>
              <a:buFont typeface="Wingdings" pitchFamily="2" charset="2"/>
              <a:buChar char="Ø"/>
            </a:pPr>
            <a:r>
              <a:rPr lang="en-US" altLang="en-US" sz="2200" i="1" dirty="0">
                <a:solidFill>
                  <a:srgbClr val="0000FF"/>
                </a:solidFill>
                <a:latin typeface="Times New Roman" pitchFamily="18" charset="0"/>
              </a:rPr>
              <a:t> </a:t>
            </a:r>
            <a:r>
              <a:rPr lang="en-US" altLang="en-US" sz="2200" i="1" dirty="0" err="1">
                <a:solidFill>
                  <a:srgbClr val="0000FF"/>
                </a:solidFill>
                <a:latin typeface="Times New Roman" pitchFamily="18" charset="0"/>
              </a:rPr>
              <a:t>Bước</a:t>
            </a:r>
            <a:r>
              <a:rPr lang="en-US" altLang="en-US" sz="2200" i="1" dirty="0">
                <a:solidFill>
                  <a:srgbClr val="0000FF"/>
                </a:solidFill>
                <a:latin typeface="Times New Roman" pitchFamily="18" charset="0"/>
              </a:rPr>
              <a:t> 3:</a:t>
            </a:r>
            <a:r>
              <a:rPr lang="en-US" altLang="en-US" sz="2200" dirty="0">
                <a:solidFill>
                  <a:srgbClr val="0000FF"/>
                </a:solidFill>
                <a:latin typeface="Times New Roman" pitchFamily="18" charset="0"/>
              </a:rPr>
              <a:t> </a:t>
            </a:r>
            <a:r>
              <a:rPr lang="en-US" altLang="en-US" sz="2200" dirty="0" err="1">
                <a:solidFill>
                  <a:srgbClr val="0000FF"/>
                </a:solidFill>
                <a:latin typeface="Times New Roman" pitchFamily="18" charset="0"/>
              </a:rPr>
              <a:t>Cài</a:t>
            </a:r>
            <a:r>
              <a:rPr lang="en-US" altLang="en-US" sz="2200" dirty="0">
                <a:solidFill>
                  <a:srgbClr val="0000FF"/>
                </a:solidFill>
                <a:latin typeface="Times New Roman" pitchFamily="18" charset="0"/>
              </a:rPr>
              <a:t> đặt các tham </a:t>
            </a:r>
            <a:r>
              <a:rPr lang="en-US" altLang="en-US" sz="2200" dirty="0" err="1">
                <a:solidFill>
                  <a:srgbClr val="0000FF"/>
                </a:solidFill>
                <a:latin typeface="Times New Roman" pitchFamily="18" charset="0"/>
              </a:rPr>
              <a:t>số</a:t>
            </a:r>
            <a:r>
              <a:rPr lang="en-US" altLang="en-US" sz="2200" dirty="0">
                <a:solidFill>
                  <a:srgbClr val="0000FF"/>
                </a:solidFill>
                <a:latin typeface="Times New Roman" pitchFamily="18" charset="0"/>
              </a:rPr>
              <a:t>;</a:t>
            </a:r>
          </a:p>
        </p:txBody>
      </p:sp>
      <p:sp>
        <p:nvSpPr>
          <p:cNvPr id="10" name="Rectangle 8"/>
          <p:cNvSpPr>
            <a:spLocks noChangeArrowheads="1"/>
          </p:cNvSpPr>
          <p:nvPr/>
        </p:nvSpPr>
        <p:spPr bwMode="auto">
          <a:xfrm>
            <a:off x="0" y="2286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just" eaLnBrk="1" hangingPunct="1">
              <a:spcBef>
                <a:spcPct val="0"/>
              </a:spcBef>
              <a:buClr>
                <a:srgbClr val="FF0000"/>
              </a:buClr>
              <a:buFont typeface="Wingdings" pitchFamily="2" charset="2"/>
              <a:buChar char="§"/>
            </a:pPr>
            <a:r>
              <a:rPr lang="en-US" altLang="en-US" sz="2200" b="1" dirty="0">
                <a:solidFill>
                  <a:srgbClr val="FF0000"/>
                </a:solidFill>
                <a:latin typeface="Times New Roman" pitchFamily="18" charset="0"/>
              </a:rPr>
              <a:t> Qui trình sử dụng</a:t>
            </a:r>
          </a:p>
        </p:txBody>
      </p:sp>
      <p:sp>
        <p:nvSpPr>
          <p:cNvPr id="11" name="Rectangle 3"/>
          <p:cNvSpPr>
            <a:spLocks noChangeArrowheads="1"/>
          </p:cNvSpPr>
          <p:nvPr/>
        </p:nvSpPr>
        <p:spPr bwMode="auto">
          <a:xfrm>
            <a:off x="990600" y="990600"/>
            <a:ext cx="777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eaLnBrk="1" hangingPunct="1">
              <a:spcBef>
                <a:spcPct val="0"/>
              </a:spcBef>
              <a:buClr>
                <a:srgbClr val="FF0000"/>
              </a:buClr>
              <a:buFont typeface="Wingdings" pitchFamily="2" charset="2"/>
              <a:buChar char="§"/>
            </a:pPr>
            <a:r>
              <a:rPr lang="en-US" altLang="en-US" sz="2200" b="1" dirty="0">
                <a:solidFill>
                  <a:srgbClr val="0000FF"/>
                </a:solidFill>
                <a:latin typeface="Times New Roman" pitchFamily="18" charset="0"/>
                <a:cs typeface="Times New Roman" pitchFamily="18" charset="0"/>
              </a:rPr>
              <a:t> </a:t>
            </a:r>
            <a:r>
              <a:rPr lang="it-IT" sz="2400" b="1" dirty="0">
                <a:solidFill>
                  <a:srgbClr val="0000FF"/>
                </a:solidFill>
                <a:latin typeface="Times New Roman" pitchFamily="18" charset="0"/>
                <a:cs typeface="Times New Roman" pitchFamily="18" charset="0"/>
              </a:rPr>
              <a:t>1. Cài đặt kênh nhớ và tần số cho máy</a:t>
            </a:r>
            <a:endParaRPr lang="en-US" altLang="en-US" sz="2200" b="1" dirty="0">
              <a:solidFill>
                <a:srgbClr val="0000FF"/>
              </a:solidFill>
              <a:latin typeface="Times New Roman" pitchFamily="18" charset="0"/>
              <a:cs typeface="Times New Roman" pitchFamily="18" charset="0"/>
            </a:endParaRPr>
          </a:p>
        </p:txBody>
      </p:sp>
      <p:sp>
        <p:nvSpPr>
          <p:cNvPr id="6" name="Rectangle 5"/>
          <p:cNvSpPr/>
          <p:nvPr/>
        </p:nvSpPr>
        <p:spPr>
          <a:xfrm>
            <a:off x="154675" y="1439839"/>
            <a:ext cx="8915400" cy="2308324"/>
          </a:xfrm>
          <a:prstGeom prst="rect">
            <a:avLst/>
          </a:prstGeom>
        </p:spPr>
        <p:txBody>
          <a:bodyPr wrap="square">
            <a:spAutoFit/>
          </a:bodyPr>
          <a:lstStyle/>
          <a:p>
            <a:r>
              <a:rPr lang="it-IT" i="1" dirty="0">
                <a:solidFill>
                  <a:srgbClr val="0000FF"/>
                </a:solidFill>
                <a:latin typeface="Times New Roman" pitchFamily="18" charset="0"/>
                <a:cs typeface="Times New Roman" pitchFamily="18" charset="0"/>
              </a:rPr>
              <a:t>a) Cài đặt kênh nhớ</a:t>
            </a:r>
            <a:endParaRPr lang="vi-VN" dirty="0">
              <a:solidFill>
                <a:srgbClr val="0000FF"/>
              </a:solidFill>
              <a:latin typeface="Times New Roman" pitchFamily="18" charset="0"/>
              <a:cs typeface="Times New Roman" pitchFamily="18" charset="0"/>
            </a:endParaRPr>
          </a:p>
          <a:p>
            <a:r>
              <a:rPr lang="it-IT" dirty="0">
                <a:solidFill>
                  <a:srgbClr val="0000FF"/>
                </a:solidFill>
                <a:latin typeface="Times New Roman" pitchFamily="18" charset="0"/>
                <a:cs typeface="Times New Roman" pitchFamily="18" charset="0"/>
              </a:rPr>
              <a:t>Sử dụng một trong hai cách sau để chuyển kênh:</a:t>
            </a:r>
            <a:endParaRPr lang="vi-VN" dirty="0">
              <a:solidFill>
                <a:srgbClr val="0000FF"/>
              </a:solidFill>
              <a:latin typeface="Times New Roman" pitchFamily="18" charset="0"/>
              <a:cs typeface="Times New Roman" pitchFamily="18" charset="0"/>
            </a:endParaRPr>
          </a:p>
          <a:p>
            <a:r>
              <a:rPr lang="it-IT" dirty="0">
                <a:solidFill>
                  <a:srgbClr val="0000FF"/>
                </a:solidFill>
                <a:latin typeface="Times New Roman" pitchFamily="18" charset="0"/>
                <a:cs typeface="Times New Roman" pitchFamily="18" charset="0"/>
              </a:rPr>
              <a:t>- Cách 1: Sử dụng đảo mạch kênh nhớ: </a:t>
            </a:r>
            <a:endParaRPr lang="vi-VN" dirty="0">
              <a:solidFill>
                <a:srgbClr val="0000FF"/>
              </a:solidFill>
              <a:latin typeface="Times New Roman" pitchFamily="18" charset="0"/>
              <a:cs typeface="Times New Roman" pitchFamily="18" charset="0"/>
            </a:endParaRPr>
          </a:p>
          <a:p>
            <a:r>
              <a:rPr lang="it-IT" dirty="0">
                <a:solidFill>
                  <a:srgbClr val="0000FF"/>
                </a:solidFill>
                <a:latin typeface="Times New Roman" pitchFamily="18" charset="0"/>
                <a:cs typeface="Times New Roman" pitchFamily="18" charset="0"/>
              </a:rPr>
              <a:t>Xoay núm vặn chuyển kênh đến vị trí kênh mong muốn, có thể chuyển được các kênh từ 0 đến 9.</a:t>
            </a:r>
            <a:endParaRPr lang="vi-VN" dirty="0">
              <a:solidFill>
                <a:srgbClr val="0000FF"/>
              </a:solidFill>
              <a:latin typeface="Times New Roman" pitchFamily="18" charset="0"/>
              <a:cs typeface="Times New Roman" pitchFamily="18" charset="0"/>
            </a:endParaRPr>
          </a:p>
          <a:p>
            <a:r>
              <a:rPr lang="it-IT" dirty="0">
                <a:solidFill>
                  <a:srgbClr val="0000FF"/>
                </a:solidFill>
                <a:latin typeface="Times New Roman" pitchFamily="18" charset="0"/>
                <a:cs typeface="Times New Roman" pitchFamily="18" charset="0"/>
              </a:rPr>
              <a:t>- Cách 2: Sử dụng bàn phím: </a:t>
            </a:r>
            <a:endParaRPr lang="vi-VN" dirty="0">
              <a:solidFill>
                <a:srgbClr val="0000FF"/>
              </a:solidFill>
              <a:latin typeface="Times New Roman" pitchFamily="18" charset="0"/>
              <a:cs typeface="Times New Roman" pitchFamily="18" charset="0"/>
            </a:endParaRPr>
          </a:p>
          <a:p>
            <a:r>
              <a:rPr lang="it-IT" dirty="0">
                <a:solidFill>
                  <a:srgbClr val="0000FF"/>
                </a:solidFill>
                <a:latin typeface="Times New Roman" pitchFamily="18" charset="0"/>
                <a:cs typeface="Times New Roman" pitchFamily="18" charset="0"/>
              </a:rPr>
              <a:t>+ Bước 1: Bấm phím tắt [CHAN] trên bàn phím (phím số 7);</a:t>
            </a:r>
            <a:endParaRPr lang="vi-VN" dirty="0">
              <a:solidFill>
                <a:srgbClr val="0000FF"/>
              </a:solidFill>
              <a:latin typeface="Times New Roman" pitchFamily="18" charset="0"/>
              <a:cs typeface="Times New Roman" pitchFamily="18" charset="0"/>
            </a:endParaRPr>
          </a:p>
          <a:p>
            <a:r>
              <a:rPr lang="it-IT" dirty="0">
                <a:solidFill>
                  <a:srgbClr val="0000FF"/>
                </a:solidFill>
                <a:latin typeface="Times New Roman" pitchFamily="18" charset="0"/>
                <a:cs typeface="Times New Roman" pitchFamily="18" charset="0"/>
              </a:rPr>
              <a:t>+ Bước 2: Bấm phím [ENT] cho phép nhập chỉ số kênh;</a:t>
            </a:r>
            <a:endParaRPr lang="vi-VN" dirty="0">
              <a:solidFill>
                <a:srgbClr val="0000FF"/>
              </a:solidFill>
              <a:latin typeface="Times New Roman" pitchFamily="18" charset="0"/>
              <a:cs typeface="Times New Roman" pitchFamily="18" charset="0"/>
            </a:endParaRPr>
          </a:p>
        </p:txBody>
      </p:sp>
      <p:sp>
        <p:nvSpPr>
          <p:cNvPr id="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657412" name="Picture 4"/>
          <p:cNvPicPr>
            <a:picLocks noChangeArrowheads="1"/>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400800" y="2668663"/>
            <a:ext cx="2160588" cy="10795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154675" y="3584811"/>
            <a:ext cx="8915400" cy="923330"/>
          </a:xfrm>
          <a:prstGeom prst="rect">
            <a:avLst/>
          </a:prstGeom>
        </p:spPr>
        <p:txBody>
          <a:bodyPr wrap="square">
            <a:spAutoFit/>
          </a:bodyPr>
          <a:lstStyle/>
          <a:p>
            <a:r>
              <a:rPr lang="it-IT" dirty="0">
                <a:solidFill>
                  <a:srgbClr val="0000FF"/>
                </a:solidFill>
                <a:latin typeface="Times New Roman" pitchFamily="18" charset="0"/>
                <a:cs typeface="Times New Roman" pitchFamily="18" charset="0"/>
              </a:rPr>
              <a:t>+ Bước 3: Nhập chỉ số kênh (từ 00 đến 99);</a:t>
            </a:r>
            <a:endParaRPr lang="vi-VN" dirty="0">
              <a:solidFill>
                <a:srgbClr val="0000FF"/>
              </a:solidFill>
              <a:latin typeface="Times New Roman" pitchFamily="18" charset="0"/>
              <a:cs typeface="Times New Roman" pitchFamily="18" charset="0"/>
            </a:endParaRPr>
          </a:p>
          <a:p>
            <a:r>
              <a:rPr lang="it-IT" dirty="0">
                <a:solidFill>
                  <a:srgbClr val="0000FF"/>
                </a:solidFill>
                <a:latin typeface="Times New Roman" pitchFamily="18" charset="0"/>
                <a:cs typeface="Times New Roman" pitchFamily="18" charset="0"/>
              </a:rPr>
              <a:t>+ Bước 4: Bấm phím [ENT] để xác nhận chuyển đến kênh muốn cài đặt hoặc phím [ESC] để quay lại kênh ban đầu.</a:t>
            </a:r>
            <a:r>
              <a:rPr lang="it-IT" dirty="0"/>
              <a:t> </a:t>
            </a:r>
            <a:endParaRPr lang="vi-VN" dirty="0">
              <a:solidFill>
                <a:srgbClr val="0000FF"/>
              </a:solidFill>
              <a:latin typeface="Times New Roman" pitchFamily="18" charset="0"/>
              <a:cs typeface="Times New Roman" pitchFamily="18" charset="0"/>
            </a:endParaRPr>
          </a:p>
        </p:txBody>
      </p:sp>
      <p:pic>
        <p:nvPicPr>
          <p:cNvPr id="657420" name="Picture 12"/>
          <p:cNvPicPr>
            <a:picLocks noChangeArrowheads="1"/>
          </p:cNvPicPr>
          <p:nvPr/>
        </p:nvPicPr>
        <p: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09600" y="4876800"/>
            <a:ext cx="3403979" cy="1525223"/>
          </a:xfrm>
          <a:prstGeom prst="rect">
            <a:avLst/>
          </a:prstGeom>
          <a:noFill/>
          <a:extLst>
            <a:ext uri="{909E8E84-426E-40DD-AFC4-6F175D3DCCD1}">
              <a14:hiddenFill xmlns:a14="http://schemas.microsoft.com/office/drawing/2010/main">
                <a:solidFill>
                  <a:srgbClr val="FFFFFF"/>
                </a:solidFill>
              </a14:hiddenFill>
            </a:ext>
          </a:extLst>
        </p:spPr>
      </p:pic>
      <p:pic>
        <p:nvPicPr>
          <p:cNvPr id="657419" name="Picture 11"/>
          <p:cNvPicPr>
            <a:picLocks noChangeArrowheads="1"/>
          </p:cNvPicPr>
          <p:nvPr/>
        </p:nvPicPr>
        <p:blipFill>
          <a:blip r:embed="rId7" cstate="print">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500348" y="4876799"/>
            <a:ext cx="3428998" cy="15252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it-IT"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4"/>
          <p:cNvSpPr>
            <a:spLocks noChangeArrowheads="1"/>
          </p:cNvSpPr>
          <p:nvPr/>
        </p:nvSpPr>
        <p:spPr bwMode="auto">
          <a:xfrm>
            <a:off x="457200" y="1612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it-IT"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5"/>
          <p:cNvSpPr>
            <a:spLocks noChangeArrowheads="1"/>
          </p:cNvSpPr>
          <p:nvPr/>
        </p:nvSpPr>
        <p:spPr bwMode="auto">
          <a:xfrm>
            <a:off x="457200" y="269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it-IT"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657412"/>
                                        </p:tgtEl>
                                        <p:attrNameLst>
                                          <p:attrName>style.visibility</p:attrName>
                                        </p:attrNameLst>
                                      </p:cBhvr>
                                      <p:to>
                                        <p:strVal val="visible"/>
                                      </p:to>
                                    </p:set>
                                    <p:animEffect transition="in" filter="wipe(down)">
                                      <p:cBhvr>
                                        <p:cTn id="10" dur="500"/>
                                        <p:tgtEl>
                                          <p:spTgt spid="6574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par>
                                <p:cTn id="16" presetID="22" presetClass="entr" presetSubtype="4" fill="hold" nodeType="withEffect">
                                  <p:stCondLst>
                                    <p:cond delay="0"/>
                                  </p:stCondLst>
                                  <p:childTnLst>
                                    <p:set>
                                      <p:cBhvr>
                                        <p:cTn id="17" dur="1" fill="hold">
                                          <p:stCondLst>
                                            <p:cond delay="0"/>
                                          </p:stCondLst>
                                        </p:cTn>
                                        <p:tgtEl>
                                          <p:spTgt spid="657420"/>
                                        </p:tgtEl>
                                        <p:attrNameLst>
                                          <p:attrName>style.visibility</p:attrName>
                                        </p:attrNameLst>
                                      </p:cBhvr>
                                      <p:to>
                                        <p:strVal val="visible"/>
                                      </p:to>
                                    </p:set>
                                    <p:animEffect transition="in" filter="wipe(down)">
                                      <p:cBhvr>
                                        <p:cTn id="18" dur="500"/>
                                        <p:tgtEl>
                                          <p:spTgt spid="657420"/>
                                        </p:tgtEl>
                                      </p:cBhvr>
                                    </p:animEffect>
                                  </p:childTnLst>
                                </p:cTn>
                              </p:par>
                              <p:par>
                                <p:cTn id="19" presetID="22" presetClass="entr" presetSubtype="4" fill="hold" nodeType="withEffect">
                                  <p:stCondLst>
                                    <p:cond delay="0"/>
                                  </p:stCondLst>
                                  <p:childTnLst>
                                    <p:set>
                                      <p:cBhvr>
                                        <p:cTn id="20" dur="1" fill="hold">
                                          <p:stCondLst>
                                            <p:cond delay="0"/>
                                          </p:stCondLst>
                                        </p:cTn>
                                        <p:tgtEl>
                                          <p:spTgt spid="657419"/>
                                        </p:tgtEl>
                                        <p:attrNameLst>
                                          <p:attrName>style.visibility</p:attrName>
                                        </p:attrNameLst>
                                      </p:cBhvr>
                                      <p:to>
                                        <p:strVal val="visible"/>
                                      </p:to>
                                    </p:set>
                                    <p:animEffect transition="in" filter="wipe(down)">
                                      <p:cBhvr>
                                        <p:cTn id="21" dur="500"/>
                                        <p:tgtEl>
                                          <p:spTgt spid="65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sp>
        <p:nvSpPr>
          <p:cNvPr id="9" name="Rectangle 3"/>
          <p:cNvSpPr>
            <a:spLocks noChangeArrowheads="1"/>
          </p:cNvSpPr>
          <p:nvPr/>
        </p:nvSpPr>
        <p:spPr bwMode="auto">
          <a:xfrm>
            <a:off x="457200" y="549166"/>
            <a:ext cx="472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eaLnBrk="1" hangingPunct="1">
              <a:spcBef>
                <a:spcPct val="0"/>
              </a:spcBef>
              <a:buClr>
                <a:srgbClr val="FF0000"/>
              </a:buClr>
              <a:buFont typeface="Wingdings" pitchFamily="2" charset="2"/>
              <a:buChar char="Ø"/>
            </a:pPr>
            <a:r>
              <a:rPr lang="en-US" altLang="en-US" sz="2200" i="1" dirty="0">
                <a:solidFill>
                  <a:srgbClr val="0000FF"/>
                </a:solidFill>
                <a:latin typeface="Times New Roman" pitchFamily="18" charset="0"/>
              </a:rPr>
              <a:t> </a:t>
            </a:r>
            <a:r>
              <a:rPr lang="en-US" altLang="en-US" sz="2200" i="1" dirty="0" err="1">
                <a:solidFill>
                  <a:srgbClr val="0000FF"/>
                </a:solidFill>
                <a:latin typeface="Times New Roman" pitchFamily="18" charset="0"/>
              </a:rPr>
              <a:t>Bước</a:t>
            </a:r>
            <a:r>
              <a:rPr lang="en-US" altLang="en-US" sz="2200" i="1" dirty="0">
                <a:solidFill>
                  <a:srgbClr val="0000FF"/>
                </a:solidFill>
                <a:latin typeface="Times New Roman" pitchFamily="18" charset="0"/>
              </a:rPr>
              <a:t> 3:</a:t>
            </a:r>
            <a:r>
              <a:rPr lang="en-US" altLang="en-US" sz="2200" dirty="0">
                <a:solidFill>
                  <a:srgbClr val="0000FF"/>
                </a:solidFill>
                <a:latin typeface="Times New Roman" pitchFamily="18" charset="0"/>
              </a:rPr>
              <a:t> </a:t>
            </a:r>
            <a:r>
              <a:rPr lang="en-US" altLang="en-US" sz="2200" dirty="0" err="1">
                <a:solidFill>
                  <a:srgbClr val="0000FF"/>
                </a:solidFill>
                <a:latin typeface="Times New Roman" pitchFamily="18" charset="0"/>
              </a:rPr>
              <a:t>Cài</a:t>
            </a:r>
            <a:r>
              <a:rPr lang="en-US" altLang="en-US" sz="2200" dirty="0">
                <a:solidFill>
                  <a:srgbClr val="0000FF"/>
                </a:solidFill>
                <a:latin typeface="Times New Roman" pitchFamily="18" charset="0"/>
              </a:rPr>
              <a:t> đặt các tham </a:t>
            </a:r>
            <a:r>
              <a:rPr lang="en-US" altLang="en-US" sz="2200" dirty="0" err="1">
                <a:solidFill>
                  <a:srgbClr val="0000FF"/>
                </a:solidFill>
                <a:latin typeface="Times New Roman" pitchFamily="18" charset="0"/>
              </a:rPr>
              <a:t>số</a:t>
            </a:r>
            <a:r>
              <a:rPr lang="en-US" altLang="en-US" sz="2200" dirty="0">
                <a:solidFill>
                  <a:srgbClr val="0000FF"/>
                </a:solidFill>
                <a:latin typeface="Times New Roman" pitchFamily="18" charset="0"/>
              </a:rPr>
              <a:t>;</a:t>
            </a:r>
          </a:p>
        </p:txBody>
      </p:sp>
      <p:sp>
        <p:nvSpPr>
          <p:cNvPr id="10" name="Rectangle 8"/>
          <p:cNvSpPr>
            <a:spLocks noChangeArrowheads="1"/>
          </p:cNvSpPr>
          <p:nvPr/>
        </p:nvSpPr>
        <p:spPr bwMode="auto">
          <a:xfrm>
            <a:off x="0" y="2286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just" eaLnBrk="1" hangingPunct="1">
              <a:spcBef>
                <a:spcPct val="0"/>
              </a:spcBef>
              <a:buClr>
                <a:srgbClr val="FF0000"/>
              </a:buClr>
              <a:buFont typeface="Wingdings" pitchFamily="2" charset="2"/>
              <a:buChar char="§"/>
            </a:pPr>
            <a:r>
              <a:rPr lang="en-US" altLang="en-US" sz="2200" b="1" dirty="0">
                <a:solidFill>
                  <a:srgbClr val="FF0000"/>
                </a:solidFill>
                <a:latin typeface="Times New Roman" pitchFamily="18" charset="0"/>
              </a:rPr>
              <a:t> Qui trình sử dụng</a:t>
            </a:r>
          </a:p>
        </p:txBody>
      </p:sp>
      <p:sp>
        <p:nvSpPr>
          <p:cNvPr id="11" name="Rectangle 3"/>
          <p:cNvSpPr>
            <a:spLocks noChangeArrowheads="1"/>
          </p:cNvSpPr>
          <p:nvPr/>
        </p:nvSpPr>
        <p:spPr bwMode="auto">
          <a:xfrm>
            <a:off x="990600" y="990600"/>
            <a:ext cx="777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eaLnBrk="1" hangingPunct="1">
              <a:spcBef>
                <a:spcPct val="0"/>
              </a:spcBef>
              <a:buClr>
                <a:srgbClr val="FF0000"/>
              </a:buClr>
              <a:buFont typeface="Wingdings" pitchFamily="2" charset="2"/>
              <a:buChar char="§"/>
            </a:pPr>
            <a:r>
              <a:rPr lang="en-US" altLang="en-US" sz="2200" b="1" dirty="0">
                <a:solidFill>
                  <a:srgbClr val="0000FF"/>
                </a:solidFill>
                <a:latin typeface="Times New Roman" pitchFamily="18" charset="0"/>
                <a:cs typeface="Times New Roman" pitchFamily="18" charset="0"/>
              </a:rPr>
              <a:t> </a:t>
            </a:r>
            <a:r>
              <a:rPr lang="it-IT" sz="2400" b="1" dirty="0">
                <a:solidFill>
                  <a:srgbClr val="0000FF"/>
                </a:solidFill>
                <a:latin typeface="Times New Roman" pitchFamily="18" charset="0"/>
                <a:cs typeface="Times New Roman" pitchFamily="18" charset="0"/>
              </a:rPr>
              <a:t>1. Cài đặt kênh nhớ và tần số cho máy</a:t>
            </a:r>
            <a:endParaRPr lang="en-US" altLang="en-US" sz="2200" b="1" dirty="0">
              <a:solidFill>
                <a:srgbClr val="0000FF"/>
              </a:solidFill>
              <a:latin typeface="Times New Roman" pitchFamily="18" charset="0"/>
              <a:cs typeface="Times New Roman" pitchFamily="18" charset="0"/>
            </a:endParaRPr>
          </a:p>
        </p:txBody>
      </p:sp>
      <p:sp>
        <p:nvSpPr>
          <p:cNvPr id="6" name="Rectangle 5"/>
          <p:cNvSpPr/>
          <p:nvPr/>
        </p:nvSpPr>
        <p:spPr>
          <a:xfrm>
            <a:off x="154675" y="1439839"/>
            <a:ext cx="8915400" cy="1200329"/>
          </a:xfrm>
          <a:prstGeom prst="rect">
            <a:avLst/>
          </a:prstGeom>
        </p:spPr>
        <p:txBody>
          <a:bodyPr wrap="square">
            <a:spAutoFit/>
          </a:bodyPr>
          <a:lstStyle/>
          <a:p>
            <a:r>
              <a:rPr lang="it-IT" i="1" dirty="0">
                <a:solidFill>
                  <a:srgbClr val="0000FF"/>
                </a:solidFill>
                <a:latin typeface="Times New Roman" pitchFamily="18" charset="0"/>
                <a:cs typeface="Times New Roman" pitchFamily="18" charset="0"/>
              </a:rPr>
              <a:t>b) Cài đặt tần số</a:t>
            </a:r>
            <a:endParaRPr lang="vi-VN" dirty="0">
              <a:solidFill>
                <a:srgbClr val="0000FF"/>
              </a:solidFill>
              <a:latin typeface="Times New Roman" pitchFamily="18" charset="0"/>
              <a:cs typeface="Times New Roman" pitchFamily="18" charset="0"/>
            </a:endParaRPr>
          </a:p>
          <a:p>
            <a:r>
              <a:rPr lang="en-AU" dirty="0" err="1">
                <a:solidFill>
                  <a:srgbClr val="0000FF"/>
                </a:solidFill>
                <a:latin typeface="Times New Roman" pitchFamily="18" charset="0"/>
                <a:cs typeface="Times New Roman" pitchFamily="18" charset="0"/>
              </a:rPr>
              <a:t>Các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bước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cài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đặt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tần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số</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cho</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máy</a:t>
            </a:r>
            <a:r>
              <a:rPr lang="en-AU" dirty="0">
                <a:solidFill>
                  <a:srgbClr val="0000FF"/>
                </a:solidFill>
                <a:latin typeface="Times New Roman" pitchFamily="18" charset="0"/>
                <a:cs typeface="Times New Roman" pitchFamily="18" charset="0"/>
              </a:rPr>
              <a:t> </a:t>
            </a:r>
            <a:r>
              <a:rPr lang="it-IT" dirty="0">
                <a:solidFill>
                  <a:srgbClr val="0000FF"/>
                </a:solidFill>
                <a:latin typeface="Times New Roman" pitchFamily="18" charset="0"/>
                <a:cs typeface="Times New Roman" pitchFamily="18" charset="0"/>
              </a:rPr>
              <a:t>máy </a:t>
            </a:r>
            <a:r>
              <a:rPr lang="en-AU" dirty="0" err="1">
                <a:solidFill>
                  <a:srgbClr val="0000FF"/>
                </a:solidFill>
                <a:latin typeface="Times New Roman" pitchFamily="18" charset="0"/>
                <a:cs typeface="Times New Roman" pitchFamily="18" charset="0"/>
              </a:rPr>
              <a:t>như</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sau</a:t>
            </a:r>
            <a:r>
              <a:rPr lang="en-AU" dirty="0">
                <a:solidFill>
                  <a:srgbClr val="0000FF"/>
                </a:solidFill>
                <a:latin typeface="Times New Roman" pitchFamily="18" charset="0"/>
                <a:cs typeface="Times New Roman" pitchFamily="18" charset="0"/>
              </a:rPr>
              <a:t>:</a:t>
            </a:r>
            <a:endParaRPr lang="vi-VN" dirty="0">
              <a:solidFill>
                <a:srgbClr val="0000FF"/>
              </a:solidFill>
              <a:latin typeface="Times New Roman" pitchFamily="18" charset="0"/>
              <a:cs typeface="Times New Roman" pitchFamily="18" charset="0"/>
            </a:endParaRPr>
          </a:p>
          <a:p>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Bước</a:t>
            </a:r>
            <a:r>
              <a:rPr lang="en-AU" dirty="0">
                <a:solidFill>
                  <a:srgbClr val="0000FF"/>
                </a:solidFill>
                <a:latin typeface="Times New Roman" pitchFamily="18" charset="0"/>
                <a:cs typeface="Times New Roman" pitchFamily="18" charset="0"/>
              </a:rPr>
              <a:t> 1: </a:t>
            </a:r>
            <a:r>
              <a:rPr lang="en-AU" dirty="0" err="1">
                <a:solidFill>
                  <a:srgbClr val="0000FF"/>
                </a:solidFill>
                <a:latin typeface="Times New Roman" pitchFamily="18" charset="0"/>
                <a:cs typeface="Times New Roman" pitchFamily="18" charset="0"/>
              </a:rPr>
              <a:t>Bấm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phím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tắt</a:t>
            </a:r>
            <a:r>
              <a:rPr lang="en-AU" dirty="0">
                <a:solidFill>
                  <a:srgbClr val="0000FF"/>
                </a:solidFill>
                <a:latin typeface="Times New Roman" pitchFamily="18" charset="0"/>
                <a:cs typeface="Times New Roman" pitchFamily="18" charset="0"/>
              </a:rPr>
              <a:t> [FREQ] </a:t>
            </a:r>
            <a:r>
              <a:rPr lang="en-AU" dirty="0" err="1">
                <a:solidFill>
                  <a:srgbClr val="0000FF"/>
                </a:solidFill>
                <a:latin typeface="Times New Roman" pitchFamily="18" charset="0"/>
                <a:cs typeface="Times New Roman" pitchFamily="18" charset="0"/>
              </a:rPr>
              <a:t>trên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bàn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phím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phím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số</a:t>
            </a:r>
            <a:r>
              <a:rPr lang="en-AU" dirty="0">
                <a:solidFill>
                  <a:srgbClr val="0000FF"/>
                </a:solidFill>
                <a:latin typeface="Times New Roman" pitchFamily="18" charset="0"/>
                <a:cs typeface="Times New Roman" pitchFamily="18" charset="0"/>
              </a:rPr>
              <a:t> 6);</a:t>
            </a:r>
            <a:endParaRPr lang="vi-VN" dirty="0">
              <a:solidFill>
                <a:srgbClr val="0000FF"/>
              </a:solidFill>
              <a:latin typeface="Times New Roman" pitchFamily="18" charset="0"/>
              <a:cs typeface="Times New Roman" pitchFamily="18" charset="0"/>
            </a:endParaRPr>
          </a:p>
          <a:p>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Bước</a:t>
            </a:r>
            <a:r>
              <a:rPr lang="en-AU" dirty="0">
                <a:solidFill>
                  <a:srgbClr val="0000FF"/>
                </a:solidFill>
                <a:latin typeface="Times New Roman" pitchFamily="18" charset="0"/>
                <a:cs typeface="Times New Roman" pitchFamily="18" charset="0"/>
              </a:rPr>
              <a:t> 2: </a:t>
            </a:r>
            <a:r>
              <a:rPr lang="en-AU" dirty="0" err="1">
                <a:solidFill>
                  <a:srgbClr val="0000FF"/>
                </a:solidFill>
                <a:latin typeface="Times New Roman" pitchFamily="18" charset="0"/>
                <a:cs typeface="Times New Roman" pitchFamily="18" charset="0"/>
              </a:rPr>
              <a:t>Bấm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phím</a:t>
            </a:r>
            <a:r>
              <a:rPr lang="en-AU" dirty="0">
                <a:solidFill>
                  <a:srgbClr val="0000FF"/>
                </a:solidFill>
                <a:latin typeface="Times New Roman" pitchFamily="18" charset="0"/>
                <a:cs typeface="Times New Roman" pitchFamily="18" charset="0"/>
              </a:rPr>
              <a:t> [ENT] </a:t>
            </a:r>
            <a:r>
              <a:rPr lang="en-AU" dirty="0" err="1">
                <a:solidFill>
                  <a:srgbClr val="0000FF"/>
                </a:solidFill>
                <a:latin typeface="Times New Roman" pitchFamily="18" charset="0"/>
                <a:cs typeface="Times New Roman" pitchFamily="18" charset="0"/>
              </a:rPr>
              <a:t>để</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cho</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phép</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nhập</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tần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số</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mới</a:t>
            </a:r>
            <a:r>
              <a:rPr lang="en-AU" dirty="0">
                <a:solidFill>
                  <a:srgbClr val="0000FF"/>
                </a:solidFill>
                <a:latin typeface="Times New Roman" pitchFamily="18" charset="0"/>
                <a:cs typeface="Times New Roman" pitchFamily="18" charset="0"/>
              </a:rPr>
              <a:t>;</a:t>
            </a:r>
            <a:endParaRPr lang="vi-VN" dirty="0">
              <a:solidFill>
                <a:srgbClr val="0000FF"/>
              </a:solidFill>
              <a:latin typeface="Times New Roman" pitchFamily="18" charset="0"/>
              <a:cs typeface="Times New Roman" pitchFamily="18" charset="0"/>
            </a:endParaRPr>
          </a:p>
        </p:txBody>
      </p:sp>
      <p:sp>
        <p:nvSpPr>
          <p:cNvPr id="1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8" name="Rectangle 17"/>
          <p:cNvSpPr/>
          <p:nvPr/>
        </p:nvSpPr>
        <p:spPr>
          <a:xfrm>
            <a:off x="154675" y="4165187"/>
            <a:ext cx="8915400" cy="923330"/>
          </a:xfrm>
          <a:prstGeom prst="rect">
            <a:avLst/>
          </a:prstGeom>
        </p:spPr>
        <p:txBody>
          <a:bodyPr wrap="square">
            <a:spAutoFit/>
          </a:bodyPr>
          <a:lstStyle/>
          <a:p>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Bước</a:t>
            </a:r>
            <a:r>
              <a:rPr lang="en-AU" dirty="0">
                <a:solidFill>
                  <a:srgbClr val="0000FF"/>
                </a:solidFill>
                <a:latin typeface="Times New Roman" pitchFamily="18" charset="0"/>
                <a:cs typeface="Times New Roman" pitchFamily="18" charset="0"/>
              </a:rPr>
              <a:t> 3. </a:t>
            </a:r>
            <a:r>
              <a:rPr lang="en-AU" dirty="0" err="1">
                <a:solidFill>
                  <a:srgbClr val="0000FF"/>
                </a:solidFill>
                <a:latin typeface="Times New Roman" pitchFamily="18" charset="0"/>
                <a:cs typeface="Times New Roman" pitchFamily="18" charset="0"/>
              </a:rPr>
              <a:t>Nhập</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tần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số</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mới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bằng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các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phím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số</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từ</a:t>
            </a:r>
            <a:r>
              <a:rPr lang="en-AU" dirty="0">
                <a:solidFill>
                  <a:srgbClr val="0000FF"/>
                </a:solidFill>
                <a:latin typeface="Times New Roman" pitchFamily="18" charset="0"/>
                <a:cs typeface="Times New Roman" pitchFamily="18" charset="0"/>
              </a:rPr>
              <a:t> 0 </a:t>
            </a:r>
            <a:r>
              <a:rPr lang="en-AU" dirty="0" err="1">
                <a:solidFill>
                  <a:srgbClr val="0000FF"/>
                </a:solidFill>
                <a:latin typeface="Times New Roman" pitchFamily="18" charset="0"/>
                <a:cs typeface="Times New Roman" pitchFamily="18" charset="0"/>
              </a:rPr>
              <a:t>đến</a:t>
            </a:r>
            <a:r>
              <a:rPr lang="en-AU" dirty="0">
                <a:solidFill>
                  <a:srgbClr val="0000FF"/>
                </a:solidFill>
                <a:latin typeface="Times New Roman" pitchFamily="18" charset="0"/>
                <a:cs typeface="Times New Roman" pitchFamily="18" charset="0"/>
              </a:rPr>
              <a:t> 9;</a:t>
            </a:r>
            <a:endParaRPr lang="vi-VN" dirty="0">
              <a:solidFill>
                <a:srgbClr val="0000FF"/>
              </a:solidFill>
              <a:latin typeface="Times New Roman" pitchFamily="18" charset="0"/>
              <a:cs typeface="Times New Roman" pitchFamily="18" charset="0"/>
            </a:endParaRPr>
          </a:p>
          <a:p>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Bước</a:t>
            </a:r>
            <a:r>
              <a:rPr lang="en-AU" dirty="0">
                <a:solidFill>
                  <a:srgbClr val="0000FF"/>
                </a:solidFill>
                <a:latin typeface="Times New Roman" pitchFamily="18" charset="0"/>
                <a:cs typeface="Times New Roman" pitchFamily="18" charset="0"/>
              </a:rPr>
              <a:t> 4. </a:t>
            </a:r>
            <a:r>
              <a:rPr lang="en-AU" dirty="0" err="1">
                <a:solidFill>
                  <a:srgbClr val="0000FF"/>
                </a:solidFill>
                <a:latin typeface="Times New Roman" pitchFamily="18" charset="0"/>
                <a:cs typeface="Times New Roman" pitchFamily="18" charset="0"/>
              </a:rPr>
              <a:t>Bấm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phím</a:t>
            </a:r>
            <a:r>
              <a:rPr lang="en-AU" dirty="0">
                <a:solidFill>
                  <a:srgbClr val="0000FF"/>
                </a:solidFill>
                <a:latin typeface="Times New Roman" pitchFamily="18" charset="0"/>
                <a:cs typeface="Times New Roman" pitchFamily="18" charset="0"/>
              </a:rPr>
              <a:t> [ENT] </a:t>
            </a:r>
            <a:r>
              <a:rPr lang="en-AU" dirty="0" err="1">
                <a:solidFill>
                  <a:srgbClr val="0000FF"/>
                </a:solidFill>
                <a:latin typeface="Times New Roman" pitchFamily="18" charset="0"/>
                <a:cs typeface="Times New Roman" pitchFamily="18" charset="0"/>
              </a:rPr>
              <a:t>để</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xác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nhận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thực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hiện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thay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đổi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hoặc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phím</a:t>
            </a:r>
            <a:r>
              <a:rPr lang="en-AU" dirty="0">
                <a:solidFill>
                  <a:srgbClr val="0000FF"/>
                </a:solidFill>
                <a:latin typeface="Times New Roman" pitchFamily="18" charset="0"/>
                <a:cs typeface="Times New Roman" pitchFamily="18" charset="0"/>
              </a:rPr>
              <a:t> [ESC] </a:t>
            </a:r>
            <a:r>
              <a:rPr lang="en-AU" dirty="0" err="1">
                <a:solidFill>
                  <a:srgbClr val="0000FF"/>
                </a:solidFill>
                <a:latin typeface="Times New Roman" pitchFamily="18" charset="0"/>
                <a:cs typeface="Times New Roman" pitchFamily="18" charset="0"/>
              </a:rPr>
              <a:t>để</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hủy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thay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đổi</a:t>
            </a:r>
            <a:r>
              <a:rPr lang="en-AU" dirty="0">
                <a:solidFill>
                  <a:srgbClr val="0000FF"/>
                </a:solidFill>
                <a:latin typeface="Times New Roman" pitchFamily="18" charset="0"/>
                <a:cs typeface="Times New Roman" pitchFamily="18" charset="0"/>
              </a:rPr>
              <a:t>, quay </a:t>
            </a:r>
            <a:r>
              <a:rPr lang="en-AU" dirty="0" err="1">
                <a:solidFill>
                  <a:srgbClr val="0000FF"/>
                </a:solidFill>
                <a:latin typeface="Times New Roman" pitchFamily="18" charset="0"/>
                <a:cs typeface="Times New Roman" pitchFamily="18" charset="0"/>
              </a:rPr>
              <a:t>về</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giá</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trị</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tần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số</a:t>
            </a:r>
            <a:r>
              <a:rPr lang="en-AU" dirty="0">
                <a:solidFill>
                  <a:srgbClr val="0000FF"/>
                </a:solidFill>
                <a:latin typeface="Times New Roman" pitchFamily="18" charset="0"/>
                <a:cs typeface="Times New Roman" pitchFamily="18" charset="0"/>
              </a:rPr>
              <a:t> ban </a:t>
            </a:r>
            <a:r>
              <a:rPr lang="en-AU" dirty="0" err="1">
                <a:solidFill>
                  <a:srgbClr val="0000FF"/>
                </a:solidFill>
                <a:latin typeface="Times New Roman" pitchFamily="18" charset="0"/>
                <a:cs typeface="Times New Roman" pitchFamily="18" charset="0"/>
              </a:rPr>
              <a:t>đầu</a:t>
            </a:r>
            <a:r>
              <a:rPr lang="en-AU" dirty="0">
                <a:solidFill>
                  <a:srgbClr val="0000FF"/>
                </a:solidFill>
                <a:latin typeface="Times New Roman" pitchFamily="18" charset="0"/>
                <a:cs typeface="Times New Roman" pitchFamily="18" charset="0"/>
              </a:rPr>
              <a:t>.</a:t>
            </a:r>
            <a:endParaRPr lang="vi-VN" dirty="0">
              <a:solidFill>
                <a:srgbClr val="0000FF"/>
              </a:solidFill>
              <a:latin typeface="Times New Roman" pitchFamily="18" charset="0"/>
              <a:cs typeface="Times New Roman" pitchFamily="18" charset="0"/>
            </a:endParaRPr>
          </a:p>
        </p:txBody>
      </p:sp>
      <p:sp>
        <p:nvSpPr>
          <p:cNvPr id="19"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it-IT" sz="1800" b="0" i="0" u="none" strike="noStrike" cap="none" normalizeH="0" baseline="0">
              <a:ln>
                <a:noFill/>
              </a:ln>
              <a:solidFill>
                <a:schemeClr val="tx1"/>
              </a:solidFill>
              <a:effectLst/>
              <a:latin typeface="Arial" pitchFamily="34" charset="0"/>
              <a:cs typeface="Arial" pitchFamily="34" charset="0"/>
            </a:endParaRPr>
          </a:p>
        </p:txBody>
      </p:sp>
      <p:sp>
        <p:nvSpPr>
          <p:cNvPr id="20" name="Rectangle 14"/>
          <p:cNvSpPr>
            <a:spLocks noChangeArrowheads="1"/>
          </p:cNvSpPr>
          <p:nvPr/>
        </p:nvSpPr>
        <p:spPr bwMode="auto">
          <a:xfrm>
            <a:off x="457200" y="1612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it-IT"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15"/>
          <p:cNvSpPr>
            <a:spLocks noChangeArrowheads="1"/>
          </p:cNvSpPr>
          <p:nvPr/>
        </p:nvSpPr>
        <p:spPr bwMode="auto">
          <a:xfrm>
            <a:off x="457200" y="269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it-IT" sz="1800" b="0" i="0" u="none" strike="noStrike" cap="none" normalizeH="0" baseline="0">
              <a:ln>
                <a:noFill/>
              </a:ln>
              <a:solidFill>
                <a:schemeClr val="tx1"/>
              </a:solidFill>
              <a:effectLst/>
              <a:latin typeface="Arial" pitchFamily="34" charset="0"/>
              <a:cs typeface="Arial" pitchFamily="34" charset="0"/>
            </a:endParaRPr>
          </a:p>
        </p:txBody>
      </p:sp>
      <p:pic>
        <p:nvPicPr>
          <p:cNvPr id="658434" name="Picture 2"/>
          <p:cNvPicPr>
            <a:picLocks noChangeArrowheads="1"/>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43552" y="2665104"/>
            <a:ext cx="3337708" cy="1500083"/>
          </a:xfrm>
          <a:prstGeom prst="rect">
            <a:avLst/>
          </a:prstGeom>
          <a:noFill/>
          <a:extLst>
            <a:ext uri="{909E8E84-426E-40DD-AFC4-6F175D3DCCD1}">
              <a14:hiddenFill xmlns:a14="http://schemas.microsoft.com/office/drawing/2010/main">
                <a:solidFill>
                  <a:srgbClr val="FFFFFF"/>
                </a:solidFill>
              </a14:hiddenFill>
            </a:ext>
          </a:extLst>
        </p:spPr>
      </p:pic>
      <p:pic>
        <p:nvPicPr>
          <p:cNvPr id="658433" name="Picture 1"/>
          <p:cNvPicPr>
            <a:picLocks noChangeArrowheads="1"/>
          </p:cNvPicPr>
          <p:nvPr/>
        </p:nvPicPr>
        <p: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572000" y="2644531"/>
            <a:ext cx="3337707" cy="154122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 name="Rectangle 4"/>
          <p:cNvSpPr>
            <a:spLocks noChangeArrowheads="1"/>
          </p:cNvSpPr>
          <p:nvPr/>
        </p:nvSpPr>
        <p:spPr bwMode="auto">
          <a:xfrm>
            <a:off x="0" y="1612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Rectangle 5"/>
          <p:cNvSpPr>
            <a:spLocks noChangeArrowheads="1"/>
          </p:cNvSpPr>
          <p:nvPr/>
        </p:nvSpPr>
        <p:spPr bwMode="auto">
          <a:xfrm>
            <a:off x="0" y="2616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a:ln>
                <a:noFill/>
              </a:ln>
              <a:solidFill>
                <a:schemeClr val="tx1"/>
              </a:solidFill>
              <a:effectLst/>
              <a:latin typeface="Arial" pitchFamily="34" charset="0"/>
              <a:cs typeface="Arial" pitchFamily="34" charset="0"/>
            </a:endParaRPr>
          </a:p>
        </p:txBody>
      </p:sp>
      <p:pic>
        <p:nvPicPr>
          <p:cNvPr id="658439" name="Picture 7"/>
          <p:cNvPicPr>
            <a:picLocks noChangeArrowheads="1"/>
          </p:cNvPicPr>
          <p:nvPr/>
        </p:nvPicPr>
        <p:blipFill>
          <a:blip r:embed="rId7" cstate="print">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43552" y="5122636"/>
            <a:ext cx="3337708" cy="1506764"/>
          </a:xfrm>
          <a:prstGeom prst="rect">
            <a:avLst/>
          </a:prstGeom>
          <a:noFill/>
          <a:extLst>
            <a:ext uri="{909E8E84-426E-40DD-AFC4-6F175D3DCCD1}">
              <a14:hiddenFill xmlns:a14="http://schemas.microsoft.com/office/drawing/2010/main">
                <a:solidFill>
                  <a:srgbClr val="FFFFFF"/>
                </a:solidFill>
              </a14:hiddenFill>
            </a:ext>
          </a:extLst>
        </p:spPr>
      </p:pic>
      <p:pic>
        <p:nvPicPr>
          <p:cNvPr id="658438" name="Picture 6"/>
          <p:cNvPicPr>
            <a:picLocks noChangeArrowheads="1"/>
          </p:cNvPicPr>
          <p:nvPr/>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571999" y="5029200"/>
            <a:ext cx="3337707"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9"/>
          <p:cNvSpPr>
            <a:spLocks noChangeArrowheads="1"/>
          </p:cNvSpPr>
          <p:nvPr/>
        </p:nvSpPr>
        <p:spPr bwMode="auto">
          <a:xfrm>
            <a:off x="609600" y="1765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81072594"/>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7"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8" name="Rectangle 3"/>
          <p:cNvSpPr>
            <a:spLocks noChangeArrowheads="1"/>
          </p:cNvSpPr>
          <p:nvPr/>
        </p:nvSpPr>
        <p:spPr bwMode="auto">
          <a:xfrm>
            <a:off x="457200" y="549166"/>
            <a:ext cx="472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eaLnBrk="1" hangingPunct="1">
              <a:spcBef>
                <a:spcPct val="0"/>
              </a:spcBef>
              <a:buClr>
                <a:srgbClr val="FF0000"/>
              </a:buClr>
              <a:buFont typeface="Wingdings" pitchFamily="2" charset="2"/>
              <a:buChar char="Ø"/>
            </a:pPr>
            <a:r>
              <a:rPr lang="en-US" altLang="en-US" sz="2200" i="1" dirty="0">
                <a:solidFill>
                  <a:srgbClr val="0000FF"/>
                </a:solidFill>
                <a:latin typeface="Times New Roman" pitchFamily="18" charset="0"/>
              </a:rPr>
              <a:t> </a:t>
            </a:r>
            <a:r>
              <a:rPr lang="en-US" altLang="en-US" sz="2200" i="1" dirty="0" err="1">
                <a:solidFill>
                  <a:srgbClr val="0000FF"/>
                </a:solidFill>
                <a:latin typeface="Times New Roman" pitchFamily="18" charset="0"/>
              </a:rPr>
              <a:t>Bước</a:t>
            </a:r>
            <a:r>
              <a:rPr lang="en-US" altLang="en-US" sz="2200" i="1" dirty="0">
                <a:solidFill>
                  <a:srgbClr val="0000FF"/>
                </a:solidFill>
                <a:latin typeface="Times New Roman" pitchFamily="18" charset="0"/>
              </a:rPr>
              <a:t> 3:</a:t>
            </a:r>
            <a:r>
              <a:rPr lang="en-US" altLang="en-US" sz="2200" dirty="0">
                <a:solidFill>
                  <a:srgbClr val="0000FF"/>
                </a:solidFill>
                <a:latin typeface="Times New Roman" pitchFamily="18" charset="0"/>
              </a:rPr>
              <a:t> </a:t>
            </a:r>
            <a:r>
              <a:rPr lang="en-US" altLang="en-US" sz="2200" dirty="0" err="1">
                <a:solidFill>
                  <a:srgbClr val="0000FF"/>
                </a:solidFill>
                <a:latin typeface="Times New Roman" pitchFamily="18" charset="0"/>
              </a:rPr>
              <a:t>Cài</a:t>
            </a:r>
            <a:r>
              <a:rPr lang="en-US" altLang="en-US" sz="2200" dirty="0">
                <a:solidFill>
                  <a:srgbClr val="0000FF"/>
                </a:solidFill>
                <a:latin typeface="Times New Roman" pitchFamily="18" charset="0"/>
              </a:rPr>
              <a:t> đặt các tham </a:t>
            </a:r>
            <a:r>
              <a:rPr lang="en-US" altLang="en-US" sz="2200" dirty="0" err="1">
                <a:solidFill>
                  <a:srgbClr val="0000FF"/>
                </a:solidFill>
                <a:latin typeface="Times New Roman" pitchFamily="18" charset="0"/>
              </a:rPr>
              <a:t>số</a:t>
            </a:r>
            <a:r>
              <a:rPr lang="en-US" altLang="en-US" sz="2200" dirty="0">
                <a:solidFill>
                  <a:srgbClr val="0000FF"/>
                </a:solidFill>
                <a:latin typeface="Times New Roman" pitchFamily="18" charset="0"/>
              </a:rPr>
              <a:t>;</a:t>
            </a:r>
          </a:p>
        </p:txBody>
      </p:sp>
      <p:sp>
        <p:nvSpPr>
          <p:cNvPr id="9" name="Rectangle 8"/>
          <p:cNvSpPr>
            <a:spLocks noChangeArrowheads="1"/>
          </p:cNvSpPr>
          <p:nvPr/>
        </p:nvSpPr>
        <p:spPr bwMode="auto">
          <a:xfrm>
            <a:off x="0" y="2286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just" eaLnBrk="1" hangingPunct="1">
              <a:spcBef>
                <a:spcPct val="0"/>
              </a:spcBef>
              <a:buClr>
                <a:srgbClr val="FF0000"/>
              </a:buClr>
              <a:buFont typeface="Wingdings" pitchFamily="2" charset="2"/>
              <a:buChar char="§"/>
            </a:pPr>
            <a:r>
              <a:rPr lang="en-US" altLang="en-US" sz="2200" b="1" dirty="0">
                <a:solidFill>
                  <a:srgbClr val="FF0000"/>
                </a:solidFill>
                <a:latin typeface="Times New Roman" pitchFamily="18" charset="0"/>
              </a:rPr>
              <a:t> Qui trình sử dụng</a:t>
            </a:r>
          </a:p>
        </p:txBody>
      </p:sp>
      <p:sp>
        <p:nvSpPr>
          <p:cNvPr id="10" name="Rectangle 3"/>
          <p:cNvSpPr>
            <a:spLocks noChangeArrowheads="1"/>
          </p:cNvSpPr>
          <p:nvPr/>
        </p:nvSpPr>
        <p:spPr bwMode="auto">
          <a:xfrm>
            <a:off x="381000" y="990600"/>
            <a:ext cx="411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buNone/>
            </a:pPr>
            <a:r>
              <a:rPr lang="en-US" sz="2400" b="1" dirty="0">
                <a:solidFill>
                  <a:srgbClr val="0000FF"/>
                </a:solidFill>
                <a:latin typeface="Times New Roman" pitchFamily="18" charset="0"/>
                <a:cs typeface="Times New Roman" pitchFamily="18" charset="0"/>
              </a:rPr>
              <a:t>2. </a:t>
            </a:r>
            <a:r>
              <a:rPr lang="en-US" sz="2400" b="1" dirty="0" err="1">
                <a:solidFill>
                  <a:srgbClr val="0000FF"/>
                </a:solidFill>
                <a:latin typeface="Times New Roman" pitchFamily="18" charset="0"/>
                <a:cs typeface="Times New Roman" pitchFamily="18" charset="0"/>
              </a:rPr>
              <a:t>Cài</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đặt</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các</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chế</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độ</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công</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tác</a:t>
            </a:r>
            <a:endParaRPr lang="vi-VN" sz="2400" dirty="0">
              <a:solidFill>
                <a:srgbClr val="0000FF"/>
              </a:solidFill>
              <a:latin typeface="Times New Roman" pitchFamily="18" charset="0"/>
              <a:cs typeface="Times New Roman" pitchFamily="18" charset="0"/>
            </a:endParaRPr>
          </a:p>
        </p:txBody>
      </p:sp>
      <p:sp>
        <p:nvSpPr>
          <p:cNvPr id="4" name="Date Placeholder 3"/>
          <p:cNvSpPr>
            <a:spLocks noGrp="1"/>
          </p:cNvSpPr>
          <p:nvPr>
            <p:ph type="dt" sz="half" idx="10"/>
          </p:nvPr>
        </p:nvSpPr>
        <p:spPr>
          <a:xfrm>
            <a:off x="0" y="6492875"/>
            <a:ext cx="2133600" cy="365125"/>
          </a:xfrm>
        </p:spPr>
        <p:txBody>
          <a:bodyPr/>
          <a:lstStyle/>
          <a:p>
            <a:fld id="{34D55A29-BEEB-45CF-AB52-5BCC210CCCD4}" type="datetime1">
              <a:rPr lang="en-US" smtClean="0"/>
              <a:pPr/>
              <a:t>1/9/2018</a:t>
            </a:fld>
            <a:endParaRPr lang="en-US" dirty="0"/>
          </a:p>
        </p:txBody>
      </p:sp>
      <p:sp>
        <p:nvSpPr>
          <p:cNvPr id="5" name="Slide Number Placeholder 4"/>
          <p:cNvSpPr>
            <a:spLocks noGrp="1"/>
          </p:cNvSpPr>
          <p:nvPr>
            <p:ph type="sldNum" sz="quarter" idx="12"/>
          </p:nvPr>
        </p:nvSpPr>
        <p:spPr>
          <a:xfrm>
            <a:off x="6994634" y="6387882"/>
            <a:ext cx="2133600" cy="365125"/>
          </a:xfrm>
        </p:spPr>
        <p:txBody>
          <a:bodyPr/>
          <a:lstStyle/>
          <a:p>
            <a:fld id="{B6F15528-21DE-4FAA-801E-634DDDAF4B2B}" type="slidenum">
              <a:rPr lang="en-US" smtClean="0"/>
              <a:pPr/>
              <a:t>22</a:t>
            </a:fld>
            <a:endParaRPr lang="en-US"/>
          </a:p>
        </p:txBody>
      </p:sp>
      <p:sp>
        <p:nvSpPr>
          <p:cNvPr id="2" name="Rectangle 1"/>
          <p:cNvSpPr/>
          <p:nvPr/>
        </p:nvSpPr>
        <p:spPr>
          <a:xfrm>
            <a:off x="4410010" y="234202"/>
            <a:ext cx="4737894" cy="3139321"/>
          </a:xfrm>
          <a:prstGeom prst="rect">
            <a:avLst/>
          </a:prstGeom>
        </p:spPr>
        <p:txBody>
          <a:bodyPr wrap="square">
            <a:spAutoFit/>
          </a:bodyPr>
          <a:lstStyle/>
          <a:p>
            <a:r>
              <a:rPr lang="en-AU" dirty="0" err="1">
                <a:solidFill>
                  <a:srgbClr val="0000FF"/>
                </a:solidFill>
                <a:latin typeface="Times New Roman" pitchFamily="18" charset="0"/>
                <a:cs typeface="Times New Roman" pitchFamily="18" charset="0"/>
              </a:rPr>
              <a:t>Máy</a:t>
            </a:r>
            <a:r>
              <a:rPr lang="en-AU" dirty="0">
                <a:solidFill>
                  <a:srgbClr val="0000FF"/>
                </a:solidFill>
                <a:latin typeface="Times New Roman" pitchFamily="18" charset="0"/>
                <a:cs typeface="Times New Roman" pitchFamily="18" charset="0"/>
              </a:rPr>
              <a:t> VRH-811/S </a:t>
            </a:r>
            <a:r>
              <a:rPr lang="en-AU" dirty="0" err="1">
                <a:solidFill>
                  <a:srgbClr val="0000FF"/>
                </a:solidFill>
                <a:latin typeface="Times New Roman" pitchFamily="18" charset="0"/>
                <a:cs typeface="Times New Roman" pitchFamily="18" charset="0"/>
              </a:rPr>
              <a:t>có</a:t>
            </a:r>
            <a:r>
              <a:rPr lang="en-AU" dirty="0">
                <a:solidFill>
                  <a:srgbClr val="0000FF"/>
                </a:solidFill>
                <a:latin typeface="Times New Roman" pitchFamily="18" charset="0"/>
                <a:cs typeface="Times New Roman" pitchFamily="18" charset="0"/>
              </a:rPr>
              <a:t> 6 </a:t>
            </a:r>
            <a:r>
              <a:rPr lang="en-AU" dirty="0" err="1">
                <a:solidFill>
                  <a:srgbClr val="0000FF"/>
                </a:solidFill>
                <a:latin typeface="Times New Roman" pitchFamily="18" charset="0"/>
                <a:cs typeface="Times New Roman" pitchFamily="18" charset="0"/>
              </a:rPr>
              <a:t>chế</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độ</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công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tác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là</a:t>
            </a:r>
            <a:r>
              <a:rPr lang="en-AU" dirty="0">
                <a:solidFill>
                  <a:srgbClr val="0000FF"/>
                </a:solidFill>
                <a:latin typeface="Times New Roman" pitchFamily="18" charset="0"/>
                <a:cs typeface="Times New Roman" pitchFamily="18" charset="0"/>
              </a:rPr>
              <a:t>: FIX/C, FIX/S, ECC/C, ECC/S, VF1/S, VH1/S; </a:t>
            </a:r>
            <a:r>
              <a:rPr lang="en-AU" dirty="0" err="1">
                <a:solidFill>
                  <a:srgbClr val="0000FF"/>
                </a:solidFill>
                <a:latin typeface="Times New Roman" pitchFamily="18" charset="0"/>
                <a:cs typeface="Times New Roman" pitchFamily="18" charset="0"/>
              </a:rPr>
              <a:t>mỗi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chế</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độ</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là</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tổ</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hợp</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của</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các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tham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số</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kênh</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Có</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hai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cách</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thay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đổi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chế</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độ</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công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tác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cho</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từng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kênh</a:t>
            </a:r>
            <a:r>
              <a:rPr lang="en-AU" dirty="0">
                <a:solidFill>
                  <a:srgbClr val="0000FF"/>
                </a:solidFill>
                <a:latin typeface="Times New Roman" pitchFamily="18" charset="0"/>
                <a:cs typeface="Times New Roman" pitchFamily="18" charset="0"/>
              </a:rPr>
              <a:t>:</a:t>
            </a:r>
            <a:endParaRPr lang="vi-VN" dirty="0">
              <a:solidFill>
                <a:srgbClr val="0000FF"/>
              </a:solidFill>
              <a:latin typeface="Times New Roman" pitchFamily="18" charset="0"/>
              <a:cs typeface="Times New Roman" pitchFamily="18" charset="0"/>
            </a:endParaRPr>
          </a:p>
          <a:p>
            <a:r>
              <a:rPr lang="en-AU" dirty="0">
                <a:solidFill>
                  <a:srgbClr val="0000FF"/>
                </a:solidFill>
                <a:latin typeface="Times New Roman" pitchFamily="18" charset="0"/>
                <a:cs typeface="Times New Roman" pitchFamily="18" charset="0"/>
              </a:rPr>
              <a:t> - </a:t>
            </a:r>
            <a:r>
              <a:rPr lang="en-AU" dirty="0" err="1">
                <a:solidFill>
                  <a:srgbClr val="0000FF"/>
                </a:solidFill>
                <a:latin typeface="Times New Roman" pitchFamily="18" charset="0"/>
                <a:cs typeface="Times New Roman" pitchFamily="18" charset="0"/>
              </a:rPr>
              <a:t>Cách</a:t>
            </a:r>
            <a:r>
              <a:rPr lang="en-AU" dirty="0">
                <a:solidFill>
                  <a:srgbClr val="0000FF"/>
                </a:solidFill>
                <a:latin typeface="Times New Roman" pitchFamily="18" charset="0"/>
                <a:cs typeface="Times New Roman" pitchFamily="18" charset="0"/>
              </a:rPr>
              <a:t> 1: </a:t>
            </a:r>
            <a:r>
              <a:rPr lang="en-AU" dirty="0" err="1">
                <a:solidFill>
                  <a:srgbClr val="0000FF"/>
                </a:solidFill>
                <a:latin typeface="Times New Roman" pitchFamily="18" charset="0"/>
                <a:cs typeface="Times New Roman" pitchFamily="18" charset="0"/>
              </a:rPr>
              <a:t>Thông</a:t>
            </a:r>
            <a:r>
              <a:rPr lang="en-AU" dirty="0">
                <a:solidFill>
                  <a:srgbClr val="0000FF"/>
                </a:solidFill>
                <a:latin typeface="Times New Roman" pitchFamily="18" charset="0"/>
                <a:cs typeface="Times New Roman" pitchFamily="18" charset="0"/>
              </a:rPr>
              <a:t> qua </a:t>
            </a:r>
            <a:r>
              <a:rPr lang="en-AU" dirty="0" err="1">
                <a:solidFill>
                  <a:srgbClr val="0000FF"/>
                </a:solidFill>
                <a:latin typeface="Times New Roman" pitchFamily="18" charset="0"/>
                <a:cs typeface="Times New Roman" pitchFamily="18" charset="0"/>
              </a:rPr>
              <a:t>cài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đặt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Cau</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hinh</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kenh</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sẽ</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trình</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bày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trong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phần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cài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đặt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cấu</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hình</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kênh</a:t>
            </a:r>
            <a:r>
              <a:rPr lang="en-AU" dirty="0">
                <a:solidFill>
                  <a:srgbClr val="0000FF"/>
                </a:solidFill>
                <a:latin typeface="Times New Roman" pitchFamily="18" charset="0"/>
                <a:cs typeface="Times New Roman" pitchFamily="18" charset="0"/>
              </a:rPr>
              <a:t>).</a:t>
            </a:r>
            <a:endParaRPr lang="vi-VN" dirty="0">
              <a:solidFill>
                <a:srgbClr val="0000FF"/>
              </a:solidFill>
              <a:latin typeface="Times New Roman" pitchFamily="18" charset="0"/>
              <a:cs typeface="Times New Roman" pitchFamily="18" charset="0"/>
            </a:endParaRPr>
          </a:p>
          <a:p>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Cách</a:t>
            </a:r>
            <a:r>
              <a:rPr lang="en-AU" dirty="0">
                <a:solidFill>
                  <a:srgbClr val="0000FF"/>
                </a:solidFill>
                <a:latin typeface="Times New Roman" pitchFamily="18" charset="0"/>
                <a:cs typeface="Times New Roman" pitchFamily="18" charset="0"/>
              </a:rPr>
              <a:t> 2: </a:t>
            </a:r>
            <a:r>
              <a:rPr lang="en-AU" dirty="0" err="1">
                <a:solidFill>
                  <a:srgbClr val="0000FF"/>
                </a:solidFill>
                <a:latin typeface="Times New Roman" pitchFamily="18" charset="0"/>
                <a:cs typeface="Times New Roman" pitchFamily="18" charset="0"/>
              </a:rPr>
              <a:t>Thông</a:t>
            </a:r>
            <a:r>
              <a:rPr lang="en-AU" dirty="0">
                <a:solidFill>
                  <a:srgbClr val="0000FF"/>
                </a:solidFill>
                <a:latin typeface="Times New Roman" pitchFamily="18" charset="0"/>
                <a:cs typeface="Times New Roman" pitchFamily="18" charset="0"/>
              </a:rPr>
              <a:t> qua </a:t>
            </a:r>
            <a:r>
              <a:rPr lang="en-AU" dirty="0" err="1">
                <a:solidFill>
                  <a:srgbClr val="0000FF"/>
                </a:solidFill>
                <a:latin typeface="Times New Roman" pitchFamily="18" charset="0"/>
                <a:cs typeface="Times New Roman" pitchFamily="18" charset="0"/>
              </a:rPr>
              <a:t>phím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tắt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trên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mặt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máy</a:t>
            </a:r>
            <a:r>
              <a:rPr lang="en-AU" dirty="0">
                <a:solidFill>
                  <a:srgbClr val="0000FF"/>
                </a:solidFill>
                <a:latin typeface="Times New Roman" pitchFamily="18" charset="0"/>
                <a:cs typeface="Times New Roman" pitchFamily="18" charset="0"/>
              </a:rPr>
              <a:t>:</a:t>
            </a:r>
            <a:endParaRPr lang="vi-VN" dirty="0">
              <a:solidFill>
                <a:srgbClr val="0000FF"/>
              </a:solidFill>
              <a:latin typeface="Times New Roman" pitchFamily="18" charset="0"/>
              <a:cs typeface="Times New Roman" pitchFamily="18" charset="0"/>
            </a:endParaRPr>
          </a:p>
          <a:p>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Bước</a:t>
            </a:r>
            <a:r>
              <a:rPr lang="en-AU" dirty="0">
                <a:solidFill>
                  <a:srgbClr val="0000FF"/>
                </a:solidFill>
                <a:latin typeface="Times New Roman" pitchFamily="18" charset="0"/>
                <a:cs typeface="Times New Roman" pitchFamily="18" charset="0"/>
              </a:rPr>
              <a:t> 1: </a:t>
            </a:r>
            <a:r>
              <a:rPr lang="en-AU" dirty="0" err="1">
                <a:solidFill>
                  <a:srgbClr val="0000FF"/>
                </a:solidFill>
                <a:latin typeface="Times New Roman" pitchFamily="18" charset="0"/>
                <a:cs typeface="Times New Roman" pitchFamily="18" charset="0"/>
              </a:rPr>
              <a:t>Bấm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phím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tắt</a:t>
            </a:r>
            <a:r>
              <a:rPr lang="en-AU" dirty="0">
                <a:solidFill>
                  <a:srgbClr val="0000FF"/>
                </a:solidFill>
                <a:latin typeface="Times New Roman" pitchFamily="18" charset="0"/>
                <a:cs typeface="Times New Roman" pitchFamily="18" charset="0"/>
              </a:rPr>
              <a:t> [OPM] </a:t>
            </a:r>
            <a:r>
              <a:rPr lang="en-AU" dirty="0" err="1">
                <a:solidFill>
                  <a:srgbClr val="0000FF"/>
                </a:solidFill>
                <a:latin typeface="Times New Roman" pitchFamily="18" charset="0"/>
                <a:cs typeface="Times New Roman" pitchFamily="18" charset="0"/>
              </a:rPr>
              <a:t>trên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bàn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phím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phím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số</a:t>
            </a:r>
            <a:r>
              <a:rPr lang="en-AU" dirty="0">
                <a:solidFill>
                  <a:srgbClr val="0000FF"/>
                </a:solidFill>
                <a:latin typeface="Times New Roman" pitchFamily="18" charset="0"/>
                <a:cs typeface="Times New Roman" pitchFamily="18" charset="0"/>
              </a:rPr>
              <a:t> 2);</a:t>
            </a:r>
            <a:endParaRPr lang="vi-VN" dirty="0">
              <a:solidFill>
                <a:srgbClr val="0000FF"/>
              </a:solidFill>
              <a:latin typeface="Times New Roman" pitchFamily="18" charset="0"/>
              <a:cs typeface="Times New Roman" pitchFamily="18" charset="0"/>
            </a:endParaRPr>
          </a:p>
          <a:p>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Bước</a:t>
            </a:r>
            <a:r>
              <a:rPr lang="en-AU" dirty="0">
                <a:solidFill>
                  <a:srgbClr val="0000FF"/>
                </a:solidFill>
                <a:latin typeface="Times New Roman" pitchFamily="18" charset="0"/>
                <a:cs typeface="Times New Roman" pitchFamily="18" charset="0"/>
              </a:rPr>
              <a:t> 2: </a:t>
            </a:r>
            <a:r>
              <a:rPr lang="en-AU" dirty="0" err="1">
                <a:solidFill>
                  <a:srgbClr val="0000FF"/>
                </a:solidFill>
                <a:latin typeface="Times New Roman" pitchFamily="18" charset="0"/>
                <a:cs typeface="Times New Roman" pitchFamily="18" charset="0"/>
              </a:rPr>
              <a:t>Bấm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phím</a:t>
            </a:r>
            <a:r>
              <a:rPr lang="en-AU" dirty="0">
                <a:solidFill>
                  <a:srgbClr val="0000FF"/>
                </a:solidFill>
                <a:latin typeface="Times New Roman" pitchFamily="18" charset="0"/>
                <a:cs typeface="Times New Roman" pitchFamily="18" charset="0"/>
              </a:rPr>
              <a:t> [ENT] </a:t>
            </a:r>
            <a:r>
              <a:rPr lang="en-AU" dirty="0" err="1">
                <a:solidFill>
                  <a:srgbClr val="0000FF"/>
                </a:solidFill>
                <a:latin typeface="Times New Roman" pitchFamily="18" charset="0"/>
                <a:cs typeface="Times New Roman" pitchFamily="18" charset="0"/>
              </a:rPr>
              <a:t>để</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cho</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phép</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thay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đổi</a:t>
            </a:r>
            <a:r>
              <a:rPr lang="en-AU" dirty="0">
                <a:solidFill>
                  <a:srgbClr val="0000FF"/>
                </a:solidFill>
                <a:latin typeface="Times New Roman" pitchFamily="18" charset="0"/>
                <a:cs typeface="Times New Roman" pitchFamily="18" charset="0"/>
              </a:rPr>
              <a:t>;</a:t>
            </a:r>
            <a:endParaRPr lang="vi-VN" dirty="0">
              <a:solidFill>
                <a:srgbClr val="0000FF"/>
              </a:solidFill>
              <a:latin typeface="Times New Roman" pitchFamily="18" charset="0"/>
              <a:cs typeface="Times New Roman" pitchFamily="18" charset="0"/>
            </a:endParaRPr>
          </a:p>
        </p:txBody>
      </p:sp>
      <p:pic>
        <p:nvPicPr>
          <p:cNvPr id="659458" name="Picture 2"/>
          <p:cNvPicPr>
            <a:picLocks noChangeArrowheads="1"/>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1447716"/>
            <a:ext cx="2241153" cy="1447800"/>
          </a:xfrm>
          <a:prstGeom prst="rect">
            <a:avLst/>
          </a:prstGeom>
          <a:noFill/>
          <a:extLst>
            <a:ext uri="{909E8E84-426E-40DD-AFC4-6F175D3DCCD1}">
              <a14:hiddenFill xmlns:a14="http://schemas.microsoft.com/office/drawing/2010/main">
                <a:solidFill>
                  <a:srgbClr val="FFFFFF"/>
                </a:solidFill>
              </a14:hiddenFill>
            </a:ext>
          </a:extLst>
        </p:spPr>
      </p:pic>
      <p:pic>
        <p:nvPicPr>
          <p:cNvPr id="659457" name="Picture 1"/>
          <p:cNvPicPr>
            <a:picLocks noChangeArrowheads="1"/>
          </p:cNvPicPr>
          <p:nvPr/>
        </p:nvPicPr>
        <p: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280805" y="1471431"/>
            <a:ext cx="2241153" cy="1447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4"/>
          <p:cNvSpPr>
            <a:spLocks noChangeArrowheads="1"/>
          </p:cNvSpPr>
          <p:nvPr/>
        </p:nvSpPr>
        <p:spPr bwMode="auto">
          <a:xfrm>
            <a:off x="457200" y="1612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ectangle 13"/>
          <p:cNvSpPr/>
          <p:nvPr/>
        </p:nvSpPr>
        <p:spPr>
          <a:xfrm>
            <a:off x="4410010" y="3307134"/>
            <a:ext cx="4581590" cy="2308324"/>
          </a:xfrm>
          <a:prstGeom prst="rect">
            <a:avLst/>
          </a:prstGeom>
        </p:spPr>
        <p:txBody>
          <a:bodyPr wrap="square">
            <a:spAutoFit/>
          </a:bodyPr>
          <a:lstStyle/>
          <a:p>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Bước</a:t>
            </a:r>
            <a:r>
              <a:rPr lang="en-AU" dirty="0">
                <a:solidFill>
                  <a:srgbClr val="0000FF"/>
                </a:solidFill>
                <a:latin typeface="Times New Roman" pitchFamily="18" charset="0"/>
                <a:cs typeface="Times New Roman" pitchFamily="18" charset="0"/>
              </a:rPr>
              <a:t> 3: </a:t>
            </a:r>
            <a:r>
              <a:rPr lang="en-AU" dirty="0" err="1">
                <a:solidFill>
                  <a:srgbClr val="0000FF"/>
                </a:solidFill>
                <a:latin typeface="Times New Roman" pitchFamily="18" charset="0"/>
                <a:cs typeface="Times New Roman" pitchFamily="18" charset="0"/>
              </a:rPr>
              <a:t>Bấm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phím</a:t>
            </a:r>
            <a:r>
              <a:rPr lang="en-AU" dirty="0">
                <a:solidFill>
                  <a:srgbClr val="0000FF"/>
                </a:solidFill>
                <a:latin typeface="Times New Roman" pitchFamily="18" charset="0"/>
                <a:cs typeface="Times New Roman" pitchFamily="18" charset="0"/>
              </a:rPr>
              <a:t> [OPM] </a:t>
            </a:r>
            <a:r>
              <a:rPr lang="en-AU" dirty="0" err="1">
                <a:solidFill>
                  <a:srgbClr val="0000FF"/>
                </a:solidFill>
                <a:latin typeface="Times New Roman" pitchFamily="18" charset="0"/>
                <a:cs typeface="Times New Roman" pitchFamily="18" charset="0"/>
              </a:rPr>
              <a:t>vài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lần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để</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lựa</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chọn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chế</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độ</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hoạt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động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trên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màn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hiển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thị</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sẽ</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thay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đổi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chế</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độ</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công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tác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của</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máy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lần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lượt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từ</a:t>
            </a:r>
            <a:r>
              <a:rPr lang="en-AU" dirty="0">
                <a:solidFill>
                  <a:srgbClr val="0000FF"/>
                </a:solidFill>
                <a:latin typeface="Times New Roman" pitchFamily="18" charset="0"/>
                <a:cs typeface="Times New Roman" pitchFamily="18" charset="0"/>
              </a:rPr>
              <a:t> FIX/C, FIX/S, ECC/C, ECC/S, VF1/S, </a:t>
            </a:r>
            <a:r>
              <a:rPr lang="en-AU" dirty="0" err="1">
                <a:solidFill>
                  <a:srgbClr val="0000FF"/>
                </a:solidFill>
                <a:latin typeface="Times New Roman" pitchFamily="18" charset="0"/>
                <a:cs typeface="Times New Roman" pitchFamily="18" charset="0"/>
              </a:rPr>
              <a:t>đến</a:t>
            </a:r>
            <a:r>
              <a:rPr lang="en-AU" dirty="0">
                <a:solidFill>
                  <a:srgbClr val="0000FF"/>
                </a:solidFill>
                <a:latin typeface="Times New Roman" pitchFamily="18" charset="0"/>
                <a:cs typeface="Times New Roman" pitchFamily="18" charset="0"/>
              </a:rPr>
              <a:t> VH1/S;</a:t>
            </a:r>
            <a:endParaRPr lang="vi-VN" dirty="0">
              <a:solidFill>
                <a:srgbClr val="0000FF"/>
              </a:solidFill>
              <a:latin typeface="Times New Roman" pitchFamily="18" charset="0"/>
              <a:cs typeface="Times New Roman" pitchFamily="18" charset="0"/>
            </a:endParaRPr>
          </a:p>
          <a:p>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Bước</a:t>
            </a:r>
            <a:r>
              <a:rPr lang="en-AU" dirty="0">
                <a:solidFill>
                  <a:srgbClr val="0000FF"/>
                </a:solidFill>
                <a:latin typeface="Times New Roman" pitchFamily="18" charset="0"/>
                <a:cs typeface="Times New Roman" pitchFamily="18" charset="0"/>
              </a:rPr>
              <a:t> 4: </a:t>
            </a:r>
            <a:r>
              <a:rPr lang="en-AU" dirty="0" err="1">
                <a:solidFill>
                  <a:srgbClr val="0000FF"/>
                </a:solidFill>
                <a:latin typeface="Times New Roman" pitchFamily="18" charset="0"/>
                <a:cs typeface="Times New Roman" pitchFamily="18" charset="0"/>
              </a:rPr>
              <a:t>Bấm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phím</a:t>
            </a:r>
            <a:r>
              <a:rPr lang="en-AU" dirty="0">
                <a:solidFill>
                  <a:srgbClr val="0000FF"/>
                </a:solidFill>
                <a:latin typeface="Times New Roman" pitchFamily="18" charset="0"/>
                <a:cs typeface="Times New Roman" pitchFamily="18" charset="0"/>
              </a:rPr>
              <a:t> [ENT] </a:t>
            </a:r>
            <a:r>
              <a:rPr lang="en-AU" dirty="0" err="1">
                <a:solidFill>
                  <a:srgbClr val="0000FF"/>
                </a:solidFill>
                <a:latin typeface="Times New Roman" pitchFamily="18" charset="0"/>
                <a:cs typeface="Times New Roman" pitchFamily="18" charset="0"/>
              </a:rPr>
              <a:t>để</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xác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nhận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thực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hiện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thay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đổi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hoặc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phím</a:t>
            </a:r>
            <a:r>
              <a:rPr lang="en-AU" dirty="0">
                <a:solidFill>
                  <a:srgbClr val="0000FF"/>
                </a:solidFill>
                <a:latin typeface="Times New Roman" pitchFamily="18" charset="0"/>
                <a:cs typeface="Times New Roman" pitchFamily="18" charset="0"/>
              </a:rPr>
              <a:t> [ESC] </a:t>
            </a:r>
            <a:r>
              <a:rPr lang="en-AU" dirty="0" err="1">
                <a:solidFill>
                  <a:srgbClr val="0000FF"/>
                </a:solidFill>
                <a:latin typeface="Times New Roman" pitchFamily="18" charset="0"/>
                <a:cs typeface="Times New Roman" pitchFamily="18" charset="0"/>
              </a:rPr>
              <a:t>để</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hủy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thay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đổi</a:t>
            </a:r>
            <a:r>
              <a:rPr lang="en-AU" dirty="0">
                <a:solidFill>
                  <a:srgbClr val="0000FF"/>
                </a:solidFill>
                <a:latin typeface="Times New Roman" pitchFamily="18" charset="0"/>
                <a:cs typeface="Times New Roman" pitchFamily="18" charset="0"/>
              </a:rPr>
              <a:t>, quay </a:t>
            </a:r>
            <a:r>
              <a:rPr lang="en-AU" dirty="0" err="1">
                <a:solidFill>
                  <a:srgbClr val="0000FF"/>
                </a:solidFill>
                <a:latin typeface="Times New Roman" pitchFamily="18" charset="0"/>
                <a:cs typeface="Times New Roman" pitchFamily="18" charset="0"/>
              </a:rPr>
              <a:t>lại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chế</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độ</a:t>
            </a:r>
            <a:r>
              <a:rPr lang="en-AU" dirty="0">
                <a:solidFill>
                  <a:srgbClr val="0000FF"/>
                </a:solidFill>
                <a:latin typeface="Times New Roman" pitchFamily="18" charset="0"/>
                <a:cs typeface="Times New Roman" pitchFamily="18" charset="0"/>
              </a:rPr>
              <a:t> ban </a:t>
            </a:r>
            <a:r>
              <a:rPr lang="en-AU" dirty="0" err="1">
                <a:solidFill>
                  <a:srgbClr val="0000FF"/>
                </a:solidFill>
                <a:latin typeface="Times New Roman" pitchFamily="18" charset="0"/>
                <a:cs typeface="Times New Roman" pitchFamily="18" charset="0"/>
              </a:rPr>
              <a:t>đầu</a:t>
            </a:r>
            <a:r>
              <a:rPr lang="en-AU" dirty="0">
                <a:solidFill>
                  <a:srgbClr val="0000FF"/>
                </a:solidFill>
                <a:latin typeface="Times New Roman" pitchFamily="18" charset="0"/>
                <a:cs typeface="Times New Roman" pitchFamily="18" charset="0"/>
              </a:rPr>
              <a:t>.</a:t>
            </a:r>
            <a:endParaRPr lang="vi-VN" dirty="0">
              <a:solidFill>
                <a:srgbClr val="0000FF"/>
              </a:solidFill>
              <a:latin typeface="Times New Roman" pitchFamily="18" charset="0"/>
              <a:cs typeface="Times New Roman" pitchFamily="18" charset="0"/>
            </a:endParaRPr>
          </a:p>
        </p:txBody>
      </p:sp>
      <p:pic>
        <p:nvPicPr>
          <p:cNvPr id="659462" name="Picture 6"/>
          <p:cNvPicPr>
            <a:picLocks noChangeArrowheads="1"/>
          </p:cNvPicPr>
          <p:nvPr/>
        </p:nvPicPr>
        <p:blipFill>
          <a:blip r:embed="rId7" cstate="print">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17561" y="3046479"/>
            <a:ext cx="3247183" cy="1430739"/>
          </a:xfrm>
          <a:prstGeom prst="rect">
            <a:avLst/>
          </a:prstGeom>
          <a:noFill/>
          <a:extLst>
            <a:ext uri="{909E8E84-426E-40DD-AFC4-6F175D3DCCD1}">
              <a14:hiddenFill xmlns:a14="http://schemas.microsoft.com/office/drawing/2010/main">
                <a:solidFill>
                  <a:srgbClr val="FFFFFF"/>
                </a:solidFill>
              </a14:hiddenFill>
            </a:ext>
          </a:extLst>
        </p:spPr>
      </p:pic>
      <p:pic>
        <p:nvPicPr>
          <p:cNvPr id="659461" name="Picture 5"/>
          <p:cNvPicPr>
            <a:picLocks noChangeArrowheads="1"/>
          </p:cNvPicPr>
          <p:nvPr/>
        </p:nvPicPr>
        <p:blipFill>
          <a:blip r:embed="rId9" cstate="print">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15287" y="4648200"/>
            <a:ext cx="3247183" cy="143074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7"/>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8"/>
          <p:cNvSpPr>
            <a:spLocks noChangeArrowheads="1"/>
          </p:cNvSpPr>
          <p:nvPr/>
        </p:nvSpPr>
        <p:spPr bwMode="auto">
          <a:xfrm>
            <a:off x="609600" y="1765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59458"/>
                                        </p:tgtEl>
                                        <p:attrNameLst>
                                          <p:attrName>style.visibility</p:attrName>
                                        </p:attrNameLst>
                                      </p:cBhvr>
                                      <p:to>
                                        <p:strVal val="visible"/>
                                      </p:to>
                                    </p:set>
                                    <p:animEffect transition="in" filter="fade">
                                      <p:cBhvr>
                                        <p:cTn id="28" dur="1000"/>
                                        <p:tgtEl>
                                          <p:spTgt spid="659458"/>
                                        </p:tgtEl>
                                      </p:cBhvr>
                                    </p:animEffect>
                                    <p:anim calcmode="lin" valueType="num">
                                      <p:cBhvr>
                                        <p:cTn id="29" dur="1000" fill="hold"/>
                                        <p:tgtEl>
                                          <p:spTgt spid="659458"/>
                                        </p:tgtEl>
                                        <p:attrNameLst>
                                          <p:attrName>ppt_x</p:attrName>
                                        </p:attrNameLst>
                                      </p:cBhvr>
                                      <p:tavLst>
                                        <p:tav tm="0">
                                          <p:val>
                                            <p:strVal val="#ppt_x"/>
                                          </p:val>
                                        </p:tav>
                                        <p:tav tm="100000">
                                          <p:val>
                                            <p:strVal val="#ppt_x"/>
                                          </p:val>
                                        </p:tav>
                                      </p:tavLst>
                                    </p:anim>
                                    <p:anim calcmode="lin" valueType="num">
                                      <p:cBhvr>
                                        <p:cTn id="30" dur="1000" fill="hold"/>
                                        <p:tgtEl>
                                          <p:spTgt spid="65945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 calcmode="lin" valueType="num">
                                      <p:cBhvr additive="base">
                                        <p:cTn id="3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59457"/>
                                        </p:tgtEl>
                                        <p:attrNameLst>
                                          <p:attrName>style.visibility</p:attrName>
                                        </p:attrNameLst>
                                      </p:cBhvr>
                                      <p:to>
                                        <p:strVal val="visible"/>
                                      </p:to>
                                    </p:set>
                                    <p:anim calcmode="lin" valueType="num">
                                      <p:cBhvr additive="base">
                                        <p:cTn id="41" dur="500" fill="hold"/>
                                        <p:tgtEl>
                                          <p:spTgt spid="659457"/>
                                        </p:tgtEl>
                                        <p:attrNameLst>
                                          <p:attrName>ppt_x</p:attrName>
                                        </p:attrNameLst>
                                      </p:cBhvr>
                                      <p:tavLst>
                                        <p:tav tm="0">
                                          <p:val>
                                            <p:strVal val="#ppt_x"/>
                                          </p:val>
                                        </p:tav>
                                        <p:tav tm="100000">
                                          <p:val>
                                            <p:strVal val="#ppt_x"/>
                                          </p:val>
                                        </p:tav>
                                      </p:tavLst>
                                    </p:anim>
                                    <p:anim calcmode="lin" valueType="num">
                                      <p:cBhvr additive="base">
                                        <p:cTn id="42" dur="500" fill="hold"/>
                                        <p:tgtEl>
                                          <p:spTgt spid="65945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1000"/>
                                        <p:tgtEl>
                                          <p:spTgt spid="14">
                                            <p:txEl>
                                              <p:pRg st="0" end="0"/>
                                            </p:txEl>
                                          </p:spTgt>
                                        </p:tgtEl>
                                      </p:cBhvr>
                                    </p:animEffect>
                                    <p:anim calcmode="lin" valueType="num">
                                      <p:cBhvr>
                                        <p:cTn id="4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659462"/>
                                        </p:tgtEl>
                                        <p:attrNameLst>
                                          <p:attrName>style.visibility</p:attrName>
                                        </p:attrNameLst>
                                      </p:cBhvr>
                                      <p:to>
                                        <p:strVal val="visible"/>
                                      </p:to>
                                    </p:set>
                                    <p:animEffect transition="in" filter="fade">
                                      <p:cBhvr>
                                        <p:cTn id="54" dur="1000"/>
                                        <p:tgtEl>
                                          <p:spTgt spid="659462"/>
                                        </p:tgtEl>
                                      </p:cBhvr>
                                    </p:animEffect>
                                    <p:anim calcmode="lin" valueType="num">
                                      <p:cBhvr>
                                        <p:cTn id="55" dur="1000" fill="hold"/>
                                        <p:tgtEl>
                                          <p:spTgt spid="659462"/>
                                        </p:tgtEl>
                                        <p:attrNameLst>
                                          <p:attrName>ppt_x</p:attrName>
                                        </p:attrNameLst>
                                      </p:cBhvr>
                                      <p:tavLst>
                                        <p:tav tm="0">
                                          <p:val>
                                            <p:strVal val="#ppt_x"/>
                                          </p:val>
                                        </p:tav>
                                        <p:tav tm="100000">
                                          <p:val>
                                            <p:strVal val="#ppt_x"/>
                                          </p:val>
                                        </p:tav>
                                      </p:tavLst>
                                    </p:anim>
                                    <p:anim calcmode="lin" valueType="num">
                                      <p:cBhvr>
                                        <p:cTn id="56" dur="1000" fill="hold"/>
                                        <p:tgtEl>
                                          <p:spTgt spid="65946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4">
                                            <p:txEl>
                                              <p:pRg st="1" end="1"/>
                                            </p:txEl>
                                          </p:spTgt>
                                        </p:tgtEl>
                                        <p:attrNameLst>
                                          <p:attrName>style.visibility</p:attrName>
                                        </p:attrNameLst>
                                      </p:cBhvr>
                                      <p:to>
                                        <p:strVal val="visible"/>
                                      </p:to>
                                    </p:set>
                                    <p:animEffect transition="in" filter="fade">
                                      <p:cBhvr>
                                        <p:cTn id="61" dur="1000"/>
                                        <p:tgtEl>
                                          <p:spTgt spid="14">
                                            <p:txEl>
                                              <p:pRg st="1" end="1"/>
                                            </p:txEl>
                                          </p:spTgt>
                                        </p:tgtEl>
                                      </p:cBhvr>
                                    </p:animEffect>
                                    <p:anim calcmode="lin" valueType="num">
                                      <p:cBhvr>
                                        <p:cTn id="62"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63"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659461"/>
                                        </p:tgtEl>
                                        <p:attrNameLst>
                                          <p:attrName>style.visibility</p:attrName>
                                        </p:attrNameLst>
                                      </p:cBhvr>
                                      <p:to>
                                        <p:strVal val="visible"/>
                                      </p:to>
                                    </p:set>
                                    <p:animEffect transition="in" filter="fade">
                                      <p:cBhvr>
                                        <p:cTn id="68" dur="1000"/>
                                        <p:tgtEl>
                                          <p:spTgt spid="659461"/>
                                        </p:tgtEl>
                                      </p:cBhvr>
                                    </p:animEffect>
                                    <p:anim calcmode="lin" valueType="num">
                                      <p:cBhvr>
                                        <p:cTn id="69" dur="1000" fill="hold"/>
                                        <p:tgtEl>
                                          <p:spTgt spid="659461"/>
                                        </p:tgtEl>
                                        <p:attrNameLst>
                                          <p:attrName>ppt_x</p:attrName>
                                        </p:attrNameLst>
                                      </p:cBhvr>
                                      <p:tavLst>
                                        <p:tav tm="0">
                                          <p:val>
                                            <p:strVal val="#ppt_x"/>
                                          </p:val>
                                        </p:tav>
                                        <p:tav tm="100000">
                                          <p:val>
                                            <p:strVal val="#ppt_x"/>
                                          </p:val>
                                        </p:tav>
                                      </p:tavLst>
                                    </p:anim>
                                    <p:anim calcmode="lin" valueType="num">
                                      <p:cBhvr>
                                        <p:cTn id="70" dur="1000" fill="hold"/>
                                        <p:tgtEl>
                                          <p:spTgt spid="6594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7"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8" name="Rectangle 3"/>
          <p:cNvSpPr>
            <a:spLocks noChangeArrowheads="1"/>
          </p:cNvSpPr>
          <p:nvPr/>
        </p:nvSpPr>
        <p:spPr bwMode="auto">
          <a:xfrm>
            <a:off x="457200" y="549166"/>
            <a:ext cx="472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eaLnBrk="1" hangingPunct="1">
              <a:spcBef>
                <a:spcPct val="0"/>
              </a:spcBef>
              <a:buClr>
                <a:srgbClr val="FF0000"/>
              </a:buClr>
              <a:buFont typeface="Wingdings" pitchFamily="2" charset="2"/>
              <a:buChar char="Ø"/>
            </a:pPr>
            <a:r>
              <a:rPr lang="en-US" altLang="en-US" sz="2200" i="1" dirty="0">
                <a:solidFill>
                  <a:srgbClr val="0000FF"/>
                </a:solidFill>
                <a:latin typeface="Times New Roman" pitchFamily="18" charset="0"/>
              </a:rPr>
              <a:t> </a:t>
            </a:r>
            <a:r>
              <a:rPr lang="en-US" altLang="en-US" sz="2200" i="1" dirty="0" err="1">
                <a:solidFill>
                  <a:srgbClr val="0000FF"/>
                </a:solidFill>
                <a:latin typeface="Times New Roman" pitchFamily="18" charset="0"/>
              </a:rPr>
              <a:t>Bước</a:t>
            </a:r>
            <a:r>
              <a:rPr lang="en-US" altLang="en-US" sz="2200" i="1" dirty="0">
                <a:solidFill>
                  <a:srgbClr val="0000FF"/>
                </a:solidFill>
                <a:latin typeface="Times New Roman" pitchFamily="18" charset="0"/>
              </a:rPr>
              <a:t> 3:</a:t>
            </a:r>
            <a:r>
              <a:rPr lang="en-US" altLang="en-US" sz="2200" dirty="0">
                <a:solidFill>
                  <a:srgbClr val="0000FF"/>
                </a:solidFill>
                <a:latin typeface="Times New Roman" pitchFamily="18" charset="0"/>
              </a:rPr>
              <a:t> </a:t>
            </a:r>
            <a:r>
              <a:rPr lang="en-US" altLang="en-US" sz="2200" dirty="0" err="1">
                <a:solidFill>
                  <a:srgbClr val="0000FF"/>
                </a:solidFill>
                <a:latin typeface="Times New Roman" pitchFamily="18" charset="0"/>
              </a:rPr>
              <a:t>Cài</a:t>
            </a:r>
            <a:r>
              <a:rPr lang="en-US" altLang="en-US" sz="2200" dirty="0">
                <a:solidFill>
                  <a:srgbClr val="0000FF"/>
                </a:solidFill>
                <a:latin typeface="Times New Roman" pitchFamily="18" charset="0"/>
              </a:rPr>
              <a:t> đặt các tham </a:t>
            </a:r>
            <a:r>
              <a:rPr lang="en-US" altLang="en-US" sz="2200" dirty="0" err="1">
                <a:solidFill>
                  <a:srgbClr val="0000FF"/>
                </a:solidFill>
                <a:latin typeface="Times New Roman" pitchFamily="18" charset="0"/>
              </a:rPr>
              <a:t>số</a:t>
            </a:r>
            <a:r>
              <a:rPr lang="en-US" altLang="en-US" sz="2200" dirty="0">
                <a:solidFill>
                  <a:srgbClr val="0000FF"/>
                </a:solidFill>
                <a:latin typeface="Times New Roman" pitchFamily="18" charset="0"/>
              </a:rPr>
              <a:t>;</a:t>
            </a:r>
          </a:p>
        </p:txBody>
      </p:sp>
      <p:sp>
        <p:nvSpPr>
          <p:cNvPr id="9" name="Rectangle 8"/>
          <p:cNvSpPr>
            <a:spLocks noChangeArrowheads="1"/>
          </p:cNvSpPr>
          <p:nvPr/>
        </p:nvSpPr>
        <p:spPr bwMode="auto">
          <a:xfrm>
            <a:off x="0" y="2286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just" eaLnBrk="1" hangingPunct="1">
              <a:spcBef>
                <a:spcPct val="0"/>
              </a:spcBef>
              <a:buClr>
                <a:srgbClr val="FF0000"/>
              </a:buClr>
              <a:buFont typeface="Wingdings" pitchFamily="2" charset="2"/>
              <a:buChar char="§"/>
            </a:pPr>
            <a:r>
              <a:rPr lang="en-US" altLang="en-US" sz="2200" b="1" dirty="0">
                <a:solidFill>
                  <a:srgbClr val="FF0000"/>
                </a:solidFill>
                <a:latin typeface="Times New Roman" pitchFamily="18" charset="0"/>
              </a:rPr>
              <a:t> Qui trình sử dụng</a:t>
            </a:r>
          </a:p>
        </p:txBody>
      </p:sp>
      <p:sp>
        <p:nvSpPr>
          <p:cNvPr id="10" name="Rectangle 3"/>
          <p:cNvSpPr>
            <a:spLocks noChangeArrowheads="1"/>
          </p:cNvSpPr>
          <p:nvPr/>
        </p:nvSpPr>
        <p:spPr bwMode="auto">
          <a:xfrm>
            <a:off x="381000" y="990600"/>
            <a:ext cx="861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buNone/>
            </a:pPr>
            <a:r>
              <a:rPr lang="en-US" sz="2400" b="1" dirty="0">
                <a:solidFill>
                  <a:srgbClr val="0000FF"/>
                </a:solidFill>
                <a:latin typeface="Times New Roman" pitchFamily="18" charset="0"/>
                <a:cs typeface="Times New Roman" pitchFamily="18" charset="0"/>
              </a:rPr>
              <a:t>3. </a:t>
            </a:r>
            <a:r>
              <a:rPr lang="en-US" sz="2400" b="1" dirty="0" err="1">
                <a:solidFill>
                  <a:srgbClr val="0000FF"/>
                </a:solidFill>
                <a:latin typeface="Times New Roman" pitchFamily="18" charset="0"/>
                <a:cs typeface="Times New Roman" pitchFamily="18" charset="0"/>
              </a:rPr>
              <a:t>Cài</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đặt</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các</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tham</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số</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khi</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khai</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thác</a:t>
            </a:r>
            <a:endParaRPr lang="vi-VN" sz="2400" dirty="0">
              <a:solidFill>
                <a:srgbClr val="0000FF"/>
              </a:solidFill>
              <a:latin typeface="Times New Roman" pitchFamily="18" charset="0"/>
              <a:cs typeface="Times New Roman" pitchFamily="18" charset="0"/>
            </a:endParaRPr>
          </a:p>
        </p:txBody>
      </p:sp>
      <p:sp>
        <p:nvSpPr>
          <p:cNvPr id="4" name="Date Placeholder 3"/>
          <p:cNvSpPr>
            <a:spLocks noGrp="1"/>
          </p:cNvSpPr>
          <p:nvPr>
            <p:ph type="dt" sz="half" idx="10"/>
          </p:nvPr>
        </p:nvSpPr>
        <p:spPr>
          <a:xfrm>
            <a:off x="0" y="6492875"/>
            <a:ext cx="2133600" cy="365125"/>
          </a:xfrm>
        </p:spPr>
        <p:txBody>
          <a:bodyPr/>
          <a:lstStyle/>
          <a:p>
            <a:fld id="{34D55A29-BEEB-45CF-AB52-5BCC210CCCD4}" type="datetime1">
              <a:rPr lang="en-US" smtClean="0"/>
              <a:pPr/>
              <a:t>1/9/2018</a:t>
            </a:fld>
            <a:endParaRPr lang="en-US" dirty="0"/>
          </a:p>
        </p:txBody>
      </p:sp>
      <p:sp>
        <p:nvSpPr>
          <p:cNvPr id="5" name="Slide Number Placeholder 4"/>
          <p:cNvSpPr>
            <a:spLocks noGrp="1"/>
          </p:cNvSpPr>
          <p:nvPr>
            <p:ph type="sldNum" sz="quarter" idx="12"/>
          </p:nvPr>
        </p:nvSpPr>
        <p:spPr>
          <a:xfrm>
            <a:off x="6994634" y="6387882"/>
            <a:ext cx="2133600" cy="365125"/>
          </a:xfrm>
        </p:spPr>
        <p:txBody>
          <a:bodyPr/>
          <a:lstStyle/>
          <a:p>
            <a:fld id="{B6F15528-21DE-4FAA-801E-634DDDAF4B2B}" type="slidenum">
              <a:rPr lang="en-US" smtClean="0"/>
              <a:pPr/>
              <a:t>23</a:t>
            </a:fld>
            <a:endParaRPr lang="en-US"/>
          </a:p>
        </p:txBody>
      </p:sp>
      <p:sp>
        <p:nvSpPr>
          <p:cNvPr id="3"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Rectangle 4"/>
          <p:cNvSpPr>
            <a:spLocks noChangeArrowheads="1"/>
          </p:cNvSpPr>
          <p:nvPr/>
        </p:nvSpPr>
        <p:spPr bwMode="auto">
          <a:xfrm>
            <a:off x="457200" y="1612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 name="Rectangle 7"/>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ectangle 8"/>
          <p:cNvSpPr>
            <a:spLocks noChangeArrowheads="1"/>
          </p:cNvSpPr>
          <p:nvPr/>
        </p:nvSpPr>
        <p:spPr bwMode="auto">
          <a:xfrm>
            <a:off x="609600" y="1765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Rectangle 10"/>
          <p:cNvSpPr/>
          <p:nvPr/>
        </p:nvSpPr>
        <p:spPr>
          <a:xfrm>
            <a:off x="381000" y="1454034"/>
            <a:ext cx="3336871" cy="369332"/>
          </a:xfrm>
          <a:prstGeom prst="rect">
            <a:avLst/>
          </a:prstGeom>
        </p:spPr>
        <p:txBody>
          <a:bodyPr wrap="square">
            <a:spAutoFit/>
          </a:bodyPr>
          <a:lstStyle/>
          <a:p>
            <a:r>
              <a:rPr lang="en-US" i="1" dirty="0">
                <a:solidFill>
                  <a:srgbClr val="0000FF"/>
                </a:solidFill>
                <a:latin typeface="Times New Roman" pitchFamily="18" charset="0"/>
                <a:cs typeface="Times New Roman" pitchFamily="18" charset="0"/>
              </a:rPr>
              <a:t>a) </a:t>
            </a:r>
            <a:r>
              <a:rPr lang="en-US" i="1" dirty="0" err="1">
                <a:solidFill>
                  <a:srgbClr val="0000FF"/>
                </a:solidFill>
                <a:latin typeface="Times New Roman" pitchFamily="18" charset="0"/>
                <a:cs typeface="Times New Roman" pitchFamily="18" charset="0"/>
              </a:rPr>
              <a:t>Thực</a:t>
            </a:r>
            <a:r>
              <a:rPr lang="en-US" i="1" dirty="0">
                <a:solidFill>
                  <a:srgbClr val="0000FF"/>
                </a:solidFill>
                <a:latin typeface="Times New Roman" pitchFamily="18" charset="0"/>
                <a:cs typeface="Times New Roman" pitchFamily="18" charset="0"/>
              </a:rPr>
              <a:t> </a:t>
            </a:r>
            <a:r>
              <a:rPr lang="en-US" i="1" dirty="0" err="1">
                <a:solidFill>
                  <a:srgbClr val="0000FF"/>
                </a:solidFill>
                <a:latin typeface="Times New Roman" pitchFamily="18" charset="0"/>
                <a:cs typeface="Times New Roman" pitchFamily="18" charset="0"/>
              </a:rPr>
              <a:t>hiện</a:t>
            </a:r>
            <a:r>
              <a:rPr lang="en-US" i="1" dirty="0">
                <a:solidFill>
                  <a:srgbClr val="0000FF"/>
                </a:solidFill>
                <a:latin typeface="Times New Roman" pitchFamily="18" charset="0"/>
                <a:cs typeface="Times New Roman" pitchFamily="18" charset="0"/>
              </a:rPr>
              <a:t> </a:t>
            </a:r>
            <a:r>
              <a:rPr lang="en-US" i="1" dirty="0" err="1">
                <a:solidFill>
                  <a:srgbClr val="0000FF"/>
                </a:solidFill>
                <a:latin typeface="Times New Roman" pitchFamily="18" charset="0"/>
                <a:cs typeface="Times New Roman" pitchFamily="18" charset="0"/>
              </a:rPr>
              <a:t>thu</a:t>
            </a:r>
            <a:r>
              <a:rPr lang="en-US" i="1" dirty="0">
                <a:solidFill>
                  <a:srgbClr val="0000FF"/>
                </a:solidFill>
                <a:latin typeface="Times New Roman" pitchFamily="18" charset="0"/>
                <a:cs typeface="Times New Roman" pitchFamily="18" charset="0"/>
              </a:rPr>
              <a:t>, </a:t>
            </a:r>
            <a:r>
              <a:rPr lang="en-US" i="1" dirty="0" err="1">
                <a:solidFill>
                  <a:srgbClr val="0000FF"/>
                </a:solidFill>
                <a:latin typeface="Times New Roman" pitchFamily="18" charset="0"/>
                <a:cs typeface="Times New Roman" pitchFamily="18" charset="0"/>
              </a:rPr>
              <a:t>phát</a:t>
            </a:r>
            <a:endParaRPr lang="vi-VN" dirty="0">
              <a:solidFill>
                <a:srgbClr val="0000FF"/>
              </a:solidFill>
              <a:latin typeface="Times New Roman" pitchFamily="18" charset="0"/>
              <a:cs typeface="Times New Roman" pitchFamily="18" charset="0"/>
            </a:endParaRPr>
          </a:p>
        </p:txBody>
      </p:sp>
      <p:sp>
        <p:nvSpPr>
          <p:cNvPr id="12" name="Rectangle 11"/>
          <p:cNvSpPr/>
          <p:nvPr/>
        </p:nvSpPr>
        <p:spPr>
          <a:xfrm>
            <a:off x="487907" y="1765300"/>
            <a:ext cx="6248400" cy="2031325"/>
          </a:xfrm>
          <a:prstGeom prst="rect">
            <a:avLst/>
          </a:prstGeom>
        </p:spPr>
        <p:txBody>
          <a:bodyPr wrap="square">
            <a:spAutoFit/>
          </a:bodyPr>
          <a:lstStyle/>
          <a:p>
            <a:r>
              <a:rPr lang="en-AU" dirty="0" err="1">
                <a:solidFill>
                  <a:srgbClr val="0000FF"/>
                </a:solidFill>
                <a:latin typeface="Times New Roman" pitchFamily="18" charset="0"/>
                <a:cs typeface="Times New Roman" pitchFamily="18" charset="0"/>
              </a:rPr>
              <a:t>Khi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máy</a:t>
            </a:r>
            <a:r>
              <a:rPr lang="en-AU" dirty="0">
                <a:solidFill>
                  <a:srgbClr val="0000FF"/>
                </a:solidFill>
                <a:latin typeface="Times New Roman" pitchFamily="18" charset="0"/>
                <a:cs typeface="Times New Roman" pitchFamily="18" charset="0"/>
              </a:rPr>
              <a:t> ở </a:t>
            </a:r>
            <a:r>
              <a:rPr lang="en-AU" dirty="0" err="1">
                <a:solidFill>
                  <a:srgbClr val="0000FF"/>
                </a:solidFill>
                <a:latin typeface="Times New Roman" pitchFamily="18" charset="0"/>
                <a:cs typeface="Times New Roman" pitchFamily="18" charset="0"/>
              </a:rPr>
              <a:t>chế</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độ</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phát</a:t>
            </a:r>
            <a:r>
              <a:rPr lang="en-AU" dirty="0">
                <a:solidFill>
                  <a:srgbClr val="0000FF"/>
                </a:solidFill>
                <a:latin typeface="Times New Roman" pitchFamily="18" charset="0"/>
                <a:cs typeface="Times New Roman" pitchFamily="18" charset="0"/>
              </a:rPr>
              <a:t>:</a:t>
            </a:r>
            <a:endParaRPr lang="vi-VN" dirty="0">
              <a:solidFill>
                <a:srgbClr val="0000FF"/>
              </a:solidFill>
              <a:latin typeface="Times New Roman" pitchFamily="18" charset="0"/>
              <a:cs typeface="Times New Roman" pitchFamily="18" charset="0"/>
            </a:endParaRPr>
          </a:p>
          <a:p>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Đèn</a:t>
            </a:r>
            <a:r>
              <a:rPr lang="en-AU" dirty="0">
                <a:solidFill>
                  <a:srgbClr val="0000FF"/>
                </a:solidFill>
                <a:latin typeface="Times New Roman" pitchFamily="18" charset="0"/>
                <a:cs typeface="Times New Roman" pitchFamily="18" charset="0"/>
              </a:rPr>
              <a:t> TX </a:t>
            </a:r>
            <a:r>
              <a:rPr lang="en-AU" dirty="0" err="1">
                <a:solidFill>
                  <a:srgbClr val="0000FF"/>
                </a:solidFill>
                <a:latin typeface="Times New Roman" pitchFamily="18" charset="0"/>
                <a:cs typeface="Times New Roman" pitchFamily="18" charset="0"/>
              </a:rPr>
              <a:t>trên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đỉnh</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máy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sáng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màu</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xanh</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lá</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cây</a:t>
            </a:r>
            <a:r>
              <a:rPr lang="en-AU" dirty="0">
                <a:solidFill>
                  <a:srgbClr val="0000FF"/>
                </a:solidFill>
                <a:latin typeface="Times New Roman" pitchFamily="18" charset="0"/>
                <a:cs typeface="Times New Roman" pitchFamily="18" charset="0"/>
              </a:rPr>
              <a:t>.</a:t>
            </a:r>
            <a:endParaRPr lang="vi-VN" dirty="0">
              <a:solidFill>
                <a:srgbClr val="0000FF"/>
              </a:solidFill>
              <a:latin typeface="Times New Roman" pitchFamily="18" charset="0"/>
              <a:cs typeface="Times New Roman" pitchFamily="18" charset="0"/>
            </a:endParaRPr>
          </a:p>
          <a:p>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Màn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hình</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hiển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thị</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hiện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chữ</a:t>
            </a:r>
            <a:r>
              <a:rPr lang="en-AU" dirty="0">
                <a:solidFill>
                  <a:srgbClr val="0000FF"/>
                </a:solidFill>
                <a:latin typeface="Times New Roman" pitchFamily="18" charset="0"/>
                <a:cs typeface="Times New Roman" pitchFamily="18" charset="0"/>
              </a:rPr>
              <a:t> TX.</a:t>
            </a:r>
            <a:endParaRPr lang="vi-VN" dirty="0">
              <a:solidFill>
                <a:srgbClr val="0000FF"/>
              </a:solidFill>
              <a:latin typeface="Times New Roman" pitchFamily="18" charset="0"/>
              <a:cs typeface="Times New Roman" pitchFamily="18" charset="0"/>
            </a:endParaRPr>
          </a:p>
          <a:p>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Biểu</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tượng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loa</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biến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mất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thay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vào</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đó</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là</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chỉ</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thị</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số</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vạch</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công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suất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phát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Khi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máy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thực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hiện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phát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sẽ</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có</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các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cảnh</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báo</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trên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màn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hình</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hiển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thị</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trong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trường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hợp</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máy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gặp</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lỗi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như</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Quá</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nhiệt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quá</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công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suất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phát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hoặc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không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có</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công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suất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ra.</a:t>
            </a:r>
            <a:endParaRPr lang="vi-VN" dirty="0">
              <a:solidFill>
                <a:srgbClr val="0000FF"/>
              </a:solidFill>
              <a:latin typeface="Times New Roman" pitchFamily="18" charset="0"/>
              <a:cs typeface="Times New Roman" pitchFamily="18" charset="0"/>
            </a:endParaRPr>
          </a:p>
        </p:txBody>
      </p:sp>
      <p:sp>
        <p:nvSpPr>
          <p:cNvPr id="17"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8" name="Rectangle 17"/>
          <p:cNvSpPr/>
          <p:nvPr/>
        </p:nvSpPr>
        <p:spPr>
          <a:xfrm>
            <a:off x="452651" y="3789591"/>
            <a:ext cx="4728949" cy="2585323"/>
          </a:xfrm>
          <a:prstGeom prst="rect">
            <a:avLst/>
          </a:prstGeom>
        </p:spPr>
        <p:txBody>
          <a:bodyPr wrap="square">
            <a:spAutoFit/>
          </a:bodyPr>
          <a:lstStyle/>
          <a:p>
            <a:r>
              <a:rPr lang="en-AU" dirty="0" err="1">
                <a:solidFill>
                  <a:srgbClr val="0000FF"/>
                </a:solidFill>
                <a:latin typeface="Times New Roman" pitchFamily="18" charset="0"/>
                <a:cs typeface="Times New Roman" pitchFamily="18" charset="0"/>
              </a:rPr>
              <a:t>Khi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máy</a:t>
            </a:r>
            <a:r>
              <a:rPr lang="en-AU" dirty="0">
                <a:solidFill>
                  <a:srgbClr val="0000FF"/>
                </a:solidFill>
                <a:latin typeface="Times New Roman" pitchFamily="18" charset="0"/>
                <a:cs typeface="Times New Roman" pitchFamily="18" charset="0"/>
              </a:rPr>
              <a:t> ở </a:t>
            </a:r>
            <a:r>
              <a:rPr lang="en-AU" dirty="0" err="1">
                <a:solidFill>
                  <a:srgbClr val="0000FF"/>
                </a:solidFill>
                <a:latin typeface="Times New Roman" pitchFamily="18" charset="0"/>
                <a:cs typeface="Times New Roman" pitchFamily="18" charset="0"/>
              </a:rPr>
              <a:t>chế</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độ</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thu</a:t>
            </a:r>
            <a:r>
              <a:rPr lang="en-AU" dirty="0">
                <a:solidFill>
                  <a:srgbClr val="0000FF"/>
                </a:solidFill>
                <a:latin typeface="Times New Roman" pitchFamily="18" charset="0"/>
                <a:cs typeface="Times New Roman" pitchFamily="18" charset="0"/>
              </a:rPr>
              <a:t>:</a:t>
            </a:r>
            <a:endParaRPr lang="vi-VN" dirty="0">
              <a:solidFill>
                <a:srgbClr val="0000FF"/>
              </a:solidFill>
              <a:latin typeface="Times New Roman" pitchFamily="18" charset="0"/>
              <a:cs typeface="Times New Roman" pitchFamily="18" charset="0"/>
            </a:endParaRPr>
          </a:p>
          <a:p>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Đèn</a:t>
            </a:r>
            <a:r>
              <a:rPr lang="en-AU" dirty="0">
                <a:solidFill>
                  <a:srgbClr val="0000FF"/>
                </a:solidFill>
                <a:latin typeface="Times New Roman" pitchFamily="18" charset="0"/>
                <a:cs typeface="Times New Roman" pitchFamily="18" charset="0"/>
              </a:rPr>
              <a:t> TX </a:t>
            </a:r>
            <a:r>
              <a:rPr lang="en-AU" dirty="0" err="1">
                <a:solidFill>
                  <a:srgbClr val="0000FF"/>
                </a:solidFill>
                <a:latin typeface="Times New Roman" pitchFamily="18" charset="0"/>
                <a:cs typeface="Times New Roman" pitchFamily="18" charset="0"/>
              </a:rPr>
              <a:t>trên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đỉnh</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máy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không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sáng</a:t>
            </a:r>
            <a:r>
              <a:rPr lang="en-AU" dirty="0">
                <a:solidFill>
                  <a:srgbClr val="0000FF"/>
                </a:solidFill>
                <a:latin typeface="Times New Roman" pitchFamily="18" charset="0"/>
                <a:cs typeface="Times New Roman" pitchFamily="18" charset="0"/>
              </a:rPr>
              <a:t>. </a:t>
            </a:r>
            <a:endParaRPr lang="vi-VN" dirty="0">
              <a:solidFill>
                <a:srgbClr val="0000FF"/>
              </a:solidFill>
              <a:latin typeface="Times New Roman" pitchFamily="18" charset="0"/>
              <a:cs typeface="Times New Roman" pitchFamily="18" charset="0"/>
            </a:endParaRPr>
          </a:p>
          <a:p>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Màn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hình</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hiển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thị</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hiện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chữ</a:t>
            </a:r>
            <a:r>
              <a:rPr lang="en-AU" dirty="0">
                <a:solidFill>
                  <a:srgbClr val="0000FF"/>
                </a:solidFill>
                <a:latin typeface="Times New Roman" pitchFamily="18" charset="0"/>
                <a:cs typeface="Times New Roman" pitchFamily="18" charset="0"/>
              </a:rPr>
              <a:t> RX.</a:t>
            </a:r>
            <a:endParaRPr lang="vi-VN" dirty="0">
              <a:solidFill>
                <a:srgbClr val="0000FF"/>
              </a:solidFill>
              <a:latin typeface="Times New Roman" pitchFamily="18" charset="0"/>
              <a:cs typeface="Times New Roman" pitchFamily="18" charset="0"/>
            </a:endParaRPr>
          </a:p>
          <a:p>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Biểu</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tượng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loa</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xuất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hiện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Nếu</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máy</a:t>
            </a:r>
            <a:r>
              <a:rPr lang="en-AU" dirty="0">
                <a:solidFill>
                  <a:srgbClr val="0000FF"/>
                </a:solidFill>
                <a:latin typeface="Times New Roman" pitchFamily="18" charset="0"/>
                <a:cs typeface="Times New Roman" pitchFamily="18" charset="0"/>
              </a:rPr>
              <a:t> ở </a:t>
            </a:r>
            <a:r>
              <a:rPr lang="en-AU" dirty="0" err="1">
                <a:solidFill>
                  <a:srgbClr val="0000FF"/>
                </a:solidFill>
                <a:latin typeface="Times New Roman" pitchFamily="18" charset="0"/>
                <a:cs typeface="Times New Roman" pitchFamily="18" charset="0"/>
              </a:rPr>
              <a:t>chế</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độ</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thoại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số</a:t>
            </a:r>
            <a:r>
              <a:rPr lang="en-AU" dirty="0">
                <a:solidFill>
                  <a:srgbClr val="0000FF"/>
                </a:solidFill>
                <a:latin typeface="Times New Roman" pitchFamily="18" charset="0"/>
                <a:cs typeface="Times New Roman" pitchFamily="18" charset="0"/>
              </a:rPr>
              <a:t> FIX/S, ECC/C, ECC/S, VF1/S, VH1/S </a:t>
            </a:r>
            <a:r>
              <a:rPr lang="en-AU" dirty="0" err="1">
                <a:solidFill>
                  <a:srgbClr val="0000FF"/>
                </a:solidFill>
                <a:latin typeface="Times New Roman" pitchFamily="18" charset="0"/>
                <a:cs typeface="Times New Roman" pitchFamily="18" charset="0"/>
              </a:rPr>
              <a:t>hoặc</a:t>
            </a:r>
            <a:r>
              <a:rPr lang="en-AU" dirty="0">
                <a:solidFill>
                  <a:srgbClr val="0000FF"/>
                </a:solidFill>
                <a:latin typeface="Times New Roman" pitchFamily="18" charset="0"/>
                <a:cs typeface="Times New Roman" pitchFamily="18" charset="0"/>
              </a:rPr>
              <a:t> FIX/C (T </a:t>
            </a:r>
            <a:r>
              <a:rPr lang="en-AU" dirty="0" err="1">
                <a:solidFill>
                  <a:srgbClr val="0000FF"/>
                </a:solidFill>
                <a:latin typeface="Times New Roman" pitchFamily="18" charset="0"/>
                <a:cs typeface="Times New Roman" pitchFamily="18" charset="0"/>
              </a:rPr>
              <a:t>hoặc</a:t>
            </a:r>
            <a:r>
              <a:rPr lang="en-AU" dirty="0">
                <a:solidFill>
                  <a:srgbClr val="0000FF"/>
                </a:solidFill>
                <a:latin typeface="Times New Roman" pitchFamily="18" charset="0"/>
                <a:cs typeface="Times New Roman" pitchFamily="18" charset="0"/>
              </a:rPr>
              <a:t> Q) </a:t>
            </a:r>
            <a:r>
              <a:rPr lang="en-AU" dirty="0" err="1">
                <a:solidFill>
                  <a:srgbClr val="0000FF"/>
                </a:solidFill>
                <a:latin typeface="Times New Roman" pitchFamily="18" charset="0"/>
                <a:cs typeface="Times New Roman" pitchFamily="18" charset="0"/>
              </a:rPr>
              <a:t>và</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có</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tín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hiệu</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từ</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máy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khác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đang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phát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thì</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đèn</a:t>
            </a:r>
            <a:r>
              <a:rPr lang="en-AU" dirty="0">
                <a:solidFill>
                  <a:srgbClr val="0000FF"/>
                </a:solidFill>
                <a:latin typeface="Times New Roman" pitchFamily="18" charset="0"/>
                <a:cs typeface="Times New Roman" pitchFamily="18" charset="0"/>
              </a:rPr>
              <a:t> TX </a:t>
            </a:r>
            <a:r>
              <a:rPr lang="en-AU" dirty="0" err="1">
                <a:solidFill>
                  <a:srgbClr val="0000FF"/>
                </a:solidFill>
                <a:latin typeface="Times New Roman" pitchFamily="18" charset="0"/>
                <a:cs typeface="Times New Roman" pitchFamily="18" charset="0"/>
              </a:rPr>
              <a:t>sẽ</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sáng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màu</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xanh</a:t>
            </a:r>
            <a:r>
              <a:rPr lang="en-AU" dirty="0">
                <a:solidFill>
                  <a:srgbClr val="0000FF"/>
                </a:solidFill>
                <a:latin typeface="Times New Roman" pitchFamily="18" charset="0"/>
                <a:cs typeface="Times New Roman" pitchFamily="18" charset="0"/>
              </a:rPr>
              <a:t> lam </a:t>
            </a:r>
            <a:r>
              <a:rPr lang="en-AU" dirty="0" err="1">
                <a:solidFill>
                  <a:srgbClr val="0000FF"/>
                </a:solidFill>
                <a:latin typeface="Times New Roman" pitchFamily="18" charset="0"/>
                <a:cs typeface="Times New Roman" pitchFamily="18" charset="0"/>
              </a:rPr>
              <a:t>thông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báo</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máy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đang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thực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hiện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đồng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bộ</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khi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hết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tín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hiệu</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đồng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bộ</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đèn</a:t>
            </a:r>
            <a:r>
              <a:rPr lang="en-AU" dirty="0">
                <a:solidFill>
                  <a:srgbClr val="0000FF"/>
                </a:solidFill>
                <a:latin typeface="Times New Roman" pitchFamily="18" charset="0"/>
                <a:cs typeface="Times New Roman" pitchFamily="18" charset="0"/>
              </a:rPr>
              <a:t> TX </a:t>
            </a:r>
            <a:r>
              <a:rPr lang="en-AU" dirty="0" err="1">
                <a:solidFill>
                  <a:srgbClr val="0000FF"/>
                </a:solidFill>
                <a:latin typeface="Times New Roman" pitchFamily="18" charset="0"/>
                <a:cs typeface="Times New Roman" pitchFamily="18" charset="0"/>
              </a:rPr>
              <a:t>sẽ</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tự</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tắt</a:t>
            </a:r>
            <a:r>
              <a:rPr lang="en-AU" dirty="0">
                <a:solidFill>
                  <a:srgbClr val="0000FF"/>
                </a:solidFill>
                <a:latin typeface="Times New Roman" pitchFamily="18" charset="0"/>
                <a:cs typeface="Times New Roman" pitchFamily="18" charset="0"/>
              </a:rPr>
              <a:t>.</a:t>
            </a:r>
            <a:endParaRPr lang="vi-VN" dirty="0">
              <a:solidFill>
                <a:srgbClr val="0000FF"/>
              </a:solidFill>
              <a:latin typeface="Times New Roman" pitchFamily="18" charset="0"/>
              <a:cs typeface="Times New Roman" pitchFamily="18" charset="0"/>
            </a:endParaRPr>
          </a:p>
        </p:txBody>
      </p:sp>
      <p:sp>
        <p:nvSpPr>
          <p:cNvPr id="19"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20" name="Rectangle 5"/>
          <p:cNvSpPr>
            <a:spLocks noChangeArrowheads="1"/>
          </p:cNvSpPr>
          <p:nvPr/>
        </p:nvSpPr>
        <p:spPr bwMode="auto">
          <a:xfrm>
            <a:off x="0" y="1612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vi-VN"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21" name="Object 20"/>
          <p:cNvGraphicFramePr>
            <a:graphicFrameLocks noChangeAspect="1"/>
          </p:cNvGraphicFramePr>
          <p:nvPr>
            <p:extLst>
              <p:ext uri="{D42A27DB-BD31-4B8C-83A1-F6EECF244321}">
                <p14:modId xmlns:p14="http://schemas.microsoft.com/office/powerpoint/2010/main" val="1634635877"/>
              </p:ext>
            </p:extLst>
          </p:nvPr>
        </p:nvGraphicFramePr>
        <p:xfrm>
          <a:off x="5334000" y="542299"/>
          <a:ext cx="3457575" cy="1754188"/>
        </p:xfrm>
        <a:graphic>
          <a:graphicData uri="http://schemas.openxmlformats.org/presentationml/2006/ole">
            <mc:AlternateContent xmlns:mc="http://schemas.openxmlformats.org/markup-compatibility/2006">
              <mc:Choice xmlns:v="urn:schemas-microsoft-com:vml" Requires="v">
                <p:oleObj spid="_x0000_s660536" r:id="rId4" imgW="4642796" imgH="2359594" progId="Visio.Drawing.11">
                  <p:embed/>
                </p:oleObj>
              </mc:Choice>
              <mc:Fallback>
                <p:oleObj r:id="rId4" imgW="4642796" imgH="2359594"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542299"/>
                        <a:ext cx="345757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750848022"/>
              </p:ext>
            </p:extLst>
          </p:nvPr>
        </p:nvGraphicFramePr>
        <p:xfrm>
          <a:off x="5181600" y="3657600"/>
          <a:ext cx="3689350" cy="1868487"/>
        </p:xfrm>
        <a:graphic>
          <a:graphicData uri="http://schemas.openxmlformats.org/presentationml/2006/ole">
            <mc:AlternateContent xmlns:mc="http://schemas.openxmlformats.org/markup-compatibility/2006">
              <mc:Choice xmlns:v="urn:schemas-microsoft-com:vml" Requires="v">
                <p:oleObj spid="_x0000_s660537" name="Visio" r:id="rId6" imgW="4642796" imgH="2359594" progId="Visio.Drawing.11">
                  <p:embed/>
                </p:oleObj>
              </mc:Choice>
              <mc:Fallback>
                <p:oleObj name="Visio" r:id="rId6" imgW="4642796" imgH="2359594" progId="Visio.Drawing.11">
                  <p:embed/>
                  <p:pic>
                    <p:nvPicPr>
                      <p:cNvPr id="0" name="Đối tượng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3657600"/>
                        <a:ext cx="3689350" cy="186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4097503"/>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4"/>
          <p:cNvSpPr>
            <a:spLocks noGrp="1" noChangeArrowheads="1"/>
          </p:cNvSpPr>
          <p:nvPr>
            <p:ph type="body" idx="1"/>
          </p:nvPr>
        </p:nvSpPr>
        <p:spPr>
          <a:xfrm>
            <a:off x="304800" y="228599"/>
            <a:ext cx="8382000" cy="6348483"/>
          </a:xfrm>
        </p:spPr>
        <p:txBody>
          <a:bodyPr>
            <a:noAutofit/>
          </a:bodyPr>
          <a:lstStyle/>
          <a:p>
            <a:pPr marL="0" indent="0">
              <a:buNone/>
            </a:pPr>
            <a:r>
              <a:rPr lang="en-US" sz="2400" i="1" dirty="0">
                <a:solidFill>
                  <a:srgbClr val="0000FF"/>
                </a:solidFill>
                <a:latin typeface="Times New Roman" pitchFamily="18" charset="0"/>
                <a:cs typeface="Times New Roman" pitchFamily="18" charset="0"/>
              </a:rPr>
              <a:t>b) </a:t>
            </a:r>
            <a:r>
              <a:rPr lang="en-US" sz="2400" i="1" dirty="0" err="1">
                <a:solidFill>
                  <a:srgbClr val="0000FF"/>
                </a:solidFill>
                <a:latin typeface="Times New Roman" pitchFamily="18" charset="0"/>
                <a:cs typeface="Times New Roman" pitchFamily="18" charset="0"/>
              </a:rPr>
              <a:t>Thay</a:t>
            </a:r>
            <a:r>
              <a:rPr lang="en-US" sz="2400" i="1" dirty="0">
                <a:solidFill>
                  <a:srgbClr val="0000FF"/>
                </a:solidFill>
                <a:latin typeface="Times New Roman" pitchFamily="18" charset="0"/>
                <a:cs typeface="Times New Roman" pitchFamily="18" charset="0"/>
              </a:rPr>
              <a:t> </a:t>
            </a:r>
            <a:r>
              <a:rPr lang="en-US" sz="2400" i="1" dirty="0" err="1">
                <a:solidFill>
                  <a:srgbClr val="0000FF"/>
                </a:solidFill>
                <a:latin typeface="Times New Roman" pitchFamily="18" charset="0"/>
                <a:cs typeface="Times New Roman" pitchFamily="18" charset="0"/>
              </a:rPr>
              <a:t>đổi</a:t>
            </a:r>
            <a:r>
              <a:rPr lang="en-US" sz="2400" i="1" dirty="0">
                <a:solidFill>
                  <a:srgbClr val="0000FF"/>
                </a:solidFill>
                <a:latin typeface="Times New Roman" pitchFamily="18" charset="0"/>
                <a:cs typeface="Times New Roman" pitchFamily="18" charset="0"/>
              </a:rPr>
              <a:t> </a:t>
            </a:r>
            <a:r>
              <a:rPr lang="en-US" sz="2400" i="1" dirty="0" err="1">
                <a:solidFill>
                  <a:srgbClr val="0000FF"/>
                </a:solidFill>
                <a:latin typeface="Times New Roman" pitchFamily="18" charset="0"/>
                <a:cs typeface="Times New Roman" pitchFamily="18" charset="0"/>
              </a:rPr>
              <a:t>âm</a:t>
            </a:r>
            <a:r>
              <a:rPr lang="en-US" sz="2400" i="1" dirty="0">
                <a:solidFill>
                  <a:srgbClr val="0000FF"/>
                </a:solidFill>
                <a:latin typeface="Times New Roman" pitchFamily="18" charset="0"/>
                <a:cs typeface="Times New Roman" pitchFamily="18" charset="0"/>
              </a:rPr>
              <a:t> </a:t>
            </a:r>
            <a:r>
              <a:rPr lang="en-US" sz="2400" i="1" dirty="0" err="1">
                <a:solidFill>
                  <a:srgbClr val="0000FF"/>
                </a:solidFill>
                <a:latin typeface="Times New Roman" pitchFamily="18" charset="0"/>
                <a:cs typeface="Times New Roman" pitchFamily="18" charset="0"/>
              </a:rPr>
              <a:t>lượng</a:t>
            </a:r>
            <a:endParaRPr lang="vi-VN" sz="2400" dirty="0">
              <a:solidFill>
                <a:srgbClr val="0000FF"/>
              </a:solidFill>
              <a:latin typeface="Times New Roman" pitchFamily="18" charset="0"/>
              <a:cs typeface="Times New Roman" pitchFamily="18" charset="0"/>
            </a:endParaRPr>
          </a:p>
          <a:p>
            <a:r>
              <a:rPr lang="en-AU" sz="2400" dirty="0" err="1">
                <a:solidFill>
                  <a:srgbClr val="0000FF"/>
                </a:solidFill>
                <a:latin typeface="Times New Roman" pitchFamily="18" charset="0"/>
                <a:cs typeface="Times New Roman" pitchFamily="18" charset="0"/>
              </a:rPr>
              <a:t>Sử</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dụng</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các</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phím</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điều</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chỉnh</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âm</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lượng</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trên</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thân</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máy</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để</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thay</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đổi</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âm</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lượng</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ra</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trên</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loa</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ngoài</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trên</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máy</a:t>
            </a:r>
            <a:r>
              <a:rPr lang="en-AU" sz="2400" dirty="0">
                <a:solidFill>
                  <a:srgbClr val="0000FF"/>
                </a:solidFill>
                <a:latin typeface="Times New Roman" pitchFamily="18" charset="0"/>
                <a:cs typeface="Times New Roman" pitchFamily="18" charset="0"/>
              </a:rPr>
              <a:t> hay tai </a:t>
            </a:r>
            <a:r>
              <a:rPr lang="en-AU" sz="2400" dirty="0" err="1">
                <a:solidFill>
                  <a:srgbClr val="0000FF"/>
                </a:solidFill>
                <a:latin typeface="Times New Roman" pitchFamily="18" charset="0"/>
                <a:cs typeface="Times New Roman" pitchFamily="18" charset="0"/>
              </a:rPr>
              <a:t>nghe</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trên</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tổ</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hợp</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quàng</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đầu</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việc</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thay</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đổi</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được</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thực</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hiện</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như</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sau</a:t>
            </a:r>
            <a:r>
              <a:rPr lang="en-AU" sz="2400" dirty="0">
                <a:solidFill>
                  <a:srgbClr val="0000FF"/>
                </a:solidFill>
                <a:latin typeface="Times New Roman" pitchFamily="18" charset="0"/>
                <a:cs typeface="Times New Roman" pitchFamily="18" charset="0"/>
              </a:rPr>
              <a:t>:</a:t>
            </a:r>
            <a:endParaRPr lang="vi-VN" sz="2400" dirty="0">
              <a:solidFill>
                <a:srgbClr val="0000FF"/>
              </a:solidFill>
              <a:latin typeface="Times New Roman" pitchFamily="18" charset="0"/>
              <a:cs typeface="Times New Roman" pitchFamily="18" charset="0"/>
            </a:endParaRPr>
          </a:p>
          <a:p>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Bấm</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phím</a:t>
            </a:r>
            <a:r>
              <a:rPr lang="en-AU" sz="2400" dirty="0">
                <a:solidFill>
                  <a:srgbClr val="0000FF"/>
                </a:solidFill>
                <a:latin typeface="Times New Roman" pitchFamily="18" charset="0"/>
                <a:cs typeface="Times New Roman" pitchFamily="18" charset="0"/>
              </a:rPr>
              <a:t> [VOL+] </a:t>
            </a:r>
            <a:r>
              <a:rPr lang="en-AU" sz="2400" dirty="0" err="1">
                <a:solidFill>
                  <a:srgbClr val="0000FF"/>
                </a:solidFill>
                <a:latin typeface="Times New Roman" pitchFamily="18" charset="0"/>
                <a:cs typeface="Times New Roman" pitchFamily="18" charset="0"/>
              </a:rPr>
              <a:t>để</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tăng</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âm</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lượng</a:t>
            </a:r>
            <a:r>
              <a:rPr lang="en-AU" sz="2400" dirty="0">
                <a:solidFill>
                  <a:srgbClr val="0000FF"/>
                </a:solidFill>
                <a:latin typeface="Times New Roman" pitchFamily="18" charset="0"/>
                <a:cs typeface="Times New Roman" pitchFamily="18" charset="0"/>
              </a:rPr>
              <a:t>;</a:t>
            </a:r>
            <a:endParaRPr lang="vi-VN" sz="2400" dirty="0">
              <a:solidFill>
                <a:srgbClr val="0000FF"/>
              </a:solidFill>
              <a:latin typeface="Times New Roman" pitchFamily="18" charset="0"/>
              <a:cs typeface="Times New Roman" pitchFamily="18" charset="0"/>
            </a:endParaRPr>
          </a:p>
          <a:p>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Bấm</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phím</a:t>
            </a:r>
            <a:r>
              <a:rPr lang="en-AU" sz="2400" dirty="0">
                <a:solidFill>
                  <a:srgbClr val="0000FF"/>
                </a:solidFill>
                <a:latin typeface="Times New Roman" pitchFamily="18" charset="0"/>
                <a:cs typeface="Times New Roman" pitchFamily="18" charset="0"/>
              </a:rPr>
              <a:t> [VOL-] </a:t>
            </a:r>
            <a:r>
              <a:rPr lang="en-AU" sz="2400" dirty="0" err="1">
                <a:solidFill>
                  <a:srgbClr val="0000FF"/>
                </a:solidFill>
                <a:latin typeface="Times New Roman" pitchFamily="18" charset="0"/>
                <a:cs typeface="Times New Roman" pitchFamily="18" charset="0"/>
              </a:rPr>
              <a:t>để</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giảm</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âm</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lượng</a:t>
            </a:r>
            <a:r>
              <a:rPr lang="en-AU" sz="2400" dirty="0">
                <a:solidFill>
                  <a:srgbClr val="0000FF"/>
                </a:solidFill>
                <a:latin typeface="Times New Roman" pitchFamily="18" charset="0"/>
                <a:cs typeface="Times New Roman" pitchFamily="18" charset="0"/>
              </a:rPr>
              <a:t>. </a:t>
            </a:r>
            <a:endParaRPr lang="vi-VN" sz="2400" dirty="0">
              <a:solidFill>
                <a:srgbClr val="0000FF"/>
              </a:solidFill>
              <a:latin typeface="Times New Roman" pitchFamily="18" charset="0"/>
              <a:cs typeface="Times New Roman" pitchFamily="18" charset="0"/>
            </a:endParaRPr>
          </a:p>
          <a:p>
            <a:r>
              <a:rPr lang="en-AU" sz="2400" dirty="0" err="1">
                <a:solidFill>
                  <a:srgbClr val="0000FF"/>
                </a:solidFill>
                <a:latin typeface="Times New Roman" pitchFamily="18" charset="0"/>
                <a:cs typeface="Times New Roman" pitchFamily="18" charset="0"/>
              </a:rPr>
              <a:t>Có</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tất</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cả</a:t>
            </a:r>
            <a:r>
              <a:rPr lang="en-AU" sz="2400" dirty="0">
                <a:solidFill>
                  <a:srgbClr val="0000FF"/>
                </a:solidFill>
                <a:latin typeface="Times New Roman" pitchFamily="18" charset="0"/>
                <a:cs typeface="Times New Roman" pitchFamily="18" charset="0"/>
              </a:rPr>
              <a:t> 6 </a:t>
            </a:r>
            <a:r>
              <a:rPr lang="en-AU" sz="2400" dirty="0" err="1">
                <a:solidFill>
                  <a:srgbClr val="0000FF"/>
                </a:solidFill>
                <a:latin typeface="Times New Roman" pitchFamily="18" charset="0"/>
                <a:cs typeface="Times New Roman" pitchFamily="18" charset="0"/>
              </a:rPr>
              <a:t>vạch</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hiển</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thị</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âm</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lượng</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hai</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lần</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bấm</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phím</a:t>
            </a:r>
            <a:r>
              <a:rPr lang="en-AU" sz="2400" dirty="0">
                <a:solidFill>
                  <a:srgbClr val="0000FF"/>
                </a:solidFill>
                <a:latin typeface="Times New Roman" pitchFamily="18" charset="0"/>
                <a:cs typeface="Times New Roman" pitchFamily="18" charset="0"/>
              </a:rPr>
              <a:t> [VOL+]  </a:t>
            </a:r>
            <a:r>
              <a:rPr lang="en-AU" sz="2400" dirty="0" err="1">
                <a:solidFill>
                  <a:srgbClr val="0000FF"/>
                </a:solidFill>
                <a:latin typeface="Times New Roman" pitchFamily="18" charset="0"/>
                <a:cs typeface="Times New Roman" pitchFamily="18" charset="0"/>
              </a:rPr>
              <a:t>hoặc</a:t>
            </a:r>
            <a:r>
              <a:rPr lang="en-AU" sz="2400" dirty="0">
                <a:solidFill>
                  <a:srgbClr val="0000FF"/>
                </a:solidFill>
                <a:latin typeface="Times New Roman" pitchFamily="18" charset="0"/>
                <a:cs typeface="Times New Roman" pitchFamily="18" charset="0"/>
              </a:rPr>
              <a:t> [VOL-] </a:t>
            </a:r>
            <a:r>
              <a:rPr lang="en-AU" sz="2400" dirty="0" err="1">
                <a:solidFill>
                  <a:srgbClr val="0000FF"/>
                </a:solidFill>
                <a:latin typeface="Times New Roman" pitchFamily="18" charset="0"/>
                <a:cs typeface="Times New Roman" pitchFamily="18" charset="0"/>
              </a:rPr>
              <a:t>mức</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âm</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lượng</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tương</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đương</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trên</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màn</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hiển</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thị</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thay</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đổi</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một</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vạch</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Khi</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chỉnh</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về</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mức</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âm</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lượng</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nhỏ</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nhất</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sẽ</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không</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nghe</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được</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âm</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thanh</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và</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hiển</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thị</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biểu</a:t>
            </a:r>
            <a:r>
              <a:rPr lang="en-AU" sz="2400" dirty="0">
                <a:solidFill>
                  <a:srgbClr val="0000FF"/>
                </a:solidFill>
                <a:latin typeface="Times New Roman" pitchFamily="18" charset="0"/>
                <a:cs typeface="Times New Roman" pitchFamily="18" charset="0"/>
              </a:rPr>
              <a:t> </a:t>
            </a:r>
            <a:r>
              <a:rPr lang="en-AU" sz="2400" dirty="0" err="1">
                <a:solidFill>
                  <a:srgbClr val="0000FF"/>
                </a:solidFill>
                <a:latin typeface="Times New Roman" pitchFamily="18" charset="0"/>
                <a:cs typeface="Times New Roman" pitchFamily="18" charset="0"/>
              </a:rPr>
              <a:t>tượng</a:t>
            </a:r>
            <a:r>
              <a:rPr lang="en-AU" sz="2400" dirty="0">
                <a:solidFill>
                  <a:srgbClr val="0000FF"/>
                </a:solidFill>
                <a:latin typeface="Times New Roman" pitchFamily="18" charset="0"/>
                <a:cs typeface="Times New Roman" pitchFamily="18" charset="0"/>
              </a:rPr>
              <a:t>  .</a:t>
            </a:r>
            <a:endParaRPr lang="vi-VN" sz="2400" dirty="0">
              <a:solidFill>
                <a:srgbClr val="0000FF"/>
              </a:solidFill>
              <a:latin typeface="Times New Roman" pitchFamily="18" charset="0"/>
              <a:cs typeface="Times New Roman" pitchFamily="18" charset="0"/>
            </a:endParaRPr>
          </a:p>
          <a:p>
            <a:pPr marL="166688" indent="-166688" algn="just" eaLnBrk="1" hangingPunct="1">
              <a:buClr>
                <a:srgbClr val="FF0000"/>
              </a:buClr>
              <a:buFont typeface="Wingdings" pitchFamily="2" charset="2"/>
              <a:buChar char="§"/>
            </a:pPr>
            <a:endParaRPr lang="en-US" altLang="en-US" sz="2200" b="1" dirty="0">
              <a:solidFill>
                <a:srgbClr val="0000FF"/>
              </a:solidFill>
              <a:latin typeface="Times New Roman" pitchFamily="18" charset="0"/>
              <a:cs typeface="Times New Roman" pitchFamily="18" charset="0"/>
            </a:endParaRPr>
          </a:p>
        </p:txBody>
      </p:sp>
      <p:pic>
        <p:nvPicPr>
          <p:cNvPr id="12"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4"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7" name="Date Placeholder 16"/>
          <p:cNvSpPr>
            <a:spLocks noGrp="1"/>
          </p:cNvSpPr>
          <p:nvPr>
            <p:ph type="dt" sz="half" idx="10"/>
          </p:nvPr>
        </p:nvSpPr>
        <p:spPr>
          <a:xfrm>
            <a:off x="0" y="6479227"/>
            <a:ext cx="2133600" cy="365125"/>
          </a:xfrm>
        </p:spPr>
        <p:txBody>
          <a:bodyPr/>
          <a:lstStyle/>
          <a:p>
            <a:fld id="{BF9F0442-6CD5-493B-BAED-3E12F69D1437}" type="datetime1">
              <a:rPr lang="en-US" smtClean="0"/>
              <a:pPr/>
              <a:t>1/9/2018</a:t>
            </a:fld>
            <a:endParaRPr lang="en-US" dirty="0"/>
          </a:p>
        </p:txBody>
      </p:sp>
      <p:sp>
        <p:nvSpPr>
          <p:cNvPr id="18" name="Slide Number Placeholder 17"/>
          <p:cNvSpPr>
            <a:spLocks noGrp="1"/>
          </p:cNvSpPr>
          <p:nvPr>
            <p:ph type="sldNum" sz="quarter" idx="12"/>
          </p:nvPr>
        </p:nvSpPr>
        <p:spPr>
          <a:xfrm>
            <a:off x="6996752" y="6416675"/>
            <a:ext cx="2133600" cy="365125"/>
          </a:xfrm>
        </p:spPr>
        <p:txBody>
          <a:bodyPr/>
          <a:lstStyle/>
          <a:p>
            <a:fld id="{B6F15528-21DE-4FAA-801E-634DDDAF4B2B}" type="slidenum">
              <a:rPr lang="en-US" smtClean="0"/>
              <a:pPr/>
              <a:t>24</a:t>
            </a:fld>
            <a:endParaRPr lang="en-US" dirty="0"/>
          </a:p>
        </p:txBody>
      </p:sp>
    </p:spTree>
  </p:cSld>
  <p:clrMapOvr>
    <a:masterClrMapping/>
  </p:clrMapOvr>
  <p:transition spd="slow" advClick="0">
    <p:fade/>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sp>
        <p:nvSpPr>
          <p:cNvPr id="13" name="Content Placeholder 2"/>
          <p:cNvSpPr>
            <a:spLocks noGrp="1"/>
          </p:cNvSpPr>
          <p:nvPr>
            <p:ph idx="1"/>
          </p:nvPr>
        </p:nvSpPr>
        <p:spPr>
          <a:xfrm>
            <a:off x="396510" y="705037"/>
            <a:ext cx="8350980" cy="5744315"/>
          </a:xfrm>
        </p:spPr>
        <p:txBody>
          <a:bodyPr>
            <a:normAutofit/>
          </a:bodyPr>
          <a:lstStyle/>
          <a:p>
            <a:pPr marL="0" indent="0">
              <a:buNone/>
            </a:pPr>
            <a:r>
              <a:rPr lang="en-US" sz="2400" dirty="0">
                <a:solidFill>
                  <a:srgbClr val="0000FF"/>
                </a:solidFill>
                <a:latin typeface="Times New Roman" pitchFamily="18" charset="0"/>
                <a:cs typeface="Times New Roman" pitchFamily="18" charset="0"/>
              </a:rPr>
              <a:t>c) </a:t>
            </a:r>
            <a:r>
              <a:rPr lang="en-US" sz="2400" dirty="0" err="1">
                <a:solidFill>
                  <a:srgbClr val="0000FF"/>
                </a:solidFill>
                <a:latin typeface="Times New Roman" pitchFamily="18" charset="0"/>
                <a:cs typeface="Times New Roman" pitchFamily="18" charset="0"/>
              </a:rPr>
              <a:t>Thay</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đổi</a:t>
            </a:r>
            <a:r>
              <a:rPr lang="en-US" sz="2400"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công</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suất</a:t>
            </a:r>
            <a:r>
              <a:rPr lang="en-US" sz="2400" b="1"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phát</a:t>
            </a:r>
            <a:r>
              <a:rPr lang="en-US" sz="2400" dirty="0">
                <a:solidFill>
                  <a:srgbClr val="0000FF"/>
                </a:solidFill>
                <a:latin typeface="Times New Roman" pitchFamily="18" charset="0"/>
                <a:cs typeface="Times New Roman" pitchFamily="18" charset="0"/>
              </a:rPr>
              <a:t> (4 </a:t>
            </a:r>
            <a:r>
              <a:rPr lang="en-US" sz="2400" dirty="0" err="1">
                <a:solidFill>
                  <a:srgbClr val="0000FF"/>
                </a:solidFill>
                <a:latin typeface="Times New Roman" pitchFamily="18" charset="0"/>
                <a:cs typeface="Times New Roman" pitchFamily="18" charset="0"/>
              </a:rPr>
              <a:t>bước</a:t>
            </a:r>
            <a:r>
              <a:rPr lang="en-US" sz="2400" dirty="0">
                <a:solidFill>
                  <a:srgbClr val="0000FF"/>
                </a:solidFill>
                <a:latin typeface="Times New Roman" pitchFamily="18" charset="0"/>
                <a:cs typeface="Times New Roman" pitchFamily="18" charset="0"/>
              </a:rPr>
              <a:t>)</a:t>
            </a:r>
          </a:p>
          <a:p>
            <a:pPr lvl="1"/>
            <a:endParaRPr lang="en-US" sz="2400" dirty="0">
              <a:solidFill>
                <a:srgbClr val="0000FF"/>
              </a:solidFill>
              <a:latin typeface="Times New Roman" pitchFamily="18" charset="0"/>
              <a:cs typeface="Times New Roman" pitchFamily="18" charset="0"/>
            </a:endParaRPr>
          </a:p>
          <a:p>
            <a:endParaRPr lang="en-US" dirty="0">
              <a:latin typeface="Arial" pitchFamily="34" charset="0"/>
              <a:cs typeface="Arial" pitchFamily="34" charset="0"/>
            </a:endParaRPr>
          </a:p>
        </p:txBody>
      </p:sp>
      <p:graphicFrame>
        <p:nvGraphicFramePr>
          <p:cNvPr id="15" name="Đối tượng 6"/>
          <p:cNvGraphicFramePr>
            <a:graphicFrameLocks noChangeAspect="1"/>
          </p:cNvGraphicFramePr>
          <p:nvPr>
            <p:extLst>
              <p:ext uri="{D42A27DB-BD31-4B8C-83A1-F6EECF244321}">
                <p14:modId xmlns:p14="http://schemas.microsoft.com/office/powerpoint/2010/main" val="4144467289"/>
              </p:ext>
            </p:extLst>
          </p:nvPr>
        </p:nvGraphicFramePr>
        <p:xfrm>
          <a:off x="83785" y="4572004"/>
          <a:ext cx="3689216" cy="1865028"/>
        </p:xfrm>
        <a:graphic>
          <a:graphicData uri="http://schemas.openxmlformats.org/presentationml/2006/ole">
            <mc:AlternateContent xmlns:mc="http://schemas.openxmlformats.org/markup-compatibility/2006">
              <mc:Choice xmlns:v="urn:schemas-microsoft-com:vml" Requires="v">
                <p:oleObj spid="_x0000_s662622" name="Visio" r:id="rId4" imgW="4642796" imgH="2359594" progId="Visio.Drawing.11">
                  <p:embed/>
                </p:oleObj>
              </mc:Choice>
              <mc:Fallback>
                <p:oleObj name="Visio" r:id="rId4" imgW="4642796" imgH="235959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85" y="4572004"/>
                        <a:ext cx="3689216" cy="1865028"/>
                      </a:xfrm>
                      <a:prstGeom prst="rect">
                        <a:avLst/>
                      </a:prstGeom>
                      <a:noFill/>
                    </p:spPr>
                  </p:pic>
                </p:oleObj>
              </mc:Fallback>
            </mc:AlternateContent>
          </a:graphicData>
        </a:graphic>
      </p:graphicFrame>
      <p:graphicFrame>
        <p:nvGraphicFramePr>
          <p:cNvPr id="16" name="Đối tượng 8"/>
          <p:cNvGraphicFramePr>
            <a:graphicFrameLocks noChangeAspect="1"/>
          </p:cNvGraphicFramePr>
          <p:nvPr>
            <p:extLst>
              <p:ext uri="{D42A27DB-BD31-4B8C-83A1-F6EECF244321}">
                <p14:modId xmlns:p14="http://schemas.microsoft.com/office/powerpoint/2010/main" val="3442765251"/>
              </p:ext>
            </p:extLst>
          </p:nvPr>
        </p:nvGraphicFramePr>
        <p:xfrm>
          <a:off x="5370999" y="4534041"/>
          <a:ext cx="3689216" cy="1872139"/>
        </p:xfrm>
        <a:graphic>
          <a:graphicData uri="http://schemas.openxmlformats.org/presentationml/2006/ole">
            <mc:AlternateContent xmlns:mc="http://schemas.openxmlformats.org/markup-compatibility/2006">
              <mc:Choice xmlns:v="urn:schemas-microsoft-com:vml" Requires="v">
                <p:oleObj spid="_x0000_s662623" name="Visio" r:id="rId6" imgW="4642796" imgH="2359594" progId="Visio.Drawing.11">
                  <p:embed/>
                </p:oleObj>
              </mc:Choice>
              <mc:Fallback>
                <p:oleObj name="Visio" r:id="rId6" imgW="4642796" imgH="235959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0999" y="4534041"/>
                        <a:ext cx="3689216" cy="1872139"/>
                      </a:xfrm>
                      <a:prstGeom prst="rect">
                        <a:avLst/>
                      </a:prstGeom>
                      <a:noFill/>
                    </p:spPr>
                  </p:pic>
                </p:oleObj>
              </mc:Fallback>
            </mc:AlternateContent>
          </a:graphicData>
        </a:graphic>
      </p:graphicFrame>
      <p:graphicFrame>
        <p:nvGraphicFramePr>
          <p:cNvPr id="17" name="Đối tượng 10"/>
          <p:cNvGraphicFramePr>
            <a:graphicFrameLocks noChangeAspect="1"/>
          </p:cNvGraphicFramePr>
          <p:nvPr>
            <p:extLst>
              <p:ext uri="{D42A27DB-BD31-4B8C-83A1-F6EECF244321}">
                <p14:modId xmlns:p14="http://schemas.microsoft.com/office/powerpoint/2010/main" val="3851105400"/>
              </p:ext>
            </p:extLst>
          </p:nvPr>
        </p:nvGraphicFramePr>
        <p:xfrm>
          <a:off x="5370999" y="1607482"/>
          <a:ext cx="3680271" cy="1866804"/>
        </p:xfrm>
        <a:graphic>
          <a:graphicData uri="http://schemas.openxmlformats.org/presentationml/2006/ole">
            <mc:AlternateContent xmlns:mc="http://schemas.openxmlformats.org/markup-compatibility/2006">
              <mc:Choice xmlns:v="urn:schemas-microsoft-com:vml" Requires="v">
                <p:oleObj spid="_x0000_s662624" name="Visio" r:id="rId8" imgW="4642796" imgH="2359594" progId="Visio.Drawing.11">
                  <p:embed/>
                </p:oleObj>
              </mc:Choice>
              <mc:Fallback>
                <p:oleObj name="Visio" r:id="rId8" imgW="4642796" imgH="2359594"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70999" y="1607482"/>
                        <a:ext cx="3680271" cy="1866804"/>
                      </a:xfrm>
                      <a:prstGeom prst="rect">
                        <a:avLst/>
                      </a:prstGeom>
                      <a:noFill/>
                    </p:spPr>
                  </p:pic>
                </p:oleObj>
              </mc:Fallback>
            </mc:AlternateContent>
          </a:graphicData>
        </a:graphic>
      </p:graphicFrame>
      <p:graphicFrame>
        <p:nvGraphicFramePr>
          <p:cNvPr id="18" name="Đối tượng 24"/>
          <p:cNvGraphicFramePr>
            <a:graphicFrameLocks noChangeAspect="1"/>
          </p:cNvGraphicFramePr>
          <p:nvPr>
            <p:extLst>
              <p:ext uri="{D42A27DB-BD31-4B8C-83A1-F6EECF244321}">
                <p14:modId xmlns:p14="http://schemas.microsoft.com/office/powerpoint/2010/main" val="3887822859"/>
              </p:ext>
            </p:extLst>
          </p:nvPr>
        </p:nvGraphicFramePr>
        <p:xfrm>
          <a:off x="83785" y="1600694"/>
          <a:ext cx="3680270" cy="1873592"/>
        </p:xfrm>
        <a:graphic>
          <a:graphicData uri="http://schemas.openxmlformats.org/presentationml/2006/ole">
            <mc:AlternateContent xmlns:mc="http://schemas.openxmlformats.org/markup-compatibility/2006">
              <mc:Choice xmlns:v="urn:schemas-microsoft-com:vml" Requires="v">
                <p:oleObj spid="_x0000_s662625" name="Visio" r:id="rId10" imgW="4642796" imgH="2359594" progId="Visio.Drawing.11">
                  <p:embed/>
                </p:oleObj>
              </mc:Choice>
              <mc:Fallback>
                <p:oleObj name="Visio" r:id="rId10" imgW="4642796" imgH="2359594"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785" y="1600694"/>
                        <a:ext cx="3680270" cy="1873592"/>
                      </a:xfrm>
                      <a:prstGeom prst="rect">
                        <a:avLst/>
                      </a:prstGeom>
                      <a:noFill/>
                    </p:spPr>
                  </p:pic>
                </p:oleObj>
              </mc:Fallback>
            </mc:AlternateContent>
          </a:graphicData>
        </a:graphic>
      </p:graphicFrame>
      <p:pic>
        <p:nvPicPr>
          <p:cNvPr id="19" name="Picture 18"/>
          <p:cNvPicPr>
            <a:picLocks noChangeAspect="1"/>
          </p:cNvPicPr>
          <p:nvPr/>
        </p:nvPicPr>
        <p:blipFill>
          <a:blip r:embed="rId12"/>
          <a:stretch>
            <a:fillRect/>
          </a:stretch>
        </p:blipFill>
        <p:spPr>
          <a:xfrm>
            <a:off x="7421830" y="3738773"/>
            <a:ext cx="505882" cy="549067"/>
          </a:xfrm>
          <a:prstGeom prst="rect">
            <a:avLst/>
          </a:prstGeom>
        </p:spPr>
      </p:pic>
      <p:pic>
        <p:nvPicPr>
          <p:cNvPr id="20" name="Picture 19"/>
          <p:cNvPicPr>
            <a:picLocks noChangeAspect="1"/>
          </p:cNvPicPr>
          <p:nvPr/>
        </p:nvPicPr>
        <p:blipFill>
          <a:blip r:embed="rId13"/>
          <a:stretch>
            <a:fillRect/>
          </a:stretch>
        </p:blipFill>
        <p:spPr>
          <a:xfrm>
            <a:off x="4704454" y="1769038"/>
            <a:ext cx="462104" cy="573008"/>
          </a:xfrm>
          <a:prstGeom prst="rect">
            <a:avLst/>
          </a:prstGeom>
        </p:spPr>
      </p:pic>
      <p:pic>
        <p:nvPicPr>
          <p:cNvPr id="21" name="Picture 20"/>
          <p:cNvPicPr>
            <a:picLocks noChangeAspect="1"/>
          </p:cNvPicPr>
          <p:nvPr/>
        </p:nvPicPr>
        <p:blipFill>
          <a:blip r:embed="rId13"/>
          <a:stretch>
            <a:fillRect/>
          </a:stretch>
        </p:blipFill>
        <p:spPr>
          <a:xfrm>
            <a:off x="4310603" y="4614862"/>
            <a:ext cx="462104" cy="573008"/>
          </a:xfrm>
          <a:prstGeom prst="rect">
            <a:avLst/>
          </a:prstGeom>
        </p:spPr>
      </p:pic>
      <p:sp>
        <p:nvSpPr>
          <p:cNvPr id="22" name="Down Arrow 21"/>
          <p:cNvSpPr/>
          <p:nvPr/>
        </p:nvSpPr>
        <p:spPr>
          <a:xfrm rot="5400000">
            <a:off x="4424830" y="5352983"/>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6837839" y="3738773"/>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rot="16200000">
            <a:off x="4358248" y="2354946"/>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12"/>
          <a:stretch>
            <a:fillRect/>
          </a:stretch>
        </p:blipFill>
        <p:spPr>
          <a:xfrm>
            <a:off x="4017891" y="1769038"/>
            <a:ext cx="505882" cy="549067"/>
          </a:xfrm>
          <a:prstGeom prst="rect">
            <a:avLst/>
          </a:prstGeom>
        </p:spPr>
      </p:pic>
    </p:spTree>
  </p:cSld>
  <p:clrMapOvr>
    <a:masterClrMapping/>
  </p:clrMapOvr>
  <p:transition spd="slow" advClick="0">
    <p:fade/>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sp>
        <p:nvSpPr>
          <p:cNvPr id="26" name="Content Placeholder 2"/>
          <p:cNvSpPr>
            <a:spLocks noGrp="1"/>
          </p:cNvSpPr>
          <p:nvPr>
            <p:ph idx="1"/>
          </p:nvPr>
        </p:nvSpPr>
        <p:spPr>
          <a:xfrm>
            <a:off x="396510" y="381000"/>
            <a:ext cx="8350980" cy="5744315"/>
          </a:xfrm>
        </p:spPr>
        <p:txBody>
          <a:bodyPr>
            <a:normAutofit/>
          </a:bodyPr>
          <a:lstStyle/>
          <a:p>
            <a:pPr marL="0" indent="0">
              <a:buNone/>
            </a:pPr>
            <a:r>
              <a:rPr lang="en-US" b="1" dirty="0">
                <a:solidFill>
                  <a:srgbClr val="0000FF"/>
                </a:solidFill>
                <a:latin typeface="Times New Roman" pitchFamily="18" charset="0"/>
                <a:cs typeface="Times New Roman" pitchFamily="18" charset="0"/>
              </a:rPr>
              <a:t>d) Thu </a:t>
            </a:r>
            <a:r>
              <a:rPr lang="en-US" b="1" dirty="0" err="1">
                <a:solidFill>
                  <a:srgbClr val="0000FF"/>
                </a:solidFill>
                <a:latin typeface="Times New Roman" pitchFamily="18" charset="0"/>
                <a:cs typeface="Times New Roman" pitchFamily="18" charset="0"/>
              </a:rPr>
              <a:t>canh</a:t>
            </a:r>
            <a:r>
              <a:rPr lang="en-US" b="1" dirty="0">
                <a:solidFill>
                  <a:srgbClr val="0000FF"/>
                </a:solidFill>
                <a:latin typeface="Times New Roman" pitchFamily="18" charset="0"/>
                <a:cs typeface="Times New Roman" pitchFamily="18" charset="0"/>
              </a:rPr>
              <a:t> (4 </a:t>
            </a:r>
            <a:r>
              <a:rPr lang="en-US" b="1" dirty="0" err="1">
                <a:solidFill>
                  <a:srgbClr val="0000FF"/>
                </a:solidFill>
                <a:latin typeface="Times New Roman" pitchFamily="18" charset="0"/>
                <a:cs typeface="Times New Roman" pitchFamily="18" charset="0"/>
              </a:rPr>
              <a:t>bước</a:t>
            </a:r>
            <a:r>
              <a:rPr lang="en-US" b="1" dirty="0">
                <a:solidFill>
                  <a:srgbClr val="0000FF"/>
                </a:solidFill>
                <a:latin typeface="Times New Roman" pitchFamily="18" charset="0"/>
                <a:cs typeface="Times New Roman" pitchFamily="18" charset="0"/>
              </a:rPr>
              <a:t>)</a:t>
            </a:r>
          </a:p>
          <a:p>
            <a:endParaRPr lang="en-US" dirty="0">
              <a:solidFill>
                <a:srgbClr val="0000FF"/>
              </a:solidFill>
              <a:latin typeface="Times New Roman" pitchFamily="18" charset="0"/>
              <a:cs typeface="Times New Roman" pitchFamily="18" charset="0"/>
            </a:endParaRPr>
          </a:p>
          <a:p>
            <a:pPr lvl="1"/>
            <a:endParaRPr lang="en-US" dirty="0">
              <a:solidFill>
                <a:srgbClr val="0000FF"/>
              </a:solidFill>
              <a:latin typeface="Times New Roman" pitchFamily="18" charset="0"/>
              <a:cs typeface="Times New Roman" pitchFamily="18" charset="0"/>
            </a:endParaRPr>
          </a:p>
          <a:p>
            <a:endParaRPr lang="en-US" dirty="0">
              <a:solidFill>
                <a:srgbClr val="0000FF"/>
              </a:solidFill>
              <a:latin typeface="Times New Roman" pitchFamily="18" charset="0"/>
              <a:cs typeface="Times New Roman" pitchFamily="18" charset="0"/>
            </a:endParaRPr>
          </a:p>
        </p:txBody>
      </p:sp>
      <p:graphicFrame>
        <p:nvGraphicFramePr>
          <p:cNvPr id="27" name="Đối tượng 8"/>
          <p:cNvGraphicFramePr>
            <a:graphicFrameLocks noChangeAspect="1"/>
          </p:cNvGraphicFramePr>
          <p:nvPr>
            <p:extLst>
              <p:ext uri="{D42A27DB-BD31-4B8C-83A1-F6EECF244321}">
                <p14:modId xmlns:p14="http://schemas.microsoft.com/office/powerpoint/2010/main" val="3985719826"/>
              </p:ext>
            </p:extLst>
          </p:nvPr>
        </p:nvGraphicFramePr>
        <p:xfrm>
          <a:off x="128866" y="1175229"/>
          <a:ext cx="3638732" cy="1832455"/>
        </p:xfrm>
        <a:graphic>
          <a:graphicData uri="http://schemas.openxmlformats.org/presentationml/2006/ole">
            <mc:AlternateContent xmlns:mc="http://schemas.openxmlformats.org/markup-compatibility/2006">
              <mc:Choice xmlns:v="urn:schemas-microsoft-com:vml" Requires="v">
                <p:oleObj spid="_x0000_s663646" name="Visio" r:id="rId4" imgW="4642796" imgH="2359594" progId="Visio.Drawing.11">
                  <p:embed/>
                </p:oleObj>
              </mc:Choice>
              <mc:Fallback>
                <p:oleObj name="Visio" r:id="rId4" imgW="4642796" imgH="235959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866" y="1175229"/>
                        <a:ext cx="3638732" cy="1832455"/>
                      </a:xfrm>
                      <a:prstGeom prst="rect">
                        <a:avLst/>
                      </a:prstGeom>
                      <a:noFill/>
                    </p:spPr>
                  </p:pic>
                </p:oleObj>
              </mc:Fallback>
            </mc:AlternateContent>
          </a:graphicData>
        </a:graphic>
      </p:graphicFrame>
      <p:graphicFrame>
        <p:nvGraphicFramePr>
          <p:cNvPr id="28" name="Đối tượng 24"/>
          <p:cNvGraphicFramePr>
            <a:graphicFrameLocks noChangeAspect="1"/>
          </p:cNvGraphicFramePr>
          <p:nvPr>
            <p:extLst>
              <p:ext uri="{D42A27DB-BD31-4B8C-83A1-F6EECF244321}">
                <p14:modId xmlns:p14="http://schemas.microsoft.com/office/powerpoint/2010/main" val="1465806271"/>
              </p:ext>
            </p:extLst>
          </p:nvPr>
        </p:nvGraphicFramePr>
        <p:xfrm>
          <a:off x="5384272" y="1175229"/>
          <a:ext cx="3636246" cy="1838102"/>
        </p:xfrm>
        <a:graphic>
          <a:graphicData uri="http://schemas.openxmlformats.org/presentationml/2006/ole">
            <mc:AlternateContent xmlns:mc="http://schemas.openxmlformats.org/markup-compatibility/2006">
              <mc:Choice xmlns:v="urn:schemas-microsoft-com:vml" Requires="v">
                <p:oleObj spid="_x0000_s663647" name="Visio" r:id="rId6" imgW="4642796" imgH="2359594" progId="Visio.Drawing.11">
                  <p:embed/>
                </p:oleObj>
              </mc:Choice>
              <mc:Fallback>
                <p:oleObj name="Visio" r:id="rId6" imgW="4642796" imgH="235959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4272" y="1175229"/>
                        <a:ext cx="3636246" cy="1838102"/>
                      </a:xfrm>
                      <a:prstGeom prst="rect">
                        <a:avLst/>
                      </a:prstGeom>
                      <a:noFill/>
                    </p:spPr>
                  </p:pic>
                </p:oleObj>
              </mc:Fallback>
            </mc:AlternateContent>
          </a:graphicData>
        </a:graphic>
      </p:graphicFrame>
      <p:graphicFrame>
        <p:nvGraphicFramePr>
          <p:cNvPr id="29" name="Đối tượng 32"/>
          <p:cNvGraphicFramePr>
            <a:graphicFrameLocks noChangeAspect="1"/>
          </p:cNvGraphicFramePr>
          <p:nvPr>
            <p:extLst>
              <p:ext uri="{D42A27DB-BD31-4B8C-83A1-F6EECF244321}">
                <p14:modId xmlns:p14="http://schemas.microsoft.com/office/powerpoint/2010/main" val="51704319"/>
              </p:ext>
            </p:extLst>
          </p:nvPr>
        </p:nvGraphicFramePr>
        <p:xfrm>
          <a:off x="5498511" y="4244909"/>
          <a:ext cx="3636246" cy="1837534"/>
        </p:xfrm>
        <a:graphic>
          <a:graphicData uri="http://schemas.openxmlformats.org/presentationml/2006/ole">
            <mc:AlternateContent xmlns:mc="http://schemas.openxmlformats.org/markup-compatibility/2006">
              <mc:Choice xmlns:v="urn:schemas-microsoft-com:vml" Requires="v">
                <p:oleObj spid="_x0000_s663648" name="Visio" r:id="rId8" imgW="4642796" imgH="2359594" progId="Visio.Drawing.11">
                  <p:embed/>
                </p:oleObj>
              </mc:Choice>
              <mc:Fallback>
                <p:oleObj name="Visio" r:id="rId8" imgW="4642796" imgH="2359594"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8511" y="4244909"/>
                        <a:ext cx="3636246" cy="1837534"/>
                      </a:xfrm>
                      <a:prstGeom prst="rect">
                        <a:avLst/>
                      </a:prstGeom>
                      <a:noFill/>
                    </p:spPr>
                  </p:pic>
                </p:oleObj>
              </mc:Fallback>
            </mc:AlternateContent>
          </a:graphicData>
        </a:graphic>
      </p:graphicFrame>
      <p:graphicFrame>
        <p:nvGraphicFramePr>
          <p:cNvPr id="30" name="Đối tượng 34"/>
          <p:cNvGraphicFramePr>
            <a:graphicFrameLocks noChangeAspect="1"/>
          </p:cNvGraphicFramePr>
          <p:nvPr>
            <p:extLst>
              <p:ext uri="{D42A27DB-BD31-4B8C-83A1-F6EECF244321}">
                <p14:modId xmlns:p14="http://schemas.microsoft.com/office/powerpoint/2010/main" val="4011688944"/>
              </p:ext>
            </p:extLst>
          </p:nvPr>
        </p:nvGraphicFramePr>
        <p:xfrm>
          <a:off x="128866" y="4270758"/>
          <a:ext cx="3626760" cy="1845878"/>
        </p:xfrm>
        <a:graphic>
          <a:graphicData uri="http://schemas.openxmlformats.org/presentationml/2006/ole">
            <mc:AlternateContent xmlns:mc="http://schemas.openxmlformats.org/markup-compatibility/2006">
              <mc:Choice xmlns:v="urn:schemas-microsoft-com:vml" Requires="v">
                <p:oleObj spid="_x0000_s663649" name="Visio" r:id="rId10" imgW="4642796" imgH="2359594" progId="Visio.Drawing.11">
                  <p:embed/>
                </p:oleObj>
              </mc:Choice>
              <mc:Fallback>
                <p:oleObj name="Visio" r:id="rId10" imgW="4642796" imgH="2359594"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8866" y="4270758"/>
                        <a:ext cx="3626760" cy="1845878"/>
                      </a:xfrm>
                      <a:prstGeom prst="rect">
                        <a:avLst/>
                      </a:prstGeom>
                      <a:noFill/>
                    </p:spPr>
                  </p:pic>
                </p:oleObj>
              </mc:Fallback>
            </mc:AlternateContent>
          </a:graphicData>
        </a:graphic>
      </p:graphicFrame>
      <p:pic>
        <p:nvPicPr>
          <p:cNvPr id="31" name="Picture 30"/>
          <p:cNvPicPr>
            <a:picLocks noChangeAspect="1"/>
          </p:cNvPicPr>
          <p:nvPr/>
        </p:nvPicPr>
        <p:blipFill>
          <a:blip r:embed="rId12"/>
          <a:stretch>
            <a:fillRect/>
          </a:stretch>
        </p:blipFill>
        <p:spPr>
          <a:xfrm>
            <a:off x="3956803" y="1249400"/>
            <a:ext cx="532401" cy="621135"/>
          </a:xfrm>
          <a:prstGeom prst="rect">
            <a:avLst/>
          </a:prstGeom>
        </p:spPr>
      </p:pic>
      <p:pic>
        <p:nvPicPr>
          <p:cNvPr id="32" name="Picture 31"/>
          <p:cNvPicPr>
            <a:picLocks noChangeAspect="1"/>
          </p:cNvPicPr>
          <p:nvPr/>
        </p:nvPicPr>
        <p:blipFill>
          <a:blip r:embed="rId13"/>
          <a:stretch>
            <a:fillRect/>
          </a:stretch>
        </p:blipFill>
        <p:spPr>
          <a:xfrm>
            <a:off x="4704454" y="1292601"/>
            <a:ext cx="462104" cy="573008"/>
          </a:xfrm>
          <a:prstGeom prst="rect">
            <a:avLst/>
          </a:prstGeom>
        </p:spPr>
      </p:pic>
      <p:pic>
        <p:nvPicPr>
          <p:cNvPr id="33" name="Picture 32"/>
          <p:cNvPicPr>
            <a:picLocks noChangeAspect="1"/>
          </p:cNvPicPr>
          <p:nvPr/>
        </p:nvPicPr>
        <p:blipFill>
          <a:blip r:embed="rId13"/>
          <a:stretch>
            <a:fillRect/>
          </a:stretch>
        </p:blipFill>
        <p:spPr>
          <a:xfrm>
            <a:off x="4310603" y="4119375"/>
            <a:ext cx="462104" cy="573008"/>
          </a:xfrm>
          <a:prstGeom prst="rect">
            <a:avLst/>
          </a:prstGeom>
        </p:spPr>
      </p:pic>
      <p:sp>
        <p:nvSpPr>
          <p:cNvPr id="34" name="Down Arrow 33"/>
          <p:cNvSpPr/>
          <p:nvPr/>
        </p:nvSpPr>
        <p:spPr>
          <a:xfrm rot="5400000">
            <a:off x="4424830" y="4857496"/>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6837839" y="3319486"/>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rot="16200000">
            <a:off x="4358248" y="1859459"/>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12"/>
          <a:stretch>
            <a:fillRect/>
          </a:stretch>
        </p:blipFill>
        <p:spPr>
          <a:xfrm>
            <a:off x="7284505" y="3220174"/>
            <a:ext cx="532401" cy="621135"/>
          </a:xfrm>
          <a:prstGeom prst="rect">
            <a:avLst/>
          </a:prstGeom>
        </p:spPr>
      </p:pic>
    </p:spTree>
    <p:extLst>
      <p:ext uri="{BB962C8B-B14F-4D97-AF65-F5344CB8AC3E}">
        <p14:creationId xmlns:p14="http://schemas.microsoft.com/office/powerpoint/2010/main" val="1692951741"/>
      </p:ext>
    </p:extLst>
  </p:cSld>
  <p:clrMapOvr>
    <a:masterClrMapping/>
  </p:clrMapOvr>
  <p:transition spd="slow" advClick="0">
    <p:fade/>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sp>
        <p:nvSpPr>
          <p:cNvPr id="2" name="Content Placeholder 1"/>
          <p:cNvSpPr>
            <a:spLocks noGrp="1"/>
          </p:cNvSpPr>
          <p:nvPr>
            <p:ph idx="1"/>
          </p:nvPr>
        </p:nvSpPr>
        <p:spPr>
          <a:xfrm>
            <a:off x="457200" y="2214360"/>
            <a:ext cx="8229600" cy="4525963"/>
          </a:xfrm>
        </p:spPr>
        <p:txBody>
          <a:bodyPr/>
          <a:lstStyle/>
          <a:p>
            <a:endParaRPr lang="vi-VN"/>
          </a:p>
        </p:txBody>
      </p:sp>
      <p:sp>
        <p:nvSpPr>
          <p:cNvPr id="16" name="Content Placeholder 2"/>
          <p:cNvSpPr txBox="1">
            <a:spLocks/>
          </p:cNvSpPr>
          <p:nvPr/>
        </p:nvSpPr>
        <p:spPr>
          <a:xfrm>
            <a:off x="414865" y="457200"/>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0000FF"/>
                </a:solidFill>
                <a:latin typeface="Times New Roman" pitchFamily="18" charset="0"/>
                <a:cs typeface="Times New Roman" pitchFamily="18" charset="0"/>
              </a:rPr>
              <a:t>e)</a:t>
            </a:r>
            <a:r>
              <a:rPr lang="en-US" sz="2400" dirty="0" err="1">
                <a:solidFill>
                  <a:srgbClr val="0000FF"/>
                </a:solidFill>
                <a:latin typeface="Times New Roman" pitchFamily="18" charset="0"/>
                <a:cs typeface="Times New Roman" pitchFamily="18" charset="0"/>
              </a:rPr>
              <a:t>Thay</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đổi</a:t>
            </a:r>
            <a:r>
              <a:rPr lang="en-US" sz="2400" dirty="0">
                <a:solidFill>
                  <a:srgbClr val="0000FF"/>
                </a:solidFill>
                <a:latin typeface="Times New Roman" pitchFamily="18" charset="0"/>
                <a:cs typeface="Times New Roman" pitchFamily="18" charset="0"/>
              </a:rPr>
              <a:t> </a:t>
            </a:r>
            <a:r>
              <a:rPr lang="en-US" sz="2400" b="1" dirty="0">
                <a:solidFill>
                  <a:srgbClr val="0000FF"/>
                </a:solidFill>
                <a:latin typeface="Times New Roman" pitchFamily="18" charset="0"/>
                <a:cs typeface="Times New Roman" pitchFamily="18" charset="0"/>
              </a:rPr>
              <a:t>Squelch</a:t>
            </a:r>
          </a:p>
          <a:p>
            <a:endParaRPr lang="en-US" sz="2400" dirty="0">
              <a:solidFill>
                <a:srgbClr val="0000FF"/>
              </a:solidFill>
              <a:latin typeface="Times New Roman" pitchFamily="18" charset="0"/>
              <a:cs typeface="Times New Roman" pitchFamily="18" charset="0"/>
            </a:endParaRPr>
          </a:p>
          <a:p>
            <a:pPr lvl="1"/>
            <a:endParaRPr lang="en-US" sz="2400" dirty="0">
              <a:solidFill>
                <a:srgbClr val="0000FF"/>
              </a:solidFill>
              <a:latin typeface="Times New Roman" pitchFamily="18" charset="0"/>
              <a:cs typeface="Times New Roman" pitchFamily="18" charset="0"/>
            </a:endParaRPr>
          </a:p>
          <a:p>
            <a:endParaRPr lang="en-US" sz="2400" dirty="0">
              <a:solidFill>
                <a:srgbClr val="0000FF"/>
              </a:solidFill>
              <a:latin typeface="Times New Roman" pitchFamily="18" charset="0"/>
              <a:cs typeface="Times New Roman" pitchFamily="18" charset="0"/>
            </a:endParaRPr>
          </a:p>
        </p:txBody>
      </p:sp>
      <p:graphicFrame>
        <p:nvGraphicFramePr>
          <p:cNvPr id="17" name="Đối tượng 19"/>
          <p:cNvGraphicFramePr>
            <a:graphicFrameLocks noChangeAspect="1"/>
          </p:cNvGraphicFramePr>
          <p:nvPr>
            <p:extLst>
              <p:ext uri="{D42A27DB-BD31-4B8C-83A1-F6EECF244321}">
                <p14:modId xmlns:p14="http://schemas.microsoft.com/office/powerpoint/2010/main" val="4227755855"/>
              </p:ext>
            </p:extLst>
          </p:nvPr>
        </p:nvGraphicFramePr>
        <p:xfrm>
          <a:off x="172838" y="1910365"/>
          <a:ext cx="3776507" cy="1914479"/>
        </p:xfrm>
        <a:graphic>
          <a:graphicData uri="http://schemas.openxmlformats.org/presentationml/2006/ole">
            <mc:AlternateContent xmlns:mc="http://schemas.openxmlformats.org/markup-compatibility/2006">
              <mc:Choice xmlns:v="urn:schemas-microsoft-com:vml" Requires="v">
                <p:oleObj spid="_x0000_s664670" name="Visio" r:id="rId4" imgW="4642796" imgH="2359594" progId="Visio.Drawing.11">
                  <p:embed/>
                </p:oleObj>
              </mc:Choice>
              <mc:Fallback>
                <p:oleObj name="Visio" r:id="rId4" imgW="4642796" imgH="235959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38" y="1910365"/>
                        <a:ext cx="3776507" cy="1914479"/>
                      </a:xfrm>
                      <a:prstGeom prst="rect">
                        <a:avLst/>
                      </a:prstGeom>
                      <a:noFill/>
                    </p:spPr>
                  </p:pic>
                </p:oleObj>
              </mc:Fallback>
            </mc:AlternateContent>
          </a:graphicData>
        </a:graphic>
      </p:graphicFrame>
      <p:graphicFrame>
        <p:nvGraphicFramePr>
          <p:cNvPr id="18" name="Đối tượng 30"/>
          <p:cNvGraphicFramePr>
            <a:graphicFrameLocks noChangeAspect="1"/>
          </p:cNvGraphicFramePr>
          <p:nvPr>
            <p:extLst>
              <p:ext uri="{D42A27DB-BD31-4B8C-83A1-F6EECF244321}">
                <p14:modId xmlns:p14="http://schemas.microsoft.com/office/powerpoint/2010/main" val="3250256536"/>
              </p:ext>
            </p:extLst>
          </p:nvPr>
        </p:nvGraphicFramePr>
        <p:xfrm>
          <a:off x="5314424" y="1909622"/>
          <a:ext cx="3776507" cy="1914849"/>
        </p:xfrm>
        <a:graphic>
          <a:graphicData uri="http://schemas.openxmlformats.org/presentationml/2006/ole">
            <mc:AlternateContent xmlns:mc="http://schemas.openxmlformats.org/markup-compatibility/2006">
              <mc:Choice xmlns:v="urn:schemas-microsoft-com:vml" Requires="v">
                <p:oleObj spid="_x0000_s664671" name="Visio" r:id="rId6" imgW="4642796" imgH="2359594" progId="Visio.Drawing.11">
                  <p:embed/>
                </p:oleObj>
              </mc:Choice>
              <mc:Fallback>
                <p:oleObj name="Visio" r:id="rId6" imgW="4642796" imgH="235959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4424" y="1909622"/>
                        <a:ext cx="3776507" cy="1914849"/>
                      </a:xfrm>
                      <a:prstGeom prst="rect">
                        <a:avLst/>
                      </a:prstGeom>
                      <a:noFill/>
                    </p:spPr>
                  </p:pic>
                </p:oleObj>
              </mc:Fallback>
            </mc:AlternateContent>
          </a:graphicData>
        </a:graphic>
      </p:graphicFrame>
      <p:graphicFrame>
        <p:nvGraphicFramePr>
          <p:cNvPr id="19" name="Đối tượng 36"/>
          <p:cNvGraphicFramePr>
            <a:graphicFrameLocks noChangeAspect="1"/>
          </p:cNvGraphicFramePr>
          <p:nvPr>
            <p:extLst>
              <p:ext uri="{D42A27DB-BD31-4B8C-83A1-F6EECF244321}">
                <p14:modId xmlns:p14="http://schemas.microsoft.com/office/powerpoint/2010/main" val="385641765"/>
              </p:ext>
            </p:extLst>
          </p:nvPr>
        </p:nvGraphicFramePr>
        <p:xfrm>
          <a:off x="5314425" y="4729985"/>
          <a:ext cx="3776506" cy="1920257"/>
        </p:xfrm>
        <a:graphic>
          <a:graphicData uri="http://schemas.openxmlformats.org/presentationml/2006/ole">
            <mc:AlternateContent xmlns:mc="http://schemas.openxmlformats.org/markup-compatibility/2006">
              <mc:Choice xmlns:v="urn:schemas-microsoft-com:vml" Requires="v">
                <p:oleObj spid="_x0000_s664672" name="Visio" r:id="rId8" imgW="4642796" imgH="2359594" progId="Visio.Drawing.11">
                  <p:embed/>
                </p:oleObj>
              </mc:Choice>
              <mc:Fallback>
                <p:oleObj name="Visio" r:id="rId8" imgW="4642796" imgH="2359594"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4425" y="4729985"/>
                        <a:ext cx="3776506" cy="1920257"/>
                      </a:xfrm>
                      <a:prstGeom prst="rect">
                        <a:avLst/>
                      </a:prstGeom>
                      <a:noFill/>
                    </p:spPr>
                  </p:pic>
                </p:oleObj>
              </mc:Fallback>
            </mc:AlternateContent>
          </a:graphicData>
        </a:graphic>
      </p:graphicFrame>
      <p:graphicFrame>
        <p:nvGraphicFramePr>
          <p:cNvPr id="20" name="Đối tượng 38"/>
          <p:cNvGraphicFramePr>
            <a:graphicFrameLocks noChangeAspect="1"/>
          </p:cNvGraphicFramePr>
          <p:nvPr>
            <p:extLst>
              <p:ext uri="{D42A27DB-BD31-4B8C-83A1-F6EECF244321}">
                <p14:modId xmlns:p14="http://schemas.microsoft.com/office/powerpoint/2010/main" val="3584240521"/>
              </p:ext>
            </p:extLst>
          </p:nvPr>
        </p:nvGraphicFramePr>
        <p:xfrm>
          <a:off x="172839" y="4751300"/>
          <a:ext cx="3776506" cy="1894568"/>
        </p:xfrm>
        <a:graphic>
          <a:graphicData uri="http://schemas.openxmlformats.org/presentationml/2006/ole">
            <mc:AlternateContent xmlns:mc="http://schemas.openxmlformats.org/markup-compatibility/2006">
              <mc:Choice xmlns:v="urn:schemas-microsoft-com:vml" Requires="v">
                <p:oleObj spid="_x0000_s664673" name="Visio" r:id="rId10" imgW="4642796" imgH="2359594" progId="Visio.Drawing.11">
                  <p:embed/>
                </p:oleObj>
              </mc:Choice>
              <mc:Fallback>
                <p:oleObj name="Visio" r:id="rId10" imgW="4642796" imgH="2359594"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2839" y="4751300"/>
                        <a:ext cx="3776506" cy="1894568"/>
                      </a:xfrm>
                      <a:prstGeom prst="rect">
                        <a:avLst/>
                      </a:prstGeom>
                      <a:noFill/>
                    </p:spPr>
                  </p:pic>
                </p:oleObj>
              </mc:Fallback>
            </mc:AlternateContent>
          </a:graphicData>
        </a:graphic>
      </p:graphicFrame>
      <p:pic>
        <p:nvPicPr>
          <p:cNvPr id="21" name="Picture 20"/>
          <p:cNvPicPr>
            <a:picLocks noChangeAspect="1"/>
          </p:cNvPicPr>
          <p:nvPr/>
        </p:nvPicPr>
        <p:blipFill>
          <a:blip r:embed="rId12"/>
          <a:stretch>
            <a:fillRect/>
          </a:stretch>
        </p:blipFill>
        <p:spPr>
          <a:xfrm>
            <a:off x="4064758" y="2002011"/>
            <a:ext cx="520089" cy="556801"/>
          </a:xfrm>
          <a:prstGeom prst="rect">
            <a:avLst/>
          </a:prstGeom>
        </p:spPr>
      </p:pic>
      <p:pic>
        <p:nvPicPr>
          <p:cNvPr id="22" name="Picture 21"/>
          <p:cNvPicPr>
            <a:picLocks noChangeAspect="1"/>
          </p:cNvPicPr>
          <p:nvPr/>
        </p:nvPicPr>
        <p:blipFill>
          <a:blip r:embed="rId13"/>
          <a:stretch>
            <a:fillRect/>
          </a:stretch>
        </p:blipFill>
        <p:spPr>
          <a:xfrm>
            <a:off x="4722809" y="2002011"/>
            <a:ext cx="462104" cy="573008"/>
          </a:xfrm>
          <a:prstGeom prst="rect">
            <a:avLst/>
          </a:prstGeom>
        </p:spPr>
      </p:pic>
      <p:pic>
        <p:nvPicPr>
          <p:cNvPr id="23" name="Picture 22"/>
          <p:cNvPicPr>
            <a:picLocks noChangeAspect="1"/>
          </p:cNvPicPr>
          <p:nvPr/>
        </p:nvPicPr>
        <p:blipFill>
          <a:blip r:embed="rId13"/>
          <a:stretch>
            <a:fillRect/>
          </a:stretch>
        </p:blipFill>
        <p:spPr>
          <a:xfrm>
            <a:off x="4328958" y="4809735"/>
            <a:ext cx="462104" cy="573008"/>
          </a:xfrm>
          <a:prstGeom prst="rect">
            <a:avLst/>
          </a:prstGeom>
        </p:spPr>
      </p:pic>
      <p:sp>
        <p:nvSpPr>
          <p:cNvPr id="24" name="Down Arrow 23"/>
          <p:cNvSpPr/>
          <p:nvPr/>
        </p:nvSpPr>
        <p:spPr>
          <a:xfrm rot="5400000">
            <a:off x="4443185" y="5547856"/>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6856194" y="4009846"/>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rot="16200000">
            <a:off x="4376603" y="2549819"/>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12"/>
          <a:stretch>
            <a:fillRect/>
          </a:stretch>
        </p:blipFill>
        <p:spPr>
          <a:xfrm>
            <a:off x="7329921" y="3982517"/>
            <a:ext cx="520089" cy="556801"/>
          </a:xfrm>
          <a:prstGeom prst="rect">
            <a:avLst/>
          </a:prstGeom>
        </p:spPr>
      </p:pic>
      <p:sp>
        <p:nvSpPr>
          <p:cNvPr id="3" name="Rectangle 2"/>
          <p:cNvSpPr/>
          <p:nvPr/>
        </p:nvSpPr>
        <p:spPr>
          <a:xfrm>
            <a:off x="426494" y="986348"/>
            <a:ext cx="8729135" cy="1015663"/>
          </a:xfrm>
          <a:prstGeom prst="rect">
            <a:avLst/>
          </a:prstGeom>
        </p:spPr>
        <p:txBody>
          <a:bodyPr wrap="square">
            <a:spAutoFit/>
          </a:bodyPr>
          <a:lstStyle/>
          <a:p>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Khi</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kênh</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hiện</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tại</a:t>
            </a:r>
            <a:r>
              <a:rPr lang="en-AU" sz="2000" dirty="0">
                <a:solidFill>
                  <a:srgbClr val="0000FF"/>
                </a:solidFill>
                <a:latin typeface="Times New Roman" pitchFamily="18" charset="0"/>
                <a:cs typeface="Times New Roman" pitchFamily="18" charset="0"/>
              </a:rPr>
              <a:t> ở </a:t>
            </a:r>
            <a:r>
              <a:rPr lang="en-AU" sz="2000" dirty="0" err="1">
                <a:solidFill>
                  <a:srgbClr val="0000FF"/>
                </a:solidFill>
                <a:latin typeface="Times New Roman" pitchFamily="18" charset="0"/>
                <a:cs typeface="Times New Roman" pitchFamily="18" charset="0"/>
              </a:rPr>
              <a:t>chế</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độ</a:t>
            </a:r>
            <a:r>
              <a:rPr lang="en-AU" sz="2000" dirty="0">
                <a:solidFill>
                  <a:srgbClr val="0000FF"/>
                </a:solidFill>
                <a:latin typeface="Times New Roman" pitchFamily="18" charset="0"/>
                <a:cs typeface="Times New Roman" pitchFamily="18" charset="0"/>
              </a:rPr>
              <a:t> FIX/C, </a:t>
            </a:r>
            <a:r>
              <a:rPr lang="en-AU" sz="2000" dirty="0" err="1">
                <a:solidFill>
                  <a:srgbClr val="0000FF"/>
                </a:solidFill>
                <a:latin typeface="Times New Roman" pitchFamily="18" charset="0"/>
                <a:cs typeface="Times New Roman" pitchFamily="18" charset="0"/>
              </a:rPr>
              <a:t>máy</a:t>
            </a:r>
            <a:r>
              <a:rPr lang="en-AU" sz="2000" dirty="0">
                <a:solidFill>
                  <a:srgbClr val="0000FF"/>
                </a:solidFill>
                <a:latin typeface="Times New Roman" pitchFamily="18" charset="0"/>
                <a:cs typeface="Times New Roman" pitchFamily="18" charset="0"/>
              </a:rPr>
              <a:t> VRH-811/S </a:t>
            </a:r>
            <a:r>
              <a:rPr lang="en-AU" sz="2000" dirty="0" err="1">
                <a:solidFill>
                  <a:srgbClr val="0000FF"/>
                </a:solidFill>
                <a:latin typeface="Times New Roman" pitchFamily="18" charset="0"/>
                <a:cs typeface="Times New Roman" pitchFamily="18" charset="0"/>
              </a:rPr>
              <a:t>cho</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phép</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lựa</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chọn</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im</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rào</a:t>
            </a:r>
            <a:r>
              <a:rPr lang="en-AU" sz="2000" dirty="0">
                <a:solidFill>
                  <a:srgbClr val="0000FF"/>
                </a:solidFill>
                <a:latin typeface="Times New Roman" pitchFamily="18" charset="0"/>
                <a:cs typeface="Times New Roman" pitchFamily="18" charset="0"/>
              </a:rPr>
              <a:t> (T, Q) </a:t>
            </a:r>
            <a:r>
              <a:rPr lang="en-AU" sz="2000" dirty="0" err="1">
                <a:solidFill>
                  <a:srgbClr val="0000FF"/>
                </a:solidFill>
                <a:latin typeface="Times New Roman" pitchFamily="18" charset="0"/>
                <a:cs typeface="Times New Roman" pitchFamily="18" charset="0"/>
              </a:rPr>
              <a:t>hoặc</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mở</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rào</a:t>
            </a:r>
            <a:r>
              <a:rPr lang="en-AU" sz="2000" dirty="0">
                <a:solidFill>
                  <a:srgbClr val="0000FF"/>
                </a:solidFill>
                <a:latin typeface="Times New Roman" pitchFamily="18" charset="0"/>
                <a:cs typeface="Times New Roman" pitchFamily="18" charset="0"/>
              </a:rPr>
              <a:t> (O). Ở </a:t>
            </a:r>
            <a:r>
              <a:rPr lang="en-AU" sz="2000" dirty="0" err="1">
                <a:solidFill>
                  <a:srgbClr val="0000FF"/>
                </a:solidFill>
                <a:latin typeface="Times New Roman" pitchFamily="18" charset="0"/>
                <a:cs typeface="Times New Roman" pitchFamily="18" charset="0"/>
              </a:rPr>
              <a:t>các</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chế</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độ</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công</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tác</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còn</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lại</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chức</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năng</a:t>
            </a:r>
            <a:r>
              <a:rPr lang="en-AU" sz="2000" dirty="0">
                <a:solidFill>
                  <a:srgbClr val="0000FF"/>
                </a:solidFill>
                <a:latin typeface="Times New Roman" pitchFamily="18" charset="0"/>
                <a:cs typeface="Times New Roman" pitchFamily="18" charset="0"/>
              </a:rPr>
              <a:t> “Squelch” </a:t>
            </a:r>
            <a:r>
              <a:rPr lang="en-AU" sz="2000" dirty="0" err="1">
                <a:solidFill>
                  <a:srgbClr val="0000FF"/>
                </a:solidFill>
                <a:latin typeface="Times New Roman" pitchFamily="18" charset="0"/>
                <a:cs typeface="Times New Roman" pitchFamily="18" charset="0"/>
              </a:rPr>
              <a:t>không</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hoạt</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động</a:t>
            </a:r>
            <a:r>
              <a:rPr lang="en-AU" sz="2000" dirty="0">
                <a:solidFill>
                  <a:srgbClr val="0000FF"/>
                </a:solidFill>
                <a:latin typeface="Times New Roman" pitchFamily="18" charset="0"/>
                <a:cs typeface="Times New Roman" pitchFamily="18" charset="0"/>
              </a:rPr>
              <a:t>.</a:t>
            </a:r>
            <a:endParaRPr lang="vi-VN" sz="20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150302760"/>
      </p:ext>
    </p:extLst>
  </p:cSld>
  <p:clrMapOvr>
    <a:masterClrMapping/>
  </p:clrMapOvr>
  <p:transition spd="slow" advClick="0">
    <p:fade/>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28</a:t>
            </a:fld>
            <a:endParaRPr lang="en-US"/>
          </a:p>
        </p:txBody>
      </p:sp>
      <p:sp>
        <p:nvSpPr>
          <p:cNvPr id="25" name="Rectangle 8"/>
          <p:cNvSpPr>
            <a:spLocks noChangeArrowheads="1"/>
          </p:cNvSpPr>
          <p:nvPr/>
        </p:nvSpPr>
        <p:spPr bwMode="auto">
          <a:xfrm>
            <a:off x="0" y="133068"/>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just" eaLnBrk="1" hangingPunct="1">
              <a:spcBef>
                <a:spcPct val="0"/>
              </a:spcBef>
              <a:buClr>
                <a:srgbClr val="FF0000"/>
              </a:buClr>
              <a:buNone/>
            </a:pPr>
            <a:r>
              <a:rPr lang="en-US" sz="2400" b="1" dirty="0">
                <a:solidFill>
                  <a:srgbClr val="0000FF"/>
                </a:solidFill>
                <a:latin typeface="Times New Roman" pitchFamily="18" charset="0"/>
                <a:cs typeface="Times New Roman" pitchFamily="18" charset="0"/>
              </a:rPr>
              <a:t>f)</a:t>
            </a:r>
            <a:r>
              <a:rPr lang="en-US" sz="2400" dirty="0" err="1">
                <a:solidFill>
                  <a:srgbClr val="0000FF"/>
                </a:solidFill>
                <a:latin typeface="Times New Roman" pitchFamily="18" charset="0"/>
                <a:cs typeface="Times New Roman" pitchFamily="18" charset="0"/>
              </a:rPr>
              <a:t>Thay</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đổi</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chế</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độ</a:t>
            </a:r>
            <a:r>
              <a:rPr lang="en-US" sz="2400"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nói</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thầm</a:t>
            </a:r>
            <a:r>
              <a:rPr lang="en-US" sz="2400" b="1" dirty="0">
                <a:solidFill>
                  <a:srgbClr val="0000FF"/>
                </a:solidFill>
                <a:latin typeface="Times New Roman" pitchFamily="18" charset="0"/>
                <a:cs typeface="Times New Roman" pitchFamily="18" charset="0"/>
              </a:rPr>
              <a:t> (4 </a:t>
            </a:r>
            <a:r>
              <a:rPr lang="en-US" sz="2400" b="1" dirty="0" err="1">
                <a:solidFill>
                  <a:srgbClr val="0000FF"/>
                </a:solidFill>
                <a:latin typeface="Times New Roman" pitchFamily="18" charset="0"/>
                <a:cs typeface="Times New Roman" pitchFamily="18" charset="0"/>
              </a:rPr>
              <a:t>bước</a:t>
            </a:r>
            <a:r>
              <a:rPr lang="en-US" sz="2400" b="1" dirty="0">
                <a:solidFill>
                  <a:srgbClr val="0000FF"/>
                </a:solidFill>
                <a:latin typeface="Times New Roman" pitchFamily="18" charset="0"/>
                <a:cs typeface="Times New Roman" pitchFamily="18" charset="0"/>
              </a:rPr>
              <a:t>)</a:t>
            </a:r>
          </a:p>
          <a:p>
            <a:pPr algn="just" eaLnBrk="1" hangingPunct="1">
              <a:spcBef>
                <a:spcPct val="0"/>
              </a:spcBef>
              <a:buClr>
                <a:srgbClr val="FF0000"/>
              </a:buClr>
              <a:buFont typeface="Wingdings" pitchFamily="2" charset="2"/>
              <a:buChar char="§"/>
            </a:pPr>
            <a:endParaRPr lang="en-US" altLang="en-US" sz="2400" b="1" dirty="0">
              <a:solidFill>
                <a:srgbClr val="0000FF"/>
              </a:solidFill>
              <a:latin typeface="Times New Roman" pitchFamily="18" charset="0"/>
              <a:cs typeface="Times New Roman" pitchFamily="18" charset="0"/>
            </a:endParaRPr>
          </a:p>
        </p:txBody>
      </p:sp>
      <p:graphicFrame>
        <p:nvGraphicFramePr>
          <p:cNvPr id="20" name="Đối tượng 30"/>
          <p:cNvGraphicFramePr>
            <a:graphicFrameLocks noChangeAspect="1"/>
          </p:cNvGraphicFramePr>
          <p:nvPr>
            <p:extLst>
              <p:ext uri="{D42A27DB-BD31-4B8C-83A1-F6EECF244321}">
                <p14:modId xmlns:p14="http://schemas.microsoft.com/office/powerpoint/2010/main" val="2699249242"/>
              </p:ext>
            </p:extLst>
          </p:nvPr>
        </p:nvGraphicFramePr>
        <p:xfrm>
          <a:off x="39102" y="1897234"/>
          <a:ext cx="3894432" cy="1947216"/>
        </p:xfrm>
        <a:graphic>
          <a:graphicData uri="http://schemas.openxmlformats.org/presentationml/2006/ole">
            <mc:AlternateContent xmlns:mc="http://schemas.openxmlformats.org/markup-compatibility/2006">
              <mc:Choice xmlns:v="urn:schemas-microsoft-com:vml" Requires="v">
                <p:oleObj spid="_x0000_s666718" name="Visio" r:id="rId4" imgW="4642796" imgH="2359594" progId="Visio.Drawing.11">
                  <p:embed/>
                </p:oleObj>
              </mc:Choice>
              <mc:Fallback>
                <p:oleObj name="Visio" r:id="rId4" imgW="4642796" imgH="235959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02" y="1897234"/>
                        <a:ext cx="3894432" cy="1947216"/>
                      </a:xfrm>
                      <a:prstGeom prst="rect">
                        <a:avLst/>
                      </a:prstGeom>
                      <a:noFill/>
                    </p:spPr>
                  </p:pic>
                </p:oleObj>
              </mc:Fallback>
            </mc:AlternateContent>
          </a:graphicData>
        </a:graphic>
      </p:graphicFrame>
      <p:graphicFrame>
        <p:nvGraphicFramePr>
          <p:cNvPr id="21" name="Đối tượng 38"/>
          <p:cNvGraphicFramePr>
            <a:graphicFrameLocks noChangeAspect="1"/>
          </p:cNvGraphicFramePr>
          <p:nvPr>
            <p:extLst>
              <p:ext uri="{D42A27DB-BD31-4B8C-83A1-F6EECF244321}">
                <p14:modId xmlns:p14="http://schemas.microsoft.com/office/powerpoint/2010/main" val="3194039963"/>
              </p:ext>
            </p:extLst>
          </p:nvPr>
        </p:nvGraphicFramePr>
        <p:xfrm>
          <a:off x="5143673" y="1898108"/>
          <a:ext cx="3894432" cy="1992152"/>
        </p:xfrm>
        <a:graphic>
          <a:graphicData uri="http://schemas.openxmlformats.org/presentationml/2006/ole">
            <mc:AlternateContent xmlns:mc="http://schemas.openxmlformats.org/markup-compatibility/2006">
              <mc:Choice xmlns:v="urn:schemas-microsoft-com:vml" Requires="v">
                <p:oleObj spid="_x0000_s666719" name="Visio" r:id="rId6" imgW="4642796" imgH="2359594" progId="Visio.Drawing.11">
                  <p:embed/>
                </p:oleObj>
              </mc:Choice>
              <mc:Fallback>
                <p:oleObj name="Visio" r:id="rId6" imgW="4642796" imgH="235959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3673" y="1898108"/>
                        <a:ext cx="3894432" cy="1992152"/>
                      </a:xfrm>
                      <a:prstGeom prst="rect">
                        <a:avLst/>
                      </a:prstGeom>
                      <a:noFill/>
                    </p:spPr>
                  </p:pic>
                </p:oleObj>
              </mc:Fallback>
            </mc:AlternateContent>
          </a:graphicData>
        </a:graphic>
      </p:graphicFrame>
      <p:graphicFrame>
        <p:nvGraphicFramePr>
          <p:cNvPr id="22" name="Đối tượng 44"/>
          <p:cNvGraphicFramePr>
            <a:graphicFrameLocks noChangeAspect="1"/>
          </p:cNvGraphicFramePr>
          <p:nvPr>
            <p:extLst>
              <p:ext uri="{D42A27DB-BD31-4B8C-83A1-F6EECF244321}">
                <p14:modId xmlns:p14="http://schemas.microsoft.com/office/powerpoint/2010/main" val="594819158"/>
              </p:ext>
            </p:extLst>
          </p:nvPr>
        </p:nvGraphicFramePr>
        <p:xfrm>
          <a:off x="5220930" y="4598206"/>
          <a:ext cx="3882126" cy="2021635"/>
        </p:xfrm>
        <a:graphic>
          <a:graphicData uri="http://schemas.openxmlformats.org/presentationml/2006/ole">
            <mc:AlternateContent xmlns:mc="http://schemas.openxmlformats.org/markup-compatibility/2006">
              <mc:Choice xmlns:v="urn:schemas-microsoft-com:vml" Requires="v">
                <p:oleObj spid="_x0000_s666720" name="Visio" r:id="rId8" imgW="4642796" imgH="2359594" progId="Visio.Drawing.11">
                  <p:embed/>
                </p:oleObj>
              </mc:Choice>
              <mc:Fallback>
                <p:oleObj name="Visio" r:id="rId8" imgW="4642796" imgH="2359594"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20930" y="4598206"/>
                        <a:ext cx="3882126" cy="2021635"/>
                      </a:xfrm>
                      <a:prstGeom prst="rect">
                        <a:avLst/>
                      </a:prstGeom>
                      <a:noFill/>
                    </p:spPr>
                  </p:pic>
                </p:oleObj>
              </mc:Fallback>
            </mc:AlternateContent>
          </a:graphicData>
        </a:graphic>
      </p:graphicFrame>
      <p:graphicFrame>
        <p:nvGraphicFramePr>
          <p:cNvPr id="23" name="Đối tượng 46"/>
          <p:cNvGraphicFramePr>
            <a:graphicFrameLocks noChangeAspect="1"/>
          </p:cNvGraphicFramePr>
          <p:nvPr>
            <p:extLst>
              <p:ext uri="{D42A27DB-BD31-4B8C-83A1-F6EECF244321}">
                <p14:modId xmlns:p14="http://schemas.microsoft.com/office/powerpoint/2010/main" val="719632878"/>
              </p:ext>
            </p:extLst>
          </p:nvPr>
        </p:nvGraphicFramePr>
        <p:xfrm>
          <a:off x="96622" y="4625978"/>
          <a:ext cx="3882127" cy="1976876"/>
        </p:xfrm>
        <a:graphic>
          <a:graphicData uri="http://schemas.openxmlformats.org/presentationml/2006/ole">
            <mc:AlternateContent xmlns:mc="http://schemas.openxmlformats.org/markup-compatibility/2006">
              <mc:Choice xmlns:v="urn:schemas-microsoft-com:vml" Requires="v">
                <p:oleObj spid="_x0000_s666721" name="Visio" r:id="rId10" imgW="4642796" imgH="2359594" progId="Visio.Drawing.11">
                  <p:embed/>
                </p:oleObj>
              </mc:Choice>
              <mc:Fallback>
                <p:oleObj name="Visio" r:id="rId10" imgW="4642796" imgH="2359594"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622" y="4625978"/>
                        <a:ext cx="3882127" cy="1976876"/>
                      </a:xfrm>
                      <a:prstGeom prst="rect">
                        <a:avLst/>
                      </a:prstGeom>
                      <a:noFill/>
                    </p:spPr>
                  </p:pic>
                </p:oleObj>
              </mc:Fallback>
            </mc:AlternateContent>
          </a:graphicData>
        </a:graphic>
      </p:graphicFrame>
      <p:pic>
        <p:nvPicPr>
          <p:cNvPr id="26" name="Picture 25"/>
          <p:cNvPicPr>
            <a:picLocks noChangeAspect="1"/>
          </p:cNvPicPr>
          <p:nvPr/>
        </p:nvPicPr>
        <p:blipFill>
          <a:blip r:embed="rId12"/>
          <a:stretch>
            <a:fillRect/>
          </a:stretch>
        </p:blipFill>
        <p:spPr>
          <a:xfrm>
            <a:off x="4018978" y="2050114"/>
            <a:ext cx="453266" cy="548690"/>
          </a:xfrm>
          <a:prstGeom prst="rect">
            <a:avLst/>
          </a:prstGeom>
        </p:spPr>
      </p:pic>
      <p:pic>
        <p:nvPicPr>
          <p:cNvPr id="27" name="Picture 26"/>
          <p:cNvPicPr>
            <a:picLocks noChangeAspect="1"/>
          </p:cNvPicPr>
          <p:nvPr/>
        </p:nvPicPr>
        <p:blipFill>
          <a:blip r:embed="rId13"/>
          <a:stretch>
            <a:fillRect/>
          </a:stretch>
        </p:blipFill>
        <p:spPr>
          <a:xfrm>
            <a:off x="4606360" y="2037454"/>
            <a:ext cx="462104" cy="573008"/>
          </a:xfrm>
          <a:prstGeom prst="rect">
            <a:avLst/>
          </a:prstGeom>
        </p:spPr>
      </p:pic>
      <p:pic>
        <p:nvPicPr>
          <p:cNvPr id="28" name="Picture 27"/>
          <p:cNvPicPr>
            <a:picLocks noChangeAspect="1"/>
          </p:cNvPicPr>
          <p:nvPr/>
        </p:nvPicPr>
        <p:blipFill>
          <a:blip r:embed="rId13"/>
          <a:stretch>
            <a:fillRect/>
          </a:stretch>
        </p:blipFill>
        <p:spPr>
          <a:xfrm>
            <a:off x="4269659" y="4583022"/>
            <a:ext cx="462104" cy="573008"/>
          </a:xfrm>
          <a:prstGeom prst="rect">
            <a:avLst/>
          </a:prstGeom>
        </p:spPr>
      </p:pic>
      <p:sp>
        <p:nvSpPr>
          <p:cNvPr id="29" name="Down Arrow 28"/>
          <p:cNvSpPr/>
          <p:nvPr/>
        </p:nvSpPr>
        <p:spPr>
          <a:xfrm rot="5400000">
            <a:off x="4383886" y="5321143"/>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6796895" y="4001501"/>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rot="16200000">
            <a:off x="4317304" y="2623362"/>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p:cNvPicPr>
            <a:picLocks noChangeAspect="1"/>
          </p:cNvPicPr>
          <p:nvPr/>
        </p:nvPicPr>
        <p:blipFill>
          <a:blip r:embed="rId12"/>
          <a:stretch>
            <a:fillRect/>
          </a:stretch>
        </p:blipFill>
        <p:spPr>
          <a:xfrm>
            <a:off x="7321034" y="3966304"/>
            <a:ext cx="453266" cy="548690"/>
          </a:xfrm>
          <a:prstGeom prst="rect">
            <a:avLst/>
          </a:prstGeom>
        </p:spPr>
      </p:pic>
      <p:sp>
        <p:nvSpPr>
          <p:cNvPr id="2" name="Rectangle 1"/>
          <p:cNvSpPr/>
          <p:nvPr/>
        </p:nvSpPr>
        <p:spPr>
          <a:xfrm>
            <a:off x="34360" y="554038"/>
            <a:ext cx="9144000" cy="1231106"/>
          </a:xfrm>
          <a:prstGeom prst="rect">
            <a:avLst/>
          </a:prstGeom>
        </p:spPr>
        <p:txBody>
          <a:bodyPr wrap="square">
            <a:spAutoFit/>
          </a:bodyPr>
          <a:lstStyle/>
          <a:p>
            <a:r>
              <a:rPr lang="en-AU" dirty="0" err="1">
                <a:solidFill>
                  <a:srgbClr val="0000FF"/>
                </a:solidFill>
                <a:latin typeface="Times New Roman" pitchFamily="18" charset="0"/>
                <a:cs typeface="Times New Roman" pitchFamily="18" charset="0"/>
              </a:rPr>
              <a:t>Máy</a:t>
            </a:r>
            <a:r>
              <a:rPr lang="en-AU" dirty="0">
                <a:solidFill>
                  <a:srgbClr val="0000FF"/>
                </a:solidFill>
                <a:latin typeface="Times New Roman" pitchFamily="18" charset="0"/>
                <a:cs typeface="Times New Roman" pitchFamily="18" charset="0"/>
              </a:rPr>
              <a:t> VRH-811/S </a:t>
            </a:r>
            <a:r>
              <a:rPr lang="en-AU" dirty="0" err="1">
                <a:solidFill>
                  <a:srgbClr val="0000FF"/>
                </a:solidFill>
                <a:latin typeface="Times New Roman" pitchFamily="18" charset="0"/>
                <a:cs typeface="Times New Roman" pitchFamily="18" charset="0"/>
              </a:rPr>
              <a:t>hỗ</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trợ</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chế</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độ</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nói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thầm</a:t>
            </a:r>
            <a:r>
              <a:rPr lang="en-AU" dirty="0">
                <a:solidFill>
                  <a:srgbClr val="0000FF"/>
                </a:solidFill>
                <a:latin typeface="Times New Roman" pitchFamily="18" charset="0"/>
                <a:cs typeface="Times New Roman" pitchFamily="18" charset="0"/>
              </a:rPr>
              <a:t> (WHP) </a:t>
            </a:r>
            <a:r>
              <a:rPr lang="en-AU" dirty="0" err="1">
                <a:solidFill>
                  <a:srgbClr val="0000FF"/>
                </a:solidFill>
                <a:latin typeface="Times New Roman" pitchFamily="18" charset="0"/>
                <a:cs typeface="Times New Roman" pitchFamily="18" charset="0"/>
              </a:rPr>
              <a:t>khi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làm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việc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trong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điều</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kiện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yêu</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cầu</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bí</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mật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hạn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chế</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phát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ra</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âm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thanh</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lớn</a:t>
            </a:r>
            <a:r>
              <a:rPr lang="en-AU" dirty="0">
                <a:solidFill>
                  <a:srgbClr val="0000FF"/>
                </a:solidFill>
                <a:latin typeface="Times New Roman" pitchFamily="18" charset="0"/>
                <a:cs typeface="Times New Roman" pitchFamily="18" charset="0"/>
              </a:rPr>
              <a:t>. </a:t>
            </a:r>
            <a:endParaRPr lang="vi-VN" dirty="0">
              <a:solidFill>
                <a:srgbClr val="0000FF"/>
              </a:solidFill>
              <a:latin typeface="Times New Roman" pitchFamily="18" charset="0"/>
              <a:cs typeface="Times New Roman" pitchFamily="18" charset="0"/>
            </a:endParaRPr>
          </a:p>
          <a:p>
            <a:r>
              <a:rPr lang="en-AU" dirty="0" err="1">
                <a:solidFill>
                  <a:srgbClr val="0000FF"/>
                </a:solidFill>
                <a:latin typeface="Times New Roman" pitchFamily="18" charset="0"/>
                <a:cs typeface="Times New Roman" pitchFamily="18" charset="0"/>
              </a:rPr>
              <a:t>Khi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sử</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dụng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tính</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năng</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này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máy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để</a:t>
            </a:r>
            <a:r>
              <a:rPr lang="en-AU" dirty="0">
                <a:solidFill>
                  <a:srgbClr val="0000FF"/>
                </a:solidFill>
                <a:latin typeface="Times New Roman" pitchFamily="18" charset="0"/>
                <a:cs typeface="Times New Roman" pitchFamily="18" charset="0"/>
              </a:rPr>
              <a:t> ở </a:t>
            </a:r>
            <a:r>
              <a:rPr lang="en-AU" dirty="0" err="1">
                <a:solidFill>
                  <a:srgbClr val="0000FF"/>
                </a:solidFill>
                <a:latin typeface="Times New Roman" pitchFamily="18" charset="0"/>
                <a:cs typeface="Times New Roman" pitchFamily="18" charset="0"/>
              </a:rPr>
              <a:t>chế</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độ</a:t>
            </a:r>
            <a:r>
              <a:rPr lang="en-AU" dirty="0">
                <a:solidFill>
                  <a:srgbClr val="0000FF"/>
                </a:solidFill>
                <a:latin typeface="Times New Roman" pitchFamily="18" charset="0"/>
                <a:cs typeface="Times New Roman" pitchFamily="18" charset="0"/>
              </a:rPr>
              <a:t> WHP-B, </a:t>
            </a:r>
            <a:r>
              <a:rPr lang="en-AU" dirty="0" err="1">
                <a:solidFill>
                  <a:srgbClr val="0000FF"/>
                </a:solidFill>
                <a:latin typeface="Times New Roman" pitchFamily="18" charset="0"/>
                <a:cs typeface="Times New Roman" pitchFamily="18" charset="0"/>
              </a:rPr>
              <a:t>tín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hiệu</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của</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bên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phát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dù</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rất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nhỏ</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nói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thầm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thì</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bên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máy</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thu</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vẫn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nghe</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được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Bật</a:t>
            </a:r>
            <a:r>
              <a:rPr lang="en-AU" dirty="0">
                <a:solidFill>
                  <a:srgbClr val="0000FF"/>
                </a:solidFill>
                <a:latin typeface="Times New Roman" pitchFamily="18" charset="0"/>
                <a:cs typeface="Times New Roman" pitchFamily="18" charset="0"/>
              </a:rPr>
              <a:t> hay </a:t>
            </a:r>
            <a:r>
              <a:rPr lang="en-AU" dirty="0" err="1">
                <a:solidFill>
                  <a:srgbClr val="0000FF"/>
                </a:solidFill>
                <a:latin typeface="Times New Roman" pitchFamily="18" charset="0"/>
                <a:cs typeface="Times New Roman" pitchFamily="18" charset="0"/>
              </a:rPr>
              <a:t>tắt</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chế</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độ</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nói</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thầm</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được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thực</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hiện</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như</a:t>
            </a:r>
            <a:r>
              <a:rPr lang="en-AU" dirty="0">
                <a:solidFill>
                  <a:srgbClr val="0000FF"/>
                </a:solidFill>
                <a:latin typeface="Times New Roman" pitchFamily="18" charset="0"/>
                <a:cs typeface="Times New Roman" pitchFamily="18" charset="0"/>
              </a:rPr>
              <a:t> </a:t>
            </a:r>
            <a:r>
              <a:rPr lang="en-AU" dirty="0" err="1">
                <a:solidFill>
                  <a:srgbClr val="0000FF"/>
                </a:solidFill>
                <a:latin typeface="Times New Roman" pitchFamily="18" charset="0"/>
                <a:cs typeface="Times New Roman" pitchFamily="18" charset="0"/>
              </a:rPr>
              <a:t>sau</a:t>
            </a:r>
            <a:r>
              <a:rPr lang="en-AU" dirty="0">
                <a:solidFill>
                  <a:srgbClr val="0000FF"/>
                </a:solidFill>
                <a:latin typeface="Times New Roman" pitchFamily="18" charset="0"/>
                <a:cs typeface="Times New Roman" pitchFamily="18" charset="0"/>
              </a:rPr>
              <a:t>:</a:t>
            </a:r>
            <a:endParaRPr lang="vi-VN" dirty="0">
              <a:solidFill>
                <a:srgbClr val="0000FF"/>
              </a:solidFill>
              <a:latin typeface="Times New Roman" pitchFamily="18" charset="0"/>
              <a:cs typeface="Times New Roman" pitchFamily="18" charset="0"/>
            </a:endParaRPr>
          </a:p>
        </p:txBody>
      </p:sp>
    </p:spTree>
  </p:cSld>
  <p:clrMapOvr>
    <a:masterClrMapping/>
  </p:clrMapOvr>
  <p:transition spd="slow" advClick="0">
    <p:fade/>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29</a:t>
            </a:fld>
            <a:endParaRPr lang="en-US"/>
          </a:p>
        </p:txBody>
      </p:sp>
      <p:sp>
        <p:nvSpPr>
          <p:cNvPr id="25" name="Rectangle 8"/>
          <p:cNvSpPr>
            <a:spLocks noChangeArrowheads="1"/>
          </p:cNvSpPr>
          <p:nvPr/>
        </p:nvSpPr>
        <p:spPr bwMode="auto">
          <a:xfrm>
            <a:off x="0" y="133068"/>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just" eaLnBrk="1" hangingPunct="1">
              <a:spcBef>
                <a:spcPct val="0"/>
              </a:spcBef>
              <a:buClr>
                <a:srgbClr val="FF0000"/>
              </a:buClr>
              <a:buNone/>
            </a:pPr>
            <a:r>
              <a:rPr lang="en-US" sz="2400" b="1" dirty="0">
                <a:solidFill>
                  <a:srgbClr val="0000FF"/>
                </a:solidFill>
                <a:latin typeface="Times New Roman" pitchFamily="18" charset="0"/>
                <a:cs typeface="Times New Roman" pitchFamily="18" charset="0"/>
              </a:rPr>
              <a:t>g) </a:t>
            </a:r>
            <a:r>
              <a:rPr lang="en-US" sz="2400" b="1" dirty="0" err="1">
                <a:solidFill>
                  <a:srgbClr val="0000FF"/>
                </a:solidFill>
                <a:latin typeface="Times New Roman" pitchFamily="18" charset="0"/>
                <a:cs typeface="Times New Roman" pitchFamily="18" charset="0"/>
              </a:rPr>
              <a:t>Thoại</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rảnh</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tay</a:t>
            </a:r>
            <a:r>
              <a:rPr lang="en-US" sz="2400" b="1" dirty="0">
                <a:solidFill>
                  <a:srgbClr val="0000FF"/>
                </a:solidFill>
                <a:latin typeface="Times New Roman" pitchFamily="18" charset="0"/>
                <a:cs typeface="Times New Roman" pitchFamily="18" charset="0"/>
              </a:rPr>
              <a:t> (5 </a:t>
            </a:r>
            <a:r>
              <a:rPr lang="en-US" sz="2400" b="1" dirty="0" err="1">
                <a:solidFill>
                  <a:srgbClr val="0000FF"/>
                </a:solidFill>
                <a:latin typeface="Times New Roman" pitchFamily="18" charset="0"/>
                <a:cs typeface="Times New Roman" pitchFamily="18" charset="0"/>
              </a:rPr>
              <a:t>bước</a:t>
            </a:r>
            <a:r>
              <a:rPr lang="en-US" sz="2400" b="1" dirty="0">
                <a:solidFill>
                  <a:srgbClr val="0000FF"/>
                </a:solidFill>
                <a:latin typeface="Times New Roman" pitchFamily="18" charset="0"/>
                <a:cs typeface="Times New Roman" pitchFamily="18" charset="0"/>
              </a:rPr>
              <a:t>)</a:t>
            </a:r>
          </a:p>
          <a:p>
            <a:pPr algn="just" eaLnBrk="1" hangingPunct="1">
              <a:spcBef>
                <a:spcPct val="0"/>
              </a:spcBef>
              <a:buClr>
                <a:srgbClr val="FF0000"/>
              </a:buClr>
              <a:buFont typeface="Wingdings" pitchFamily="2" charset="2"/>
              <a:buChar char="§"/>
            </a:pPr>
            <a:endParaRPr lang="en-US" altLang="en-US" sz="2400" b="1" dirty="0">
              <a:solidFill>
                <a:srgbClr val="0000FF"/>
              </a:solidFill>
              <a:latin typeface="Times New Roman" pitchFamily="18" charset="0"/>
              <a:cs typeface="Times New Roman" pitchFamily="18" charset="0"/>
            </a:endParaRPr>
          </a:p>
        </p:txBody>
      </p:sp>
      <p:sp>
        <p:nvSpPr>
          <p:cNvPr id="24" name="Content Placeholder 2"/>
          <p:cNvSpPr>
            <a:spLocks noGrp="1"/>
          </p:cNvSpPr>
          <p:nvPr>
            <p:ph idx="1"/>
          </p:nvPr>
        </p:nvSpPr>
        <p:spPr>
          <a:xfrm>
            <a:off x="396510" y="705037"/>
            <a:ext cx="8350980" cy="5744315"/>
          </a:xfrm>
        </p:spPr>
        <p:txBody>
          <a:bodyPr>
            <a:normAutofit/>
          </a:bodyPr>
          <a:lstStyle/>
          <a:p>
            <a:r>
              <a:rPr lang="en-US" sz="2200" b="1" dirty="0" err="1">
                <a:solidFill>
                  <a:srgbClr val="0000FF"/>
                </a:solidFill>
                <a:latin typeface="Times New Roman" pitchFamily="18" charset="0"/>
                <a:cs typeface="Times New Roman" pitchFamily="18" charset="0"/>
              </a:rPr>
              <a:t>Thoại</a:t>
            </a:r>
            <a:r>
              <a:rPr lang="en-US" sz="2200" b="1" dirty="0">
                <a:solidFill>
                  <a:srgbClr val="0000FF"/>
                </a:solidFill>
                <a:latin typeface="Times New Roman" pitchFamily="18" charset="0"/>
                <a:cs typeface="Times New Roman" pitchFamily="18" charset="0"/>
              </a:rPr>
              <a:t> </a:t>
            </a:r>
            <a:r>
              <a:rPr lang="en-US" sz="2200" b="1" dirty="0" err="1">
                <a:solidFill>
                  <a:srgbClr val="0000FF"/>
                </a:solidFill>
                <a:latin typeface="Times New Roman" pitchFamily="18" charset="0"/>
                <a:cs typeface="Times New Roman" pitchFamily="18" charset="0"/>
              </a:rPr>
              <a:t>rảnh</a:t>
            </a:r>
            <a:r>
              <a:rPr lang="en-US" sz="2200" b="1" dirty="0">
                <a:solidFill>
                  <a:srgbClr val="0000FF"/>
                </a:solidFill>
                <a:latin typeface="Times New Roman" pitchFamily="18" charset="0"/>
                <a:cs typeface="Times New Roman" pitchFamily="18" charset="0"/>
              </a:rPr>
              <a:t> </a:t>
            </a:r>
            <a:r>
              <a:rPr lang="en-US" sz="2200" b="1" dirty="0" err="1">
                <a:solidFill>
                  <a:srgbClr val="0000FF"/>
                </a:solidFill>
                <a:latin typeface="Times New Roman" pitchFamily="18" charset="0"/>
                <a:cs typeface="Times New Roman" pitchFamily="18" charset="0"/>
              </a:rPr>
              <a:t>tay</a:t>
            </a:r>
            <a:endParaRPr lang="en-US" sz="2200" b="1" dirty="0">
              <a:solidFill>
                <a:srgbClr val="0000FF"/>
              </a:solidFill>
              <a:latin typeface="Times New Roman" pitchFamily="18" charset="0"/>
              <a:cs typeface="Times New Roman" pitchFamily="18" charset="0"/>
            </a:endParaRPr>
          </a:p>
          <a:p>
            <a:pPr lvl="1"/>
            <a:r>
              <a:rPr lang="en-US" sz="2200" dirty="0" err="1">
                <a:solidFill>
                  <a:srgbClr val="0000FF"/>
                </a:solidFill>
                <a:latin typeface="Times New Roman" pitchFamily="18" charset="0"/>
                <a:cs typeface="Times New Roman" pitchFamily="18" charset="0"/>
              </a:rPr>
              <a:t>Mục</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đích</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Thoại</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không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cần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bóp</a:t>
            </a:r>
            <a:r>
              <a:rPr lang="en-US" sz="2200" dirty="0">
                <a:solidFill>
                  <a:srgbClr val="0000FF"/>
                </a:solidFill>
                <a:latin typeface="Times New Roman" pitchFamily="18" charset="0"/>
                <a:cs typeface="Times New Roman" pitchFamily="18" charset="0"/>
              </a:rPr>
              <a:t> PTT</a:t>
            </a:r>
          </a:p>
          <a:p>
            <a:pPr lvl="1"/>
            <a:r>
              <a:rPr lang="en-US" sz="2200" dirty="0" err="1">
                <a:solidFill>
                  <a:srgbClr val="0000FF"/>
                </a:solidFill>
                <a:latin typeface="Times New Roman" pitchFamily="18" charset="0"/>
                <a:cs typeface="Times New Roman" pitchFamily="18" charset="0"/>
              </a:rPr>
              <a:t>Ứng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dụng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khi</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sử</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dụng</a:t>
            </a:r>
            <a:r>
              <a:rPr lang="en-US" sz="2200" dirty="0">
                <a:solidFill>
                  <a:srgbClr val="0000FF"/>
                </a:solidFill>
                <a:latin typeface="Times New Roman" pitchFamily="18" charset="0"/>
                <a:cs typeface="Times New Roman" pitchFamily="18" charset="0"/>
              </a:rPr>
              <a:t> </a:t>
            </a:r>
            <a:r>
              <a:rPr lang="en-US" sz="2200" b="1" dirty="0">
                <a:solidFill>
                  <a:srgbClr val="0000FF"/>
                </a:solidFill>
                <a:latin typeface="Times New Roman" pitchFamily="18" charset="0"/>
                <a:cs typeface="Times New Roman" pitchFamily="18" charset="0"/>
              </a:rPr>
              <a:t>headset</a:t>
            </a:r>
          </a:p>
          <a:p>
            <a:pPr lvl="1"/>
            <a:r>
              <a:rPr lang="en-US" sz="2200" dirty="0" err="1">
                <a:solidFill>
                  <a:srgbClr val="0000FF"/>
                </a:solidFill>
                <a:latin typeface="Times New Roman" pitchFamily="18" charset="0"/>
                <a:cs typeface="Times New Roman" pitchFamily="18" charset="0"/>
              </a:rPr>
              <a:t>Yêu</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cầu</a:t>
            </a:r>
            <a:r>
              <a:rPr lang="en-US" sz="2200" dirty="0">
                <a:solidFill>
                  <a:srgbClr val="0000FF"/>
                </a:solidFill>
                <a:latin typeface="Times New Roman" pitchFamily="18" charset="0"/>
                <a:cs typeface="Times New Roman" pitchFamily="18" charset="0"/>
              </a:rPr>
              <a:t>: </a:t>
            </a:r>
          </a:p>
          <a:p>
            <a:pPr lvl="2"/>
            <a:r>
              <a:rPr lang="en-US" sz="2000" dirty="0" err="1">
                <a:solidFill>
                  <a:srgbClr val="0000FF"/>
                </a:solidFill>
                <a:latin typeface="Times New Roman" pitchFamily="18" charset="0"/>
                <a:cs typeface="Times New Roman" pitchFamily="18" charset="0"/>
              </a:rPr>
              <a:t>Kênh</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hiện</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tại</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khác</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chế</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độ</a:t>
            </a:r>
            <a:r>
              <a:rPr lang="en-US" sz="2000" dirty="0">
                <a:solidFill>
                  <a:srgbClr val="0000FF"/>
                </a:solidFill>
                <a:latin typeface="Times New Roman" pitchFamily="18" charset="0"/>
                <a:cs typeface="Times New Roman" pitchFamily="18" charset="0"/>
              </a:rPr>
              <a:t> </a:t>
            </a:r>
            <a:r>
              <a:rPr lang="en-US" sz="2000" b="1" dirty="0">
                <a:solidFill>
                  <a:srgbClr val="0000FF"/>
                </a:solidFill>
                <a:latin typeface="Times New Roman" pitchFamily="18" charset="0"/>
                <a:cs typeface="Times New Roman" pitchFamily="18" charset="0"/>
              </a:rPr>
              <a:t>FIX/C </a:t>
            </a:r>
            <a:r>
              <a:rPr lang="en-US" sz="2000" b="1" dirty="0" err="1">
                <a:solidFill>
                  <a:srgbClr val="0000FF"/>
                </a:solidFill>
                <a:latin typeface="Times New Roman" pitchFamily="18" charset="0"/>
                <a:cs typeface="Times New Roman" pitchFamily="18" charset="0"/>
              </a:rPr>
              <a:t>chế</a:t>
            </a:r>
            <a:r>
              <a:rPr lang="en-US" sz="2000" b="1" dirty="0">
                <a:solidFill>
                  <a:srgbClr val="0000FF"/>
                </a:solidFill>
                <a:latin typeface="Times New Roman" pitchFamily="18" charset="0"/>
                <a:cs typeface="Times New Roman" pitchFamily="18" charset="0"/>
              </a:rPr>
              <a:t> </a:t>
            </a:r>
            <a:r>
              <a:rPr lang="en-US" sz="2000" b="1" dirty="0" err="1">
                <a:solidFill>
                  <a:srgbClr val="0000FF"/>
                </a:solidFill>
                <a:latin typeface="Times New Roman" pitchFamily="18" charset="0"/>
                <a:cs typeface="Times New Roman" pitchFamily="18" charset="0"/>
              </a:rPr>
              <a:t>độ</a:t>
            </a:r>
            <a:r>
              <a:rPr lang="en-US" sz="2000" b="1" dirty="0">
                <a:solidFill>
                  <a:srgbClr val="0000FF"/>
                </a:solidFill>
                <a:latin typeface="Times New Roman" pitchFamily="18" charset="0"/>
                <a:cs typeface="Times New Roman" pitchFamily="18" charset="0"/>
              </a:rPr>
              <a:t> </a:t>
            </a:r>
            <a:r>
              <a:rPr lang="en-US" sz="2000" b="1" dirty="0" smtClean="0">
                <a:solidFill>
                  <a:srgbClr val="0000FF"/>
                </a:solidFill>
                <a:latin typeface="Times New Roman" pitchFamily="18" charset="0"/>
                <a:cs typeface="Times New Roman" pitchFamily="18" charset="0"/>
              </a:rPr>
              <a:t>O, RCV, WHP</a:t>
            </a:r>
            <a:endParaRPr lang="en-US" sz="2000" b="1" dirty="0">
              <a:solidFill>
                <a:srgbClr val="0000FF"/>
              </a:solidFill>
              <a:latin typeface="Times New Roman" pitchFamily="18" charset="0"/>
              <a:cs typeface="Times New Roman" pitchFamily="18" charset="0"/>
            </a:endParaRPr>
          </a:p>
          <a:p>
            <a:pPr lvl="2"/>
            <a:r>
              <a:rPr lang="en-US" sz="2000" dirty="0" err="1">
                <a:solidFill>
                  <a:srgbClr val="0000FF"/>
                </a:solidFill>
                <a:latin typeface="Times New Roman" pitchFamily="18" charset="0"/>
                <a:cs typeface="Times New Roman" pitchFamily="18" charset="0"/>
              </a:rPr>
              <a:t>Nếu</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không</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có</a:t>
            </a:r>
            <a:r>
              <a:rPr lang="en-US" sz="2000" dirty="0">
                <a:solidFill>
                  <a:srgbClr val="0000FF"/>
                </a:solidFill>
                <a:latin typeface="Times New Roman" pitchFamily="18" charset="0"/>
                <a:cs typeface="Times New Roman" pitchFamily="18" charset="0"/>
              </a:rPr>
              <a:t> headset </a:t>
            </a:r>
            <a:r>
              <a:rPr lang="en-US" sz="2000" dirty="0" err="1">
                <a:solidFill>
                  <a:srgbClr val="0000FF"/>
                </a:solidFill>
                <a:latin typeface="Times New Roman" pitchFamily="18" charset="0"/>
                <a:cs typeface="Times New Roman" pitchFamily="18" charset="0"/>
              </a:rPr>
              <a:t>hoặc</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đang</a:t>
            </a:r>
            <a:r>
              <a:rPr lang="en-US" sz="2000" dirty="0">
                <a:solidFill>
                  <a:srgbClr val="0000FF"/>
                </a:solidFill>
                <a:latin typeface="Times New Roman" pitchFamily="18" charset="0"/>
                <a:cs typeface="Times New Roman" pitchFamily="18" charset="0"/>
              </a:rPr>
              <a:t> ở FIX/C </a:t>
            </a:r>
            <a:r>
              <a:rPr lang="en-US" sz="2000" dirty="0" err="1">
                <a:solidFill>
                  <a:srgbClr val="0000FF"/>
                </a:solidFill>
                <a:latin typeface="Times New Roman" pitchFamily="18" charset="0"/>
                <a:cs typeface="Times New Roman" pitchFamily="18" charset="0"/>
              </a:rPr>
              <a:t>chế</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độ</a:t>
            </a:r>
            <a:r>
              <a:rPr lang="en-US" sz="2000" dirty="0">
                <a:solidFill>
                  <a:srgbClr val="0000FF"/>
                </a:solidFill>
                <a:latin typeface="Times New Roman" pitchFamily="18" charset="0"/>
                <a:cs typeface="Times New Roman" pitchFamily="18" charset="0"/>
              </a:rPr>
              <a:t> </a:t>
            </a:r>
            <a:r>
              <a:rPr lang="en-US" sz="2000" dirty="0" smtClean="0">
                <a:solidFill>
                  <a:srgbClr val="0000FF"/>
                </a:solidFill>
                <a:latin typeface="Times New Roman" pitchFamily="18" charset="0"/>
                <a:cs typeface="Times New Roman" pitchFamily="18" charset="0"/>
              </a:rPr>
              <a:t>O, RCV,WHP </a:t>
            </a:r>
            <a:r>
              <a:rPr lang="en-US" sz="2000" dirty="0" err="1">
                <a:solidFill>
                  <a:srgbClr val="0000FF"/>
                </a:solidFill>
                <a:latin typeface="Times New Roman" pitchFamily="18" charset="0"/>
                <a:cs typeface="Times New Roman" pitchFamily="18" charset="0"/>
              </a:rPr>
              <a:t>thì</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tính</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năng</a:t>
            </a:r>
            <a:r>
              <a:rPr lang="en-US" sz="2000" dirty="0">
                <a:solidFill>
                  <a:srgbClr val="0000FF"/>
                </a:solidFill>
                <a:latin typeface="Times New Roman" pitchFamily="18" charset="0"/>
                <a:cs typeface="Times New Roman" pitchFamily="18" charset="0"/>
              </a:rPr>
              <a:t> </a:t>
            </a:r>
            <a:r>
              <a:rPr lang="en-US" sz="2000" b="1" dirty="0">
                <a:solidFill>
                  <a:srgbClr val="0000FF"/>
                </a:solidFill>
                <a:latin typeface="Times New Roman" pitchFamily="18" charset="0"/>
                <a:cs typeface="Times New Roman" pitchFamily="18" charset="0"/>
              </a:rPr>
              <a:t>VOX </a:t>
            </a:r>
            <a:r>
              <a:rPr lang="en-US" sz="2000" b="1" dirty="0" err="1">
                <a:solidFill>
                  <a:srgbClr val="0000FF"/>
                </a:solidFill>
                <a:latin typeface="Times New Roman" pitchFamily="18" charset="0"/>
                <a:cs typeface="Times New Roman" pitchFamily="18" charset="0"/>
              </a:rPr>
              <a:t>chưa</a:t>
            </a:r>
            <a:r>
              <a:rPr lang="en-US" sz="2000" b="1" dirty="0">
                <a:solidFill>
                  <a:srgbClr val="0000FF"/>
                </a:solidFill>
                <a:latin typeface="Times New Roman" pitchFamily="18" charset="0"/>
                <a:cs typeface="Times New Roman" pitchFamily="18" charset="0"/>
              </a:rPr>
              <a:t> </a:t>
            </a:r>
            <a:r>
              <a:rPr lang="en-US" sz="2000" b="1" dirty="0" err="1">
                <a:solidFill>
                  <a:srgbClr val="0000FF"/>
                </a:solidFill>
                <a:latin typeface="Times New Roman" pitchFamily="18" charset="0"/>
                <a:cs typeface="Times New Roman" pitchFamily="18" charset="0"/>
              </a:rPr>
              <a:t>chạy</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khi</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nào</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cắm</a:t>
            </a:r>
            <a:r>
              <a:rPr lang="en-US" sz="2000" dirty="0">
                <a:solidFill>
                  <a:srgbClr val="0000FF"/>
                </a:solidFill>
                <a:latin typeface="Times New Roman" pitchFamily="18" charset="0"/>
                <a:cs typeface="Times New Roman" pitchFamily="18" charset="0"/>
              </a:rPr>
              <a:t> headset </a:t>
            </a:r>
            <a:r>
              <a:rPr lang="en-US" sz="2000" dirty="0" err="1">
                <a:solidFill>
                  <a:srgbClr val="0000FF"/>
                </a:solidFill>
                <a:latin typeface="Times New Roman" pitchFamily="18" charset="0"/>
                <a:cs typeface="Times New Roman" pitchFamily="18" charset="0"/>
              </a:rPr>
              <a:t>và</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chuyển</a:t>
            </a:r>
            <a:r>
              <a:rPr lang="en-US" sz="2000" dirty="0">
                <a:solidFill>
                  <a:srgbClr val="0000FF"/>
                </a:solidFill>
                <a:latin typeface="Times New Roman" pitchFamily="18" charset="0"/>
                <a:cs typeface="Times New Roman" pitchFamily="18" charset="0"/>
              </a:rPr>
              <a:t> sang </a:t>
            </a:r>
            <a:r>
              <a:rPr lang="en-US" sz="2000" dirty="0" err="1">
                <a:solidFill>
                  <a:srgbClr val="0000FF"/>
                </a:solidFill>
                <a:latin typeface="Times New Roman" pitchFamily="18" charset="0"/>
                <a:cs typeface="Times New Roman" pitchFamily="18" charset="0"/>
              </a:rPr>
              <a:t>chế</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độ</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khác</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thì</a:t>
            </a:r>
            <a:r>
              <a:rPr lang="en-US" sz="2000" dirty="0">
                <a:solidFill>
                  <a:srgbClr val="0000FF"/>
                </a:solidFill>
                <a:latin typeface="Times New Roman" pitchFamily="18" charset="0"/>
                <a:cs typeface="Times New Roman" pitchFamily="18" charset="0"/>
              </a:rPr>
              <a:t> VOX </a:t>
            </a:r>
            <a:r>
              <a:rPr lang="en-US" sz="2000" dirty="0" err="1">
                <a:solidFill>
                  <a:srgbClr val="0000FF"/>
                </a:solidFill>
                <a:latin typeface="Times New Roman" pitchFamily="18" charset="0"/>
                <a:cs typeface="Times New Roman" pitchFamily="18" charset="0"/>
              </a:rPr>
              <a:t>sẽ</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hoạt</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động</a:t>
            </a:r>
            <a:endParaRPr lang="en-US" sz="2000" dirty="0">
              <a:solidFill>
                <a:srgbClr val="0000FF"/>
              </a:solidFill>
              <a:latin typeface="Times New Roman" pitchFamily="18" charset="0"/>
              <a:cs typeface="Times New Roman" pitchFamily="18" charset="0"/>
            </a:endParaRPr>
          </a:p>
          <a:p>
            <a:pPr lvl="1"/>
            <a:r>
              <a:rPr lang="en-US" sz="2200" dirty="0" err="1">
                <a:solidFill>
                  <a:srgbClr val="0000FF"/>
                </a:solidFill>
                <a:latin typeface="Times New Roman" pitchFamily="18" charset="0"/>
                <a:cs typeface="Times New Roman" pitchFamily="18" charset="0"/>
              </a:rPr>
              <a:t>Ngưỡng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míc</a:t>
            </a:r>
            <a:r>
              <a:rPr lang="en-US" sz="2200" dirty="0">
                <a:solidFill>
                  <a:srgbClr val="0000FF"/>
                </a:solidFill>
                <a:latin typeface="Times New Roman" pitchFamily="18" charset="0"/>
                <a:cs typeface="Times New Roman" pitchFamily="18" charset="0"/>
              </a:rPr>
              <a:t>: 4 </a:t>
            </a:r>
            <a:r>
              <a:rPr lang="en-US" sz="2200" dirty="0" err="1">
                <a:solidFill>
                  <a:srgbClr val="0000FF"/>
                </a:solidFill>
                <a:latin typeface="Times New Roman" pitchFamily="18" charset="0"/>
                <a:cs typeface="Times New Roman" pitchFamily="18" charset="0"/>
              </a:rPr>
              <a:t>ngưỡng</a:t>
            </a:r>
            <a:r>
              <a:rPr lang="en-US" sz="2200" dirty="0">
                <a:solidFill>
                  <a:srgbClr val="0000FF"/>
                </a:solidFill>
                <a:latin typeface="Times New Roman" pitchFamily="18" charset="0"/>
                <a:cs typeface="Times New Roman" pitchFamily="18" charset="0"/>
              </a:rPr>
              <a:t> mic, </a:t>
            </a:r>
            <a:r>
              <a:rPr lang="en-US" sz="2200" dirty="0" err="1">
                <a:solidFill>
                  <a:srgbClr val="0000FF"/>
                </a:solidFill>
                <a:latin typeface="Times New Roman" pitchFamily="18" charset="0"/>
                <a:cs typeface="Times New Roman" pitchFamily="18" charset="0"/>
              </a:rPr>
              <a:t>tùy</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thuộc</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vào</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hoàn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cảnh</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độ</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ồn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của</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môi</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trường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để</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lựa</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chọn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ngưỡng</a:t>
            </a:r>
            <a:endParaRPr lang="en-US" sz="2200" dirty="0">
              <a:solidFill>
                <a:srgbClr val="0000FF"/>
              </a:solidFill>
              <a:latin typeface="Times New Roman" pitchFamily="18" charset="0"/>
              <a:cs typeface="Times New Roman" pitchFamily="18" charset="0"/>
            </a:endParaRPr>
          </a:p>
        </p:txBody>
      </p:sp>
      <p:graphicFrame>
        <p:nvGraphicFramePr>
          <p:cNvPr id="33" name="Đối tượng 42"/>
          <p:cNvGraphicFramePr>
            <a:graphicFrameLocks noChangeAspect="1"/>
          </p:cNvGraphicFramePr>
          <p:nvPr>
            <p:extLst>
              <p:ext uri="{D42A27DB-BD31-4B8C-83A1-F6EECF244321}">
                <p14:modId xmlns:p14="http://schemas.microsoft.com/office/powerpoint/2010/main" val="2722175787"/>
              </p:ext>
            </p:extLst>
          </p:nvPr>
        </p:nvGraphicFramePr>
        <p:xfrm>
          <a:off x="853711" y="4505087"/>
          <a:ext cx="3598352" cy="1805075"/>
        </p:xfrm>
        <a:graphic>
          <a:graphicData uri="http://schemas.openxmlformats.org/presentationml/2006/ole">
            <mc:AlternateContent xmlns:mc="http://schemas.openxmlformats.org/markup-compatibility/2006">
              <mc:Choice xmlns:v="urn:schemas-microsoft-com:vml" Requires="v">
                <p:oleObj spid="_x0000_s667698" name="Visio" r:id="rId4" imgW="4674681" imgH="2370647" progId="Visio.Drawing.11">
                  <p:embed/>
                </p:oleObj>
              </mc:Choice>
              <mc:Fallback>
                <p:oleObj name="Visio" r:id="rId4" imgW="4674681" imgH="237064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711" y="4505087"/>
                        <a:ext cx="3598352" cy="1805075"/>
                      </a:xfrm>
                      <a:prstGeom prst="rect">
                        <a:avLst/>
                      </a:prstGeom>
                      <a:noFill/>
                    </p:spPr>
                  </p:pic>
                </p:oleObj>
              </mc:Fallback>
            </mc:AlternateContent>
          </a:graphicData>
        </a:graphic>
      </p:graphicFrame>
      <p:graphicFrame>
        <p:nvGraphicFramePr>
          <p:cNvPr id="34" name="Đối tượng 50"/>
          <p:cNvGraphicFramePr>
            <a:graphicFrameLocks noChangeAspect="1"/>
          </p:cNvGraphicFramePr>
          <p:nvPr>
            <p:extLst>
              <p:ext uri="{D42A27DB-BD31-4B8C-83A1-F6EECF244321}">
                <p14:modId xmlns:p14="http://schemas.microsoft.com/office/powerpoint/2010/main" val="3122812739"/>
              </p:ext>
            </p:extLst>
          </p:nvPr>
        </p:nvGraphicFramePr>
        <p:xfrm>
          <a:off x="5094013" y="4505087"/>
          <a:ext cx="3534855" cy="1785043"/>
        </p:xfrm>
        <a:graphic>
          <a:graphicData uri="http://schemas.openxmlformats.org/presentationml/2006/ole">
            <mc:AlternateContent xmlns:mc="http://schemas.openxmlformats.org/markup-compatibility/2006">
              <mc:Choice xmlns:v="urn:schemas-microsoft-com:vml" Requires="v">
                <p:oleObj spid="_x0000_s667699" name="Visio" r:id="rId6" imgW="4642796" imgH="2359594" progId="Visio.Drawing.11">
                  <p:embed/>
                </p:oleObj>
              </mc:Choice>
              <mc:Fallback>
                <p:oleObj name="Visio" r:id="rId6" imgW="4642796" imgH="235959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4013" y="4505087"/>
                        <a:ext cx="3534855" cy="1785043"/>
                      </a:xfrm>
                      <a:prstGeom prst="rect">
                        <a:avLst/>
                      </a:prstGeom>
                      <a:noFill/>
                    </p:spPr>
                  </p:pic>
                </p:oleObj>
              </mc:Fallback>
            </mc:AlternateContent>
          </a:graphicData>
        </a:graphic>
      </p:graphicFrame>
    </p:spTree>
    <p:extLst>
      <p:ext uri="{BB962C8B-B14F-4D97-AF65-F5344CB8AC3E}">
        <p14:creationId xmlns:p14="http://schemas.microsoft.com/office/powerpoint/2010/main" val="1317916091"/>
      </p:ext>
    </p:extLst>
  </p:cSld>
  <p:clrMapOvr>
    <a:masterClrMapping/>
  </p:clrMapOvr>
  <p:transition spd="slow" advClick="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449759"/>
            <a:ext cx="9144000" cy="430887"/>
          </a:xfrm>
          <a:prstGeom prst="rect">
            <a:avLst/>
          </a:prstGeom>
          <a:noFill/>
        </p:spPr>
        <p:txBody>
          <a:bodyPr wrap="square" rtlCol="0">
            <a:spAutoFit/>
          </a:bodyPr>
          <a:lstStyle/>
          <a:p>
            <a:pPr marL="457200" indent="-457200" eaLnBrk="0" hangingPunct="0">
              <a:defRPr/>
            </a:pPr>
            <a:r>
              <a:rPr lang="en-US" sz="2200" b="1" dirty="0">
                <a:solidFill>
                  <a:srgbClr val="FF0000"/>
                </a:solidFill>
                <a:latin typeface="Times New Roman" pitchFamily="18" charset="0"/>
                <a:cs typeface="Times New Roman" pitchFamily="18" charset="0"/>
              </a:rPr>
              <a:t>4. THỜI GIAN</a:t>
            </a:r>
            <a:r>
              <a:rPr lang="en-US" sz="2200" dirty="0">
                <a:solidFill>
                  <a:srgbClr val="0000FF"/>
                </a:solidFill>
                <a:latin typeface="Times New Roman" pitchFamily="18" charset="0"/>
                <a:cs typeface="Times New Roman" pitchFamily="18" charset="0"/>
              </a:rPr>
              <a:t>:   02 </a:t>
            </a:r>
            <a:r>
              <a:rPr lang="en-US" sz="2200" dirty="0" err="1">
                <a:solidFill>
                  <a:srgbClr val="0000FF"/>
                </a:solidFill>
                <a:latin typeface="Times New Roman" pitchFamily="18" charset="0"/>
                <a:cs typeface="Times New Roman" pitchFamily="18" charset="0"/>
              </a:rPr>
              <a:t>giờ</a:t>
            </a:r>
            <a:r>
              <a:rPr lang="en-US" sz="2200" dirty="0">
                <a:solidFill>
                  <a:srgbClr val="0000FF"/>
                </a:solidFill>
                <a:latin typeface="Times New Roman" pitchFamily="18" charset="0"/>
                <a:cs typeface="Times New Roman" pitchFamily="18" charset="0"/>
              </a:rPr>
              <a:t> 30 </a:t>
            </a:r>
            <a:r>
              <a:rPr lang="en-US" sz="2200" dirty="0" err="1">
                <a:solidFill>
                  <a:srgbClr val="0000FF"/>
                </a:solidFill>
                <a:latin typeface="Times New Roman" pitchFamily="18" charset="0"/>
                <a:cs typeface="Times New Roman" pitchFamily="18" charset="0"/>
              </a:rPr>
              <a:t>phút</a:t>
            </a:r>
            <a:r>
              <a:rPr lang="en-US" sz="2200" dirty="0">
                <a:solidFill>
                  <a:srgbClr val="0000FF"/>
                </a:solidFill>
                <a:latin typeface="Times New Roman" pitchFamily="18" charset="0"/>
                <a:cs typeface="Times New Roman" pitchFamily="18" charset="0"/>
              </a:rPr>
              <a:t> (LT: 01 </a:t>
            </a:r>
            <a:r>
              <a:rPr lang="en-US" sz="2200" dirty="0" err="1">
                <a:solidFill>
                  <a:srgbClr val="0000FF"/>
                </a:solidFill>
                <a:latin typeface="Times New Roman" pitchFamily="18" charset="0"/>
                <a:cs typeface="Times New Roman" pitchFamily="18" charset="0"/>
              </a:rPr>
              <a:t>giờ</a:t>
            </a:r>
            <a:r>
              <a:rPr lang="en-US" sz="2200" dirty="0">
                <a:solidFill>
                  <a:srgbClr val="0000FF"/>
                </a:solidFill>
                <a:latin typeface="Times New Roman" pitchFamily="18" charset="0"/>
                <a:cs typeface="Times New Roman" pitchFamily="18" charset="0"/>
              </a:rPr>
              <a:t> + TH: 01 </a:t>
            </a:r>
            <a:r>
              <a:rPr lang="en-US" sz="2200" dirty="0" err="1">
                <a:solidFill>
                  <a:srgbClr val="0000FF"/>
                </a:solidFill>
                <a:latin typeface="Times New Roman" pitchFamily="18" charset="0"/>
                <a:cs typeface="Times New Roman" pitchFamily="18" charset="0"/>
              </a:rPr>
              <a:t>giờ</a:t>
            </a:r>
            <a:r>
              <a:rPr lang="en-US" sz="2200" dirty="0">
                <a:solidFill>
                  <a:srgbClr val="0000FF"/>
                </a:solidFill>
                <a:latin typeface="Times New Roman" pitchFamily="18" charset="0"/>
                <a:cs typeface="Times New Roman" pitchFamily="18" charset="0"/>
              </a:rPr>
              <a:t> 30 </a:t>
            </a:r>
            <a:r>
              <a:rPr lang="en-US" sz="2200" dirty="0" err="1">
                <a:solidFill>
                  <a:srgbClr val="0000FF"/>
                </a:solidFill>
                <a:latin typeface="Times New Roman" pitchFamily="18" charset="0"/>
                <a:cs typeface="Times New Roman" pitchFamily="18" charset="0"/>
              </a:rPr>
              <a:t>phút</a:t>
            </a:r>
            <a:r>
              <a:rPr lang="en-US" sz="2200" dirty="0">
                <a:solidFill>
                  <a:srgbClr val="0000FF"/>
                </a:solidFill>
                <a:latin typeface="Times New Roman" pitchFamily="18" charset="0"/>
                <a:cs typeface="Times New Roman" pitchFamily="18" charset="0"/>
              </a:rPr>
              <a:t>)</a:t>
            </a:r>
          </a:p>
        </p:txBody>
      </p:sp>
      <p:sp>
        <p:nvSpPr>
          <p:cNvPr id="13" name="TextBox 12"/>
          <p:cNvSpPr txBox="1"/>
          <p:nvPr/>
        </p:nvSpPr>
        <p:spPr>
          <a:xfrm>
            <a:off x="0" y="1551296"/>
            <a:ext cx="3200400" cy="397032"/>
          </a:xfrm>
          <a:prstGeom prst="rect">
            <a:avLst/>
          </a:prstGeom>
          <a:noFill/>
        </p:spPr>
        <p:txBody>
          <a:bodyPr wrap="square" rtlCol="0">
            <a:spAutoFit/>
          </a:bodyPr>
          <a:lstStyle/>
          <a:p>
            <a:pPr marL="457200" indent="-457200">
              <a:lnSpc>
                <a:spcPct val="90000"/>
              </a:lnSpc>
              <a:spcBef>
                <a:spcPct val="50000"/>
              </a:spcBef>
              <a:defRPr/>
            </a:pPr>
            <a:r>
              <a:rPr lang="en-US" sz="2200" b="1" dirty="0">
                <a:solidFill>
                  <a:srgbClr val="FF0000"/>
                </a:solidFill>
                <a:latin typeface="Times New Roman" pitchFamily="18" charset="0"/>
                <a:cs typeface="Times New Roman" pitchFamily="18" charset="0"/>
              </a:rPr>
              <a:t>6. PHƯƠNG PHÁP</a:t>
            </a:r>
            <a:endParaRPr lang="en-US" sz="2200" b="1" dirty="0">
              <a:latin typeface="Times New Roman" pitchFamily="18" charset="0"/>
              <a:cs typeface="Times New Roman" pitchFamily="18" charset="0"/>
            </a:endParaRPr>
          </a:p>
        </p:txBody>
      </p:sp>
      <p:sp>
        <p:nvSpPr>
          <p:cNvPr id="14" name="TextBox 13"/>
          <p:cNvSpPr txBox="1"/>
          <p:nvPr/>
        </p:nvSpPr>
        <p:spPr>
          <a:xfrm>
            <a:off x="789216" y="2016456"/>
            <a:ext cx="6373584" cy="430887"/>
          </a:xfrm>
          <a:prstGeom prst="rect">
            <a:avLst/>
          </a:prstGeom>
          <a:noFill/>
        </p:spPr>
        <p:txBody>
          <a:bodyPr wrap="square" rtlCol="0">
            <a:spAutoFit/>
          </a:bodyPr>
          <a:lstStyle/>
          <a:p>
            <a:pPr marL="288925" indent="-288925" algn="just" eaLnBrk="0" hangingPunct="0">
              <a:buClr>
                <a:srgbClr val="FF0000"/>
              </a:buClr>
              <a:buFont typeface="Courier New" pitchFamily="49" charset="0"/>
              <a:buChar char="o"/>
              <a:defRPr/>
            </a:pPr>
            <a:r>
              <a:rPr lang="en-US" sz="2200" dirty="0">
                <a:solidFill>
                  <a:srgbClr val="0000FF"/>
                </a:solidFill>
                <a:latin typeface="Times New Roman" pitchFamily="18" charset="0"/>
                <a:cs typeface="Times New Roman" pitchFamily="18" charset="0"/>
              </a:rPr>
              <a:t>Giảng viên: Thuyết trình, so sánh, làm mẫu;</a:t>
            </a:r>
          </a:p>
        </p:txBody>
      </p:sp>
      <p:sp>
        <p:nvSpPr>
          <p:cNvPr id="15" name="TextBox 14"/>
          <p:cNvSpPr txBox="1"/>
          <p:nvPr/>
        </p:nvSpPr>
        <p:spPr>
          <a:xfrm>
            <a:off x="809172" y="2382825"/>
            <a:ext cx="7191828" cy="430887"/>
          </a:xfrm>
          <a:prstGeom prst="rect">
            <a:avLst/>
          </a:prstGeom>
          <a:noFill/>
        </p:spPr>
        <p:txBody>
          <a:bodyPr wrap="square" rtlCol="0">
            <a:spAutoFit/>
          </a:bodyPr>
          <a:lstStyle/>
          <a:p>
            <a:pPr marL="288925" indent="-288925" algn="just" eaLnBrk="0" hangingPunct="0">
              <a:buClr>
                <a:srgbClr val="FF0000"/>
              </a:buClr>
              <a:buFont typeface="Courier New" pitchFamily="49" charset="0"/>
              <a:buChar char="o"/>
              <a:defRPr/>
            </a:pPr>
            <a:r>
              <a:rPr lang="en-US" sz="2200" dirty="0">
                <a:solidFill>
                  <a:srgbClr val="0000FF"/>
                </a:solidFill>
                <a:latin typeface="Times New Roman" pitchFamily="18" charset="0"/>
                <a:cs typeface="Times New Roman" pitchFamily="18" charset="0"/>
              </a:rPr>
              <a:t>Học viên: Nghe ghi, thảo luận, thực hành trên máy thực.</a:t>
            </a:r>
          </a:p>
        </p:txBody>
      </p:sp>
      <p:sp>
        <p:nvSpPr>
          <p:cNvPr id="18" name="TextBox 17"/>
          <p:cNvSpPr txBox="1"/>
          <p:nvPr/>
        </p:nvSpPr>
        <p:spPr>
          <a:xfrm>
            <a:off x="0" y="2913489"/>
            <a:ext cx="9144000" cy="1184940"/>
          </a:xfrm>
          <a:prstGeom prst="rect">
            <a:avLst/>
          </a:prstGeom>
          <a:noFill/>
        </p:spPr>
        <p:txBody>
          <a:bodyPr wrap="square" rtlCol="0">
            <a:spAutoFit/>
          </a:bodyPr>
          <a:lstStyle/>
          <a:p>
            <a:pPr marL="514350" indent="-514350" algn="just">
              <a:spcBef>
                <a:spcPts val="600"/>
              </a:spcBef>
              <a:spcAft>
                <a:spcPts val="600"/>
              </a:spcAft>
              <a:defRPr/>
            </a:pPr>
            <a:r>
              <a:rPr lang="nb-NO" sz="2200" b="1" dirty="0">
                <a:solidFill>
                  <a:srgbClr val="FF0000"/>
                </a:solidFill>
                <a:latin typeface="Times New Roman" pitchFamily="18" charset="0"/>
                <a:cs typeface="Times New Roman" pitchFamily="18" charset="0"/>
              </a:rPr>
              <a:t>7. TÀI LIỆU</a:t>
            </a:r>
          </a:p>
          <a:p>
            <a:pPr marL="287338" indent="-177800" algn="just" defTabSz="698500">
              <a:buClr>
                <a:srgbClr val="FF0000"/>
              </a:buClr>
              <a:buFont typeface="Courier New" pitchFamily="49" charset="0"/>
              <a:buChar char="o"/>
              <a:tabLst>
                <a:tab pos="1023938" algn="l"/>
              </a:tabLst>
              <a:defRPr/>
            </a:pPr>
            <a:r>
              <a:rPr lang="nb-NO" sz="2200" b="1" i="1" dirty="0">
                <a:solidFill>
                  <a:srgbClr val="0000FF"/>
                </a:solidFill>
                <a:latin typeface="Times New Roman" pitchFamily="18" charset="0"/>
                <a:cs typeface="Times New Roman" pitchFamily="18" charset="0"/>
              </a:rPr>
              <a:t> “HL khai thác sử dụng máy thu phát VTĐscn VRH-811/S”- </a:t>
            </a:r>
            <a:r>
              <a:rPr lang="nb-NO" sz="2200" dirty="0">
                <a:solidFill>
                  <a:srgbClr val="0000FF"/>
                </a:solidFill>
                <a:latin typeface="Times New Roman" pitchFamily="18" charset="0"/>
                <a:cs typeface="Times New Roman" pitchFamily="18" charset="0"/>
              </a:rPr>
              <a:t>NXB QĐND;</a:t>
            </a:r>
          </a:p>
          <a:p>
            <a:pPr marL="287338" indent="-177800" algn="just" defTabSz="698500">
              <a:buClr>
                <a:srgbClr val="FF0000"/>
              </a:buClr>
              <a:buFont typeface="Courier New" pitchFamily="49" charset="0"/>
              <a:buChar char="o"/>
              <a:tabLst>
                <a:tab pos="1023938" algn="l"/>
              </a:tabLst>
              <a:defRPr/>
            </a:pPr>
            <a:r>
              <a:rPr lang="nb-NO" sz="2200" dirty="0">
                <a:solidFill>
                  <a:srgbClr val="0000FF"/>
                </a:solidFill>
                <a:latin typeface="Times New Roman" pitchFamily="18" charset="0"/>
                <a:cs typeface="Times New Roman" pitchFamily="18" charset="0"/>
              </a:rPr>
              <a:t> Tham khảo tài liệu Hướng dẫn sử dụng của Tập đoàn Viettel.</a:t>
            </a:r>
          </a:p>
        </p:txBody>
      </p:sp>
      <p:pic>
        <p:nvPicPr>
          <p:cNvPr id="11" name="Picture 4"/>
          <p:cNvPicPr>
            <a:picLocks noChangeAspect="1" noChangeArrowheads="1"/>
          </p:cNvPicPr>
          <p:nvPr/>
        </p:nvPicPr>
        <p:blipFill>
          <a:blip r:embed="rId4"/>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4"/>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9" name="Date Placeholder 8"/>
          <p:cNvSpPr>
            <a:spLocks noGrp="1"/>
          </p:cNvSpPr>
          <p:nvPr>
            <p:ph type="dt" sz="half" idx="10"/>
          </p:nvPr>
        </p:nvSpPr>
        <p:spPr>
          <a:xfrm>
            <a:off x="0" y="6479227"/>
            <a:ext cx="2133600" cy="365125"/>
          </a:xfrm>
        </p:spPr>
        <p:txBody>
          <a:bodyPr/>
          <a:lstStyle/>
          <a:p>
            <a:fld id="{4D65F733-9719-4CBD-A0CC-1E6456C3BEF9}" type="datetime1">
              <a:rPr lang="en-US" smtClean="0"/>
              <a:pPr/>
              <a:t>1/9/2018</a:t>
            </a:fld>
            <a:endParaRPr lang="en-US" dirty="0"/>
          </a:p>
        </p:txBody>
      </p:sp>
      <p:sp>
        <p:nvSpPr>
          <p:cNvPr id="10" name="Slide Number Placeholder 9"/>
          <p:cNvSpPr>
            <a:spLocks noGrp="1"/>
          </p:cNvSpPr>
          <p:nvPr>
            <p:ph type="sldNum" sz="quarter" idx="12"/>
          </p:nvPr>
        </p:nvSpPr>
        <p:spPr>
          <a:xfrm>
            <a:off x="7010400" y="6397294"/>
            <a:ext cx="2133600" cy="365125"/>
          </a:xfrm>
        </p:spPr>
        <p:txBody>
          <a:bodyPr/>
          <a:lstStyle/>
          <a:p>
            <a:fld id="{B6F15528-21DE-4FAA-801E-634DDDAF4B2B}" type="slidenum">
              <a:rPr lang="en-US" smtClean="0"/>
              <a:pPr/>
              <a:t>3</a:t>
            </a:fld>
            <a:endParaRPr lang="en-US"/>
          </a:p>
        </p:txBody>
      </p:sp>
      <p:sp>
        <p:nvSpPr>
          <p:cNvPr id="16" name="TextBox 15"/>
          <p:cNvSpPr txBox="1"/>
          <p:nvPr/>
        </p:nvSpPr>
        <p:spPr>
          <a:xfrm>
            <a:off x="0" y="990600"/>
            <a:ext cx="6705600" cy="430887"/>
          </a:xfrm>
          <a:prstGeom prst="rect">
            <a:avLst/>
          </a:prstGeom>
          <a:noFill/>
        </p:spPr>
        <p:txBody>
          <a:bodyPr wrap="square" rtlCol="0">
            <a:spAutoFit/>
          </a:bodyPr>
          <a:lstStyle/>
          <a:p>
            <a:pPr marL="457200" indent="-457200" eaLnBrk="0" hangingPunct="0">
              <a:defRPr/>
            </a:pPr>
            <a:r>
              <a:rPr lang="en-US" sz="2200" b="1" dirty="0">
                <a:solidFill>
                  <a:srgbClr val="FF0000"/>
                </a:solidFill>
                <a:latin typeface="Times New Roman" pitchFamily="18" charset="0"/>
                <a:cs typeface="Times New Roman" pitchFamily="18" charset="0"/>
              </a:rPr>
              <a:t>5. ĐỊA ĐIỂM</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Hội</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trường</a:t>
            </a:r>
            <a:r>
              <a:rPr lang="en-US" sz="2200" dirty="0">
                <a:solidFill>
                  <a:srgbClr val="0000FF"/>
                </a:solidFill>
                <a:latin typeface="Times New Roman" pitchFamily="18" charset="0"/>
                <a:cs typeface="Times New Roman" pitchFamily="18" charset="0"/>
              </a:rPr>
              <a:t>/ dTT463</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8"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30</a:t>
            </a:fld>
            <a:endParaRPr lang="en-US"/>
          </a:p>
        </p:txBody>
      </p:sp>
      <p:sp>
        <p:nvSpPr>
          <p:cNvPr id="11" name="Content Placeholder 2"/>
          <p:cNvSpPr>
            <a:spLocks noGrp="1"/>
          </p:cNvSpPr>
          <p:nvPr>
            <p:ph idx="1"/>
          </p:nvPr>
        </p:nvSpPr>
        <p:spPr>
          <a:xfrm>
            <a:off x="457200" y="685800"/>
            <a:ext cx="8229600" cy="5440363"/>
          </a:xfrm>
        </p:spPr>
        <p:txBody>
          <a:bodyPr>
            <a:normAutofit/>
          </a:bodyPr>
          <a:lstStyle/>
          <a:p>
            <a:pPr marL="0" indent="0">
              <a:buNone/>
            </a:pPr>
            <a:r>
              <a:rPr lang="en-US" sz="2000" b="1" dirty="0">
                <a:solidFill>
                  <a:srgbClr val="0000FF"/>
                </a:solidFill>
                <a:latin typeface="Times New Roman" pitchFamily="18" charset="0"/>
                <a:cs typeface="Times New Roman" pitchFamily="18" charset="0"/>
              </a:rPr>
              <a:t>a) </a:t>
            </a:r>
            <a:r>
              <a:rPr lang="en-US" sz="2000" b="1" dirty="0" err="1">
                <a:solidFill>
                  <a:srgbClr val="0000FF"/>
                </a:solidFill>
                <a:latin typeface="Times New Roman" pitchFamily="18" charset="0"/>
                <a:cs typeface="Times New Roman" pitchFamily="18" charset="0"/>
              </a:rPr>
              <a:t>Cấu</a:t>
            </a:r>
            <a:r>
              <a:rPr lang="en-US" sz="2000" b="1" dirty="0">
                <a:solidFill>
                  <a:srgbClr val="0000FF"/>
                </a:solidFill>
                <a:latin typeface="Times New Roman" pitchFamily="18" charset="0"/>
                <a:cs typeface="Times New Roman" pitchFamily="18" charset="0"/>
              </a:rPr>
              <a:t> </a:t>
            </a:r>
            <a:r>
              <a:rPr lang="en-US" sz="2000" b="1" dirty="0" err="1">
                <a:solidFill>
                  <a:srgbClr val="0000FF"/>
                </a:solidFill>
                <a:latin typeface="Times New Roman" pitchFamily="18" charset="0"/>
                <a:cs typeface="Times New Roman" pitchFamily="18" charset="0"/>
              </a:rPr>
              <a:t>hình</a:t>
            </a:r>
            <a:r>
              <a:rPr lang="en-US" sz="2000" b="1" dirty="0">
                <a:solidFill>
                  <a:srgbClr val="0000FF"/>
                </a:solidFill>
                <a:latin typeface="Times New Roman" pitchFamily="18" charset="0"/>
                <a:cs typeface="Times New Roman" pitchFamily="18" charset="0"/>
              </a:rPr>
              <a:t> </a:t>
            </a:r>
            <a:r>
              <a:rPr lang="en-US" sz="2000" b="1" dirty="0" err="1">
                <a:solidFill>
                  <a:srgbClr val="0000FF"/>
                </a:solidFill>
                <a:latin typeface="Times New Roman" pitchFamily="18" charset="0"/>
                <a:cs typeface="Times New Roman" pitchFamily="18" charset="0"/>
              </a:rPr>
              <a:t>tham</a:t>
            </a:r>
            <a:r>
              <a:rPr lang="en-US" sz="2000" b="1" dirty="0">
                <a:solidFill>
                  <a:srgbClr val="0000FF"/>
                </a:solidFill>
                <a:latin typeface="Times New Roman" pitchFamily="18" charset="0"/>
                <a:cs typeface="Times New Roman" pitchFamily="18" charset="0"/>
              </a:rPr>
              <a:t> </a:t>
            </a:r>
            <a:r>
              <a:rPr lang="en-US" sz="2000" b="1" dirty="0" err="1">
                <a:solidFill>
                  <a:srgbClr val="0000FF"/>
                </a:solidFill>
                <a:latin typeface="Times New Roman" pitchFamily="18" charset="0"/>
                <a:cs typeface="Times New Roman" pitchFamily="18" charset="0"/>
              </a:rPr>
              <a:t>số</a:t>
            </a:r>
            <a:r>
              <a:rPr lang="en-US" sz="2000" b="1" dirty="0">
                <a:solidFill>
                  <a:srgbClr val="0000FF"/>
                </a:solidFill>
                <a:latin typeface="Times New Roman" pitchFamily="18" charset="0"/>
                <a:cs typeface="Times New Roman" pitchFamily="18" charset="0"/>
              </a:rPr>
              <a:t> </a:t>
            </a:r>
            <a:r>
              <a:rPr lang="en-US" sz="2000" b="1" dirty="0" err="1">
                <a:solidFill>
                  <a:srgbClr val="0000FF"/>
                </a:solidFill>
                <a:latin typeface="Times New Roman" pitchFamily="18" charset="0"/>
                <a:cs typeface="Times New Roman" pitchFamily="18" charset="0"/>
              </a:rPr>
              <a:t>kênh</a:t>
            </a:r>
            <a:endParaRPr lang="en-US" sz="2000" b="1" dirty="0">
              <a:solidFill>
                <a:srgbClr val="0000FF"/>
              </a:solidFill>
              <a:latin typeface="Times New Roman" pitchFamily="18" charset="0"/>
              <a:cs typeface="Times New Roman" pitchFamily="18" charset="0"/>
            </a:endParaRPr>
          </a:p>
          <a:p>
            <a:pPr lvl="1"/>
            <a:r>
              <a:rPr lang="en-US" dirty="0">
                <a:solidFill>
                  <a:srgbClr val="0000FF"/>
                </a:solidFill>
                <a:latin typeface="Times New Roman" pitchFamily="18" charset="0"/>
                <a:cs typeface="Times New Roman" pitchFamily="18" charset="0"/>
              </a:rPr>
              <a:t>Cho </a:t>
            </a:r>
            <a:r>
              <a:rPr lang="en-US" dirty="0" err="1">
                <a:solidFill>
                  <a:srgbClr val="0000FF"/>
                </a:solidFill>
                <a:latin typeface="Times New Roman" pitchFamily="18" charset="0"/>
                <a:cs typeface="Times New Roman" pitchFamily="18" charset="0"/>
              </a:rPr>
              <a:t>phép</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tùy</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chỉnh</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từng</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tham</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số</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các</a:t>
            </a:r>
            <a:r>
              <a:rPr lang="vi-VN"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kênh</a:t>
            </a:r>
            <a:r>
              <a:rPr lang="en-US" dirty="0">
                <a:solidFill>
                  <a:srgbClr val="0000FF"/>
                </a:solidFill>
                <a:latin typeface="Times New Roman" pitchFamily="18" charset="0"/>
                <a:cs typeface="Times New Roman" pitchFamily="18" charset="0"/>
              </a:rPr>
              <a:t> 0 </a:t>
            </a:r>
            <a:r>
              <a:rPr lang="en-US" dirty="0" err="1">
                <a:solidFill>
                  <a:srgbClr val="0000FF"/>
                </a:solidFill>
                <a:latin typeface="Times New Roman" pitchFamily="18" charset="0"/>
                <a:cs typeface="Times New Roman" pitchFamily="18" charset="0"/>
              </a:rPr>
              <a:t>đến</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kênh</a:t>
            </a:r>
            <a:r>
              <a:rPr lang="en-US" dirty="0">
                <a:solidFill>
                  <a:srgbClr val="0000FF"/>
                </a:solidFill>
                <a:latin typeface="Times New Roman" pitchFamily="18" charset="0"/>
                <a:cs typeface="Times New Roman" pitchFamily="18" charset="0"/>
              </a:rPr>
              <a:t> 9</a:t>
            </a:r>
          </a:p>
          <a:p>
            <a:pPr lvl="1"/>
            <a:r>
              <a:rPr lang="en-US" dirty="0" err="1">
                <a:solidFill>
                  <a:srgbClr val="0000FF"/>
                </a:solidFill>
                <a:latin typeface="Times New Roman" pitchFamily="18" charset="0"/>
                <a:cs typeface="Times New Roman" pitchFamily="18" charset="0"/>
              </a:rPr>
              <a:t>Các</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loại</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tham</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số</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kênh</a:t>
            </a:r>
            <a:endParaRPr lang="en-US" dirty="0">
              <a:solidFill>
                <a:srgbClr val="0000FF"/>
              </a:solidFill>
              <a:latin typeface="Times New Roman" pitchFamily="18" charset="0"/>
              <a:cs typeface="Times New Roman" pitchFamily="18" charset="0"/>
            </a:endParaRPr>
          </a:p>
          <a:p>
            <a:pPr lvl="2"/>
            <a:r>
              <a:rPr lang="en-US" sz="2000" dirty="0" err="1">
                <a:solidFill>
                  <a:srgbClr val="0000FF"/>
                </a:solidFill>
                <a:latin typeface="Times New Roman" pitchFamily="18" charset="0"/>
                <a:cs typeface="Times New Roman" pitchFamily="18" charset="0"/>
              </a:rPr>
              <a:t>Bảng</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mã</a:t>
            </a:r>
            <a:r>
              <a:rPr lang="en-US" sz="2000" dirty="0">
                <a:solidFill>
                  <a:srgbClr val="0000FF"/>
                </a:solidFill>
                <a:latin typeface="Times New Roman" pitchFamily="18" charset="0"/>
                <a:cs typeface="Times New Roman" pitchFamily="18" charset="0"/>
              </a:rPr>
              <a:t> AES, DES</a:t>
            </a:r>
          </a:p>
          <a:p>
            <a:pPr lvl="2"/>
            <a:r>
              <a:rPr lang="en-US" sz="2000" dirty="0" err="1">
                <a:solidFill>
                  <a:srgbClr val="0000FF"/>
                </a:solidFill>
                <a:latin typeface="Times New Roman" pitchFamily="18" charset="0"/>
                <a:cs typeface="Times New Roman" pitchFamily="18" charset="0"/>
              </a:rPr>
              <a:t>Bảng</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nhảy</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tần</a:t>
            </a:r>
            <a:endParaRPr lang="en-US" sz="2000" dirty="0">
              <a:solidFill>
                <a:srgbClr val="0000FF"/>
              </a:solidFill>
              <a:latin typeface="Times New Roman" pitchFamily="18" charset="0"/>
              <a:cs typeface="Times New Roman" pitchFamily="18" charset="0"/>
            </a:endParaRPr>
          </a:p>
          <a:p>
            <a:pPr lvl="2"/>
            <a:r>
              <a:rPr lang="en-US" sz="2000" dirty="0" err="1">
                <a:solidFill>
                  <a:srgbClr val="0000FF"/>
                </a:solidFill>
                <a:latin typeface="Times New Roman" pitchFamily="18" charset="0"/>
                <a:cs typeface="Times New Roman" pitchFamily="18" charset="0"/>
              </a:rPr>
              <a:t>Mạng</a:t>
            </a:r>
            <a:endParaRPr lang="en-US" sz="2000" dirty="0">
              <a:solidFill>
                <a:srgbClr val="0000FF"/>
              </a:solidFill>
              <a:latin typeface="Times New Roman" pitchFamily="18" charset="0"/>
              <a:cs typeface="Times New Roman" pitchFamily="18" charset="0"/>
            </a:endParaRPr>
          </a:p>
          <a:p>
            <a:pPr lvl="2"/>
            <a:r>
              <a:rPr lang="en-US" sz="2000" dirty="0" err="1">
                <a:solidFill>
                  <a:srgbClr val="0000FF"/>
                </a:solidFill>
                <a:latin typeface="Times New Roman" pitchFamily="18" charset="0"/>
                <a:cs typeface="Times New Roman" pitchFamily="18" charset="0"/>
              </a:rPr>
              <a:t>Chế</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độ</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hoạt</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động</a:t>
            </a:r>
            <a:r>
              <a:rPr lang="en-US" sz="2000" dirty="0">
                <a:solidFill>
                  <a:srgbClr val="0000FF"/>
                </a:solidFill>
                <a:latin typeface="Times New Roman" pitchFamily="18" charset="0"/>
                <a:cs typeface="Times New Roman" pitchFamily="18" charset="0"/>
              </a:rPr>
              <a:t>: FIX/C, FIX/S,…</a:t>
            </a:r>
          </a:p>
          <a:p>
            <a:pPr lvl="2"/>
            <a:r>
              <a:rPr lang="en-US" sz="2000" dirty="0" err="1">
                <a:solidFill>
                  <a:srgbClr val="0000FF"/>
                </a:solidFill>
                <a:latin typeface="Times New Roman" pitchFamily="18" charset="0"/>
                <a:cs typeface="Times New Roman" pitchFamily="18" charset="0"/>
              </a:rPr>
              <a:t>Chế</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độ</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mã</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hóa</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thoại</a:t>
            </a:r>
            <a:endParaRPr lang="en-US" sz="2000" dirty="0">
              <a:solidFill>
                <a:srgbClr val="0000FF"/>
              </a:solidFill>
              <a:latin typeface="Times New Roman" pitchFamily="18" charset="0"/>
              <a:cs typeface="Times New Roman" pitchFamily="18" charset="0"/>
            </a:endParaRPr>
          </a:p>
          <a:p>
            <a:pPr lvl="2"/>
            <a:r>
              <a:rPr lang="en-US" sz="2000" dirty="0" err="1">
                <a:solidFill>
                  <a:srgbClr val="0000FF"/>
                </a:solidFill>
                <a:latin typeface="Times New Roman" pitchFamily="18" charset="0"/>
                <a:cs typeface="Times New Roman" pitchFamily="18" charset="0"/>
              </a:rPr>
              <a:t>Dạng</a:t>
            </a:r>
            <a:r>
              <a:rPr lang="en-US" sz="2000" dirty="0">
                <a:solidFill>
                  <a:srgbClr val="0000FF"/>
                </a:solidFill>
                <a:latin typeface="Times New Roman" pitchFamily="18" charset="0"/>
                <a:cs typeface="Times New Roman" pitchFamily="18" charset="0"/>
              </a:rPr>
              <a:t> song </a:t>
            </a:r>
            <a:r>
              <a:rPr lang="en-US" sz="2000" dirty="0" err="1">
                <a:solidFill>
                  <a:srgbClr val="0000FF"/>
                </a:solidFill>
                <a:latin typeface="Times New Roman" pitchFamily="18" charset="0"/>
                <a:cs typeface="Times New Roman" pitchFamily="18" charset="0"/>
              </a:rPr>
              <a:t>điều</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chế</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chỉ</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đọc</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không</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sửa</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tùy</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thuộc</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từng</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chế</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độ</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hoạt</a:t>
            </a:r>
            <a:r>
              <a:rPr lang="en-US" sz="2000" dirty="0">
                <a:solidFill>
                  <a:srgbClr val="0000FF"/>
                </a:solidFill>
                <a:latin typeface="Times New Roman" pitchFamily="18" charset="0"/>
                <a:cs typeface="Times New Roman" pitchFamily="18" charset="0"/>
              </a:rPr>
              <a:t> </a:t>
            </a:r>
            <a:r>
              <a:rPr lang="en-US" sz="2000" dirty="0" err="1">
                <a:solidFill>
                  <a:srgbClr val="0000FF"/>
                </a:solidFill>
                <a:latin typeface="Times New Roman" pitchFamily="18" charset="0"/>
                <a:cs typeface="Times New Roman" pitchFamily="18" charset="0"/>
              </a:rPr>
              <a:t>động</a:t>
            </a:r>
            <a:r>
              <a:rPr lang="en-US" sz="2000" dirty="0">
                <a:solidFill>
                  <a:srgbClr val="0000FF"/>
                </a:solidFill>
                <a:latin typeface="Times New Roman" pitchFamily="18" charset="0"/>
                <a:cs typeface="Times New Roman" pitchFamily="18" charset="0"/>
              </a:rPr>
              <a:t>)</a:t>
            </a:r>
          </a:p>
          <a:p>
            <a:pPr lvl="1"/>
            <a:r>
              <a:rPr lang="en-US" sz="2200" dirty="0" err="1">
                <a:solidFill>
                  <a:srgbClr val="0000FF"/>
                </a:solidFill>
                <a:latin typeface="Times New Roman" pitchFamily="18" charset="0"/>
                <a:cs typeface="Times New Roman" pitchFamily="18" charset="0"/>
              </a:rPr>
              <a:t>Tùy</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thuộc</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từng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loại</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chế</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độ</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hoạt</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động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bảng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tham</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số</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kênh</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sẽ</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hiển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thị</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các</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tham</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số</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cần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thiết</a:t>
            </a:r>
            <a:endParaRPr lang="en-US" sz="2200" dirty="0">
              <a:solidFill>
                <a:srgbClr val="0000FF"/>
              </a:solidFill>
              <a:latin typeface="Times New Roman" pitchFamily="18" charset="0"/>
              <a:cs typeface="Times New Roman" pitchFamily="18" charset="0"/>
            </a:endParaRPr>
          </a:p>
          <a:p>
            <a:pPr lvl="1"/>
            <a:endParaRPr lang="en-US" sz="2200" dirty="0">
              <a:solidFill>
                <a:srgbClr val="0000FF"/>
              </a:solidFill>
              <a:latin typeface="Times New Roman" pitchFamily="18" charset="0"/>
              <a:cs typeface="Times New Roman" pitchFamily="18" charset="0"/>
            </a:endParaRPr>
          </a:p>
        </p:txBody>
      </p:sp>
      <p:sp>
        <p:nvSpPr>
          <p:cNvPr id="2" name="TextBox 1"/>
          <p:cNvSpPr txBox="1"/>
          <p:nvPr/>
        </p:nvSpPr>
        <p:spPr>
          <a:xfrm>
            <a:off x="609600" y="146039"/>
            <a:ext cx="4876800"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4. </a:t>
            </a:r>
            <a:r>
              <a:rPr lang="en-US" sz="2400" dirty="0" err="1">
                <a:solidFill>
                  <a:srgbClr val="FF0000"/>
                </a:solidFill>
                <a:latin typeface="Times New Roman" pitchFamily="18" charset="0"/>
                <a:cs typeface="Times New Roman" pitchFamily="18" charset="0"/>
              </a:rPr>
              <a:t>Cài</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đặt</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các</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tham</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số</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khác</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của</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máy</a:t>
            </a:r>
            <a:endParaRPr lang="vi-VN"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47155285"/>
      </p:ext>
    </p:extLst>
  </p:cSld>
  <p:clrMapOvr>
    <a:masterClrMapping/>
  </p:clrMapOvr>
  <p:transition spd="slow" advClick="0">
    <p:fade/>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31</a:t>
            </a:fld>
            <a:endParaRPr lang="en-US"/>
          </a:p>
        </p:txBody>
      </p:sp>
      <p:sp>
        <p:nvSpPr>
          <p:cNvPr id="11" name="Content Placeholder 2"/>
          <p:cNvSpPr>
            <a:spLocks noGrp="1"/>
          </p:cNvSpPr>
          <p:nvPr>
            <p:ph idx="1"/>
          </p:nvPr>
        </p:nvSpPr>
        <p:spPr>
          <a:xfrm>
            <a:off x="457200" y="685800"/>
            <a:ext cx="8229600" cy="5440363"/>
          </a:xfrm>
        </p:spPr>
        <p:txBody>
          <a:bodyPr>
            <a:normAutofit/>
          </a:bodyPr>
          <a:lstStyle/>
          <a:p>
            <a:pPr marL="0" indent="0">
              <a:buNone/>
            </a:pPr>
            <a:r>
              <a:rPr lang="en-US" sz="2000" b="1" dirty="0">
                <a:solidFill>
                  <a:srgbClr val="0000FF"/>
                </a:solidFill>
                <a:latin typeface="Times New Roman" pitchFamily="18" charset="0"/>
                <a:cs typeface="Times New Roman" pitchFamily="18" charset="0"/>
              </a:rPr>
              <a:t>a) </a:t>
            </a:r>
            <a:r>
              <a:rPr lang="en-US" sz="2000" b="1" dirty="0" err="1">
                <a:solidFill>
                  <a:srgbClr val="0000FF"/>
                </a:solidFill>
                <a:latin typeface="Times New Roman" pitchFamily="18" charset="0"/>
                <a:cs typeface="Times New Roman" pitchFamily="18" charset="0"/>
              </a:rPr>
              <a:t>Cấu</a:t>
            </a:r>
            <a:r>
              <a:rPr lang="en-US" sz="2000" b="1" dirty="0">
                <a:solidFill>
                  <a:srgbClr val="0000FF"/>
                </a:solidFill>
                <a:latin typeface="Times New Roman" pitchFamily="18" charset="0"/>
                <a:cs typeface="Times New Roman" pitchFamily="18" charset="0"/>
              </a:rPr>
              <a:t> </a:t>
            </a:r>
            <a:r>
              <a:rPr lang="en-US" sz="2000" b="1" dirty="0" err="1">
                <a:solidFill>
                  <a:srgbClr val="0000FF"/>
                </a:solidFill>
                <a:latin typeface="Times New Roman" pitchFamily="18" charset="0"/>
                <a:cs typeface="Times New Roman" pitchFamily="18" charset="0"/>
              </a:rPr>
              <a:t>hình</a:t>
            </a:r>
            <a:r>
              <a:rPr lang="en-US" sz="2000" b="1" dirty="0">
                <a:solidFill>
                  <a:srgbClr val="0000FF"/>
                </a:solidFill>
                <a:latin typeface="Times New Roman" pitchFamily="18" charset="0"/>
                <a:cs typeface="Times New Roman" pitchFamily="18" charset="0"/>
              </a:rPr>
              <a:t> </a:t>
            </a:r>
            <a:r>
              <a:rPr lang="en-US" sz="2000" b="1" dirty="0" err="1">
                <a:solidFill>
                  <a:srgbClr val="0000FF"/>
                </a:solidFill>
                <a:latin typeface="Times New Roman" pitchFamily="18" charset="0"/>
                <a:cs typeface="Times New Roman" pitchFamily="18" charset="0"/>
              </a:rPr>
              <a:t>tham</a:t>
            </a:r>
            <a:r>
              <a:rPr lang="en-US" sz="2000" b="1" dirty="0">
                <a:solidFill>
                  <a:srgbClr val="0000FF"/>
                </a:solidFill>
                <a:latin typeface="Times New Roman" pitchFamily="18" charset="0"/>
                <a:cs typeface="Times New Roman" pitchFamily="18" charset="0"/>
              </a:rPr>
              <a:t> </a:t>
            </a:r>
            <a:r>
              <a:rPr lang="en-US" sz="2000" b="1" dirty="0" err="1">
                <a:solidFill>
                  <a:srgbClr val="0000FF"/>
                </a:solidFill>
                <a:latin typeface="Times New Roman" pitchFamily="18" charset="0"/>
                <a:cs typeface="Times New Roman" pitchFamily="18" charset="0"/>
              </a:rPr>
              <a:t>số</a:t>
            </a:r>
            <a:r>
              <a:rPr lang="en-US" sz="2000" b="1" dirty="0">
                <a:solidFill>
                  <a:srgbClr val="0000FF"/>
                </a:solidFill>
                <a:latin typeface="Times New Roman" pitchFamily="18" charset="0"/>
                <a:cs typeface="Times New Roman" pitchFamily="18" charset="0"/>
              </a:rPr>
              <a:t> </a:t>
            </a:r>
            <a:r>
              <a:rPr lang="en-US" sz="2000" b="1" dirty="0" err="1">
                <a:solidFill>
                  <a:srgbClr val="0000FF"/>
                </a:solidFill>
                <a:latin typeface="Times New Roman" pitchFamily="18" charset="0"/>
                <a:cs typeface="Times New Roman" pitchFamily="18" charset="0"/>
              </a:rPr>
              <a:t>kênh</a:t>
            </a:r>
            <a:endParaRPr lang="en-US" sz="2000" b="1" dirty="0">
              <a:solidFill>
                <a:srgbClr val="0000FF"/>
              </a:solidFill>
              <a:latin typeface="Times New Roman" pitchFamily="18" charset="0"/>
              <a:cs typeface="Times New Roman" pitchFamily="18" charset="0"/>
            </a:endParaRPr>
          </a:p>
          <a:p>
            <a:pPr lvl="1"/>
            <a:endParaRPr lang="en-US" sz="2200" dirty="0">
              <a:solidFill>
                <a:srgbClr val="0000FF"/>
              </a:solidFill>
              <a:latin typeface="Times New Roman" pitchFamily="18" charset="0"/>
              <a:cs typeface="Times New Roman" pitchFamily="18" charset="0"/>
            </a:endParaRPr>
          </a:p>
        </p:txBody>
      </p:sp>
      <p:sp>
        <p:nvSpPr>
          <p:cNvPr id="2" name="TextBox 1"/>
          <p:cNvSpPr txBox="1"/>
          <p:nvPr/>
        </p:nvSpPr>
        <p:spPr>
          <a:xfrm>
            <a:off x="609600" y="146039"/>
            <a:ext cx="4876800"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4. </a:t>
            </a:r>
            <a:r>
              <a:rPr lang="en-US" sz="2400" dirty="0" err="1">
                <a:solidFill>
                  <a:srgbClr val="FF0000"/>
                </a:solidFill>
                <a:latin typeface="Times New Roman" pitchFamily="18" charset="0"/>
                <a:cs typeface="Times New Roman" pitchFamily="18" charset="0"/>
              </a:rPr>
              <a:t>Cài</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đặt</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các</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tham</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số</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khác</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của</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máy</a:t>
            </a:r>
            <a:endParaRPr lang="vi-VN" sz="2400" dirty="0">
              <a:solidFill>
                <a:srgbClr val="FF0000"/>
              </a:solidFill>
              <a:latin typeface="Times New Roman" pitchFamily="18" charset="0"/>
              <a:cs typeface="Times New Roman" pitchFamily="18" charset="0"/>
            </a:endParaRPr>
          </a:p>
        </p:txBody>
      </p:sp>
      <p:graphicFrame>
        <p:nvGraphicFramePr>
          <p:cNvPr id="9" name="Đối tượng 46"/>
          <p:cNvGraphicFramePr>
            <a:graphicFrameLocks noChangeAspect="1"/>
          </p:cNvGraphicFramePr>
          <p:nvPr>
            <p:extLst>
              <p:ext uri="{D42A27DB-BD31-4B8C-83A1-F6EECF244321}">
                <p14:modId xmlns:p14="http://schemas.microsoft.com/office/powerpoint/2010/main" val="693950396"/>
              </p:ext>
            </p:extLst>
          </p:nvPr>
        </p:nvGraphicFramePr>
        <p:xfrm>
          <a:off x="173785" y="1344901"/>
          <a:ext cx="3597585" cy="1811550"/>
        </p:xfrm>
        <a:graphic>
          <a:graphicData uri="http://schemas.openxmlformats.org/presentationml/2006/ole">
            <mc:AlternateContent xmlns:mc="http://schemas.openxmlformats.org/markup-compatibility/2006">
              <mc:Choice xmlns:v="urn:schemas-microsoft-com:vml" Requires="v">
                <p:oleObj spid="_x0000_s679979" name="Visio" r:id="rId4" imgW="4642796" imgH="2359594" progId="Visio.Drawing.11">
                  <p:embed/>
                </p:oleObj>
              </mc:Choice>
              <mc:Fallback>
                <p:oleObj name="Visio" r:id="rId4" imgW="4642796" imgH="235959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785" y="1344901"/>
                        <a:ext cx="3597585" cy="1811550"/>
                      </a:xfrm>
                      <a:prstGeom prst="rect">
                        <a:avLst/>
                      </a:prstGeom>
                      <a:noFill/>
                    </p:spPr>
                  </p:pic>
                </p:oleObj>
              </mc:Fallback>
            </mc:AlternateContent>
          </a:graphicData>
        </a:graphic>
      </p:graphicFrame>
      <p:graphicFrame>
        <p:nvGraphicFramePr>
          <p:cNvPr id="14" name="Đối tượng 52"/>
          <p:cNvGraphicFramePr>
            <a:graphicFrameLocks noChangeAspect="1"/>
          </p:cNvGraphicFramePr>
          <p:nvPr>
            <p:extLst>
              <p:ext uri="{D42A27DB-BD31-4B8C-83A1-F6EECF244321}">
                <p14:modId xmlns:p14="http://schemas.microsoft.com/office/powerpoint/2010/main" val="4277581143"/>
              </p:ext>
            </p:extLst>
          </p:nvPr>
        </p:nvGraphicFramePr>
        <p:xfrm>
          <a:off x="259713" y="4614697"/>
          <a:ext cx="3646232" cy="1834655"/>
        </p:xfrm>
        <a:graphic>
          <a:graphicData uri="http://schemas.openxmlformats.org/presentationml/2006/ole">
            <mc:AlternateContent xmlns:mc="http://schemas.openxmlformats.org/markup-compatibility/2006">
              <mc:Choice xmlns:v="urn:schemas-microsoft-com:vml" Requires="v">
                <p:oleObj spid="_x0000_s679980" name="Visio" r:id="rId6" imgW="4735749" imgH="2385204" progId="Visio.Drawing.11">
                  <p:embed/>
                </p:oleObj>
              </mc:Choice>
              <mc:Fallback>
                <p:oleObj name="Visio" r:id="rId6" imgW="4735749" imgH="238520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713" y="4614697"/>
                        <a:ext cx="3646232" cy="1834655"/>
                      </a:xfrm>
                      <a:prstGeom prst="rect">
                        <a:avLst/>
                      </a:prstGeom>
                      <a:noFill/>
                    </p:spPr>
                  </p:pic>
                </p:oleObj>
              </mc:Fallback>
            </mc:AlternateContent>
          </a:graphicData>
        </a:graphic>
      </p:graphicFrame>
      <p:pic>
        <p:nvPicPr>
          <p:cNvPr id="15" name="Picture 14"/>
          <p:cNvPicPr>
            <a:picLocks noChangeAspect="1"/>
          </p:cNvPicPr>
          <p:nvPr/>
        </p:nvPicPr>
        <p:blipFill>
          <a:blip r:embed="rId8"/>
          <a:stretch>
            <a:fillRect/>
          </a:stretch>
        </p:blipFill>
        <p:spPr>
          <a:xfrm>
            <a:off x="2292784" y="3550476"/>
            <a:ext cx="454851" cy="545821"/>
          </a:xfrm>
          <a:prstGeom prst="rect">
            <a:avLst/>
          </a:prstGeom>
        </p:spPr>
      </p:pic>
      <p:pic>
        <p:nvPicPr>
          <p:cNvPr id="16" name="Picture 15"/>
          <p:cNvPicPr>
            <a:picLocks noChangeAspect="1"/>
          </p:cNvPicPr>
          <p:nvPr/>
        </p:nvPicPr>
        <p:blipFill>
          <a:blip r:embed="rId9"/>
          <a:stretch>
            <a:fillRect/>
          </a:stretch>
        </p:blipFill>
        <p:spPr>
          <a:xfrm>
            <a:off x="2988243" y="3523289"/>
            <a:ext cx="462104" cy="573008"/>
          </a:xfrm>
          <a:prstGeom prst="rect">
            <a:avLst/>
          </a:prstGeom>
        </p:spPr>
      </p:pic>
      <p:sp>
        <p:nvSpPr>
          <p:cNvPr id="17" name="Down Arrow 16"/>
          <p:cNvSpPr/>
          <p:nvPr/>
        </p:nvSpPr>
        <p:spPr>
          <a:xfrm>
            <a:off x="1641527" y="3592504"/>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679937" name="Picture 1"/>
          <p:cNvPicPr>
            <a:picLocks noChangeArrowheads="1"/>
          </p:cNvPicPr>
          <p:nvPr/>
        </p:nvPicPr>
        <p:blipFill>
          <a:blip r:embed="rId10" cstate="print">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171364" y="4550391"/>
            <a:ext cx="3601872" cy="185040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9"/>
          <a:stretch>
            <a:fillRect/>
          </a:stretch>
        </p:blipFill>
        <p:spPr>
          <a:xfrm>
            <a:off x="4267200" y="4648200"/>
            <a:ext cx="462104" cy="573008"/>
          </a:xfrm>
          <a:prstGeom prst="rect">
            <a:avLst/>
          </a:prstGeom>
        </p:spPr>
      </p:pic>
      <p:sp>
        <p:nvSpPr>
          <p:cNvPr id="20" name="Down Arrow 19"/>
          <p:cNvSpPr/>
          <p:nvPr/>
        </p:nvSpPr>
        <p:spPr>
          <a:xfrm rot="16200000">
            <a:off x="4340986" y="5439201"/>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8646496"/>
      </p:ext>
    </p:extLst>
  </p:cSld>
  <p:clrMapOvr>
    <a:masterClrMapping/>
  </p:clrMapOvr>
  <p:transition spd="slow" advClick="0">
    <p:fade/>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32</a:t>
            </a:fld>
            <a:endParaRPr lang="en-US"/>
          </a:p>
        </p:txBody>
      </p:sp>
      <p:sp>
        <p:nvSpPr>
          <p:cNvPr id="11" name="Content Placeholder 2"/>
          <p:cNvSpPr>
            <a:spLocks noGrp="1"/>
          </p:cNvSpPr>
          <p:nvPr>
            <p:ph idx="1"/>
          </p:nvPr>
        </p:nvSpPr>
        <p:spPr>
          <a:xfrm>
            <a:off x="457200" y="685800"/>
            <a:ext cx="8229600" cy="5440363"/>
          </a:xfrm>
        </p:spPr>
        <p:txBody>
          <a:bodyPr>
            <a:normAutofit/>
          </a:bodyPr>
          <a:lstStyle/>
          <a:p>
            <a:pPr marL="0" indent="0">
              <a:buNone/>
            </a:pPr>
            <a:r>
              <a:rPr lang="en-US" sz="2000" b="1" dirty="0">
                <a:solidFill>
                  <a:srgbClr val="0000FF"/>
                </a:solidFill>
                <a:latin typeface="Times New Roman" pitchFamily="18" charset="0"/>
                <a:cs typeface="Times New Roman" pitchFamily="18" charset="0"/>
              </a:rPr>
              <a:t>b) </a:t>
            </a:r>
            <a:r>
              <a:rPr lang="en-US" sz="2000" b="1" dirty="0" err="1">
                <a:solidFill>
                  <a:srgbClr val="0000FF"/>
                </a:solidFill>
                <a:latin typeface="Times New Roman" pitchFamily="18" charset="0"/>
                <a:cs typeface="Times New Roman" pitchFamily="18" charset="0"/>
              </a:rPr>
              <a:t>Xao</a:t>
            </a:r>
            <a:r>
              <a:rPr lang="en-US" sz="2000" b="1" dirty="0">
                <a:solidFill>
                  <a:srgbClr val="0000FF"/>
                </a:solidFill>
                <a:latin typeface="Times New Roman" pitchFamily="18" charset="0"/>
                <a:cs typeface="Times New Roman" pitchFamily="18" charset="0"/>
              </a:rPr>
              <a:t> </a:t>
            </a:r>
            <a:r>
              <a:rPr lang="en-US" sz="2000" b="1" dirty="0" err="1">
                <a:solidFill>
                  <a:srgbClr val="0000FF"/>
                </a:solidFill>
                <a:latin typeface="Times New Roman" pitchFamily="18" charset="0"/>
                <a:cs typeface="Times New Roman" pitchFamily="18" charset="0"/>
              </a:rPr>
              <a:t>chép</a:t>
            </a:r>
            <a:r>
              <a:rPr lang="en-US" sz="2000" b="1" dirty="0">
                <a:solidFill>
                  <a:srgbClr val="0000FF"/>
                </a:solidFill>
                <a:latin typeface="Times New Roman" pitchFamily="18" charset="0"/>
                <a:cs typeface="Times New Roman" pitchFamily="18" charset="0"/>
              </a:rPr>
              <a:t> </a:t>
            </a:r>
            <a:r>
              <a:rPr lang="en-US" sz="2000" b="1" dirty="0" err="1">
                <a:solidFill>
                  <a:srgbClr val="0000FF"/>
                </a:solidFill>
                <a:latin typeface="Times New Roman" pitchFamily="18" charset="0"/>
                <a:cs typeface="Times New Roman" pitchFamily="18" charset="0"/>
              </a:rPr>
              <a:t>tham</a:t>
            </a:r>
            <a:r>
              <a:rPr lang="en-US" sz="2000" b="1" dirty="0">
                <a:solidFill>
                  <a:srgbClr val="0000FF"/>
                </a:solidFill>
                <a:latin typeface="Times New Roman" pitchFamily="18" charset="0"/>
                <a:cs typeface="Times New Roman" pitchFamily="18" charset="0"/>
              </a:rPr>
              <a:t> </a:t>
            </a:r>
            <a:r>
              <a:rPr lang="en-US" sz="2000" b="1" dirty="0" err="1">
                <a:solidFill>
                  <a:srgbClr val="0000FF"/>
                </a:solidFill>
                <a:latin typeface="Times New Roman" pitchFamily="18" charset="0"/>
                <a:cs typeface="Times New Roman" pitchFamily="18" charset="0"/>
              </a:rPr>
              <a:t>số</a:t>
            </a:r>
            <a:r>
              <a:rPr lang="en-US" sz="2000" b="1" dirty="0">
                <a:solidFill>
                  <a:srgbClr val="0000FF"/>
                </a:solidFill>
                <a:latin typeface="Times New Roman" pitchFamily="18" charset="0"/>
                <a:cs typeface="Times New Roman" pitchFamily="18" charset="0"/>
              </a:rPr>
              <a:t> </a:t>
            </a:r>
            <a:r>
              <a:rPr lang="en-US" sz="2000" b="1" dirty="0" err="1">
                <a:solidFill>
                  <a:srgbClr val="0000FF"/>
                </a:solidFill>
                <a:latin typeface="Times New Roman" pitchFamily="18" charset="0"/>
                <a:cs typeface="Times New Roman" pitchFamily="18" charset="0"/>
              </a:rPr>
              <a:t>kênh</a:t>
            </a:r>
            <a:endParaRPr lang="en-US" sz="2000" b="1" dirty="0">
              <a:solidFill>
                <a:srgbClr val="0000FF"/>
              </a:solidFill>
              <a:latin typeface="Times New Roman" pitchFamily="18" charset="0"/>
              <a:cs typeface="Times New Roman" pitchFamily="18" charset="0"/>
            </a:endParaRPr>
          </a:p>
          <a:p>
            <a:pPr lvl="1"/>
            <a:endParaRPr lang="en-US" sz="2200" dirty="0">
              <a:solidFill>
                <a:srgbClr val="0000FF"/>
              </a:solidFill>
              <a:latin typeface="Times New Roman" pitchFamily="18" charset="0"/>
              <a:cs typeface="Times New Roman" pitchFamily="18" charset="0"/>
            </a:endParaRPr>
          </a:p>
        </p:txBody>
      </p:sp>
      <p:sp>
        <p:nvSpPr>
          <p:cNvPr id="2" name="TextBox 1"/>
          <p:cNvSpPr txBox="1"/>
          <p:nvPr/>
        </p:nvSpPr>
        <p:spPr>
          <a:xfrm>
            <a:off x="609600" y="224135"/>
            <a:ext cx="4876800"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4. </a:t>
            </a:r>
            <a:r>
              <a:rPr lang="en-US" sz="2400" dirty="0" err="1">
                <a:solidFill>
                  <a:srgbClr val="FF0000"/>
                </a:solidFill>
                <a:latin typeface="Times New Roman" pitchFamily="18" charset="0"/>
                <a:cs typeface="Times New Roman" pitchFamily="18" charset="0"/>
              </a:rPr>
              <a:t>Cài</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đặt</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các</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tham</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số</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khác</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của</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máy</a:t>
            </a:r>
            <a:endParaRPr lang="vi-VN" sz="2400" dirty="0">
              <a:solidFill>
                <a:srgbClr val="FF0000"/>
              </a:solidFill>
              <a:latin typeface="Times New Roman" pitchFamily="18" charset="0"/>
              <a:cs typeface="Times New Roman" pitchFamily="18" charset="0"/>
            </a:endParaRPr>
          </a:p>
        </p:txBody>
      </p:sp>
      <p:graphicFrame>
        <p:nvGraphicFramePr>
          <p:cNvPr id="9" name="Đối tượng 46"/>
          <p:cNvGraphicFramePr>
            <a:graphicFrameLocks noChangeAspect="1"/>
          </p:cNvGraphicFramePr>
          <p:nvPr>
            <p:extLst>
              <p:ext uri="{D42A27DB-BD31-4B8C-83A1-F6EECF244321}">
                <p14:modId xmlns:p14="http://schemas.microsoft.com/office/powerpoint/2010/main" val="3140884362"/>
              </p:ext>
            </p:extLst>
          </p:nvPr>
        </p:nvGraphicFramePr>
        <p:xfrm>
          <a:off x="173785" y="1344901"/>
          <a:ext cx="3597585" cy="1811550"/>
        </p:xfrm>
        <a:graphic>
          <a:graphicData uri="http://schemas.openxmlformats.org/presentationml/2006/ole">
            <mc:AlternateContent xmlns:mc="http://schemas.openxmlformats.org/markup-compatibility/2006">
              <mc:Choice xmlns:v="urn:schemas-microsoft-com:vml" Requires="v">
                <p:oleObj spid="_x0000_s680990" name="Visio" r:id="rId4" imgW="4642796" imgH="2359594" progId="Visio.Drawing.11">
                  <p:embed/>
                </p:oleObj>
              </mc:Choice>
              <mc:Fallback>
                <p:oleObj name="Visio" r:id="rId4" imgW="4642796" imgH="235959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785" y="1344901"/>
                        <a:ext cx="3597585" cy="1811550"/>
                      </a:xfrm>
                      <a:prstGeom prst="rect">
                        <a:avLst/>
                      </a:prstGeom>
                      <a:noFill/>
                    </p:spPr>
                  </p:pic>
                </p:oleObj>
              </mc:Fallback>
            </mc:AlternateContent>
          </a:graphicData>
        </a:graphic>
      </p:graphicFrame>
      <p:pic>
        <p:nvPicPr>
          <p:cNvPr id="15" name="Picture 14"/>
          <p:cNvPicPr>
            <a:picLocks noChangeAspect="1"/>
          </p:cNvPicPr>
          <p:nvPr/>
        </p:nvPicPr>
        <p:blipFill>
          <a:blip r:embed="rId6"/>
          <a:stretch>
            <a:fillRect/>
          </a:stretch>
        </p:blipFill>
        <p:spPr>
          <a:xfrm>
            <a:off x="4011876" y="1474987"/>
            <a:ext cx="454851" cy="545821"/>
          </a:xfrm>
          <a:prstGeom prst="rect">
            <a:avLst/>
          </a:prstGeom>
        </p:spPr>
      </p:pic>
      <p:pic>
        <p:nvPicPr>
          <p:cNvPr id="16" name="Picture 15"/>
          <p:cNvPicPr>
            <a:picLocks noChangeAspect="1"/>
          </p:cNvPicPr>
          <p:nvPr/>
        </p:nvPicPr>
        <p:blipFill>
          <a:blip r:embed="rId7"/>
          <a:stretch>
            <a:fillRect/>
          </a:stretch>
        </p:blipFill>
        <p:spPr>
          <a:xfrm>
            <a:off x="4572000" y="1447800"/>
            <a:ext cx="462104" cy="573008"/>
          </a:xfrm>
          <a:prstGeom prst="rect">
            <a:avLst/>
          </a:prstGeom>
        </p:spPr>
      </p:pic>
      <p:sp>
        <p:nvSpPr>
          <p:cNvPr id="17" name="Down Arrow 16"/>
          <p:cNvSpPr/>
          <p:nvPr/>
        </p:nvSpPr>
        <p:spPr>
          <a:xfrm rot="16200000">
            <a:off x="4243337" y="2120474"/>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680964" name="Picture 4"/>
          <p:cNvPicPr>
            <a:picLocks noChangeArrowheads="1"/>
          </p:cNvPicPr>
          <p:nvPr/>
        </p:nvPicPr>
        <p:blipFill>
          <a:blip r:embed="rId8" cstate="print">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181600" y="1371600"/>
            <a:ext cx="3429000" cy="180193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680967" name="Picture 7"/>
          <p:cNvPicPr>
            <a:picLocks noChangeArrowheads="1"/>
          </p:cNvPicPr>
          <p:nvPr/>
        </p:nvPicPr>
        <p:blipFill>
          <a:blip r:embed="rId10" cstate="print">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186504" y="4343400"/>
            <a:ext cx="3424096" cy="16764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7"/>
          <a:stretch>
            <a:fillRect/>
          </a:stretch>
        </p:blipFill>
        <p:spPr>
          <a:xfrm>
            <a:off x="6695364" y="3397578"/>
            <a:ext cx="462104" cy="573008"/>
          </a:xfrm>
          <a:prstGeom prst="rect">
            <a:avLst/>
          </a:prstGeom>
        </p:spPr>
      </p:pic>
      <p:sp>
        <p:nvSpPr>
          <p:cNvPr id="22" name="Down Arrow 21"/>
          <p:cNvSpPr/>
          <p:nvPr/>
        </p:nvSpPr>
        <p:spPr>
          <a:xfrm rot="10800000" flipV="1">
            <a:off x="6145950" y="3464532"/>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1052" y="3386205"/>
            <a:ext cx="4803052" cy="2585323"/>
          </a:xfrm>
          <a:prstGeom prst="rect">
            <a:avLst/>
          </a:prstGeom>
        </p:spPr>
        <p:txBody>
          <a:bodyPr wrap="square">
            <a:spAutoFit/>
          </a:bodyPr>
          <a:lstStyle/>
          <a:p>
            <a:r>
              <a:rPr lang="en-AU" dirty="0">
                <a:solidFill>
                  <a:srgbClr val="0000FF"/>
                </a:solidFill>
              </a:rPr>
              <a:t>+ </a:t>
            </a:r>
            <a:r>
              <a:rPr lang="en-AU" dirty="0" err="1">
                <a:solidFill>
                  <a:srgbClr val="0000FF"/>
                </a:solidFill>
              </a:rPr>
              <a:t>Bước</a:t>
            </a:r>
            <a:r>
              <a:rPr lang="en-AU" dirty="0">
                <a:solidFill>
                  <a:srgbClr val="0000FF"/>
                </a:solidFill>
              </a:rPr>
              <a:t> 1: </a:t>
            </a:r>
            <a:r>
              <a:rPr lang="en-AU" dirty="0" err="1">
                <a:solidFill>
                  <a:srgbClr val="0000FF"/>
                </a:solidFill>
              </a:rPr>
              <a:t>Bấm</a:t>
            </a:r>
            <a:r>
              <a:rPr lang="en-AU" dirty="0">
                <a:solidFill>
                  <a:srgbClr val="0000FF"/>
                </a:solidFill>
              </a:rPr>
              <a:t> </a:t>
            </a:r>
            <a:r>
              <a:rPr lang="en-AU" dirty="0" err="1">
                <a:solidFill>
                  <a:srgbClr val="0000FF"/>
                </a:solidFill>
              </a:rPr>
              <a:t>phím</a:t>
            </a:r>
            <a:r>
              <a:rPr lang="en-AU" dirty="0">
                <a:solidFill>
                  <a:srgbClr val="0000FF"/>
                </a:solidFill>
              </a:rPr>
              <a:t> </a:t>
            </a:r>
            <a:r>
              <a:rPr lang="en-AU" dirty="0" err="1">
                <a:solidFill>
                  <a:srgbClr val="0000FF"/>
                </a:solidFill>
              </a:rPr>
              <a:t>tắt</a:t>
            </a:r>
            <a:r>
              <a:rPr lang="en-AU" dirty="0">
                <a:solidFill>
                  <a:srgbClr val="0000FF"/>
                </a:solidFill>
              </a:rPr>
              <a:t> [MENU] </a:t>
            </a:r>
            <a:r>
              <a:rPr lang="en-AU" dirty="0" err="1">
                <a:solidFill>
                  <a:srgbClr val="0000FF"/>
                </a:solidFill>
              </a:rPr>
              <a:t>trên</a:t>
            </a:r>
            <a:r>
              <a:rPr lang="en-AU" dirty="0">
                <a:solidFill>
                  <a:srgbClr val="0000FF"/>
                </a:solidFill>
              </a:rPr>
              <a:t> </a:t>
            </a:r>
            <a:r>
              <a:rPr lang="en-AU" dirty="0" err="1">
                <a:solidFill>
                  <a:srgbClr val="0000FF"/>
                </a:solidFill>
              </a:rPr>
              <a:t>bàn</a:t>
            </a:r>
            <a:r>
              <a:rPr lang="en-AU" dirty="0">
                <a:solidFill>
                  <a:srgbClr val="0000FF"/>
                </a:solidFill>
              </a:rPr>
              <a:t> </a:t>
            </a:r>
            <a:r>
              <a:rPr lang="en-AU" dirty="0" err="1">
                <a:solidFill>
                  <a:srgbClr val="0000FF"/>
                </a:solidFill>
              </a:rPr>
              <a:t>phím</a:t>
            </a:r>
            <a:r>
              <a:rPr lang="en-AU" dirty="0">
                <a:solidFill>
                  <a:srgbClr val="0000FF"/>
                </a:solidFill>
              </a:rPr>
              <a:t> (</a:t>
            </a:r>
            <a:r>
              <a:rPr lang="en-AU" dirty="0" err="1">
                <a:solidFill>
                  <a:srgbClr val="0000FF"/>
                </a:solidFill>
              </a:rPr>
              <a:t>phím</a:t>
            </a:r>
            <a:r>
              <a:rPr lang="en-AU" dirty="0">
                <a:solidFill>
                  <a:srgbClr val="0000FF"/>
                </a:solidFill>
              </a:rPr>
              <a:t> </a:t>
            </a:r>
            <a:r>
              <a:rPr lang="en-AU" dirty="0" err="1">
                <a:solidFill>
                  <a:srgbClr val="0000FF"/>
                </a:solidFill>
              </a:rPr>
              <a:t>số</a:t>
            </a:r>
            <a:r>
              <a:rPr lang="en-AU" dirty="0">
                <a:solidFill>
                  <a:srgbClr val="0000FF"/>
                </a:solidFill>
              </a:rPr>
              <a:t> 1);</a:t>
            </a:r>
            <a:endParaRPr lang="vi-VN" dirty="0">
              <a:solidFill>
                <a:srgbClr val="0000FF"/>
              </a:solidFill>
            </a:endParaRPr>
          </a:p>
          <a:p>
            <a:r>
              <a:rPr lang="en-AU" dirty="0">
                <a:solidFill>
                  <a:srgbClr val="0000FF"/>
                </a:solidFill>
              </a:rPr>
              <a:t>+ </a:t>
            </a:r>
            <a:r>
              <a:rPr lang="en-AU" dirty="0" err="1">
                <a:solidFill>
                  <a:srgbClr val="0000FF"/>
                </a:solidFill>
              </a:rPr>
              <a:t>Bước</a:t>
            </a:r>
            <a:r>
              <a:rPr lang="en-AU" dirty="0">
                <a:solidFill>
                  <a:srgbClr val="0000FF"/>
                </a:solidFill>
              </a:rPr>
              <a:t> 2: </a:t>
            </a:r>
            <a:r>
              <a:rPr lang="en-AU" dirty="0" err="1">
                <a:solidFill>
                  <a:srgbClr val="0000FF"/>
                </a:solidFill>
              </a:rPr>
              <a:t>Bấm</a:t>
            </a:r>
            <a:r>
              <a:rPr lang="en-AU" dirty="0">
                <a:solidFill>
                  <a:srgbClr val="0000FF"/>
                </a:solidFill>
              </a:rPr>
              <a:t> </a:t>
            </a:r>
            <a:r>
              <a:rPr lang="en-AU" dirty="0" err="1">
                <a:solidFill>
                  <a:srgbClr val="0000FF"/>
                </a:solidFill>
              </a:rPr>
              <a:t>phím</a:t>
            </a:r>
            <a:r>
              <a:rPr lang="en-AU" dirty="0">
                <a:solidFill>
                  <a:srgbClr val="0000FF"/>
                </a:solidFill>
              </a:rPr>
              <a:t> [ENT] </a:t>
            </a:r>
            <a:r>
              <a:rPr lang="en-AU" dirty="0" err="1">
                <a:solidFill>
                  <a:srgbClr val="0000FF"/>
                </a:solidFill>
              </a:rPr>
              <a:t>để</a:t>
            </a:r>
            <a:r>
              <a:rPr lang="en-AU" dirty="0">
                <a:solidFill>
                  <a:srgbClr val="0000FF"/>
                </a:solidFill>
              </a:rPr>
              <a:t> </a:t>
            </a:r>
            <a:r>
              <a:rPr lang="en-AU" dirty="0" err="1">
                <a:solidFill>
                  <a:srgbClr val="0000FF"/>
                </a:solidFill>
              </a:rPr>
              <a:t>lựa</a:t>
            </a:r>
            <a:r>
              <a:rPr lang="en-AU" dirty="0">
                <a:solidFill>
                  <a:srgbClr val="0000FF"/>
                </a:solidFill>
              </a:rPr>
              <a:t> </a:t>
            </a:r>
            <a:r>
              <a:rPr lang="en-AU" dirty="0" err="1">
                <a:solidFill>
                  <a:srgbClr val="0000FF"/>
                </a:solidFill>
              </a:rPr>
              <a:t>chọn</a:t>
            </a:r>
            <a:r>
              <a:rPr lang="en-AU" dirty="0">
                <a:solidFill>
                  <a:srgbClr val="0000FF"/>
                </a:solidFill>
              </a:rPr>
              <a:t> </a:t>
            </a:r>
            <a:r>
              <a:rPr lang="en-AU" dirty="0" err="1">
                <a:solidFill>
                  <a:srgbClr val="0000FF"/>
                </a:solidFill>
              </a:rPr>
              <a:t>thay</a:t>
            </a:r>
            <a:r>
              <a:rPr lang="en-AU" dirty="0">
                <a:solidFill>
                  <a:srgbClr val="0000FF"/>
                </a:solidFill>
              </a:rPr>
              <a:t> </a:t>
            </a:r>
            <a:r>
              <a:rPr lang="en-AU" dirty="0" err="1">
                <a:solidFill>
                  <a:srgbClr val="0000FF"/>
                </a:solidFill>
              </a:rPr>
              <a:t>đổi</a:t>
            </a:r>
            <a:r>
              <a:rPr lang="en-AU" dirty="0">
                <a:solidFill>
                  <a:srgbClr val="0000FF"/>
                </a:solidFill>
              </a:rPr>
              <a:t>;</a:t>
            </a:r>
            <a:endParaRPr lang="vi-VN" dirty="0">
              <a:solidFill>
                <a:srgbClr val="0000FF"/>
              </a:solidFill>
            </a:endParaRPr>
          </a:p>
          <a:p>
            <a:r>
              <a:rPr lang="en-AU" dirty="0">
                <a:solidFill>
                  <a:srgbClr val="0000FF"/>
                </a:solidFill>
              </a:rPr>
              <a:t>+ </a:t>
            </a:r>
            <a:r>
              <a:rPr lang="en-AU" dirty="0" err="1">
                <a:solidFill>
                  <a:srgbClr val="0000FF"/>
                </a:solidFill>
              </a:rPr>
              <a:t>Bước</a:t>
            </a:r>
            <a:r>
              <a:rPr lang="en-AU" dirty="0">
                <a:solidFill>
                  <a:srgbClr val="0000FF"/>
                </a:solidFill>
              </a:rPr>
              <a:t> 3: </a:t>
            </a:r>
            <a:r>
              <a:rPr lang="en-AU" dirty="0" err="1">
                <a:solidFill>
                  <a:srgbClr val="0000FF"/>
                </a:solidFill>
              </a:rPr>
              <a:t>Bấm</a:t>
            </a:r>
            <a:r>
              <a:rPr lang="en-AU" dirty="0">
                <a:solidFill>
                  <a:srgbClr val="0000FF"/>
                </a:solidFill>
              </a:rPr>
              <a:t> </a:t>
            </a:r>
            <a:r>
              <a:rPr lang="en-AU" dirty="0" err="1">
                <a:solidFill>
                  <a:srgbClr val="0000FF"/>
                </a:solidFill>
              </a:rPr>
              <a:t>phím</a:t>
            </a:r>
            <a:r>
              <a:rPr lang="en-AU" dirty="0">
                <a:solidFill>
                  <a:srgbClr val="0000FF"/>
                </a:solidFill>
              </a:rPr>
              <a:t> [►]/[◄] </a:t>
            </a:r>
            <a:r>
              <a:rPr lang="en-AU" dirty="0" err="1">
                <a:solidFill>
                  <a:srgbClr val="0000FF"/>
                </a:solidFill>
              </a:rPr>
              <a:t>để</a:t>
            </a:r>
            <a:r>
              <a:rPr lang="en-AU" dirty="0">
                <a:solidFill>
                  <a:srgbClr val="0000FF"/>
                </a:solidFill>
              </a:rPr>
              <a:t> di </a:t>
            </a:r>
            <a:r>
              <a:rPr lang="en-AU" dirty="0" err="1">
                <a:solidFill>
                  <a:srgbClr val="0000FF"/>
                </a:solidFill>
              </a:rPr>
              <a:t>chuyển</a:t>
            </a:r>
            <a:r>
              <a:rPr lang="en-AU" dirty="0">
                <a:solidFill>
                  <a:srgbClr val="0000FF"/>
                </a:solidFill>
              </a:rPr>
              <a:t> </a:t>
            </a:r>
            <a:r>
              <a:rPr lang="en-AU" dirty="0" err="1">
                <a:solidFill>
                  <a:srgbClr val="0000FF"/>
                </a:solidFill>
              </a:rPr>
              <a:t>đến</a:t>
            </a:r>
            <a:r>
              <a:rPr lang="en-AU" dirty="0">
                <a:solidFill>
                  <a:srgbClr val="0000FF"/>
                </a:solidFill>
              </a:rPr>
              <a:t> </a:t>
            </a:r>
            <a:r>
              <a:rPr lang="en-AU" dirty="0" err="1">
                <a:solidFill>
                  <a:srgbClr val="0000FF"/>
                </a:solidFill>
              </a:rPr>
              <a:t>màn</a:t>
            </a:r>
            <a:r>
              <a:rPr lang="en-AU" dirty="0">
                <a:solidFill>
                  <a:srgbClr val="0000FF"/>
                </a:solidFill>
              </a:rPr>
              <a:t> </a:t>
            </a:r>
            <a:r>
              <a:rPr lang="en-AU" dirty="0" err="1">
                <a:solidFill>
                  <a:srgbClr val="0000FF"/>
                </a:solidFill>
              </a:rPr>
              <a:t>hình</a:t>
            </a:r>
            <a:r>
              <a:rPr lang="en-AU" dirty="0">
                <a:solidFill>
                  <a:srgbClr val="0000FF"/>
                </a:solidFill>
              </a:rPr>
              <a:t> “Sao </a:t>
            </a:r>
            <a:r>
              <a:rPr lang="en-AU" dirty="0" err="1">
                <a:solidFill>
                  <a:srgbClr val="0000FF"/>
                </a:solidFill>
              </a:rPr>
              <a:t>chep</a:t>
            </a:r>
            <a:r>
              <a:rPr lang="en-AU" dirty="0">
                <a:solidFill>
                  <a:srgbClr val="0000FF"/>
                </a:solidFill>
              </a:rPr>
              <a:t> </a:t>
            </a:r>
            <a:r>
              <a:rPr lang="en-AU" dirty="0" err="1">
                <a:solidFill>
                  <a:srgbClr val="0000FF"/>
                </a:solidFill>
              </a:rPr>
              <a:t>kenh</a:t>
            </a:r>
            <a:r>
              <a:rPr lang="en-AU" dirty="0">
                <a:solidFill>
                  <a:srgbClr val="0000FF"/>
                </a:solidFill>
              </a:rPr>
              <a:t>”; </a:t>
            </a:r>
          </a:p>
          <a:p>
            <a:r>
              <a:rPr lang="en-AU" dirty="0">
                <a:solidFill>
                  <a:srgbClr val="0000FF"/>
                </a:solidFill>
              </a:rPr>
              <a:t>+ </a:t>
            </a:r>
            <a:r>
              <a:rPr lang="en-AU" dirty="0" err="1">
                <a:solidFill>
                  <a:srgbClr val="0000FF"/>
                </a:solidFill>
              </a:rPr>
              <a:t>Bước</a:t>
            </a:r>
            <a:r>
              <a:rPr lang="en-AU" dirty="0">
                <a:solidFill>
                  <a:srgbClr val="0000FF"/>
                </a:solidFill>
              </a:rPr>
              <a:t> 4: </a:t>
            </a:r>
            <a:r>
              <a:rPr lang="en-AU" dirty="0" err="1">
                <a:solidFill>
                  <a:srgbClr val="0000FF"/>
                </a:solidFill>
              </a:rPr>
              <a:t>Bấm</a:t>
            </a:r>
            <a:r>
              <a:rPr lang="en-AU" dirty="0">
                <a:solidFill>
                  <a:srgbClr val="0000FF"/>
                </a:solidFill>
              </a:rPr>
              <a:t> </a:t>
            </a:r>
            <a:r>
              <a:rPr lang="en-AU" dirty="0" err="1">
                <a:solidFill>
                  <a:srgbClr val="0000FF"/>
                </a:solidFill>
              </a:rPr>
              <a:t>phím</a:t>
            </a:r>
            <a:r>
              <a:rPr lang="en-AU" dirty="0">
                <a:solidFill>
                  <a:srgbClr val="0000FF"/>
                </a:solidFill>
              </a:rPr>
              <a:t> [ENT] </a:t>
            </a:r>
            <a:r>
              <a:rPr lang="en-AU" dirty="0" err="1">
                <a:solidFill>
                  <a:srgbClr val="0000FF"/>
                </a:solidFill>
              </a:rPr>
              <a:t>để</a:t>
            </a:r>
            <a:r>
              <a:rPr lang="en-AU" dirty="0">
                <a:solidFill>
                  <a:srgbClr val="0000FF"/>
                </a:solidFill>
              </a:rPr>
              <a:t> </a:t>
            </a:r>
            <a:r>
              <a:rPr lang="en-AU" dirty="0" err="1">
                <a:solidFill>
                  <a:srgbClr val="0000FF"/>
                </a:solidFill>
              </a:rPr>
              <a:t>mở</a:t>
            </a:r>
            <a:r>
              <a:rPr lang="en-AU" dirty="0">
                <a:solidFill>
                  <a:srgbClr val="0000FF"/>
                </a:solidFill>
              </a:rPr>
              <a:t> </a:t>
            </a:r>
            <a:r>
              <a:rPr lang="en-AU" dirty="0" err="1">
                <a:solidFill>
                  <a:srgbClr val="0000FF"/>
                </a:solidFill>
              </a:rPr>
              <a:t>màn</a:t>
            </a:r>
            <a:r>
              <a:rPr lang="en-AU" dirty="0">
                <a:solidFill>
                  <a:srgbClr val="0000FF"/>
                </a:solidFill>
              </a:rPr>
              <a:t> </a:t>
            </a:r>
            <a:r>
              <a:rPr lang="en-AU" dirty="0" err="1">
                <a:solidFill>
                  <a:srgbClr val="0000FF"/>
                </a:solidFill>
              </a:rPr>
              <a:t>hình</a:t>
            </a:r>
            <a:r>
              <a:rPr lang="en-AU" dirty="0">
                <a:solidFill>
                  <a:srgbClr val="0000FF"/>
                </a:solidFill>
              </a:rPr>
              <a:t> </a:t>
            </a:r>
            <a:r>
              <a:rPr lang="en-AU" dirty="0" err="1">
                <a:solidFill>
                  <a:srgbClr val="0000FF"/>
                </a:solidFill>
              </a:rPr>
              <a:t>sao</a:t>
            </a:r>
            <a:r>
              <a:rPr lang="en-AU" dirty="0">
                <a:solidFill>
                  <a:srgbClr val="0000FF"/>
                </a:solidFill>
              </a:rPr>
              <a:t> </a:t>
            </a:r>
            <a:r>
              <a:rPr lang="en-AU" dirty="0" err="1">
                <a:solidFill>
                  <a:srgbClr val="0000FF"/>
                </a:solidFill>
              </a:rPr>
              <a:t>chép</a:t>
            </a:r>
            <a:r>
              <a:rPr lang="en-AU" dirty="0">
                <a:solidFill>
                  <a:srgbClr val="0000FF"/>
                </a:solidFill>
              </a:rPr>
              <a:t> </a:t>
            </a:r>
            <a:r>
              <a:rPr lang="en-AU" dirty="0" err="1">
                <a:solidFill>
                  <a:srgbClr val="0000FF"/>
                </a:solidFill>
              </a:rPr>
              <a:t>kênh</a:t>
            </a:r>
            <a:r>
              <a:rPr lang="en-AU" dirty="0">
                <a:solidFill>
                  <a:srgbClr val="0000FF"/>
                </a:solidFill>
              </a:rPr>
              <a:t>, </a:t>
            </a:r>
            <a:r>
              <a:rPr lang="en-AU" dirty="0" err="1">
                <a:solidFill>
                  <a:srgbClr val="0000FF"/>
                </a:solidFill>
              </a:rPr>
              <a:t>trong</a:t>
            </a:r>
            <a:r>
              <a:rPr lang="en-AU" dirty="0">
                <a:solidFill>
                  <a:srgbClr val="0000FF"/>
                </a:solidFill>
              </a:rPr>
              <a:t> </a:t>
            </a:r>
            <a:r>
              <a:rPr lang="en-AU" dirty="0" err="1">
                <a:solidFill>
                  <a:srgbClr val="0000FF"/>
                </a:solidFill>
              </a:rPr>
              <a:t>màn</a:t>
            </a:r>
            <a:r>
              <a:rPr lang="en-AU" dirty="0">
                <a:solidFill>
                  <a:srgbClr val="0000FF"/>
                </a:solidFill>
              </a:rPr>
              <a:t> </a:t>
            </a:r>
            <a:r>
              <a:rPr lang="en-AU" dirty="0" err="1">
                <a:solidFill>
                  <a:srgbClr val="0000FF"/>
                </a:solidFill>
              </a:rPr>
              <a:t>hình</a:t>
            </a:r>
            <a:r>
              <a:rPr lang="en-AU" dirty="0">
                <a:solidFill>
                  <a:srgbClr val="0000FF"/>
                </a:solidFill>
              </a:rPr>
              <a:t> </a:t>
            </a:r>
            <a:r>
              <a:rPr lang="en-AU" dirty="0" err="1">
                <a:solidFill>
                  <a:srgbClr val="0000FF"/>
                </a:solidFill>
              </a:rPr>
              <a:t>sao</a:t>
            </a:r>
            <a:r>
              <a:rPr lang="en-AU" dirty="0">
                <a:solidFill>
                  <a:srgbClr val="0000FF"/>
                </a:solidFill>
              </a:rPr>
              <a:t> </a:t>
            </a:r>
            <a:r>
              <a:rPr lang="en-AU" dirty="0" err="1">
                <a:solidFill>
                  <a:srgbClr val="0000FF"/>
                </a:solidFill>
              </a:rPr>
              <a:t>chép</a:t>
            </a:r>
            <a:r>
              <a:rPr lang="en-AU" dirty="0">
                <a:solidFill>
                  <a:srgbClr val="0000FF"/>
                </a:solidFill>
              </a:rPr>
              <a:t> </a:t>
            </a:r>
            <a:r>
              <a:rPr lang="en-AU" dirty="0" err="1">
                <a:solidFill>
                  <a:srgbClr val="0000FF"/>
                </a:solidFill>
              </a:rPr>
              <a:t>kênh</a:t>
            </a:r>
            <a:r>
              <a:rPr lang="en-AU" dirty="0">
                <a:solidFill>
                  <a:srgbClr val="0000FF"/>
                </a:solidFill>
              </a:rPr>
              <a:t> </a:t>
            </a:r>
            <a:r>
              <a:rPr lang="en-AU" dirty="0" err="1">
                <a:solidFill>
                  <a:srgbClr val="0000FF"/>
                </a:solidFill>
              </a:rPr>
              <a:t>xuất</a:t>
            </a:r>
            <a:r>
              <a:rPr lang="en-AU" dirty="0">
                <a:solidFill>
                  <a:srgbClr val="0000FF"/>
                </a:solidFill>
              </a:rPr>
              <a:t> </a:t>
            </a:r>
            <a:r>
              <a:rPr lang="en-AU" dirty="0" err="1">
                <a:solidFill>
                  <a:srgbClr val="0000FF"/>
                </a:solidFill>
              </a:rPr>
              <a:t>hiện</a:t>
            </a:r>
            <a:r>
              <a:rPr lang="en-AU" dirty="0">
                <a:solidFill>
                  <a:srgbClr val="0000FF"/>
                </a:solidFill>
              </a:rPr>
              <a:t> </a:t>
            </a:r>
            <a:r>
              <a:rPr lang="en-AU" dirty="0" err="1">
                <a:solidFill>
                  <a:srgbClr val="0000FF"/>
                </a:solidFill>
              </a:rPr>
              <a:t>giá</a:t>
            </a:r>
            <a:r>
              <a:rPr lang="en-AU" dirty="0">
                <a:solidFill>
                  <a:srgbClr val="0000FF"/>
                </a:solidFill>
              </a:rPr>
              <a:t> </a:t>
            </a:r>
            <a:r>
              <a:rPr lang="en-AU" dirty="0" err="1">
                <a:solidFill>
                  <a:srgbClr val="0000FF"/>
                </a:solidFill>
              </a:rPr>
              <a:t>trị</a:t>
            </a:r>
            <a:r>
              <a:rPr lang="en-AU" dirty="0">
                <a:solidFill>
                  <a:srgbClr val="0000FF"/>
                </a:solidFill>
              </a:rPr>
              <a:t> </a:t>
            </a:r>
            <a:r>
              <a:rPr lang="en-AU" dirty="0" err="1">
                <a:solidFill>
                  <a:srgbClr val="0000FF"/>
                </a:solidFill>
              </a:rPr>
              <a:t>kênh</a:t>
            </a:r>
            <a:r>
              <a:rPr lang="en-AU" dirty="0">
                <a:solidFill>
                  <a:srgbClr val="0000FF"/>
                </a:solidFill>
              </a:rPr>
              <a:t> </a:t>
            </a:r>
            <a:r>
              <a:rPr lang="en-AU" dirty="0" err="1">
                <a:solidFill>
                  <a:srgbClr val="0000FF"/>
                </a:solidFill>
              </a:rPr>
              <a:t>nguồn</a:t>
            </a:r>
            <a:r>
              <a:rPr lang="en-AU" dirty="0">
                <a:solidFill>
                  <a:srgbClr val="0000FF"/>
                </a:solidFill>
              </a:rPr>
              <a:t> </a:t>
            </a:r>
            <a:r>
              <a:rPr lang="en-AU" dirty="0" err="1">
                <a:solidFill>
                  <a:srgbClr val="0000FF"/>
                </a:solidFill>
              </a:rPr>
              <a:t>từ</a:t>
            </a:r>
            <a:r>
              <a:rPr lang="en-AU" dirty="0">
                <a:solidFill>
                  <a:srgbClr val="0000FF"/>
                </a:solidFill>
              </a:rPr>
              <a:t> 0 </a:t>
            </a:r>
            <a:r>
              <a:rPr lang="en-AU" dirty="0" err="1">
                <a:solidFill>
                  <a:srgbClr val="0000FF"/>
                </a:solidFill>
              </a:rPr>
              <a:t>đến</a:t>
            </a:r>
            <a:r>
              <a:rPr lang="en-AU" dirty="0">
                <a:solidFill>
                  <a:srgbClr val="0000FF"/>
                </a:solidFill>
              </a:rPr>
              <a:t> 99 </a:t>
            </a:r>
            <a:r>
              <a:rPr lang="en-AU" dirty="0" err="1">
                <a:solidFill>
                  <a:srgbClr val="0000FF"/>
                </a:solidFill>
              </a:rPr>
              <a:t>và</a:t>
            </a:r>
            <a:r>
              <a:rPr lang="en-AU" dirty="0">
                <a:solidFill>
                  <a:srgbClr val="0000FF"/>
                </a:solidFill>
              </a:rPr>
              <a:t> </a:t>
            </a:r>
            <a:r>
              <a:rPr lang="en-AU" dirty="0" err="1">
                <a:solidFill>
                  <a:srgbClr val="0000FF"/>
                </a:solidFill>
              </a:rPr>
              <a:t>kênh</a:t>
            </a:r>
            <a:r>
              <a:rPr lang="en-AU" dirty="0">
                <a:solidFill>
                  <a:srgbClr val="0000FF"/>
                </a:solidFill>
              </a:rPr>
              <a:t> </a:t>
            </a:r>
            <a:r>
              <a:rPr lang="en-AU" dirty="0" err="1">
                <a:solidFill>
                  <a:srgbClr val="0000FF"/>
                </a:solidFill>
              </a:rPr>
              <a:t>đích</a:t>
            </a:r>
            <a:r>
              <a:rPr lang="en-AU" dirty="0">
                <a:solidFill>
                  <a:srgbClr val="0000FF"/>
                </a:solidFill>
              </a:rPr>
              <a:t> </a:t>
            </a:r>
            <a:r>
              <a:rPr lang="en-AU" dirty="0" err="1">
                <a:solidFill>
                  <a:srgbClr val="0000FF"/>
                </a:solidFill>
              </a:rPr>
              <a:t>từ</a:t>
            </a:r>
            <a:r>
              <a:rPr lang="en-AU" dirty="0">
                <a:solidFill>
                  <a:srgbClr val="0000FF"/>
                </a:solidFill>
              </a:rPr>
              <a:t> 0 </a:t>
            </a:r>
            <a:r>
              <a:rPr lang="en-AU" dirty="0" err="1">
                <a:solidFill>
                  <a:srgbClr val="0000FF"/>
                </a:solidFill>
              </a:rPr>
              <a:t>đến</a:t>
            </a:r>
            <a:r>
              <a:rPr lang="en-AU" dirty="0">
                <a:solidFill>
                  <a:srgbClr val="0000FF"/>
                </a:solidFill>
              </a:rPr>
              <a:t> 9.</a:t>
            </a:r>
            <a:endParaRPr lang="vi-VN" dirty="0">
              <a:solidFill>
                <a:srgbClr val="0000FF"/>
              </a:solidFill>
            </a:endParaRPr>
          </a:p>
        </p:txBody>
      </p:sp>
    </p:spTree>
    <p:extLst>
      <p:ext uri="{BB962C8B-B14F-4D97-AF65-F5344CB8AC3E}">
        <p14:creationId xmlns:p14="http://schemas.microsoft.com/office/powerpoint/2010/main" val="2794558548"/>
      </p:ext>
    </p:extLst>
  </p:cSld>
  <p:clrMapOvr>
    <a:masterClrMapping/>
  </p:clrMapOvr>
  <p:transition spd="slow" advClick="0">
    <p:fade/>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33</a:t>
            </a:fld>
            <a:endParaRPr lang="en-US"/>
          </a:p>
        </p:txBody>
      </p:sp>
      <p:sp>
        <p:nvSpPr>
          <p:cNvPr id="24" name="Content Placeholder 2"/>
          <p:cNvSpPr txBox="1">
            <a:spLocks/>
          </p:cNvSpPr>
          <p:nvPr/>
        </p:nvSpPr>
        <p:spPr>
          <a:xfrm>
            <a:off x="307681" y="291152"/>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dirty="0">
                <a:solidFill>
                  <a:srgbClr val="0000FF"/>
                </a:solidFill>
                <a:latin typeface="Times New Roman" pitchFamily="18" charset="0"/>
                <a:cs typeface="Times New Roman" pitchFamily="18" charset="0"/>
              </a:rPr>
              <a:t>c) </a:t>
            </a:r>
            <a:r>
              <a:rPr lang="en-US" sz="2400" b="1" dirty="0" err="1">
                <a:solidFill>
                  <a:srgbClr val="0000FF"/>
                </a:solidFill>
                <a:latin typeface="Times New Roman" pitchFamily="18" charset="0"/>
                <a:cs typeface="Times New Roman" pitchFamily="18" charset="0"/>
              </a:rPr>
              <a:t>Cấu</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hình</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tham</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số</a:t>
            </a:r>
            <a:r>
              <a:rPr lang="en-US" sz="2400" b="1" dirty="0">
                <a:solidFill>
                  <a:srgbClr val="0000FF"/>
                </a:solidFill>
                <a:latin typeface="Times New Roman" pitchFamily="18" charset="0"/>
                <a:cs typeface="Times New Roman" pitchFamily="18" charset="0"/>
              </a:rPr>
              <a:t> </a:t>
            </a:r>
            <a:r>
              <a:rPr lang="en-US" sz="2400" b="1" dirty="0" err="1">
                <a:solidFill>
                  <a:srgbClr val="0000FF"/>
                </a:solidFill>
                <a:latin typeface="Times New Roman" pitchFamily="18" charset="0"/>
                <a:cs typeface="Times New Roman" pitchFamily="18" charset="0"/>
              </a:rPr>
              <a:t>chung</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Ngày</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giờ</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Số</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của</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tôi</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Số</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gọi</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đi</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Chế</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độ</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đèn</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nền</a:t>
            </a:r>
            <a:r>
              <a:rPr lang="en-US" sz="2400" dirty="0">
                <a:solidFill>
                  <a:srgbClr val="0000FF"/>
                </a:solidFill>
                <a:latin typeface="Times New Roman" pitchFamily="18" charset="0"/>
                <a:cs typeface="Times New Roman" pitchFamily="18" charset="0"/>
              </a:rPr>
              <a:t>, VOX, </a:t>
            </a:r>
            <a:r>
              <a:rPr lang="en-US" sz="2400" dirty="0" err="1">
                <a:solidFill>
                  <a:srgbClr val="0000FF"/>
                </a:solidFill>
                <a:latin typeface="Times New Roman" pitchFamily="18" charset="0"/>
                <a:cs typeface="Times New Roman" pitchFamily="18" charset="0"/>
              </a:rPr>
              <a:t>độ</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nhạy</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mic</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cho</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chế</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độ</a:t>
            </a:r>
            <a:r>
              <a:rPr lang="en-US" sz="2400" dirty="0">
                <a:solidFill>
                  <a:srgbClr val="0000FF"/>
                </a:solidFill>
                <a:latin typeface="Times New Roman" pitchFamily="18" charset="0"/>
                <a:cs typeface="Times New Roman" pitchFamily="18" charset="0"/>
              </a:rPr>
              <a:t> VOX</a:t>
            </a:r>
          </a:p>
        </p:txBody>
      </p:sp>
      <p:graphicFrame>
        <p:nvGraphicFramePr>
          <p:cNvPr id="25" name="Đối tượng 54"/>
          <p:cNvGraphicFramePr>
            <a:graphicFrameLocks noChangeAspect="1"/>
          </p:cNvGraphicFramePr>
          <p:nvPr>
            <p:extLst>
              <p:ext uri="{D42A27DB-BD31-4B8C-83A1-F6EECF244321}">
                <p14:modId xmlns:p14="http://schemas.microsoft.com/office/powerpoint/2010/main" val="105931678"/>
              </p:ext>
            </p:extLst>
          </p:nvPr>
        </p:nvGraphicFramePr>
        <p:xfrm>
          <a:off x="5334794" y="4754737"/>
          <a:ext cx="3619520" cy="1812891"/>
        </p:xfrm>
        <a:graphic>
          <a:graphicData uri="http://schemas.openxmlformats.org/presentationml/2006/ole">
            <mc:AlternateContent xmlns:mc="http://schemas.openxmlformats.org/markup-compatibility/2006">
              <mc:Choice xmlns:v="urn:schemas-microsoft-com:vml" Requires="v">
                <p:oleObj spid="_x0000_s668774" name="Visio" r:id="rId4" imgW="4735749" imgH="2385204" progId="Visio.Drawing.11">
                  <p:embed/>
                </p:oleObj>
              </mc:Choice>
              <mc:Fallback>
                <p:oleObj name="Visio" r:id="rId4" imgW="4735749" imgH="238520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794" y="4754737"/>
                        <a:ext cx="3619520" cy="1812891"/>
                      </a:xfrm>
                      <a:prstGeom prst="rect">
                        <a:avLst/>
                      </a:prstGeom>
                      <a:noFill/>
                    </p:spPr>
                  </p:pic>
                </p:oleObj>
              </mc:Fallback>
            </mc:AlternateContent>
          </a:graphicData>
        </a:graphic>
      </p:graphicFrame>
      <p:graphicFrame>
        <p:nvGraphicFramePr>
          <p:cNvPr id="26" name="Đối tượng 59"/>
          <p:cNvGraphicFramePr>
            <a:graphicFrameLocks noChangeAspect="1"/>
          </p:cNvGraphicFramePr>
          <p:nvPr>
            <p:extLst>
              <p:ext uri="{D42A27DB-BD31-4B8C-83A1-F6EECF244321}">
                <p14:modId xmlns:p14="http://schemas.microsoft.com/office/powerpoint/2010/main" val="3493930184"/>
              </p:ext>
            </p:extLst>
          </p:nvPr>
        </p:nvGraphicFramePr>
        <p:xfrm>
          <a:off x="0" y="4701191"/>
          <a:ext cx="3597588" cy="1816146"/>
        </p:xfrm>
        <a:graphic>
          <a:graphicData uri="http://schemas.openxmlformats.org/presentationml/2006/ole">
            <mc:AlternateContent xmlns:mc="http://schemas.openxmlformats.org/markup-compatibility/2006">
              <mc:Choice xmlns:v="urn:schemas-microsoft-com:vml" Requires="v">
                <p:oleObj spid="_x0000_s668775" name="Visio" r:id="rId6" imgW="4674681" imgH="2370647" progId="Visio.Drawing.11">
                  <p:embed/>
                </p:oleObj>
              </mc:Choice>
              <mc:Fallback>
                <p:oleObj name="Visio" r:id="rId6" imgW="4674681" imgH="2370647"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701191"/>
                        <a:ext cx="3597588" cy="1816146"/>
                      </a:xfrm>
                      <a:prstGeom prst="rect">
                        <a:avLst/>
                      </a:prstGeom>
                      <a:noFill/>
                    </p:spPr>
                  </p:pic>
                </p:oleObj>
              </mc:Fallback>
            </mc:AlternateContent>
          </a:graphicData>
        </a:graphic>
      </p:graphicFrame>
      <p:graphicFrame>
        <p:nvGraphicFramePr>
          <p:cNvPr id="27" name="Đối tượng 50"/>
          <p:cNvGraphicFramePr>
            <a:graphicFrameLocks noChangeAspect="1"/>
          </p:cNvGraphicFramePr>
          <p:nvPr>
            <p:extLst>
              <p:ext uri="{D42A27DB-BD31-4B8C-83A1-F6EECF244321}">
                <p14:modId xmlns:p14="http://schemas.microsoft.com/office/powerpoint/2010/main" val="6220749"/>
              </p:ext>
            </p:extLst>
          </p:nvPr>
        </p:nvGraphicFramePr>
        <p:xfrm>
          <a:off x="54690" y="1720080"/>
          <a:ext cx="3534855" cy="1785043"/>
        </p:xfrm>
        <a:graphic>
          <a:graphicData uri="http://schemas.openxmlformats.org/presentationml/2006/ole">
            <mc:AlternateContent xmlns:mc="http://schemas.openxmlformats.org/markup-compatibility/2006">
              <mc:Choice xmlns:v="urn:schemas-microsoft-com:vml" Requires="v">
                <p:oleObj spid="_x0000_s668776" name="Visio" r:id="rId8" imgW="4642796" imgH="2359594" progId="Visio.Drawing.11">
                  <p:embed/>
                </p:oleObj>
              </mc:Choice>
              <mc:Fallback>
                <p:oleObj name="Visio" r:id="rId8" imgW="4642796" imgH="2359594"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690" y="1720080"/>
                        <a:ext cx="3534855" cy="1785043"/>
                      </a:xfrm>
                      <a:prstGeom prst="rect">
                        <a:avLst/>
                      </a:prstGeom>
                      <a:noFill/>
                    </p:spPr>
                  </p:pic>
                </p:oleObj>
              </mc:Fallback>
            </mc:AlternateContent>
          </a:graphicData>
        </a:graphic>
      </p:graphicFrame>
      <p:pic>
        <p:nvPicPr>
          <p:cNvPr id="28" name="Picture 27"/>
          <p:cNvPicPr>
            <a:picLocks noChangeAspect="1"/>
          </p:cNvPicPr>
          <p:nvPr/>
        </p:nvPicPr>
        <p:blipFill>
          <a:blip r:embed="rId10"/>
          <a:stretch>
            <a:fillRect/>
          </a:stretch>
        </p:blipFill>
        <p:spPr>
          <a:xfrm>
            <a:off x="3816659" y="1715714"/>
            <a:ext cx="457247" cy="551041"/>
          </a:xfrm>
          <a:prstGeom prst="rect">
            <a:avLst/>
          </a:prstGeom>
        </p:spPr>
      </p:pic>
      <p:pic>
        <p:nvPicPr>
          <p:cNvPr id="29" name="Picture 28"/>
          <p:cNvPicPr>
            <a:picLocks noChangeAspect="1"/>
          </p:cNvPicPr>
          <p:nvPr/>
        </p:nvPicPr>
        <p:blipFill>
          <a:blip r:embed="rId11"/>
          <a:stretch>
            <a:fillRect/>
          </a:stretch>
        </p:blipFill>
        <p:spPr>
          <a:xfrm>
            <a:off x="4588820" y="1715714"/>
            <a:ext cx="462104" cy="573008"/>
          </a:xfrm>
          <a:prstGeom prst="rect">
            <a:avLst/>
          </a:prstGeom>
        </p:spPr>
      </p:pic>
      <p:pic>
        <p:nvPicPr>
          <p:cNvPr id="30" name="Picture 29"/>
          <p:cNvPicPr>
            <a:picLocks noChangeAspect="1"/>
          </p:cNvPicPr>
          <p:nvPr/>
        </p:nvPicPr>
        <p:blipFill>
          <a:blip r:embed="rId11"/>
          <a:stretch>
            <a:fillRect/>
          </a:stretch>
        </p:blipFill>
        <p:spPr>
          <a:xfrm>
            <a:off x="4252119" y="4561538"/>
            <a:ext cx="462104" cy="573008"/>
          </a:xfrm>
          <a:prstGeom prst="rect">
            <a:avLst/>
          </a:prstGeom>
        </p:spPr>
      </p:pic>
      <p:sp>
        <p:nvSpPr>
          <p:cNvPr id="31" name="Down Arrow 30"/>
          <p:cNvSpPr/>
          <p:nvPr/>
        </p:nvSpPr>
        <p:spPr>
          <a:xfrm rot="5400000">
            <a:off x="4366346" y="5299659"/>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6779355" y="3761649"/>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rot="16200000">
            <a:off x="4299764" y="2301622"/>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12"/>
          <a:stretch>
            <a:fillRect/>
          </a:stretch>
        </p:blipFill>
        <p:spPr>
          <a:xfrm>
            <a:off x="7432462" y="3775592"/>
            <a:ext cx="768888" cy="418083"/>
          </a:xfrm>
          <a:prstGeom prst="rect">
            <a:avLst/>
          </a:prstGeom>
        </p:spPr>
      </p:pic>
      <p:graphicFrame>
        <p:nvGraphicFramePr>
          <p:cNvPr id="35" name="Object 34"/>
          <p:cNvGraphicFramePr>
            <a:graphicFrameLocks noChangeAspect="1"/>
          </p:cNvGraphicFramePr>
          <p:nvPr>
            <p:extLst>
              <p:ext uri="{D42A27DB-BD31-4B8C-83A1-F6EECF244321}">
                <p14:modId xmlns:p14="http://schemas.microsoft.com/office/powerpoint/2010/main" val="4104444284"/>
              </p:ext>
            </p:extLst>
          </p:nvPr>
        </p:nvGraphicFramePr>
        <p:xfrm>
          <a:off x="5445845" y="1744766"/>
          <a:ext cx="3266085" cy="1640782"/>
        </p:xfrm>
        <a:graphic>
          <a:graphicData uri="http://schemas.openxmlformats.org/presentationml/2006/ole">
            <mc:AlternateContent xmlns:mc="http://schemas.openxmlformats.org/markup-compatibility/2006">
              <mc:Choice xmlns:v="urn:schemas-microsoft-com:vml" Requires="v">
                <p:oleObj spid="_x0000_s668777" r:id="rId13" imgW="4735749" imgH="2385204" progId="Visio.Drawing.11">
                  <p:embed/>
                </p:oleObj>
              </mc:Choice>
              <mc:Fallback>
                <p:oleObj r:id="rId13" imgW="4735749" imgH="2385204" progId="Visio.Drawing.11">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45845" y="1744766"/>
                        <a:ext cx="3266085" cy="1640782"/>
                      </a:xfrm>
                      <a:prstGeom prst="rect">
                        <a:avLst/>
                      </a:prstGeom>
                      <a:noFill/>
                    </p:spPr>
                  </p:pic>
                </p:oleObj>
              </mc:Fallback>
            </mc:AlternateContent>
          </a:graphicData>
        </a:graphic>
      </p:graphicFrame>
    </p:spTree>
    <p:extLst>
      <p:ext uri="{BB962C8B-B14F-4D97-AF65-F5344CB8AC3E}">
        <p14:creationId xmlns:p14="http://schemas.microsoft.com/office/powerpoint/2010/main" val="2254064035"/>
      </p:ext>
    </p:extLst>
  </p:cSld>
  <p:clrMapOvr>
    <a:masterClrMapping/>
  </p:clrMapOvr>
  <p:transition spd="slow" advClick="0">
    <p:fade/>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34</a:t>
            </a:fld>
            <a:endParaRPr lang="en-US"/>
          </a:p>
        </p:txBody>
      </p:sp>
      <p:sp>
        <p:nvSpPr>
          <p:cNvPr id="24" name="Content Placeholder 2"/>
          <p:cNvSpPr txBox="1">
            <a:spLocks/>
          </p:cNvSpPr>
          <p:nvPr/>
        </p:nvSpPr>
        <p:spPr>
          <a:xfrm>
            <a:off x="307681" y="291152"/>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solidFill>
                  <a:srgbClr val="0000FF"/>
                </a:solidFill>
                <a:latin typeface="Times New Roman" pitchFamily="18" charset="0"/>
                <a:cs typeface="Times New Roman" pitchFamily="18" charset="0"/>
              </a:rPr>
              <a:t>d) </a:t>
            </a:r>
            <a:r>
              <a:rPr lang="en-US" sz="2400" dirty="0" err="1">
                <a:solidFill>
                  <a:srgbClr val="0000FF"/>
                </a:solidFill>
                <a:latin typeface="Times New Roman" pitchFamily="18" charset="0"/>
                <a:cs typeface="Times New Roman" pitchFamily="18" charset="0"/>
              </a:rPr>
              <a:t>Chức</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năng</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xóa</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các</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tham</a:t>
            </a:r>
            <a:r>
              <a:rPr lang="en-US" sz="2400" dirty="0">
                <a:solidFill>
                  <a:srgbClr val="0000FF"/>
                </a:solidFill>
                <a:latin typeface="Times New Roman" pitchFamily="18" charset="0"/>
                <a:cs typeface="Times New Roman" pitchFamily="18" charset="0"/>
              </a:rPr>
              <a:t> </a:t>
            </a:r>
            <a:r>
              <a:rPr lang="en-US" sz="2400" dirty="0" err="1">
                <a:solidFill>
                  <a:srgbClr val="0000FF"/>
                </a:solidFill>
                <a:latin typeface="Times New Roman" pitchFamily="18" charset="0"/>
                <a:cs typeface="Times New Roman" pitchFamily="18" charset="0"/>
              </a:rPr>
              <a:t>số</a:t>
            </a:r>
            <a:endParaRPr lang="vi-VN" sz="2400" dirty="0">
              <a:solidFill>
                <a:srgbClr val="0000FF"/>
              </a:solidFill>
              <a:latin typeface="Times New Roman" pitchFamily="18" charset="0"/>
              <a:cs typeface="Times New Roman" pitchFamily="18" charset="0"/>
            </a:endParaRPr>
          </a:p>
        </p:txBody>
      </p:sp>
      <p:sp>
        <p:nvSpPr>
          <p:cNvPr id="2" name="Rectangle 1"/>
          <p:cNvSpPr/>
          <p:nvPr/>
        </p:nvSpPr>
        <p:spPr>
          <a:xfrm>
            <a:off x="307680" y="795936"/>
            <a:ext cx="5047393" cy="1938992"/>
          </a:xfrm>
          <a:prstGeom prst="rect">
            <a:avLst/>
          </a:prstGeom>
        </p:spPr>
        <p:txBody>
          <a:bodyPr wrap="square">
            <a:spAutoFit/>
          </a:bodyPr>
          <a:lstStyle/>
          <a:p>
            <a:pPr marL="342900" indent="-342900">
              <a:buClr>
                <a:srgbClr val="FF0000"/>
              </a:buClr>
              <a:buFont typeface="Arial" pitchFamily="34" charset="0"/>
              <a:buChar char="•"/>
            </a:pPr>
            <a:r>
              <a:rPr lang="en-AU" sz="2000" dirty="0" err="1">
                <a:solidFill>
                  <a:srgbClr val="0000FF"/>
                </a:solidFill>
                <a:latin typeface="Times New Roman" pitchFamily="18" charset="0"/>
                <a:cs typeface="Times New Roman" pitchFamily="18" charset="0"/>
              </a:rPr>
              <a:t>Sử</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dụng</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trong</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trường</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hợp</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khẩn</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cấp</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để</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xóa</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toàn</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bộ</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các</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thông</a:t>
            </a:r>
            <a:r>
              <a:rPr lang="en-AU" sz="2000" dirty="0">
                <a:solidFill>
                  <a:srgbClr val="0000FF"/>
                </a:solidFill>
                <a:latin typeface="Times New Roman" pitchFamily="18" charset="0"/>
                <a:cs typeface="Times New Roman" pitchFamily="18" charset="0"/>
              </a:rPr>
              <a:t> tin </a:t>
            </a:r>
            <a:r>
              <a:rPr lang="en-AU" sz="2000" dirty="0" err="1">
                <a:solidFill>
                  <a:srgbClr val="0000FF"/>
                </a:solidFill>
                <a:latin typeface="Times New Roman" pitchFamily="18" charset="0"/>
                <a:cs typeface="Times New Roman" pitchFamily="18" charset="0"/>
              </a:rPr>
              <a:t>của</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máy</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thao</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tác</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như</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sau</a:t>
            </a:r>
            <a:r>
              <a:rPr lang="en-AU" sz="2000" dirty="0">
                <a:solidFill>
                  <a:srgbClr val="0000FF"/>
                </a:solidFill>
                <a:latin typeface="Times New Roman" pitchFamily="18" charset="0"/>
                <a:cs typeface="Times New Roman" pitchFamily="18" charset="0"/>
              </a:rPr>
              <a:t>:</a:t>
            </a:r>
            <a:endParaRPr lang="vi-VN" sz="2000" dirty="0">
              <a:solidFill>
                <a:srgbClr val="0000FF"/>
              </a:solidFill>
              <a:latin typeface="Times New Roman" pitchFamily="18" charset="0"/>
              <a:cs typeface="Times New Roman" pitchFamily="18" charset="0"/>
            </a:endParaRPr>
          </a:p>
          <a:p>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Bước</a:t>
            </a:r>
            <a:r>
              <a:rPr lang="en-AU" sz="2000" dirty="0">
                <a:solidFill>
                  <a:srgbClr val="0000FF"/>
                </a:solidFill>
                <a:latin typeface="Times New Roman" pitchFamily="18" charset="0"/>
                <a:cs typeface="Times New Roman" pitchFamily="18" charset="0"/>
              </a:rPr>
              <a:t> 1: </a:t>
            </a:r>
            <a:r>
              <a:rPr lang="en-AU" sz="2000" dirty="0" err="1">
                <a:solidFill>
                  <a:srgbClr val="0000FF"/>
                </a:solidFill>
                <a:latin typeface="Times New Roman" pitchFamily="18" charset="0"/>
                <a:cs typeface="Times New Roman" pitchFamily="18" charset="0"/>
              </a:rPr>
              <a:t>Xoay</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núm</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tắt</a:t>
            </a:r>
            <a:r>
              <a:rPr lang="en-AU" sz="2000" dirty="0">
                <a:solidFill>
                  <a:srgbClr val="0000FF"/>
                </a:solidFill>
                <a:latin typeface="Times New Roman" pitchFamily="18" charset="0"/>
                <a:cs typeface="Times New Roman" pitchFamily="18" charset="0"/>
              </a:rPr>
              <a:t>/</a:t>
            </a:r>
            <a:r>
              <a:rPr lang="en-AU" sz="2000" dirty="0" err="1">
                <a:solidFill>
                  <a:srgbClr val="0000FF"/>
                </a:solidFill>
                <a:latin typeface="Times New Roman" pitchFamily="18" charset="0"/>
                <a:cs typeface="Times New Roman" pitchFamily="18" charset="0"/>
              </a:rPr>
              <a:t>mở</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và</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chọn</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kênh</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nhớ</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theo</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chiều</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kim</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đồng</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hồ</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về</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nấc</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cuối</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cùng</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có</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chữ</a:t>
            </a:r>
            <a:r>
              <a:rPr lang="en-AU" sz="2000" dirty="0">
                <a:solidFill>
                  <a:srgbClr val="0000FF"/>
                </a:solidFill>
                <a:latin typeface="Times New Roman" pitchFamily="18" charset="0"/>
                <a:cs typeface="Times New Roman" pitchFamily="18" charset="0"/>
              </a:rPr>
              <a:t> C (</a:t>
            </a:r>
            <a:r>
              <a:rPr lang="en-AU" sz="2000" dirty="0" err="1">
                <a:solidFill>
                  <a:srgbClr val="0000FF"/>
                </a:solidFill>
                <a:latin typeface="Times New Roman" pitchFamily="18" charset="0"/>
                <a:cs typeface="Times New Roman" pitchFamily="18" charset="0"/>
              </a:rPr>
              <a:t>nấc</a:t>
            </a:r>
            <a:r>
              <a:rPr lang="en-AU" sz="2000" dirty="0">
                <a:solidFill>
                  <a:srgbClr val="0000FF"/>
                </a:solidFill>
                <a:latin typeface="Times New Roman" pitchFamily="18" charset="0"/>
                <a:cs typeface="Times New Roman" pitchFamily="18" charset="0"/>
              </a:rPr>
              <a:t> 12);</a:t>
            </a:r>
            <a:endParaRPr lang="vi-VN" sz="2000" dirty="0">
              <a:solidFill>
                <a:srgbClr val="0000FF"/>
              </a:solidFill>
              <a:latin typeface="Times New Roman" pitchFamily="18" charset="0"/>
              <a:cs typeface="Times New Roman" pitchFamily="18" charset="0"/>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681985" name="Picture 1"/>
          <p:cNvPicPr>
            <a:picLocks noChangeArrowheads="1"/>
          </p:cNvPicPr>
          <p:nvPr/>
        </p:nvPicPr>
        <p:blipFill>
          <a:blip r:embed="rId3" cstate="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562600" y="718415"/>
            <a:ext cx="3303588" cy="13985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2516" y="2734928"/>
            <a:ext cx="4797719" cy="707886"/>
          </a:xfrm>
          <a:prstGeom prst="rect">
            <a:avLst/>
          </a:prstGeom>
        </p:spPr>
        <p:txBody>
          <a:bodyPr wrap="square">
            <a:spAutoFit/>
          </a:bodyPr>
          <a:lstStyle/>
          <a:p>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Bước</a:t>
            </a:r>
            <a:r>
              <a:rPr lang="en-AU" sz="2000" dirty="0">
                <a:solidFill>
                  <a:srgbClr val="0000FF"/>
                </a:solidFill>
                <a:latin typeface="Times New Roman" pitchFamily="18" charset="0"/>
                <a:cs typeface="Times New Roman" pitchFamily="18" charset="0"/>
              </a:rPr>
              <a:t> 2: </a:t>
            </a:r>
            <a:r>
              <a:rPr lang="en-AU" sz="2000" dirty="0" err="1">
                <a:solidFill>
                  <a:srgbClr val="0000FF"/>
                </a:solidFill>
                <a:latin typeface="Times New Roman" pitchFamily="18" charset="0"/>
                <a:cs typeface="Times New Roman" pitchFamily="18" charset="0"/>
              </a:rPr>
              <a:t>Bấm</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phím</a:t>
            </a:r>
            <a:r>
              <a:rPr lang="en-AU" sz="2000" dirty="0">
                <a:solidFill>
                  <a:srgbClr val="0000FF"/>
                </a:solidFill>
                <a:latin typeface="Times New Roman" pitchFamily="18" charset="0"/>
                <a:cs typeface="Times New Roman" pitchFamily="18" charset="0"/>
              </a:rPr>
              <a:t> [CLR], </a:t>
            </a:r>
            <a:r>
              <a:rPr lang="en-AU" sz="2000" dirty="0" err="1">
                <a:solidFill>
                  <a:srgbClr val="0000FF"/>
                </a:solidFill>
                <a:latin typeface="Times New Roman" pitchFamily="18" charset="0"/>
                <a:cs typeface="Times New Roman" pitchFamily="18" charset="0"/>
              </a:rPr>
              <a:t>sau</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khoảng</a:t>
            </a:r>
            <a:r>
              <a:rPr lang="en-AU" sz="2000" dirty="0">
                <a:solidFill>
                  <a:srgbClr val="0000FF"/>
                </a:solidFill>
                <a:latin typeface="Times New Roman" pitchFamily="18" charset="0"/>
                <a:cs typeface="Times New Roman" pitchFamily="18" charset="0"/>
              </a:rPr>
              <a:t> 5s </a:t>
            </a:r>
            <a:r>
              <a:rPr lang="en-AU" sz="2000" dirty="0" err="1">
                <a:solidFill>
                  <a:srgbClr val="0000FF"/>
                </a:solidFill>
                <a:latin typeface="Times New Roman" pitchFamily="18" charset="0"/>
                <a:cs typeface="Times New Roman" pitchFamily="18" charset="0"/>
              </a:rPr>
              <a:t>sẽ</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hiện</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ra</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đoạn</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thông</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báo</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đã</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xóa</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thành</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công</a:t>
            </a:r>
            <a:r>
              <a:rPr lang="en-AU" sz="2000" dirty="0">
                <a:solidFill>
                  <a:srgbClr val="0000FF"/>
                </a:solidFill>
                <a:latin typeface="Times New Roman" pitchFamily="18" charset="0"/>
                <a:cs typeface="Times New Roman" pitchFamily="18" charset="0"/>
              </a:rPr>
              <a:t>. </a:t>
            </a:r>
            <a:endParaRPr lang="vi-VN" sz="2000" dirty="0">
              <a:solidFill>
                <a:srgbClr val="0000FF"/>
              </a:solidFill>
              <a:latin typeface="Times New Roman" pitchFamily="18" charset="0"/>
              <a:cs typeface="Times New Roman" pitchFamily="18" charset="0"/>
            </a:endParaRPr>
          </a:p>
        </p:txBody>
      </p:sp>
      <p:sp>
        <p:nvSpPr>
          <p:cNvPr id="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681989" name="Picture 5"/>
          <p:cNvPicPr>
            <a:picLocks noChangeArrowheads="1"/>
          </p:cNvPicPr>
          <p:nvPr/>
        </p:nvPicPr>
        <p:blipFill>
          <a:blip r:embed="rId5" cstate="print">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562600" y="2286000"/>
            <a:ext cx="3303588" cy="1524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32516" y="3581400"/>
            <a:ext cx="8433672" cy="2585323"/>
          </a:xfrm>
          <a:prstGeom prst="rect">
            <a:avLst/>
          </a:prstGeom>
        </p:spPr>
        <p:txBody>
          <a:bodyPr wrap="square">
            <a:spAutoFit/>
          </a:bodyPr>
          <a:lstStyle/>
          <a:p>
            <a:r>
              <a:rPr lang="en-AU" i="1" dirty="0">
                <a:solidFill>
                  <a:srgbClr val="FF0000"/>
                </a:solidFill>
              </a:rPr>
              <a:t>* </a:t>
            </a:r>
            <a:r>
              <a:rPr lang="en-AU" i="1" dirty="0" err="1">
                <a:solidFill>
                  <a:srgbClr val="FF0000"/>
                </a:solidFill>
              </a:rPr>
              <a:t>Chú</a:t>
            </a:r>
            <a:r>
              <a:rPr lang="en-AU" i="1" dirty="0">
                <a:solidFill>
                  <a:srgbClr val="FF0000"/>
                </a:solidFill>
              </a:rPr>
              <a:t> ý:</a:t>
            </a:r>
            <a:endParaRPr lang="vi-VN" dirty="0">
              <a:solidFill>
                <a:srgbClr val="FF0000"/>
              </a:solidFill>
            </a:endParaRPr>
          </a:p>
          <a:p>
            <a:r>
              <a:rPr lang="en-AU" dirty="0">
                <a:solidFill>
                  <a:srgbClr val="FF0000"/>
                </a:solidFill>
              </a:rPr>
              <a:t>- </a:t>
            </a:r>
            <a:r>
              <a:rPr lang="en-AU" dirty="0" err="1">
                <a:solidFill>
                  <a:srgbClr val="FF0000"/>
                </a:solidFill>
              </a:rPr>
              <a:t>Nếu</a:t>
            </a:r>
            <a:r>
              <a:rPr lang="en-AU" dirty="0">
                <a:solidFill>
                  <a:srgbClr val="FF0000"/>
                </a:solidFill>
              </a:rPr>
              <a:t> </a:t>
            </a:r>
            <a:r>
              <a:rPr lang="en-AU" dirty="0" err="1">
                <a:solidFill>
                  <a:srgbClr val="FF0000"/>
                </a:solidFill>
              </a:rPr>
              <a:t>sau</a:t>
            </a:r>
            <a:r>
              <a:rPr lang="en-AU" dirty="0">
                <a:solidFill>
                  <a:srgbClr val="FF0000"/>
                </a:solidFill>
              </a:rPr>
              <a:t> </a:t>
            </a:r>
            <a:r>
              <a:rPr lang="en-AU" dirty="0" err="1">
                <a:solidFill>
                  <a:srgbClr val="FF0000"/>
                </a:solidFill>
              </a:rPr>
              <a:t>bước</a:t>
            </a:r>
            <a:r>
              <a:rPr lang="en-AU" dirty="0">
                <a:solidFill>
                  <a:srgbClr val="FF0000"/>
                </a:solidFill>
              </a:rPr>
              <a:t> 1, </a:t>
            </a:r>
            <a:r>
              <a:rPr lang="en-AU" dirty="0" err="1">
                <a:solidFill>
                  <a:srgbClr val="FF0000"/>
                </a:solidFill>
              </a:rPr>
              <a:t>không</a:t>
            </a:r>
            <a:r>
              <a:rPr lang="en-AU" dirty="0">
                <a:solidFill>
                  <a:srgbClr val="FF0000"/>
                </a:solidFill>
              </a:rPr>
              <a:t> </a:t>
            </a:r>
            <a:r>
              <a:rPr lang="en-AU" dirty="0" err="1">
                <a:solidFill>
                  <a:srgbClr val="FF0000"/>
                </a:solidFill>
              </a:rPr>
              <a:t>muốn</a:t>
            </a:r>
            <a:r>
              <a:rPr lang="en-AU" dirty="0">
                <a:solidFill>
                  <a:srgbClr val="FF0000"/>
                </a:solidFill>
              </a:rPr>
              <a:t> </a:t>
            </a:r>
            <a:r>
              <a:rPr lang="en-AU" dirty="0" err="1">
                <a:solidFill>
                  <a:srgbClr val="FF0000"/>
                </a:solidFill>
              </a:rPr>
              <a:t>xóa</a:t>
            </a:r>
            <a:r>
              <a:rPr lang="en-AU" dirty="0">
                <a:solidFill>
                  <a:srgbClr val="FF0000"/>
                </a:solidFill>
              </a:rPr>
              <a:t> </a:t>
            </a:r>
            <a:r>
              <a:rPr lang="en-AU" dirty="0" err="1">
                <a:solidFill>
                  <a:srgbClr val="FF0000"/>
                </a:solidFill>
              </a:rPr>
              <a:t>các</a:t>
            </a:r>
            <a:r>
              <a:rPr lang="en-AU" dirty="0">
                <a:solidFill>
                  <a:srgbClr val="FF0000"/>
                </a:solidFill>
              </a:rPr>
              <a:t> </a:t>
            </a:r>
            <a:r>
              <a:rPr lang="en-AU" dirty="0" err="1">
                <a:solidFill>
                  <a:srgbClr val="FF0000"/>
                </a:solidFill>
              </a:rPr>
              <a:t>tham</a:t>
            </a:r>
            <a:r>
              <a:rPr lang="en-AU" dirty="0">
                <a:solidFill>
                  <a:srgbClr val="FF0000"/>
                </a:solidFill>
              </a:rPr>
              <a:t> </a:t>
            </a:r>
            <a:r>
              <a:rPr lang="en-AU" dirty="0" err="1">
                <a:solidFill>
                  <a:srgbClr val="FF0000"/>
                </a:solidFill>
              </a:rPr>
              <a:t>số</a:t>
            </a:r>
            <a:r>
              <a:rPr lang="en-AU" dirty="0">
                <a:solidFill>
                  <a:srgbClr val="FF0000"/>
                </a:solidFill>
              </a:rPr>
              <a:t> </a:t>
            </a:r>
            <a:r>
              <a:rPr lang="en-AU" dirty="0" err="1">
                <a:solidFill>
                  <a:srgbClr val="FF0000"/>
                </a:solidFill>
              </a:rPr>
              <a:t>nữa</a:t>
            </a:r>
            <a:r>
              <a:rPr lang="en-AU" dirty="0">
                <a:solidFill>
                  <a:srgbClr val="FF0000"/>
                </a:solidFill>
              </a:rPr>
              <a:t> </a:t>
            </a:r>
            <a:r>
              <a:rPr lang="en-AU" dirty="0" err="1">
                <a:solidFill>
                  <a:srgbClr val="FF0000"/>
                </a:solidFill>
              </a:rPr>
              <a:t>thì</a:t>
            </a:r>
            <a:r>
              <a:rPr lang="en-AU" dirty="0">
                <a:solidFill>
                  <a:srgbClr val="FF0000"/>
                </a:solidFill>
              </a:rPr>
              <a:t> </a:t>
            </a:r>
            <a:r>
              <a:rPr lang="en-AU" dirty="0" err="1">
                <a:solidFill>
                  <a:srgbClr val="FF0000"/>
                </a:solidFill>
              </a:rPr>
              <a:t>xoay</a:t>
            </a:r>
            <a:r>
              <a:rPr lang="en-AU" dirty="0">
                <a:solidFill>
                  <a:srgbClr val="FF0000"/>
                </a:solidFill>
              </a:rPr>
              <a:t> </a:t>
            </a:r>
            <a:r>
              <a:rPr lang="en-AU" dirty="0" err="1">
                <a:solidFill>
                  <a:srgbClr val="FF0000"/>
                </a:solidFill>
              </a:rPr>
              <a:t>núm</a:t>
            </a:r>
            <a:r>
              <a:rPr lang="en-AU" dirty="0">
                <a:solidFill>
                  <a:srgbClr val="FF0000"/>
                </a:solidFill>
              </a:rPr>
              <a:t> </a:t>
            </a:r>
            <a:r>
              <a:rPr lang="en-AU" dirty="0" err="1">
                <a:solidFill>
                  <a:srgbClr val="FF0000"/>
                </a:solidFill>
              </a:rPr>
              <a:t>kênh</a:t>
            </a:r>
            <a:r>
              <a:rPr lang="en-AU" dirty="0">
                <a:solidFill>
                  <a:srgbClr val="FF0000"/>
                </a:solidFill>
              </a:rPr>
              <a:t> </a:t>
            </a:r>
            <a:r>
              <a:rPr lang="en-AU" dirty="0" err="1">
                <a:solidFill>
                  <a:srgbClr val="FF0000"/>
                </a:solidFill>
              </a:rPr>
              <a:t>về</a:t>
            </a:r>
            <a:r>
              <a:rPr lang="en-AU" dirty="0">
                <a:solidFill>
                  <a:srgbClr val="FF0000"/>
                </a:solidFill>
              </a:rPr>
              <a:t> </a:t>
            </a:r>
            <a:r>
              <a:rPr lang="en-AU" dirty="0" err="1">
                <a:solidFill>
                  <a:srgbClr val="FF0000"/>
                </a:solidFill>
              </a:rPr>
              <a:t>một</a:t>
            </a:r>
            <a:r>
              <a:rPr lang="en-AU" dirty="0">
                <a:solidFill>
                  <a:srgbClr val="FF0000"/>
                </a:solidFill>
              </a:rPr>
              <a:t> </a:t>
            </a:r>
            <a:r>
              <a:rPr lang="en-AU" dirty="0" err="1">
                <a:solidFill>
                  <a:srgbClr val="FF0000"/>
                </a:solidFill>
              </a:rPr>
              <a:t>kênh</a:t>
            </a:r>
            <a:r>
              <a:rPr lang="en-AU" dirty="0">
                <a:solidFill>
                  <a:srgbClr val="FF0000"/>
                </a:solidFill>
              </a:rPr>
              <a:t> </a:t>
            </a:r>
            <a:r>
              <a:rPr lang="en-AU" dirty="0" err="1">
                <a:solidFill>
                  <a:srgbClr val="FF0000"/>
                </a:solidFill>
              </a:rPr>
              <a:t>bất</a:t>
            </a:r>
            <a:r>
              <a:rPr lang="en-AU" dirty="0">
                <a:solidFill>
                  <a:srgbClr val="FF0000"/>
                </a:solidFill>
              </a:rPr>
              <a:t> </a:t>
            </a:r>
            <a:r>
              <a:rPr lang="en-AU" dirty="0" err="1">
                <a:solidFill>
                  <a:srgbClr val="FF0000"/>
                </a:solidFill>
              </a:rPr>
              <a:t>kì</a:t>
            </a:r>
            <a:r>
              <a:rPr lang="en-AU" dirty="0">
                <a:solidFill>
                  <a:srgbClr val="FF0000"/>
                </a:solidFill>
              </a:rPr>
              <a:t>. </a:t>
            </a:r>
            <a:endParaRPr lang="vi-VN" dirty="0">
              <a:solidFill>
                <a:srgbClr val="FF0000"/>
              </a:solidFill>
            </a:endParaRPr>
          </a:p>
          <a:p>
            <a:r>
              <a:rPr lang="en-AU" dirty="0">
                <a:solidFill>
                  <a:srgbClr val="FF0000"/>
                </a:solidFill>
              </a:rPr>
              <a:t>- </a:t>
            </a:r>
            <a:r>
              <a:rPr lang="en-AU" dirty="0" err="1">
                <a:solidFill>
                  <a:srgbClr val="FF0000"/>
                </a:solidFill>
              </a:rPr>
              <a:t>Khi</a:t>
            </a:r>
            <a:r>
              <a:rPr lang="en-AU" dirty="0">
                <a:solidFill>
                  <a:srgbClr val="FF0000"/>
                </a:solidFill>
              </a:rPr>
              <a:t> </a:t>
            </a:r>
            <a:r>
              <a:rPr lang="en-AU" dirty="0" err="1">
                <a:solidFill>
                  <a:srgbClr val="FF0000"/>
                </a:solidFill>
              </a:rPr>
              <a:t>đã</a:t>
            </a:r>
            <a:r>
              <a:rPr lang="en-AU" dirty="0">
                <a:solidFill>
                  <a:srgbClr val="FF0000"/>
                </a:solidFill>
              </a:rPr>
              <a:t> </a:t>
            </a:r>
            <a:r>
              <a:rPr lang="en-AU" dirty="0" err="1">
                <a:solidFill>
                  <a:srgbClr val="FF0000"/>
                </a:solidFill>
              </a:rPr>
              <a:t>ấn</a:t>
            </a:r>
            <a:r>
              <a:rPr lang="en-AU" dirty="0">
                <a:solidFill>
                  <a:srgbClr val="FF0000"/>
                </a:solidFill>
              </a:rPr>
              <a:t> </a:t>
            </a:r>
            <a:r>
              <a:rPr lang="en-AU" dirty="0" err="1">
                <a:solidFill>
                  <a:srgbClr val="FF0000"/>
                </a:solidFill>
              </a:rPr>
              <a:t>phím</a:t>
            </a:r>
            <a:r>
              <a:rPr lang="en-AU" dirty="0">
                <a:solidFill>
                  <a:srgbClr val="FF0000"/>
                </a:solidFill>
              </a:rPr>
              <a:t> [CLR] </a:t>
            </a:r>
            <a:r>
              <a:rPr lang="en-AU" dirty="0" err="1">
                <a:solidFill>
                  <a:srgbClr val="FF0000"/>
                </a:solidFill>
              </a:rPr>
              <a:t>trong</a:t>
            </a:r>
            <a:r>
              <a:rPr lang="en-AU" dirty="0">
                <a:solidFill>
                  <a:srgbClr val="FF0000"/>
                </a:solidFill>
              </a:rPr>
              <a:t> </a:t>
            </a:r>
            <a:r>
              <a:rPr lang="en-AU" dirty="0" err="1">
                <a:solidFill>
                  <a:srgbClr val="FF0000"/>
                </a:solidFill>
              </a:rPr>
              <a:t>khoảng</a:t>
            </a:r>
            <a:r>
              <a:rPr lang="en-AU" dirty="0">
                <a:solidFill>
                  <a:srgbClr val="FF0000"/>
                </a:solidFill>
              </a:rPr>
              <a:t> 5 </a:t>
            </a:r>
            <a:r>
              <a:rPr lang="en-AU" dirty="0" err="1">
                <a:solidFill>
                  <a:srgbClr val="FF0000"/>
                </a:solidFill>
              </a:rPr>
              <a:t>giây</a:t>
            </a:r>
            <a:r>
              <a:rPr lang="en-AU" dirty="0">
                <a:solidFill>
                  <a:srgbClr val="FF0000"/>
                </a:solidFill>
              </a:rPr>
              <a:t> </a:t>
            </a:r>
            <a:r>
              <a:rPr lang="en-AU" dirty="0" err="1">
                <a:solidFill>
                  <a:srgbClr val="FF0000"/>
                </a:solidFill>
              </a:rPr>
              <a:t>chưa</a:t>
            </a:r>
            <a:r>
              <a:rPr lang="en-AU" dirty="0">
                <a:solidFill>
                  <a:srgbClr val="FF0000"/>
                </a:solidFill>
              </a:rPr>
              <a:t> </a:t>
            </a:r>
            <a:r>
              <a:rPr lang="en-AU" dirty="0" err="1">
                <a:solidFill>
                  <a:srgbClr val="FF0000"/>
                </a:solidFill>
              </a:rPr>
              <a:t>có</a:t>
            </a:r>
            <a:r>
              <a:rPr lang="en-AU" dirty="0">
                <a:solidFill>
                  <a:srgbClr val="FF0000"/>
                </a:solidFill>
              </a:rPr>
              <a:t> </a:t>
            </a:r>
            <a:r>
              <a:rPr lang="en-AU" dirty="0" err="1">
                <a:solidFill>
                  <a:srgbClr val="FF0000"/>
                </a:solidFill>
              </a:rPr>
              <a:t>thông</a:t>
            </a:r>
            <a:r>
              <a:rPr lang="en-AU" dirty="0">
                <a:solidFill>
                  <a:srgbClr val="FF0000"/>
                </a:solidFill>
              </a:rPr>
              <a:t> </a:t>
            </a:r>
            <a:r>
              <a:rPr lang="en-AU" dirty="0" err="1">
                <a:solidFill>
                  <a:srgbClr val="FF0000"/>
                </a:solidFill>
              </a:rPr>
              <a:t>báo</a:t>
            </a:r>
            <a:r>
              <a:rPr lang="en-AU" dirty="0">
                <a:solidFill>
                  <a:srgbClr val="FF0000"/>
                </a:solidFill>
              </a:rPr>
              <a:t> </a:t>
            </a:r>
            <a:r>
              <a:rPr lang="en-AU" dirty="0" err="1">
                <a:solidFill>
                  <a:srgbClr val="FF0000"/>
                </a:solidFill>
              </a:rPr>
              <a:t>xóa</a:t>
            </a:r>
            <a:r>
              <a:rPr lang="en-AU" dirty="0">
                <a:solidFill>
                  <a:srgbClr val="FF0000"/>
                </a:solidFill>
              </a:rPr>
              <a:t> </a:t>
            </a:r>
            <a:r>
              <a:rPr lang="en-AU" dirty="0" err="1">
                <a:solidFill>
                  <a:srgbClr val="FF0000"/>
                </a:solidFill>
              </a:rPr>
              <a:t>thành</a:t>
            </a:r>
            <a:r>
              <a:rPr lang="en-AU" dirty="0">
                <a:solidFill>
                  <a:srgbClr val="FF0000"/>
                </a:solidFill>
              </a:rPr>
              <a:t> </a:t>
            </a:r>
            <a:r>
              <a:rPr lang="en-AU" dirty="0" err="1">
                <a:solidFill>
                  <a:srgbClr val="FF0000"/>
                </a:solidFill>
              </a:rPr>
              <a:t>công</a:t>
            </a:r>
            <a:r>
              <a:rPr lang="en-AU" dirty="0">
                <a:solidFill>
                  <a:srgbClr val="FF0000"/>
                </a:solidFill>
              </a:rPr>
              <a:t>, </a:t>
            </a:r>
            <a:r>
              <a:rPr lang="en-AU" dirty="0" err="1">
                <a:solidFill>
                  <a:srgbClr val="FF0000"/>
                </a:solidFill>
              </a:rPr>
              <a:t>xoay</a:t>
            </a:r>
            <a:r>
              <a:rPr lang="en-AU" dirty="0">
                <a:solidFill>
                  <a:srgbClr val="FF0000"/>
                </a:solidFill>
              </a:rPr>
              <a:t> </a:t>
            </a:r>
            <a:r>
              <a:rPr lang="en-AU" dirty="0" err="1">
                <a:solidFill>
                  <a:srgbClr val="FF0000"/>
                </a:solidFill>
              </a:rPr>
              <a:t>núm</a:t>
            </a:r>
            <a:r>
              <a:rPr lang="en-AU" dirty="0">
                <a:solidFill>
                  <a:srgbClr val="FF0000"/>
                </a:solidFill>
              </a:rPr>
              <a:t> </a:t>
            </a:r>
            <a:r>
              <a:rPr lang="en-AU" dirty="0" err="1">
                <a:solidFill>
                  <a:srgbClr val="FF0000"/>
                </a:solidFill>
              </a:rPr>
              <a:t>kênh</a:t>
            </a:r>
            <a:r>
              <a:rPr lang="en-AU" dirty="0">
                <a:solidFill>
                  <a:srgbClr val="FF0000"/>
                </a:solidFill>
              </a:rPr>
              <a:t> </a:t>
            </a:r>
            <a:r>
              <a:rPr lang="en-AU" dirty="0" err="1">
                <a:solidFill>
                  <a:srgbClr val="FF0000"/>
                </a:solidFill>
              </a:rPr>
              <a:t>về</a:t>
            </a:r>
            <a:r>
              <a:rPr lang="en-AU" dirty="0">
                <a:solidFill>
                  <a:srgbClr val="FF0000"/>
                </a:solidFill>
              </a:rPr>
              <a:t> </a:t>
            </a:r>
            <a:r>
              <a:rPr lang="en-AU" dirty="0" err="1">
                <a:solidFill>
                  <a:srgbClr val="FF0000"/>
                </a:solidFill>
              </a:rPr>
              <a:t>kênh</a:t>
            </a:r>
            <a:r>
              <a:rPr lang="en-AU" dirty="0">
                <a:solidFill>
                  <a:srgbClr val="FF0000"/>
                </a:solidFill>
              </a:rPr>
              <a:t> </a:t>
            </a:r>
            <a:r>
              <a:rPr lang="en-AU" dirty="0" err="1">
                <a:solidFill>
                  <a:srgbClr val="FF0000"/>
                </a:solidFill>
              </a:rPr>
              <a:t>bất</a:t>
            </a:r>
            <a:r>
              <a:rPr lang="en-AU" dirty="0">
                <a:solidFill>
                  <a:srgbClr val="FF0000"/>
                </a:solidFill>
              </a:rPr>
              <a:t> </a:t>
            </a:r>
            <a:r>
              <a:rPr lang="en-AU" dirty="0" err="1">
                <a:solidFill>
                  <a:srgbClr val="FF0000"/>
                </a:solidFill>
              </a:rPr>
              <a:t>kì</a:t>
            </a:r>
            <a:r>
              <a:rPr lang="en-AU" dirty="0">
                <a:solidFill>
                  <a:srgbClr val="FF0000"/>
                </a:solidFill>
              </a:rPr>
              <a:t> </a:t>
            </a:r>
            <a:r>
              <a:rPr lang="en-AU" dirty="0" err="1">
                <a:solidFill>
                  <a:srgbClr val="FF0000"/>
                </a:solidFill>
              </a:rPr>
              <a:t>thì</a:t>
            </a:r>
            <a:r>
              <a:rPr lang="en-AU" dirty="0">
                <a:solidFill>
                  <a:srgbClr val="FF0000"/>
                </a:solidFill>
              </a:rPr>
              <a:t> </a:t>
            </a:r>
            <a:r>
              <a:rPr lang="en-AU" dirty="0" err="1">
                <a:solidFill>
                  <a:srgbClr val="FF0000"/>
                </a:solidFill>
              </a:rPr>
              <a:t>màn</a:t>
            </a:r>
            <a:r>
              <a:rPr lang="en-AU" dirty="0">
                <a:solidFill>
                  <a:srgbClr val="FF0000"/>
                </a:solidFill>
              </a:rPr>
              <a:t> </a:t>
            </a:r>
            <a:r>
              <a:rPr lang="en-AU" dirty="0" err="1">
                <a:solidFill>
                  <a:srgbClr val="FF0000"/>
                </a:solidFill>
              </a:rPr>
              <a:t>hình</a:t>
            </a:r>
            <a:r>
              <a:rPr lang="en-AU" dirty="0">
                <a:solidFill>
                  <a:srgbClr val="FF0000"/>
                </a:solidFill>
              </a:rPr>
              <a:t> </a:t>
            </a:r>
            <a:r>
              <a:rPr lang="en-AU" dirty="0" err="1">
                <a:solidFill>
                  <a:srgbClr val="FF0000"/>
                </a:solidFill>
              </a:rPr>
              <a:t>vẫn</a:t>
            </a:r>
            <a:r>
              <a:rPr lang="en-AU" dirty="0">
                <a:solidFill>
                  <a:srgbClr val="FF0000"/>
                </a:solidFill>
              </a:rPr>
              <a:t> </a:t>
            </a:r>
            <a:r>
              <a:rPr lang="en-AU" dirty="0" err="1">
                <a:solidFill>
                  <a:srgbClr val="FF0000"/>
                </a:solidFill>
              </a:rPr>
              <a:t>hiển</a:t>
            </a:r>
            <a:r>
              <a:rPr lang="en-AU" dirty="0">
                <a:solidFill>
                  <a:srgbClr val="FF0000"/>
                </a:solidFill>
              </a:rPr>
              <a:t> </a:t>
            </a:r>
            <a:r>
              <a:rPr lang="en-AU" dirty="0" err="1">
                <a:solidFill>
                  <a:srgbClr val="FF0000"/>
                </a:solidFill>
              </a:rPr>
              <a:t>thị</a:t>
            </a:r>
            <a:r>
              <a:rPr lang="en-AU" dirty="0">
                <a:solidFill>
                  <a:srgbClr val="FF0000"/>
                </a:solidFill>
              </a:rPr>
              <a:t> </a:t>
            </a:r>
            <a:r>
              <a:rPr lang="en-AU" dirty="0" err="1">
                <a:solidFill>
                  <a:srgbClr val="FF0000"/>
                </a:solidFill>
              </a:rPr>
              <a:t>kênh</a:t>
            </a:r>
            <a:r>
              <a:rPr lang="en-AU" dirty="0">
                <a:solidFill>
                  <a:srgbClr val="FF0000"/>
                </a:solidFill>
              </a:rPr>
              <a:t> </a:t>
            </a:r>
            <a:r>
              <a:rPr lang="en-AU" dirty="0" err="1">
                <a:solidFill>
                  <a:srgbClr val="FF0000"/>
                </a:solidFill>
              </a:rPr>
              <a:t>đó</a:t>
            </a:r>
            <a:r>
              <a:rPr lang="en-AU" dirty="0">
                <a:solidFill>
                  <a:srgbClr val="FF0000"/>
                </a:solidFill>
              </a:rPr>
              <a:t> </a:t>
            </a:r>
            <a:r>
              <a:rPr lang="en-AU" dirty="0" err="1">
                <a:solidFill>
                  <a:srgbClr val="FF0000"/>
                </a:solidFill>
              </a:rPr>
              <a:t>nhưng</a:t>
            </a:r>
            <a:r>
              <a:rPr lang="en-AU" dirty="0">
                <a:solidFill>
                  <a:srgbClr val="FF0000"/>
                </a:solidFill>
              </a:rPr>
              <a:t> </a:t>
            </a:r>
            <a:r>
              <a:rPr lang="en-AU" dirty="0" err="1">
                <a:solidFill>
                  <a:srgbClr val="FF0000"/>
                </a:solidFill>
              </a:rPr>
              <a:t>thực</a:t>
            </a:r>
            <a:r>
              <a:rPr lang="en-AU" dirty="0">
                <a:solidFill>
                  <a:srgbClr val="FF0000"/>
                </a:solidFill>
              </a:rPr>
              <a:t> </a:t>
            </a:r>
            <a:r>
              <a:rPr lang="en-AU" dirty="0" err="1">
                <a:solidFill>
                  <a:srgbClr val="FF0000"/>
                </a:solidFill>
              </a:rPr>
              <a:t>chất</a:t>
            </a:r>
            <a:r>
              <a:rPr lang="en-AU" dirty="0">
                <a:solidFill>
                  <a:srgbClr val="FF0000"/>
                </a:solidFill>
              </a:rPr>
              <a:t> </a:t>
            </a:r>
            <a:r>
              <a:rPr lang="en-AU" dirty="0" err="1">
                <a:solidFill>
                  <a:srgbClr val="FF0000"/>
                </a:solidFill>
              </a:rPr>
              <a:t>máy</a:t>
            </a:r>
            <a:r>
              <a:rPr lang="en-AU" dirty="0">
                <a:solidFill>
                  <a:srgbClr val="FF0000"/>
                </a:solidFill>
              </a:rPr>
              <a:t> </a:t>
            </a:r>
            <a:r>
              <a:rPr lang="en-AU" dirty="0" err="1">
                <a:solidFill>
                  <a:srgbClr val="FF0000"/>
                </a:solidFill>
              </a:rPr>
              <a:t>vẫn</a:t>
            </a:r>
            <a:r>
              <a:rPr lang="en-AU" dirty="0">
                <a:solidFill>
                  <a:srgbClr val="FF0000"/>
                </a:solidFill>
              </a:rPr>
              <a:t> </a:t>
            </a:r>
            <a:r>
              <a:rPr lang="en-AU" dirty="0" err="1">
                <a:solidFill>
                  <a:srgbClr val="FF0000"/>
                </a:solidFill>
              </a:rPr>
              <a:t>đang</a:t>
            </a:r>
            <a:r>
              <a:rPr lang="en-AU" dirty="0">
                <a:solidFill>
                  <a:srgbClr val="FF0000"/>
                </a:solidFill>
              </a:rPr>
              <a:t> </a:t>
            </a:r>
            <a:r>
              <a:rPr lang="en-AU" dirty="0" err="1">
                <a:solidFill>
                  <a:srgbClr val="FF0000"/>
                </a:solidFill>
              </a:rPr>
              <a:t>xóa</a:t>
            </a:r>
            <a:r>
              <a:rPr lang="en-AU" dirty="0">
                <a:solidFill>
                  <a:srgbClr val="FF0000"/>
                </a:solidFill>
              </a:rPr>
              <a:t> </a:t>
            </a:r>
            <a:r>
              <a:rPr lang="en-AU" dirty="0" err="1">
                <a:solidFill>
                  <a:srgbClr val="FF0000"/>
                </a:solidFill>
              </a:rPr>
              <a:t>bộ</a:t>
            </a:r>
            <a:r>
              <a:rPr lang="en-AU" dirty="0">
                <a:solidFill>
                  <a:srgbClr val="FF0000"/>
                </a:solidFill>
              </a:rPr>
              <a:t> </a:t>
            </a:r>
            <a:r>
              <a:rPr lang="en-AU" dirty="0" err="1">
                <a:solidFill>
                  <a:srgbClr val="FF0000"/>
                </a:solidFill>
              </a:rPr>
              <a:t>nhớ</a:t>
            </a:r>
            <a:r>
              <a:rPr lang="en-AU" dirty="0">
                <a:solidFill>
                  <a:srgbClr val="FF0000"/>
                </a:solidFill>
              </a:rPr>
              <a:t>. </a:t>
            </a:r>
            <a:endParaRPr lang="vi-VN" dirty="0">
              <a:solidFill>
                <a:srgbClr val="FF0000"/>
              </a:solidFill>
            </a:endParaRPr>
          </a:p>
          <a:p>
            <a:r>
              <a:rPr lang="en-AU" dirty="0">
                <a:solidFill>
                  <a:srgbClr val="FF0000"/>
                </a:solidFill>
              </a:rPr>
              <a:t>- </a:t>
            </a:r>
            <a:r>
              <a:rPr lang="en-AU" dirty="0" err="1">
                <a:solidFill>
                  <a:srgbClr val="FF0000"/>
                </a:solidFill>
              </a:rPr>
              <a:t>Sau</a:t>
            </a:r>
            <a:r>
              <a:rPr lang="en-AU" dirty="0">
                <a:solidFill>
                  <a:srgbClr val="FF0000"/>
                </a:solidFill>
              </a:rPr>
              <a:t> 5 </a:t>
            </a:r>
            <a:r>
              <a:rPr lang="en-AU" dirty="0" err="1">
                <a:solidFill>
                  <a:srgbClr val="FF0000"/>
                </a:solidFill>
              </a:rPr>
              <a:t>giây</a:t>
            </a:r>
            <a:r>
              <a:rPr lang="en-AU" dirty="0">
                <a:solidFill>
                  <a:srgbClr val="FF0000"/>
                </a:solidFill>
              </a:rPr>
              <a:t> </a:t>
            </a:r>
            <a:r>
              <a:rPr lang="en-AU" dirty="0" err="1">
                <a:solidFill>
                  <a:srgbClr val="FF0000"/>
                </a:solidFill>
              </a:rPr>
              <a:t>xóa</a:t>
            </a:r>
            <a:r>
              <a:rPr lang="en-AU" dirty="0">
                <a:solidFill>
                  <a:srgbClr val="FF0000"/>
                </a:solidFill>
              </a:rPr>
              <a:t> </a:t>
            </a:r>
            <a:r>
              <a:rPr lang="en-AU" dirty="0" err="1">
                <a:solidFill>
                  <a:srgbClr val="FF0000"/>
                </a:solidFill>
              </a:rPr>
              <a:t>xong</a:t>
            </a:r>
            <a:r>
              <a:rPr lang="en-AU" dirty="0">
                <a:solidFill>
                  <a:srgbClr val="FF0000"/>
                </a:solidFill>
              </a:rPr>
              <a:t>, </a:t>
            </a:r>
            <a:r>
              <a:rPr lang="en-AU" dirty="0" err="1">
                <a:solidFill>
                  <a:srgbClr val="FF0000"/>
                </a:solidFill>
              </a:rPr>
              <a:t>mặc</a:t>
            </a:r>
            <a:r>
              <a:rPr lang="en-AU" dirty="0">
                <a:solidFill>
                  <a:srgbClr val="FF0000"/>
                </a:solidFill>
              </a:rPr>
              <a:t> </a:t>
            </a:r>
            <a:r>
              <a:rPr lang="en-AU" dirty="0" err="1">
                <a:solidFill>
                  <a:srgbClr val="FF0000"/>
                </a:solidFill>
              </a:rPr>
              <a:t>dù</a:t>
            </a:r>
            <a:r>
              <a:rPr lang="en-AU" dirty="0">
                <a:solidFill>
                  <a:srgbClr val="FF0000"/>
                </a:solidFill>
              </a:rPr>
              <a:t> </a:t>
            </a:r>
            <a:r>
              <a:rPr lang="en-AU" dirty="0" err="1">
                <a:solidFill>
                  <a:srgbClr val="FF0000"/>
                </a:solidFill>
              </a:rPr>
              <a:t>không</a:t>
            </a:r>
            <a:r>
              <a:rPr lang="en-AU" dirty="0">
                <a:solidFill>
                  <a:srgbClr val="FF0000"/>
                </a:solidFill>
              </a:rPr>
              <a:t> </a:t>
            </a:r>
            <a:r>
              <a:rPr lang="en-AU" dirty="0" err="1">
                <a:solidFill>
                  <a:srgbClr val="FF0000"/>
                </a:solidFill>
              </a:rPr>
              <a:t>hiển</a:t>
            </a:r>
            <a:r>
              <a:rPr lang="en-AU" dirty="0">
                <a:solidFill>
                  <a:srgbClr val="FF0000"/>
                </a:solidFill>
              </a:rPr>
              <a:t> </a:t>
            </a:r>
            <a:r>
              <a:rPr lang="en-AU" dirty="0" err="1">
                <a:solidFill>
                  <a:srgbClr val="FF0000"/>
                </a:solidFill>
              </a:rPr>
              <a:t>thị</a:t>
            </a:r>
            <a:r>
              <a:rPr lang="en-AU" dirty="0">
                <a:solidFill>
                  <a:srgbClr val="FF0000"/>
                </a:solidFill>
              </a:rPr>
              <a:t> </a:t>
            </a:r>
            <a:r>
              <a:rPr lang="en-AU" dirty="0" err="1">
                <a:solidFill>
                  <a:srgbClr val="FF0000"/>
                </a:solidFill>
              </a:rPr>
              <a:t>thông</a:t>
            </a:r>
            <a:r>
              <a:rPr lang="en-AU" dirty="0">
                <a:solidFill>
                  <a:srgbClr val="FF0000"/>
                </a:solidFill>
              </a:rPr>
              <a:t> </a:t>
            </a:r>
            <a:r>
              <a:rPr lang="en-AU" dirty="0" err="1">
                <a:solidFill>
                  <a:srgbClr val="FF0000"/>
                </a:solidFill>
              </a:rPr>
              <a:t>báo</a:t>
            </a:r>
            <a:r>
              <a:rPr lang="en-AU" dirty="0">
                <a:solidFill>
                  <a:srgbClr val="FF0000"/>
                </a:solidFill>
              </a:rPr>
              <a:t> </a:t>
            </a:r>
            <a:r>
              <a:rPr lang="en-AU" dirty="0" err="1">
                <a:solidFill>
                  <a:srgbClr val="FF0000"/>
                </a:solidFill>
              </a:rPr>
              <a:t>thành</a:t>
            </a:r>
            <a:r>
              <a:rPr lang="en-AU" dirty="0">
                <a:solidFill>
                  <a:srgbClr val="FF0000"/>
                </a:solidFill>
              </a:rPr>
              <a:t> </a:t>
            </a:r>
            <a:r>
              <a:rPr lang="en-AU" dirty="0" err="1">
                <a:solidFill>
                  <a:srgbClr val="FF0000"/>
                </a:solidFill>
              </a:rPr>
              <a:t>công</a:t>
            </a:r>
            <a:r>
              <a:rPr lang="en-AU" dirty="0">
                <a:solidFill>
                  <a:srgbClr val="FF0000"/>
                </a:solidFill>
              </a:rPr>
              <a:t> </a:t>
            </a:r>
            <a:r>
              <a:rPr lang="en-AU" dirty="0" err="1">
                <a:solidFill>
                  <a:srgbClr val="FF0000"/>
                </a:solidFill>
              </a:rPr>
              <a:t>nhưng</a:t>
            </a:r>
            <a:r>
              <a:rPr lang="en-AU" dirty="0">
                <a:solidFill>
                  <a:srgbClr val="FF0000"/>
                </a:solidFill>
              </a:rPr>
              <a:t> </a:t>
            </a:r>
            <a:r>
              <a:rPr lang="en-AU" dirty="0" err="1">
                <a:solidFill>
                  <a:srgbClr val="FF0000"/>
                </a:solidFill>
              </a:rPr>
              <a:t>nếu</a:t>
            </a:r>
            <a:r>
              <a:rPr lang="en-AU" dirty="0">
                <a:solidFill>
                  <a:srgbClr val="FF0000"/>
                </a:solidFill>
              </a:rPr>
              <a:t> </a:t>
            </a:r>
            <a:r>
              <a:rPr lang="en-AU" dirty="0" err="1">
                <a:solidFill>
                  <a:srgbClr val="FF0000"/>
                </a:solidFill>
              </a:rPr>
              <a:t>người</a:t>
            </a:r>
            <a:r>
              <a:rPr lang="en-AU" dirty="0">
                <a:solidFill>
                  <a:srgbClr val="FF0000"/>
                </a:solidFill>
              </a:rPr>
              <a:t> </a:t>
            </a:r>
            <a:r>
              <a:rPr lang="en-AU" dirty="0" err="1">
                <a:solidFill>
                  <a:srgbClr val="FF0000"/>
                </a:solidFill>
              </a:rPr>
              <a:t>dùng</a:t>
            </a:r>
            <a:r>
              <a:rPr lang="en-AU" dirty="0">
                <a:solidFill>
                  <a:srgbClr val="FF0000"/>
                </a:solidFill>
              </a:rPr>
              <a:t> </a:t>
            </a:r>
            <a:r>
              <a:rPr lang="en-AU" dirty="0" err="1">
                <a:solidFill>
                  <a:srgbClr val="FF0000"/>
                </a:solidFill>
              </a:rPr>
              <a:t>thao</a:t>
            </a:r>
            <a:r>
              <a:rPr lang="en-AU" dirty="0">
                <a:solidFill>
                  <a:srgbClr val="FF0000"/>
                </a:solidFill>
              </a:rPr>
              <a:t> </a:t>
            </a:r>
            <a:r>
              <a:rPr lang="en-AU" dirty="0" err="1">
                <a:solidFill>
                  <a:srgbClr val="FF0000"/>
                </a:solidFill>
              </a:rPr>
              <a:t>tác</a:t>
            </a:r>
            <a:r>
              <a:rPr lang="en-AU" dirty="0">
                <a:solidFill>
                  <a:srgbClr val="FF0000"/>
                </a:solidFill>
              </a:rPr>
              <a:t> </a:t>
            </a:r>
            <a:r>
              <a:rPr lang="en-AU" dirty="0" err="1">
                <a:solidFill>
                  <a:srgbClr val="FF0000"/>
                </a:solidFill>
              </a:rPr>
              <a:t>tiếp</a:t>
            </a:r>
            <a:r>
              <a:rPr lang="en-AU" dirty="0">
                <a:solidFill>
                  <a:srgbClr val="FF0000"/>
                </a:solidFill>
              </a:rPr>
              <a:t> </a:t>
            </a:r>
            <a:r>
              <a:rPr lang="en-AU" dirty="0" err="1">
                <a:solidFill>
                  <a:srgbClr val="FF0000"/>
                </a:solidFill>
              </a:rPr>
              <a:t>thì</a:t>
            </a:r>
            <a:r>
              <a:rPr lang="en-AU" dirty="0">
                <a:solidFill>
                  <a:srgbClr val="FF0000"/>
                </a:solidFill>
              </a:rPr>
              <a:t> </a:t>
            </a:r>
            <a:r>
              <a:rPr lang="en-AU" dirty="0" err="1">
                <a:solidFill>
                  <a:srgbClr val="FF0000"/>
                </a:solidFill>
              </a:rPr>
              <a:t>sẽ</a:t>
            </a:r>
            <a:r>
              <a:rPr lang="en-AU" dirty="0">
                <a:solidFill>
                  <a:srgbClr val="FF0000"/>
                </a:solidFill>
              </a:rPr>
              <a:t> </a:t>
            </a:r>
            <a:r>
              <a:rPr lang="en-AU" dirty="0" err="1">
                <a:solidFill>
                  <a:srgbClr val="FF0000"/>
                </a:solidFill>
              </a:rPr>
              <a:t>thấy</a:t>
            </a:r>
            <a:r>
              <a:rPr lang="en-AU" dirty="0">
                <a:solidFill>
                  <a:srgbClr val="FF0000"/>
                </a:solidFill>
              </a:rPr>
              <a:t> </a:t>
            </a:r>
            <a:r>
              <a:rPr lang="en-AU" dirty="0" err="1">
                <a:solidFill>
                  <a:srgbClr val="FF0000"/>
                </a:solidFill>
              </a:rPr>
              <a:t>các</a:t>
            </a:r>
            <a:r>
              <a:rPr lang="en-AU" dirty="0">
                <a:solidFill>
                  <a:srgbClr val="FF0000"/>
                </a:solidFill>
              </a:rPr>
              <a:t> </a:t>
            </a:r>
            <a:r>
              <a:rPr lang="en-AU" dirty="0" err="1">
                <a:solidFill>
                  <a:srgbClr val="FF0000"/>
                </a:solidFill>
              </a:rPr>
              <a:t>dữ</a:t>
            </a:r>
            <a:r>
              <a:rPr lang="en-AU" dirty="0">
                <a:solidFill>
                  <a:srgbClr val="FF0000"/>
                </a:solidFill>
              </a:rPr>
              <a:t> </a:t>
            </a:r>
            <a:r>
              <a:rPr lang="en-AU" dirty="0" err="1">
                <a:solidFill>
                  <a:srgbClr val="FF0000"/>
                </a:solidFill>
              </a:rPr>
              <a:t>liệu</a:t>
            </a:r>
            <a:r>
              <a:rPr lang="en-AU" dirty="0">
                <a:solidFill>
                  <a:srgbClr val="FF0000"/>
                </a:solidFill>
              </a:rPr>
              <a:t> </a:t>
            </a:r>
            <a:r>
              <a:rPr lang="en-AU" dirty="0" err="1">
                <a:solidFill>
                  <a:srgbClr val="FF0000"/>
                </a:solidFill>
              </a:rPr>
              <a:t>quan</a:t>
            </a:r>
            <a:r>
              <a:rPr lang="en-AU" dirty="0">
                <a:solidFill>
                  <a:srgbClr val="FF0000"/>
                </a:solidFill>
              </a:rPr>
              <a:t> </a:t>
            </a:r>
            <a:r>
              <a:rPr lang="en-AU" dirty="0" err="1">
                <a:solidFill>
                  <a:srgbClr val="FF0000"/>
                </a:solidFill>
              </a:rPr>
              <a:t>trọng</a:t>
            </a:r>
            <a:r>
              <a:rPr lang="en-AU" dirty="0">
                <a:solidFill>
                  <a:srgbClr val="FF0000"/>
                </a:solidFill>
              </a:rPr>
              <a:t> </a:t>
            </a:r>
            <a:r>
              <a:rPr lang="en-AU" dirty="0" err="1">
                <a:solidFill>
                  <a:srgbClr val="FF0000"/>
                </a:solidFill>
              </a:rPr>
              <a:t>đã</a:t>
            </a:r>
            <a:r>
              <a:rPr lang="en-AU" dirty="0">
                <a:solidFill>
                  <a:srgbClr val="FF0000"/>
                </a:solidFill>
              </a:rPr>
              <a:t> </a:t>
            </a:r>
            <a:r>
              <a:rPr lang="en-AU" dirty="0" err="1">
                <a:solidFill>
                  <a:srgbClr val="FF0000"/>
                </a:solidFill>
              </a:rPr>
              <a:t>bị</a:t>
            </a:r>
            <a:r>
              <a:rPr lang="en-AU" dirty="0">
                <a:solidFill>
                  <a:srgbClr val="FF0000"/>
                </a:solidFill>
              </a:rPr>
              <a:t> </a:t>
            </a:r>
            <a:r>
              <a:rPr lang="en-AU" dirty="0" err="1">
                <a:solidFill>
                  <a:srgbClr val="FF0000"/>
                </a:solidFill>
              </a:rPr>
              <a:t>xóa</a:t>
            </a:r>
            <a:r>
              <a:rPr lang="en-AU" dirty="0">
                <a:solidFill>
                  <a:srgbClr val="FF0000"/>
                </a:solidFill>
              </a:rPr>
              <a:t> (</a:t>
            </a:r>
            <a:r>
              <a:rPr lang="en-AU" dirty="0" err="1">
                <a:solidFill>
                  <a:srgbClr val="FF0000"/>
                </a:solidFill>
              </a:rPr>
              <a:t>ví</a:t>
            </a:r>
            <a:r>
              <a:rPr lang="en-AU" dirty="0">
                <a:solidFill>
                  <a:srgbClr val="FF0000"/>
                </a:solidFill>
              </a:rPr>
              <a:t> </a:t>
            </a:r>
            <a:r>
              <a:rPr lang="en-AU" dirty="0" err="1">
                <a:solidFill>
                  <a:srgbClr val="FF0000"/>
                </a:solidFill>
              </a:rPr>
              <a:t>dụ</a:t>
            </a:r>
            <a:r>
              <a:rPr lang="en-AU" dirty="0">
                <a:solidFill>
                  <a:srgbClr val="FF0000"/>
                </a:solidFill>
              </a:rPr>
              <a:t>: </a:t>
            </a:r>
            <a:r>
              <a:rPr lang="en-AU" dirty="0" err="1">
                <a:solidFill>
                  <a:srgbClr val="FF0000"/>
                </a:solidFill>
              </a:rPr>
              <a:t>Tần</a:t>
            </a:r>
            <a:r>
              <a:rPr lang="en-AU" dirty="0">
                <a:solidFill>
                  <a:srgbClr val="FF0000"/>
                </a:solidFill>
              </a:rPr>
              <a:t> </a:t>
            </a:r>
            <a:r>
              <a:rPr lang="en-AU" dirty="0" err="1">
                <a:solidFill>
                  <a:srgbClr val="FF0000"/>
                </a:solidFill>
              </a:rPr>
              <a:t>số</a:t>
            </a:r>
            <a:r>
              <a:rPr lang="en-AU" dirty="0">
                <a:solidFill>
                  <a:srgbClr val="FF0000"/>
                </a:solidFill>
              </a:rPr>
              <a:t> </a:t>
            </a:r>
            <a:r>
              <a:rPr lang="en-AU" dirty="0" err="1">
                <a:solidFill>
                  <a:srgbClr val="FF0000"/>
                </a:solidFill>
              </a:rPr>
              <a:t>kênh</a:t>
            </a:r>
            <a:r>
              <a:rPr lang="en-AU" dirty="0">
                <a:solidFill>
                  <a:srgbClr val="FF0000"/>
                </a:solidFill>
              </a:rPr>
              <a:t> </a:t>
            </a:r>
            <a:r>
              <a:rPr lang="en-AU" dirty="0" err="1">
                <a:solidFill>
                  <a:srgbClr val="FF0000"/>
                </a:solidFill>
              </a:rPr>
              <a:t>luôn</a:t>
            </a:r>
            <a:r>
              <a:rPr lang="en-AU" dirty="0">
                <a:solidFill>
                  <a:srgbClr val="FF0000"/>
                </a:solidFill>
              </a:rPr>
              <a:t> </a:t>
            </a:r>
            <a:r>
              <a:rPr lang="en-AU" dirty="0" err="1">
                <a:solidFill>
                  <a:srgbClr val="FF0000"/>
                </a:solidFill>
              </a:rPr>
              <a:t>hiện</a:t>
            </a:r>
            <a:r>
              <a:rPr lang="en-AU" dirty="0">
                <a:solidFill>
                  <a:srgbClr val="FF0000"/>
                </a:solidFill>
              </a:rPr>
              <a:t> 0.000 </a:t>
            </a:r>
            <a:r>
              <a:rPr lang="en-AU" dirty="0" err="1">
                <a:solidFill>
                  <a:srgbClr val="FF0000"/>
                </a:solidFill>
              </a:rPr>
              <a:t>Mhz</a:t>
            </a:r>
            <a:r>
              <a:rPr lang="en-AU" dirty="0">
                <a:solidFill>
                  <a:srgbClr val="FF0000"/>
                </a:solidFill>
              </a:rPr>
              <a:t>). </a:t>
            </a:r>
            <a:endParaRPr lang="vi-VN" dirty="0">
              <a:solidFill>
                <a:srgbClr val="FF0000"/>
              </a:solidFill>
            </a:endParaRPr>
          </a:p>
        </p:txBody>
      </p:sp>
    </p:spTree>
    <p:extLst>
      <p:ext uri="{BB962C8B-B14F-4D97-AF65-F5344CB8AC3E}">
        <p14:creationId xmlns:p14="http://schemas.microsoft.com/office/powerpoint/2010/main" val="4192263731"/>
      </p:ext>
    </p:extLst>
  </p:cSld>
  <p:clrMapOvr>
    <a:masterClrMapping/>
  </p:clrMapOvr>
  <p:transition spd="slow" advClick="0">
    <p:fade/>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35</a:t>
            </a:fld>
            <a:endParaRPr lang="en-US"/>
          </a:p>
        </p:txBody>
      </p:sp>
      <p:sp>
        <p:nvSpPr>
          <p:cNvPr id="24" name="Content Placeholder 2"/>
          <p:cNvSpPr txBox="1">
            <a:spLocks/>
          </p:cNvSpPr>
          <p:nvPr/>
        </p:nvSpPr>
        <p:spPr>
          <a:xfrm>
            <a:off x="307681" y="291152"/>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solidFill>
                <a:srgbClr val="0000FF"/>
              </a:solidFill>
              <a:latin typeface="Times New Roman" pitchFamily="18" charset="0"/>
              <a:cs typeface="Times New Roman" pitchFamily="18" charset="0"/>
            </a:endParaRPr>
          </a:p>
        </p:txBody>
      </p:sp>
      <p:sp>
        <p:nvSpPr>
          <p:cNvPr id="18" name="Content Placeholder 2"/>
          <p:cNvSpPr>
            <a:spLocks noGrp="1"/>
          </p:cNvSpPr>
          <p:nvPr>
            <p:ph idx="1"/>
          </p:nvPr>
        </p:nvSpPr>
        <p:spPr>
          <a:xfrm>
            <a:off x="272003" y="685800"/>
            <a:ext cx="8350980" cy="5744315"/>
          </a:xfrm>
        </p:spPr>
        <p:txBody>
          <a:bodyPr>
            <a:normAutofit/>
          </a:bodyPr>
          <a:lstStyle/>
          <a:p>
            <a:r>
              <a:rPr lang="en-US" b="1" dirty="0" err="1">
                <a:latin typeface="Arial" pitchFamily="34" charset="0"/>
                <a:cs typeface="Arial" pitchFamily="34" charset="0"/>
              </a:rPr>
              <a:t>Hộp</a:t>
            </a:r>
            <a:r>
              <a:rPr lang="en-US" b="1" dirty="0">
                <a:latin typeface="Arial" pitchFamily="34" charset="0"/>
                <a:cs typeface="Arial" pitchFamily="34" charset="0"/>
              </a:rPr>
              <a:t> </a:t>
            </a:r>
            <a:r>
              <a:rPr lang="en-US" b="1" dirty="0" err="1">
                <a:latin typeface="Arial" pitchFamily="34" charset="0"/>
                <a:cs typeface="Arial" pitchFamily="34" charset="0"/>
              </a:rPr>
              <a:t>thư</a:t>
            </a:r>
            <a:r>
              <a:rPr lang="en-US" b="1" dirty="0">
                <a:latin typeface="Arial" pitchFamily="34" charset="0"/>
                <a:cs typeface="Arial" pitchFamily="34" charset="0"/>
              </a:rPr>
              <a:t> </a:t>
            </a:r>
            <a:r>
              <a:rPr lang="en-US" b="1" dirty="0" err="1">
                <a:latin typeface="Arial" pitchFamily="34" charset="0"/>
                <a:cs typeface="Arial" pitchFamily="34" charset="0"/>
              </a:rPr>
              <a:t>đến</a:t>
            </a:r>
            <a:r>
              <a:rPr lang="en-US" b="1" dirty="0">
                <a:latin typeface="Arial" pitchFamily="34" charset="0"/>
                <a:cs typeface="Arial" pitchFamily="34" charset="0"/>
              </a:rPr>
              <a:t> </a:t>
            </a:r>
            <a:r>
              <a:rPr lang="en-US" dirty="0">
                <a:latin typeface="Arial" pitchFamily="34" charset="0"/>
                <a:cs typeface="Arial" pitchFamily="34" charset="0"/>
              </a:rPr>
              <a:t>– </a:t>
            </a:r>
            <a:r>
              <a:rPr lang="en-US" dirty="0" err="1">
                <a:latin typeface="Arial" pitchFamily="34" charset="0"/>
                <a:cs typeface="Arial" pitchFamily="34" charset="0"/>
              </a:rPr>
              <a:t>Xem</a:t>
            </a:r>
            <a:r>
              <a:rPr lang="en-US" dirty="0">
                <a:latin typeface="Arial" pitchFamily="34" charset="0"/>
                <a:cs typeface="Arial" pitchFamily="34" charset="0"/>
              </a:rPr>
              <a:t> tin </a:t>
            </a:r>
            <a:r>
              <a:rPr lang="en-US" dirty="0" err="1">
                <a:latin typeface="Arial" pitchFamily="34" charset="0"/>
                <a:cs typeface="Arial" pitchFamily="34" charset="0"/>
              </a:rPr>
              <a:t>nhắn</a:t>
            </a:r>
            <a:r>
              <a:rPr lang="en-US" dirty="0">
                <a:latin typeface="Arial" pitchFamily="34" charset="0"/>
                <a:cs typeface="Arial" pitchFamily="34" charset="0"/>
              </a:rPr>
              <a:t> </a:t>
            </a:r>
            <a:r>
              <a:rPr lang="en-US" dirty="0" err="1">
                <a:latin typeface="Arial" pitchFamily="34" charset="0"/>
                <a:cs typeface="Arial" pitchFamily="34" charset="0"/>
              </a:rPr>
              <a:t>đến</a:t>
            </a:r>
            <a:endParaRPr lang="en-US" dirty="0">
              <a:latin typeface="Arial" pitchFamily="34" charset="0"/>
              <a:cs typeface="Arial" pitchFamily="34" charset="0"/>
            </a:endParaRPr>
          </a:p>
        </p:txBody>
      </p:sp>
      <p:graphicFrame>
        <p:nvGraphicFramePr>
          <p:cNvPr id="20" name="Đối tượng 58"/>
          <p:cNvGraphicFramePr>
            <a:graphicFrameLocks noChangeAspect="1"/>
          </p:cNvGraphicFramePr>
          <p:nvPr>
            <p:extLst>
              <p:ext uri="{D42A27DB-BD31-4B8C-83A1-F6EECF244321}">
                <p14:modId xmlns:p14="http://schemas.microsoft.com/office/powerpoint/2010/main" val="1569312402"/>
              </p:ext>
            </p:extLst>
          </p:nvPr>
        </p:nvGraphicFramePr>
        <p:xfrm>
          <a:off x="-15480" y="1244707"/>
          <a:ext cx="3637683" cy="1825455"/>
        </p:xfrm>
        <a:graphic>
          <a:graphicData uri="http://schemas.openxmlformats.org/presentationml/2006/ole">
            <mc:AlternateContent xmlns:mc="http://schemas.openxmlformats.org/markup-compatibility/2006">
              <mc:Choice xmlns:v="urn:schemas-microsoft-com:vml" Requires="v">
                <p:oleObj spid="_x0000_s669794" name="Visio" r:id="rId4" imgW="4735749" imgH="2385204" progId="Visio.Drawing.11">
                  <p:embed/>
                </p:oleObj>
              </mc:Choice>
              <mc:Fallback>
                <p:oleObj name="Visio" r:id="rId4" imgW="4735749" imgH="238520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80" y="1244707"/>
                        <a:ext cx="3637683" cy="1825455"/>
                      </a:xfrm>
                      <a:prstGeom prst="rect">
                        <a:avLst/>
                      </a:prstGeom>
                      <a:noFill/>
                    </p:spPr>
                  </p:pic>
                </p:oleObj>
              </mc:Fallback>
            </mc:AlternateContent>
          </a:graphicData>
        </a:graphic>
      </p:graphicFrame>
      <p:graphicFrame>
        <p:nvGraphicFramePr>
          <p:cNvPr id="21" name="Đối tượng 61"/>
          <p:cNvGraphicFramePr>
            <a:graphicFrameLocks noChangeAspect="1"/>
          </p:cNvGraphicFramePr>
          <p:nvPr>
            <p:extLst>
              <p:ext uri="{D42A27DB-BD31-4B8C-83A1-F6EECF244321}">
                <p14:modId xmlns:p14="http://schemas.microsoft.com/office/powerpoint/2010/main" val="3609549396"/>
              </p:ext>
            </p:extLst>
          </p:nvPr>
        </p:nvGraphicFramePr>
        <p:xfrm>
          <a:off x="5480715" y="1221739"/>
          <a:ext cx="3648242" cy="1836530"/>
        </p:xfrm>
        <a:graphic>
          <a:graphicData uri="http://schemas.openxmlformats.org/presentationml/2006/ole">
            <mc:AlternateContent xmlns:mc="http://schemas.openxmlformats.org/markup-compatibility/2006">
              <mc:Choice xmlns:v="urn:schemas-microsoft-com:vml" Requires="v">
                <p:oleObj spid="_x0000_s669795" name="Visio" r:id="rId6" imgW="4781685" imgH="2429145" progId="Visio.Drawing.11">
                  <p:embed/>
                </p:oleObj>
              </mc:Choice>
              <mc:Fallback>
                <p:oleObj name="Visio" r:id="rId6" imgW="4781685" imgH="2429145"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0715" y="1221739"/>
                        <a:ext cx="3648242" cy="1836530"/>
                      </a:xfrm>
                      <a:prstGeom prst="rect">
                        <a:avLst/>
                      </a:prstGeom>
                      <a:noFill/>
                    </p:spPr>
                  </p:pic>
                </p:oleObj>
              </mc:Fallback>
            </mc:AlternateContent>
          </a:graphicData>
        </a:graphic>
      </p:graphicFrame>
      <p:graphicFrame>
        <p:nvGraphicFramePr>
          <p:cNvPr id="22" name="Đối tượng 65"/>
          <p:cNvGraphicFramePr>
            <a:graphicFrameLocks noChangeAspect="1"/>
          </p:cNvGraphicFramePr>
          <p:nvPr>
            <p:extLst>
              <p:ext uri="{D42A27DB-BD31-4B8C-83A1-F6EECF244321}">
                <p14:modId xmlns:p14="http://schemas.microsoft.com/office/powerpoint/2010/main" val="2386082723"/>
              </p:ext>
            </p:extLst>
          </p:nvPr>
        </p:nvGraphicFramePr>
        <p:xfrm>
          <a:off x="-17796" y="4136800"/>
          <a:ext cx="3597587" cy="1823777"/>
        </p:xfrm>
        <a:graphic>
          <a:graphicData uri="http://schemas.openxmlformats.org/presentationml/2006/ole">
            <mc:AlternateContent xmlns:mc="http://schemas.openxmlformats.org/markup-compatibility/2006">
              <mc:Choice xmlns:v="urn:schemas-microsoft-com:vml" Requires="v">
                <p:oleObj spid="_x0000_s669796" name="Visio" r:id="rId8" imgW="4674681" imgH="2370647" progId="Visio.Drawing.11">
                  <p:embed/>
                </p:oleObj>
              </mc:Choice>
              <mc:Fallback>
                <p:oleObj name="Visio" r:id="rId8" imgW="4674681" imgH="2370647"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96" y="4136800"/>
                        <a:ext cx="3597587" cy="1823777"/>
                      </a:xfrm>
                      <a:prstGeom prst="rect">
                        <a:avLst/>
                      </a:prstGeom>
                      <a:noFill/>
                    </p:spPr>
                  </p:pic>
                </p:oleObj>
              </mc:Fallback>
            </mc:AlternateContent>
          </a:graphicData>
        </a:graphic>
      </p:graphicFrame>
      <p:graphicFrame>
        <p:nvGraphicFramePr>
          <p:cNvPr id="23" name="Đối tượng 71"/>
          <p:cNvGraphicFramePr>
            <a:graphicFrameLocks noChangeAspect="1"/>
          </p:cNvGraphicFramePr>
          <p:nvPr>
            <p:extLst>
              <p:ext uri="{D42A27DB-BD31-4B8C-83A1-F6EECF244321}">
                <p14:modId xmlns:p14="http://schemas.microsoft.com/office/powerpoint/2010/main" val="429039169"/>
              </p:ext>
            </p:extLst>
          </p:nvPr>
        </p:nvGraphicFramePr>
        <p:xfrm>
          <a:off x="5539952" y="4045416"/>
          <a:ext cx="3585285" cy="1817540"/>
        </p:xfrm>
        <a:graphic>
          <a:graphicData uri="http://schemas.openxmlformats.org/presentationml/2006/ole">
            <mc:AlternateContent xmlns:mc="http://schemas.openxmlformats.org/markup-compatibility/2006">
              <mc:Choice xmlns:v="urn:schemas-microsoft-com:vml" Requires="v">
                <p:oleObj spid="_x0000_s669797" name="Visio" r:id="rId10" imgW="4674681" imgH="2370647" progId="Visio.Drawing.11">
                  <p:embed/>
                </p:oleObj>
              </mc:Choice>
              <mc:Fallback>
                <p:oleObj name="Visio" r:id="rId10" imgW="4674681" imgH="2370647"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39952" y="4045416"/>
                        <a:ext cx="3585285" cy="1817540"/>
                      </a:xfrm>
                      <a:prstGeom prst="rect">
                        <a:avLst/>
                      </a:prstGeom>
                      <a:noFill/>
                    </p:spPr>
                  </p:pic>
                </p:oleObj>
              </mc:Fallback>
            </mc:AlternateContent>
          </a:graphicData>
        </a:graphic>
      </p:graphicFrame>
      <p:pic>
        <p:nvPicPr>
          <p:cNvPr id="36" name="Picture 35"/>
          <p:cNvPicPr>
            <a:picLocks noChangeAspect="1"/>
          </p:cNvPicPr>
          <p:nvPr/>
        </p:nvPicPr>
        <p:blipFill>
          <a:blip r:embed="rId12"/>
          <a:stretch>
            <a:fillRect/>
          </a:stretch>
        </p:blipFill>
        <p:spPr>
          <a:xfrm>
            <a:off x="4151964" y="1602623"/>
            <a:ext cx="768888" cy="418083"/>
          </a:xfrm>
          <a:prstGeom prst="rect">
            <a:avLst/>
          </a:prstGeom>
        </p:spPr>
      </p:pic>
      <p:pic>
        <p:nvPicPr>
          <p:cNvPr id="37" name="Picture 36"/>
          <p:cNvPicPr>
            <a:picLocks noChangeAspect="1"/>
          </p:cNvPicPr>
          <p:nvPr/>
        </p:nvPicPr>
        <p:blipFill>
          <a:blip r:embed="rId13"/>
          <a:stretch>
            <a:fillRect/>
          </a:stretch>
        </p:blipFill>
        <p:spPr>
          <a:xfrm>
            <a:off x="4234323" y="4237501"/>
            <a:ext cx="462104" cy="573008"/>
          </a:xfrm>
          <a:prstGeom prst="rect">
            <a:avLst/>
          </a:prstGeom>
        </p:spPr>
      </p:pic>
      <p:sp>
        <p:nvSpPr>
          <p:cNvPr id="38" name="Down Arrow 37"/>
          <p:cNvSpPr/>
          <p:nvPr/>
        </p:nvSpPr>
        <p:spPr>
          <a:xfrm rot="5400000">
            <a:off x="4348550" y="4975622"/>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a:off x="6927084" y="3189932"/>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p:cNvSpPr/>
          <p:nvPr/>
        </p:nvSpPr>
        <p:spPr>
          <a:xfrm rot="16200000">
            <a:off x="4281968" y="1977585"/>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13"/>
          <a:stretch>
            <a:fillRect/>
          </a:stretch>
        </p:blipFill>
        <p:spPr>
          <a:xfrm>
            <a:off x="7531810" y="3170680"/>
            <a:ext cx="462104" cy="573008"/>
          </a:xfrm>
          <a:prstGeom prst="rect">
            <a:avLst/>
          </a:prstGeom>
        </p:spPr>
      </p:pic>
      <p:sp>
        <p:nvSpPr>
          <p:cNvPr id="25" name="TextBox 24"/>
          <p:cNvSpPr txBox="1"/>
          <p:nvPr/>
        </p:nvSpPr>
        <p:spPr>
          <a:xfrm>
            <a:off x="44052" y="263855"/>
            <a:ext cx="4876800"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5. </a:t>
            </a:r>
            <a:r>
              <a:rPr lang="en-US" sz="2400" dirty="0" err="1">
                <a:solidFill>
                  <a:srgbClr val="FF0000"/>
                </a:solidFill>
                <a:latin typeface="Times New Roman" pitchFamily="18" charset="0"/>
                <a:cs typeface="Times New Roman" pitchFamily="18" charset="0"/>
              </a:rPr>
              <a:t>Chức</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năng</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nhắn</a:t>
            </a:r>
            <a:r>
              <a:rPr lang="en-US" sz="2400" dirty="0">
                <a:solidFill>
                  <a:srgbClr val="FF0000"/>
                </a:solidFill>
                <a:latin typeface="Times New Roman" pitchFamily="18" charset="0"/>
                <a:cs typeface="Times New Roman" pitchFamily="18" charset="0"/>
              </a:rPr>
              <a:t> tin</a:t>
            </a:r>
            <a:endParaRPr lang="vi-VN"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35090466"/>
      </p:ext>
    </p:extLst>
  </p:cSld>
  <p:clrMapOvr>
    <a:masterClrMapping/>
  </p:clrMapOvr>
  <p:transition spd="slow" advClick="0">
    <p:fade/>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36</a:t>
            </a:fld>
            <a:endParaRPr lang="en-US"/>
          </a:p>
        </p:txBody>
      </p:sp>
      <p:sp>
        <p:nvSpPr>
          <p:cNvPr id="24" name="Content Placeholder 2"/>
          <p:cNvSpPr txBox="1">
            <a:spLocks/>
          </p:cNvSpPr>
          <p:nvPr/>
        </p:nvSpPr>
        <p:spPr>
          <a:xfrm>
            <a:off x="307681" y="291152"/>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solidFill>
                <a:srgbClr val="0000FF"/>
              </a:solidFill>
              <a:latin typeface="Times New Roman" pitchFamily="18" charset="0"/>
              <a:cs typeface="Times New Roman" pitchFamily="18" charset="0"/>
            </a:endParaRPr>
          </a:p>
        </p:txBody>
      </p:sp>
      <p:graphicFrame>
        <p:nvGraphicFramePr>
          <p:cNvPr id="52" name="Đối tượng 67"/>
          <p:cNvGraphicFramePr>
            <a:graphicFrameLocks noChangeAspect="1"/>
          </p:cNvGraphicFramePr>
          <p:nvPr>
            <p:extLst>
              <p:ext uri="{D42A27DB-BD31-4B8C-83A1-F6EECF244321}">
                <p14:modId xmlns:p14="http://schemas.microsoft.com/office/powerpoint/2010/main" val="1827773644"/>
              </p:ext>
            </p:extLst>
          </p:nvPr>
        </p:nvGraphicFramePr>
        <p:xfrm>
          <a:off x="5511947" y="1541125"/>
          <a:ext cx="3561221" cy="1822578"/>
        </p:xfrm>
        <a:graphic>
          <a:graphicData uri="http://schemas.openxmlformats.org/presentationml/2006/ole">
            <mc:AlternateContent xmlns:mc="http://schemas.openxmlformats.org/markup-compatibility/2006">
              <mc:Choice xmlns:v="urn:schemas-microsoft-com:vml" Requires="v">
                <p:oleObj spid="_x0000_s670791" name="Visio" r:id="rId4" imgW="4674681" imgH="2370647" progId="Visio.Drawing.11">
                  <p:embed/>
                </p:oleObj>
              </mc:Choice>
              <mc:Fallback>
                <p:oleObj name="Visio" r:id="rId4" imgW="4674681" imgH="237064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1947" y="1541125"/>
                        <a:ext cx="3561221" cy="1822578"/>
                      </a:xfrm>
                      <a:prstGeom prst="rect">
                        <a:avLst/>
                      </a:prstGeom>
                      <a:noFill/>
                    </p:spPr>
                  </p:pic>
                </p:oleObj>
              </mc:Fallback>
            </mc:AlternateContent>
          </a:graphicData>
        </a:graphic>
      </p:graphicFrame>
      <p:graphicFrame>
        <p:nvGraphicFramePr>
          <p:cNvPr id="53" name="Đối tượng 71"/>
          <p:cNvGraphicFramePr>
            <a:graphicFrameLocks noChangeAspect="1"/>
          </p:cNvGraphicFramePr>
          <p:nvPr>
            <p:extLst>
              <p:ext uri="{D42A27DB-BD31-4B8C-83A1-F6EECF244321}">
                <p14:modId xmlns:p14="http://schemas.microsoft.com/office/powerpoint/2010/main" val="117799233"/>
              </p:ext>
            </p:extLst>
          </p:nvPr>
        </p:nvGraphicFramePr>
        <p:xfrm>
          <a:off x="85389" y="1605861"/>
          <a:ext cx="3585285" cy="1817540"/>
        </p:xfrm>
        <a:graphic>
          <a:graphicData uri="http://schemas.openxmlformats.org/presentationml/2006/ole">
            <mc:AlternateContent xmlns:mc="http://schemas.openxmlformats.org/markup-compatibility/2006">
              <mc:Choice xmlns:v="urn:schemas-microsoft-com:vml" Requires="v">
                <p:oleObj spid="_x0000_s670792" name="Visio" r:id="rId6" imgW="4674681" imgH="2370647" progId="Visio.Drawing.11">
                  <p:embed/>
                </p:oleObj>
              </mc:Choice>
              <mc:Fallback>
                <p:oleObj name="Visio" r:id="rId6" imgW="4674681" imgH="2370647"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389" y="1605861"/>
                        <a:ext cx="3585285" cy="1817540"/>
                      </a:xfrm>
                      <a:prstGeom prst="rect">
                        <a:avLst/>
                      </a:prstGeom>
                      <a:noFill/>
                    </p:spPr>
                  </p:pic>
                </p:oleObj>
              </mc:Fallback>
            </mc:AlternateContent>
          </a:graphicData>
        </a:graphic>
      </p:graphicFrame>
      <p:pic>
        <p:nvPicPr>
          <p:cNvPr id="54" name="Picture 53"/>
          <p:cNvPicPr>
            <a:picLocks noChangeAspect="1"/>
          </p:cNvPicPr>
          <p:nvPr/>
        </p:nvPicPr>
        <p:blipFill>
          <a:blip r:embed="rId8"/>
          <a:stretch>
            <a:fillRect/>
          </a:stretch>
        </p:blipFill>
        <p:spPr>
          <a:xfrm>
            <a:off x="3939521" y="1725639"/>
            <a:ext cx="512970" cy="603086"/>
          </a:xfrm>
          <a:prstGeom prst="rect">
            <a:avLst/>
          </a:prstGeom>
        </p:spPr>
      </p:pic>
      <p:pic>
        <p:nvPicPr>
          <p:cNvPr id="55" name="Picture 54"/>
          <p:cNvPicPr>
            <a:picLocks noChangeAspect="1"/>
          </p:cNvPicPr>
          <p:nvPr/>
        </p:nvPicPr>
        <p:blipFill>
          <a:blip r:embed="rId9"/>
          <a:stretch>
            <a:fillRect/>
          </a:stretch>
        </p:blipFill>
        <p:spPr>
          <a:xfrm>
            <a:off x="4588820" y="1715714"/>
            <a:ext cx="462104" cy="573008"/>
          </a:xfrm>
          <a:prstGeom prst="rect">
            <a:avLst/>
          </a:prstGeom>
        </p:spPr>
      </p:pic>
      <p:sp>
        <p:nvSpPr>
          <p:cNvPr id="56" name="Down Arrow 55"/>
          <p:cNvSpPr/>
          <p:nvPr/>
        </p:nvSpPr>
        <p:spPr>
          <a:xfrm rot="16200000">
            <a:off x="4299764" y="2301622"/>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7" name="Object 56"/>
          <p:cNvGraphicFramePr>
            <a:graphicFrameLocks noChangeAspect="1"/>
          </p:cNvGraphicFramePr>
          <p:nvPr>
            <p:extLst>
              <p:ext uri="{D42A27DB-BD31-4B8C-83A1-F6EECF244321}">
                <p14:modId xmlns:p14="http://schemas.microsoft.com/office/powerpoint/2010/main" val="1701633000"/>
              </p:ext>
            </p:extLst>
          </p:nvPr>
        </p:nvGraphicFramePr>
        <p:xfrm>
          <a:off x="5797606" y="4532260"/>
          <a:ext cx="3339118" cy="1686595"/>
        </p:xfrm>
        <a:graphic>
          <a:graphicData uri="http://schemas.openxmlformats.org/presentationml/2006/ole">
            <mc:AlternateContent xmlns:mc="http://schemas.openxmlformats.org/markup-compatibility/2006">
              <mc:Choice xmlns:v="urn:schemas-microsoft-com:vml" Requires="v">
                <p:oleObj spid="_x0000_s670793" r:id="rId10" imgW="4674681" imgH="2370647" progId="Visio.Drawing.11">
                  <p:embed/>
                </p:oleObj>
              </mc:Choice>
              <mc:Fallback>
                <p:oleObj r:id="rId10" imgW="4674681" imgH="2370647"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7606" y="4532260"/>
                        <a:ext cx="3339118" cy="1686595"/>
                      </a:xfrm>
                      <a:prstGeom prst="rect">
                        <a:avLst/>
                      </a:prstGeom>
                      <a:noFill/>
                    </p:spPr>
                  </p:pic>
                </p:oleObj>
              </mc:Fallback>
            </mc:AlternateContent>
          </a:graphicData>
        </a:graphic>
      </p:graphicFrame>
      <p:sp>
        <p:nvSpPr>
          <p:cNvPr id="58" name="Down Arrow 57"/>
          <p:cNvSpPr/>
          <p:nvPr/>
        </p:nvSpPr>
        <p:spPr>
          <a:xfrm>
            <a:off x="6779355" y="3761649"/>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9"/>
          <a:stretch>
            <a:fillRect/>
          </a:stretch>
        </p:blipFill>
        <p:spPr>
          <a:xfrm>
            <a:off x="7421526" y="3716197"/>
            <a:ext cx="462104" cy="573008"/>
          </a:xfrm>
          <a:prstGeom prst="rect">
            <a:avLst/>
          </a:prstGeom>
        </p:spPr>
      </p:pic>
      <p:sp>
        <p:nvSpPr>
          <p:cNvPr id="60" name="Content Placeholder 2"/>
          <p:cNvSpPr>
            <a:spLocks noGrp="1"/>
          </p:cNvSpPr>
          <p:nvPr>
            <p:ph idx="1"/>
          </p:nvPr>
        </p:nvSpPr>
        <p:spPr>
          <a:xfrm>
            <a:off x="396510" y="705037"/>
            <a:ext cx="8350980" cy="5744315"/>
          </a:xfrm>
        </p:spPr>
        <p:txBody>
          <a:bodyPr>
            <a:normAutofit/>
          </a:bodyPr>
          <a:lstStyle/>
          <a:p>
            <a:r>
              <a:rPr lang="en-US" b="1" dirty="0" err="1">
                <a:latin typeface="Arial" pitchFamily="34" charset="0"/>
                <a:cs typeface="Arial" pitchFamily="34" charset="0"/>
              </a:rPr>
              <a:t>Hộp</a:t>
            </a:r>
            <a:r>
              <a:rPr lang="en-US" b="1" dirty="0">
                <a:latin typeface="Arial" pitchFamily="34" charset="0"/>
                <a:cs typeface="Arial" pitchFamily="34" charset="0"/>
              </a:rPr>
              <a:t> </a:t>
            </a:r>
            <a:r>
              <a:rPr lang="en-US" b="1" dirty="0" err="1">
                <a:latin typeface="Arial" pitchFamily="34" charset="0"/>
                <a:cs typeface="Arial" pitchFamily="34" charset="0"/>
              </a:rPr>
              <a:t>thư</a:t>
            </a:r>
            <a:r>
              <a:rPr lang="en-US" b="1" dirty="0">
                <a:latin typeface="Arial" pitchFamily="34" charset="0"/>
                <a:cs typeface="Arial" pitchFamily="34" charset="0"/>
              </a:rPr>
              <a:t> </a:t>
            </a:r>
            <a:r>
              <a:rPr lang="en-US" b="1" dirty="0" err="1">
                <a:latin typeface="Arial" pitchFamily="34" charset="0"/>
                <a:cs typeface="Arial" pitchFamily="34" charset="0"/>
              </a:rPr>
              <a:t>đến</a:t>
            </a:r>
            <a:r>
              <a:rPr lang="en-US" b="1" dirty="0">
                <a:latin typeface="Arial" pitchFamily="34" charset="0"/>
                <a:cs typeface="Arial" pitchFamily="34" charset="0"/>
              </a:rPr>
              <a:t> </a:t>
            </a:r>
            <a:r>
              <a:rPr lang="en-US" dirty="0">
                <a:latin typeface="Arial" pitchFamily="34" charset="0"/>
                <a:cs typeface="Arial" pitchFamily="34" charset="0"/>
              </a:rPr>
              <a:t>– </a:t>
            </a:r>
            <a:r>
              <a:rPr lang="en-US" dirty="0" err="1">
                <a:latin typeface="Arial" pitchFamily="34" charset="0"/>
                <a:cs typeface="Arial" pitchFamily="34" charset="0"/>
              </a:rPr>
              <a:t>Xóa</a:t>
            </a:r>
            <a:r>
              <a:rPr lang="en-US" dirty="0">
                <a:latin typeface="Arial" pitchFamily="34" charset="0"/>
                <a:cs typeface="Arial" pitchFamily="34" charset="0"/>
              </a:rPr>
              <a:t> </a:t>
            </a:r>
            <a:r>
              <a:rPr lang="en-US" dirty="0" err="1">
                <a:latin typeface="Arial" pitchFamily="34" charset="0"/>
                <a:cs typeface="Arial" pitchFamily="34" charset="0"/>
              </a:rPr>
              <a:t>hộp</a:t>
            </a:r>
            <a:r>
              <a:rPr lang="en-US" dirty="0">
                <a:latin typeface="Arial" pitchFamily="34" charset="0"/>
                <a:cs typeface="Arial" pitchFamily="34" charset="0"/>
              </a:rPr>
              <a:t> </a:t>
            </a:r>
            <a:r>
              <a:rPr lang="en-US" dirty="0" err="1">
                <a:latin typeface="Arial" pitchFamily="34" charset="0"/>
                <a:cs typeface="Arial" pitchFamily="34" charset="0"/>
              </a:rPr>
              <a:t>thư</a:t>
            </a:r>
            <a:r>
              <a:rPr lang="en-US" dirty="0">
                <a:latin typeface="Arial" pitchFamily="34" charset="0"/>
                <a:cs typeface="Arial" pitchFamily="34" charset="0"/>
              </a:rPr>
              <a:t> </a:t>
            </a:r>
            <a:r>
              <a:rPr lang="en-US" dirty="0" err="1">
                <a:latin typeface="Arial" pitchFamily="34" charset="0"/>
                <a:cs typeface="Arial" pitchFamily="34" charset="0"/>
              </a:rPr>
              <a:t>đến</a:t>
            </a:r>
            <a:endParaRPr lang="en-US" dirty="0">
              <a:latin typeface="Arial" pitchFamily="34" charset="0"/>
              <a:cs typeface="Arial" pitchFamily="34" charset="0"/>
            </a:endParaRPr>
          </a:p>
        </p:txBody>
      </p:sp>
    </p:spTree>
    <p:extLst>
      <p:ext uri="{BB962C8B-B14F-4D97-AF65-F5344CB8AC3E}">
        <p14:creationId xmlns:p14="http://schemas.microsoft.com/office/powerpoint/2010/main" val="2797750507"/>
      </p:ext>
    </p:extLst>
  </p:cSld>
  <p:clrMapOvr>
    <a:masterClrMapping/>
  </p:clrMapOvr>
  <p:transition spd="slow" advClick="0">
    <p:fade/>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37</a:t>
            </a:fld>
            <a:endParaRPr lang="en-US"/>
          </a:p>
        </p:txBody>
      </p:sp>
      <p:sp>
        <p:nvSpPr>
          <p:cNvPr id="24" name="Content Placeholder 2"/>
          <p:cNvSpPr txBox="1">
            <a:spLocks/>
          </p:cNvSpPr>
          <p:nvPr/>
        </p:nvSpPr>
        <p:spPr>
          <a:xfrm>
            <a:off x="307681" y="291152"/>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solidFill>
                <a:srgbClr val="0000FF"/>
              </a:solidFill>
              <a:latin typeface="Times New Roman" pitchFamily="18" charset="0"/>
              <a:cs typeface="Times New Roman" pitchFamily="18" charset="0"/>
            </a:endParaRPr>
          </a:p>
        </p:txBody>
      </p:sp>
      <p:sp>
        <p:nvSpPr>
          <p:cNvPr id="17" name="Content Placeholder 2"/>
          <p:cNvSpPr txBox="1">
            <a:spLocks/>
          </p:cNvSpPr>
          <p:nvPr/>
        </p:nvSpPr>
        <p:spPr>
          <a:xfrm>
            <a:off x="396510" y="705037"/>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latin typeface="Arial" pitchFamily="34" charset="0"/>
                <a:cs typeface="Arial" pitchFamily="34" charset="0"/>
              </a:rPr>
              <a:t>Tin nhắn đến</a:t>
            </a:r>
            <a:endParaRPr lang="en-US" b="1" dirty="0">
              <a:latin typeface="Arial" pitchFamily="34" charset="0"/>
              <a:cs typeface="Arial" pitchFamily="34" charset="0"/>
            </a:endParaRPr>
          </a:p>
        </p:txBody>
      </p:sp>
      <p:graphicFrame>
        <p:nvGraphicFramePr>
          <p:cNvPr id="18" name="Đối tượng 73"/>
          <p:cNvGraphicFramePr>
            <a:graphicFrameLocks noChangeAspect="1"/>
          </p:cNvGraphicFramePr>
          <p:nvPr>
            <p:extLst>
              <p:ext uri="{D42A27DB-BD31-4B8C-83A1-F6EECF244321}">
                <p14:modId xmlns:p14="http://schemas.microsoft.com/office/powerpoint/2010/main" val="3525076614"/>
              </p:ext>
            </p:extLst>
          </p:nvPr>
        </p:nvGraphicFramePr>
        <p:xfrm>
          <a:off x="5213395" y="4335854"/>
          <a:ext cx="3922826" cy="1941466"/>
        </p:xfrm>
        <a:graphic>
          <a:graphicData uri="http://schemas.openxmlformats.org/presentationml/2006/ole">
            <mc:AlternateContent xmlns:mc="http://schemas.openxmlformats.org/markup-compatibility/2006">
              <mc:Choice xmlns:v="urn:schemas-microsoft-com:vml" Requires="v">
                <p:oleObj spid="_x0000_s671838" name="Visio" r:id="rId4" imgW="4674681" imgH="2370647" progId="Visio.Drawing.11">
                  <p:embed/>
                </p:oleObj>
              </mc:Choice>
              <mc:Fallback>
                <p:oleObj name="Visio" r:id="rId4" imgW="4674681" imgH="237064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3395" y="4335854"/>
                        <a:ext cx="3922826" cy="1941466"/>
                      </a:xfrm>
                      <a:prstGeom prst="rect">
                        <a:avLst/>
                      </a:prstGeom>
                      <a:noFill/>
                    </p:spPr>
                  </p:pic>
                </p:oleObj>
              </mc:Fallback>
            </mc:AlternateContent>
          </a:graphicData>
        </a:graphic>
      </p:graphicFrame>
      <p:graphicFrame>
        <p:nvGraphicFramePr>
          <p:cNvPr id="20" name="Đối tượng 77"/>
          <p:cNvGraphicFramePr>
            <a:graphicFrameLocks noChangeAspect="1"/>
          </p:cNvGraphicFramePr>
          <p:nvPr>
            <p:extLst>
              <p:ext uri="{D42A27DB-BD31-4B8C-83A1-F6EECF244321}">
                <p14:modId xmlns:p14="http://schemas.microsoft.com/office/powerpoint/2010/main" val="2212258433"/>
              </p:ext>
            </p:extLst>
          </p:nvPr>
        </p:nvGraphicFramePr>
        <p:xfrm>
          <a:off x="11438" y="4477702"/>
          <a:ext cx="3913044" cy="1956522"/>
        </p:xfrm>
        <a:graphic>
          <a:graphicData uri="http://schemas.openxmlformats.org/presentationml/2006/ole">
            <mc:AlternateContent xmlns:mc="http://schemas.openxmlformats.org/markup-compatibility/2006">
              <mc:Choice xmlns:v="urn:schemas-microsoft-com:vml" Requires="v">
                <p:oleObj spid="_x0000_s671839" name="Visio" r:id="rId6" imgW="4652253" imgH="2338567" progId="Visio.Drawing.11">
                  <p:embed/>
                </p:oleObj>
              </mc:Choice>
              <mc:Fallback>
                <p:oleObj name="Visio" r:id="rId6" imgW="4652253" imgH="2338567"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8" y="4477702"/>
                        <a:ext cx="3913044" cy="1956522"/>
                      </a:xfrm>
                      <a:prstGeom prst="rect">
                        <a:avLst/>
                      </a:prstGeom>
                      <a:noFill/>
                    </p:spPr>
                  </p:pic>
                </p:oleObj>
              </mc:Fallback>
            </mc:AlternateContent>
          </a:graphicData>
        </a:graphic>
      </p:graphicFrame>
      <p:graphicFrame>
        <p:nvGraphicFramePr>
          <p:cNvPr id="21" name="Đối tượng 79"/>
          <p:cNvGraphicFramePr>
            <a:graphicFrameLocks noChangeAspect="1"/>
          </p:cNvGraphicFramePr>
          <p:nvPr>
            <p:extLst>
              <p:ext uri="{D42A27DB-BD31-4B8C-83A1-F6EECF244321}">
                <p14:modId xmlns:p14="http://schemas.microsoft.com/office/powerpoint/2010/main" val="3930227754"/>
              </p:ext>
            </p:extLst>
          </p:nvPr>
        </p:nvGraphicFramePr>
        <p:xfrm>
          <a:off x="-32029" y="1519362"/>
          <a:ext cx="3925004" cy="1990538"/>
        </p:xfrm>
        <a:graphic>
          <a:graphicData uri="http://schemas.openxmlformats.org/presentationml/2006/ole">
            <mc:AlternateContent xmlns:mc="http://schemas.openxmlformats.org/markup-compatibility/2006">
              <mc:Choice xmlns:v="urn:schemas-microsoft-com:vml" Requires="v">
                <p:oleObj spid="_x0000_s671840" name="Visio" r:id="rId8" imgW="4674681" imgH="2370647" progId="Visio.Drawing.11">
                  <p:embed/>
                </p:oleObj>
              </mc:Choice>
              <mc:Fallback>
                <p:oleObj name="Visio" r:id="rId8" imgW="4674681" imgH="2370647"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29" y="1519362"/>
                        <a:ext cx="3925004" cy="1990538"/>
                      </a:xfrm>
                      <a:prstGeom prst="rect">
                        <a:avLst/>
                      </a:prstGeom>
                      <a:noFill/>
                    </p:spPr>
                  </p:pic>
                </p:oleObj>
              </mc:Fallback>
            </mc:AlternateContent>
          </a:graphicData>
        </a:graphic>
      </p:graphicFrame>
      <p:graphicFrame>
        <p:nvGraphicFramePr>
          <p:cNvPr id="22" name="Đối tượng 65"/>
          <p:cNvGraphicFramePr>
            <a:graphicFrameLocks noChangeAspect="1"/>
          </p:cNvGraphicFramePr>
          <p:nvPr>
            <p:extLst>
              <p:ext uri="{D42A27DB-BD31-4B8C-83A1-F6EECF244321}">
                <p14:modId xmlns:p14="http://schemas.microsoft.com/office/powerpoint/2010/main" val="1562925417"/>
              </p:ext>
            </p:extLst>
          </p:nvPr>
        </p:nvGraphicFramePr>
        <p:xfrm>
          <a:off x="5213396" y="1549323"/>
          <a:ext cx="3885020" cy="1969490"/>
        </p:xfrm>
        <a:graphic>
          <a:graphicData uri="http://schemas.openxmlformats.org/presentationml/2006/ole">
            <mc:AlternateContent xmlns:mc="http://schemas.openxmlformats.org/markup-compatibility/2006">
              <mc:Choice xmlns:v="urn:schemas-microsoft-com:vml" Requires="v">
                <p:oleObj spid="_x0000_s671841" name="Visio" r:id="rId10" imgW="4674681" imgH="2370647" progId="Visio.Drawing.11">
                  <p:embed/>
                </p:oleObj>
              </mc:Choice>
              <mc:Fallback>
                <p:oleObj name="Visio" r:id="rId10" imgW="4674681" imgH="2370647"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3396" y="1549323"/>
                        <a:ext cx="3885020" cy="1969490"/>
                      </a:xfrm>
                      <a:prstGeom prst="rect">
                        <a:avLst/>
                      </a:prstGeom>
                      <a:noFill/>
                    </p:spPr>
                  </p:pic>
                </p:oleObj>
              </mc:Fallback>
            </mc:AlternateContent>
          </a:graphicData>
        </a:graphic>
      </p:graphicFrame>
      <p:pic>
        <p:nvPicPr>
          <p:cNvPr id="23" name="Picture 22"/>
          <p:cNvPicPr>
            <a:picLocks noChangeAspect="1"/>
          </p:cNvPicPr>
          <p:nvPr/>
        </p:nvPicPr>
        <p:blipFill>
          <a:blip r:embed="rId12"/>
          <a:stretch>
            <a:fillRect/>
          </a:stretch>
        </p:blipFill>
        <p:spPr>
          <a:xfrm>
            <a:off x="4588820" y="1715714"/>
            <a:ext cx="462104" cy="573008"/>
          </a:xfrm>
          <a:prstGeom prst="rect">
            <a:avLst/>
          </a:prstGeom>
        </p:spPr>
      </p:pic>
      <p:sp>
        <p:nvSpPr>
          <p:cNvPr id="25" name="Down Arrow 24"/>
          <p:cNvSpPr/>
          <p:nvPr/>
        </p:nvSpPr>
        <p:spPr>
          <a:xfrm rot="16200000">
            <a:off x="4299764" y="2301622"/>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6824856" y="3589080"/>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12"/>
          <a:stretch>
            <a:fillRect/>
          </a:stretch>
        </p:blipFill>
        <p:spPr>
          <a:xfrm>
            <a:off x="4333171" y="4364957"/>
            <a:ext cx="462104" cy="573008"/>
          </a:xfrm>
          <a:prstGeom prst="rect">
            <a:avLst/>
          </a:prstGeom>
        </p:spPr>
      </p:pic>
      <p:sp>
        <p:nvSpPr>
          <p:cNvPr id="28" name="Down Arrow 27"/>
          <p:cNvSpPr/>
          <p:nvPr/>
        </p:nvSpPr>
        <p:spPr>
          <a:xfrm rot="5400000">
            <a:off x="4357466" y="5161496"/>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13"/>
          <a:stretch>
            <a:fillRect/>
          </a:stretch>
        </p:blipFill>
        <p:spPr>
          <a:xfrm>
            <a:off x="7386441" y="3536471"/>
            <a:ext cx="512970" cy="603086"/>
          </a:xfrm>
          <a:prstGeom prst="rect">
            <a:avLst/>
          </a:prstGeom>
        </p:spPr>
      </p:pic>
      <p:pic>
        <p:nvPicPr>
          <p:cNvPr id="30" name="Picture 29"/>
          <p:cNvPicPr>
            <a:picLocks noChangeAspect="1"/>
          </p:cNvPicPr>
          <p:nvPr/>
        </p:nvPicPr>
        <p:blipFill>
          <a:blip r:embed="rId14"/>
          <a:stretch>
            <a:fillRect/>
          </a:stretch>
        </p:blipFill>
        <p:spPr>
          <a:xfrm rot="5400000">
            <a:off x="3831910" y="1760059"/>
            <a:ext cx="768888" cy="418083"/>
          </a:xfrm>
          <a:prstGeom prst="rect">
            <a:avLst/>
          </a:prstGeom>
        </p:spPr>
      </p:pic>
    </p:spTree>
    <p:extLst>
      <p:ext uri="{BB962C8B-B14F-4D97-AF65-F5344CB8AC3E}">
        <p14:creationId xmlns:p14="http://schemas.microsoft.com/office/powerpoint/2010/main" val="2678884745"/>
      </p:ext>
    </p:extLst>
  </p:cSld>
  <p:clrMapOvr>
    <a:masterClrMapping/>
  </p:clrMapOvr>
  <p:transition spd="slow" advClick="0">
    <p:fade/>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38</a:t>
            </a:fld>
            <a:endParaRPr lang="en-US"/>
          </a:p>
        </p:txBody>
      </p:sp>
      <p:sp>
        <p:nvSpPr>
          <p:cNvPr id="24" name="Content Placeholder 2"/>
          <p:cNvSpPr txBox="1">
            <a:spLocks/>
          </p:cNvSpPr>
          <p:nvPr/>
        </p:nvSpPr>
        <p:spPr>
          <a:xfrm>
            <a:off x="307681" y="291152"/>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solidFill>
                <a:srgbClr val="0000FF"/>
              </a:solidFill>
              <a:latin typeface="Times New Roman" pitchFamily="18" charset="0"/>
              <a:cs typeface="Times New Roman" pitchFamily="18" charset="0"/>
            </a:endParaRPr>
          </a:p>
        </p:txBody>
      </p:sp>
      <p:sp>
        <p:nvSpPr>
          <p:cNvPr id="31" name="Content Placeholder 2"/>
          <p:cNvSpPr>
            <a:spLocks noGrp="1"/>
          </p:cNvSpPr>
          <p:nvPr>
            <p:ph idx="1"/>
          </p:nvPr>
        </p:nvSpPr>
        <p:spPr>
          <a:xfrm>
            <a:off x="396510" y="705037"/>
            <a:ext cx="8350980" cy="5744315"/>
          </a:xfrm>
        </p:spPr>
        <p:txBody>
          <a:bodyPr>
            <a:normAutofit/>
          </a:bodyPr>
          <a:lstStyle/>
          <a:p>
            <a:r>
              <a:rPr lang="en-US" b="1" dirty="0" err="1">
                <a:latin typeface="Arial" pitchFamily="34" charset="0"/>
                <a:cs typeface="Arial" pitchFamily="34" charset="0"/>
              </a:rPr>
              <a:t>Hộp</a:t>
            </a:r>
            <a:r>
              <a:rPr lang="en-US" b="1" dirty="0">
                <a:latin typeface="Arial" pitchFamily="34" charset="0"/>
                <a:cs typeface="Arial" pitchFamily="34" charset="0"/>
              </a:rPr>
              <a:t> </a:t>
            </a:r>
            <a:r>
              <a:rPr lang="en-US" b="1" dirty="0" err="1">
                <a:latin typeface="Arial" pitchFamily="34" charset="0"/>
                <a:cs typeface="Arial" pitchFamily="34" charset="0"/>
              </a:rPr>
              <a:t>thư</a:t>
            </a:r>
            <a:r>
              <a:rPr lang="en-US" b="1" dirty="0">
                <a:latin typeface="Arial" pitchFamily="34" charset="0"/>
                <a:cs typeface="Arial" pitchFamily="34" charset="0"/>
              </a:rPr>
              <a:t> </a:t>
            </a:r>
            <a:r>
              <a:rPr lang="en-US" b="1" dirty="0" err="1">
                <a:latin typeface="Arial" pitchFamily="34" charset="0"/>
                <a:cs typeface="Arial" pitchFamily="34" charset="0"/>
              </a:rPr>
              <a:t>đi</a:t>
            </a:r>
            <a:endParaRPr lang="en-US" b="1" dirty="0">
              <a:latin typeface="Arial" pitchFamily="34" charset="0"/>
              <a:cs typeface="Arial" pitchFamily="34" charset="0"/>
            </a:endParaRPr>
          </a:p>
        </p:txBody>
      </p:sp>
      <p:graphicFrame>
        <p:nvGraphicFramePr>
          <p:cNvPr id="32" name="Đối tượng 58"/>
          <p:cNvGraphicFramePr>
            <a:graphicFrameLocks noChangeAspect="1"/>
          </p:cNvGraphicFramePr>
          <p:nvPr>
            <p:extLst>
              <p:ext uri="{D42A27DB-BD31-4B8C-83A1-F6EECF244321}">
                <p14:modId xmlns:p14="http://schemas.microsoft.com/office/powerpoint/2010/main" val="3438905397"/>
              </p:ext>
            </p:extLst>
          </p:nvPr>
        </p:nvGraphicFramePr>
        <p:xfrm>
          <a:off x="2646483" y="1593618"/>
          <a:ext cx="3647209" cy="1842025"/>
        </p:xfrm>
        <a:graphic>
          <a:graphicData uri="http://schemas.openxmlformats.org/presentationml/2006/ole">
            <mc:AlternateContent xmlns:mc="http://schemas.openxmlformats.org/markup-compatibility/2006">
              <mc:Choice xmlns:v="urn:schemas-microsoft-com:vml" Requires="v">
                <p:oleObj spid="_x0000_s672816" name="Visio" r:id="rId4" imgW="4781685" imgH="2429145" progId="Visio.Drawing.11">
                  <p:embed/>
                </p:oleObj>
              </mc:Choice>
              <mc:Fallback>
                <p:oleObj name="Visio" r:id="rId4" imgW="4781685" imgH="242914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483" y="1593618"/>
                        <a:ext cx="3647209" cy="1842025"/>
                      </a:xfrm>
                      <a:prstGeom prst="rect">
                        <a:avLst/>
                      </a:prstGeom>
                      <a:noFill/>
                    </p:spPr>
                  </p:pic>
                </p:oleObj>
              </mc:Fallback>
            </mc:AlternateContent>
          </a:graphicData>
        </a:graphic>
      </p:graphicFrame>
      <p:graphicFrame>
        <p:nvGraphicFramePr>
          <p:cNvPr id="33" name="Đối tượng 63"/>
          <p:cNvGraphicFramePr>
            <a:graphicFrameLocks noChangeAspect="1"/>
          </p:cNvGraphicFramePr>
          <p:nvPr>
            <p:extLst>
              <p:ext uri="{D42A27DB-BD31-4B8C-83A1-F6EECF244321}">
                <p14:modId xmlns:p14="http://schemas.microsoft.com/office/powerpoint/2010/main" val="497277852"/>
              </p:ext>
            </p:extLst>
          </p:nvPr>
        </p:nvGraphicFramePr>
        <p:xfrm>
          <a:off x="2745234" y="4271708"/>
          <a:ext cx="3492915" cy="1776058"/>
        </p:xfrm>
        <a:graphic>
          <a:graphicData uri="http://schemas.openxmlformats.org/presentationml/2006/ole">
            <mc:AlternateContent xmlns:mc="http://schemas.openxmlformats.org/markup-compatibility/2006">
              <mc:Choice xmlns:v="urn:schemas-microsoft-com:vml" Requires="v">
                <p:oleObj spid="_x0000_s672817" name="Visio" r:id="rId6" imgW="4674681" imgH="2370647" progId="Visio.Drawing.11">
                  <p:embed/>
                </p:oleObj>
              </mc:Choice>
              <mc:Fallback>
                <p:oleObj name="Visio" r:id="rId6" imgW="4674681" imgH="2370647"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5234" y="4271708"/>
                        <a:ext cx="3492915" cy="1776058"/>
                      </a:xfrm>
                      <a:prstGeom prst="rect">
                        <a:avLst/>
                      </a:prstGeom>
                      <a:noFill/>
                    </p:spPr>
                  </p:pic>
                </p:oleObj>
              </mc:Fallback>
            </mc:AlternateContent>
          </a:graphicData>
        </a:graphic>
      </p:graphicFrame>
      <p:sp>
        <p:nvSpPr>
          <p:cNvPr id="34" name="Down Arrow 33"/>
          <p:cNvSpPr/>
          <p:nvPr/>
        </p:nvSpPr>
        <p:spPr>
          <a:xfrm>
            <a:off x="4345917" y="3552956"/>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8"/>
          <a:stretch>
            <a:fillRect/>
          </a:stretch>
        </p:blipFill>
        <p:spPr>
          <a:xfrm>
            <a:off x="4937144" y="3547359"/>
            <a:ext cx="462104" cy="573008"/>
          </a:xfrm>
          <a:prstGeom prst="rect">
            <a:avLst/>
          </a:prstGeom>
        </p:spPr>
      </p:pic>
    </p:spTree>
    <p:extLst>
      <p:ext uri="{BB962C8B-B14F-4D97-AF65-F5344CB8AC3E}">
        <p14:creationId xmlns:p14="http://schemas.microsoft.com/office/powerpoint/2010/main" val="3523586293"/>
      </p:ext>
    </p:extLst>
  </p:cSld>
  <p:clrMapOvr>
    <a:masterClrMapping/>
  </p:clrMapOvr>
  <p:transition spd="slow" advClick="0">
    <p:fade/>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39</a:t>
            </a:fld>
            <a:endParaRPr lang="en-US"/>
          </a:p>
        </p:txBody>
      </p:sp>
      <p:sp>
        <p:nvSpPr>
          <p:cNvPr id="24" name="Content Placeholder 2"/>
          <p:cNvSpPr txBox="1">
            <a:spLocks/>
          </p:cNvSpPr>
          <p:nvPr/>
        </p:nvSpPr>
        <p:spPr>
          <a:xfrm>
            <a:off x="307681" y="291152"/>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solidFill>
                <a:srgbClr val="0000FF"/>
              </a:solidFill>
              <a:latin typeface="Times New Roman" pitchFamily="18" charset="0"/>
              <a:cs typeface="Times New Roman" pitchFamily="18" charset="0"/>
            </a:endParaRPr>
          </a:p>
        </p:txBody>
      </p:sp>
      <p:sp>
        <p:nvSpPr>
          <p:cNvPr id="7" name="Content Placeholder 2"/>
          <p:cNvSpPr>
            <a:spLocks noGrp="1"/>
          </p:cNvSpPr>
          <p:nvPr>
            <p:ph idx="1"/>
          </p:nvPr>
        </p:nvSpPr>
        <p:spPr>
          <a:xfrm>
            <a:off x="274699" y="291152"/>
            <a:ext cx="8350980" cy="5744315"/>
          </a:xfrm>
        </p:spPr>
        <p:txBody>
          <a:bodyPr>
            <a:normAutofit/>
          </a:bodyPr>
          <a:lstStyle/>
          <a:p>
            <a:r>
              <a:rPr lang="en-US" b="1" dirty="0">
                <a:latin typeface="Arial" pitchFamily="34" charset="0"/>
                <a:cs typeface="Arial" pitchFamily="34" charset="0"/>
              </a:rPr>
              <a:t>Tin </a:t>
            </a:r>
            <a:r>
              <a:rPr lang="en-US" b="1" dirty="0" err="1">
                <a:latin typeface="Arial" pitchFamily="34" charset="0"/>
                <a:cs typeface="Arial" pitchFamily="34" charset="0"/>
              </a:rPr>
              <a:t>nhắn</a:t>
            </a:r>
            <a:r>
              <a:rPr lang="en-US" b="1" dirty="0">
                <a:latin typeface="Arial" pitchFamily="34" charset="0"/>
                <a:cs typeface="Arial" pitchFamily="34" charset="0"/>
              </a:rPr>
              <a:t> </a:t>
            </a:r>
            <a:r>
              <a:rPr lang="en-US" b="1" dirty="0" err="1">
                <a:latin typeface="Arial" pitchFamily="34" charset="0"/>
                <a:cs typeface="Arial" pitchFamily="34" charset="0"/>
              </a:rPr>
              <a:t>mẫu</a:t>
            </a:r>
            <a:endParaRPr lang="en-US" b="1" dirty="0">
              <a:latin typeface="Arial" pitchFamily="34" charset="0"/>
              <a:cs typeface="Arial" pitchFamily="34" charset="0"/>
            </a:endParaRPr>
          </a:p>
          <a:p>
            <a:pPr lvl="1"/>
            <a:r>
              <a:rPr lang="en-US" dirty="0" err="1">
                <a:latin typeface="Arial" pitchFamily="34" charset="0"/>
                <a:cs typeface="Arial" pitchFamily="34" charset="0"/>
              </a:rPr>
              <a:t>Soạn</a:t>
            </a:r>
            <a:r>
              <a:rPr lang="en-US" dirty="0">
                <a:latin typeface="Arial" pitchFamily="34" charset="0"/>
                <a:cs typeface="Arial" pitchFamily="34" charset="0"/>
              </a:rPr>
              <a:t>, </a:t>
            </a:r>
            <a:r>
              <a:rPr lang="en-US" dirty="0" err="1">
                <a:latin typeface="Arial" pitchFamily="34" charset="0"/>
                <a:cs typeface="Arial" pitchFamily="34" charset="0"/>
              </a:rPr>
              <a:t>Sửa</a:t>
            </a:r>
            <a:r>
              <a:rPr lang="en-US" dirty="0">
                <a:latin typeface="Arial" pitchFamily="34" charset="0"/>
                <a:cs typeface="Arial" pitchFamily="34" charset="0"/>
              </a:rPr>
              <a:t> tin </a:t>
            </a:r>
            <a:r>
              <a:rPr lang="en-US" dirty="0" err="1">
                <a:latin typeface="Arial" pitchFamily="34" charset="0"/>
                <a:cs typeface="Arial" pitchFamily="34" charset="0"/>
              </a:rPr>
              <a:t>nhắn</a:t>
            </a:r>
            <a:r>
              <a:rPr lang="en-US" dirty="0">
                <a:latin typeface="Arial" pitchFamily="34" charset="0"/>
                <a:cs typeface="Arial" pitchFamily="34" charset="0"/>
              </a:rPr>
              <a:t> </a:t>
            </a:r>
            <a:r>
              <a:rPr lang="en-US" dirty="0" err="1">
                <a:latin typeface="Arial" pitchFamily="34" charset="0"/>
                <a:cs typeface="Arial" pitchFamily="34" charset="0"/>
              </a:rPr>
              <a:t>mẫu</a:t>
            </a:r>
            <a:endParaRPr lang="en-US" dirty="0">
              <a:latin typeface="Arial" pitchFamily="34" charset="0"/>
              <a:cs typeface="Arial" pitchFamily="34" charset="0"/>
            </a:endParaRPr>
          </a:p>
          <a:p>
            <a:pPr lvl="1"/>
            <a:r>
              <a:rPr lang="en-US" dirty="0" err="1">
                <a:latin typeface="Arial" pitchFamily="34" charset="0"/>
                <a:cs typeface="Arial" pitchFamily="34" charset="0"/>
              </a:rPr>
              <a:t>Gửi</a:t>
            </a:r>
            <a:r>
              <a:rPr lang="en-US" dirty="0">
                <a:latin typeface="Arial" pitchFamily="34" charset="0"/>
                <a:cs typeface="Arial" pitchFamily="34" charset="0"/>
              </a:rPr>
              <a:t> tin </a:t>
            </a:r>
            <a:r>
              <a:rPr lang="en-US" dirty="0" err="1">
                <a:latin typeface="Arial" pitchFamily="34" charset="0"/>
                <a:cs typeface="Arial" pitchFamily="34" charset="0"/>
              </a:rPr>
              <a:t>nhắn</a:t>
            </a:r>
            <a:r>
              <a:rPr lang="en-US" dirty="0">
                <a:latin typeface="Arial" pitchFamily="34" charset="0"/>
                <a:cs typeface="Arial" pitchFamily="34" charset="0"/>
              </a:rPr>
              <a:t> </a:t>
            </a:r>
            <a:r>
              <a:rPr lang="en-US" dirty="0" err="1">
                <a:latin typeface="Arial" pitchFamily="34" charset="0"/>
                <a:cs typeface="Arial" pitchFamily="34" charset="0"/>
              </a:rPr>
              <a:t>mẫu</a:t>
            </a:r>
            <a:endParaRPr lang="en-US" dirty="0">
              <a:latin typeface="Arial" pitchFamily="34" charset="0"/>
              <a:cs typeface="Arial" pitchFamily="34" charset="0"/>
            </a:endParaRPr>
          </a:p>
        </p:txBody>
      </p:sp>
      <p:graphicFrame>
        <p:nvGraphicFramePr>
          <p:cNvPr id="8" name="Đối tượng 65"/>
          <p:cNvGraphicFramePr>
            <a:graphicFrameLocks noChangeAspect="1"/>
          </p:cNvGraphicFramePr>
          <p:nvPr>
            <p:extLst>
              <p:ext uri="{D42A27DB-BD31-4B8C-83A1-F6EECF244321}">
                <p14:modId xmlns:p14="http://schemas.microsoft.com/office/powerpoint/2010/main" val="3743252168"/>
              </p:ext>
            </p:extLst>
          </p:nvPr>
        </p:nvGraphicFramePr>
        <p:xfrm>
          <a:off x="4588773" y="1380454"/>
          <a:ext cx="3831853" cy="1934649"/>
        </p:xfrm>
        <a:graphic>
          <a:graphicData uri="http://schemas.openxmlformats.org/presentationml/2006/ole">
            <mc:AlternateContent xmlns:mc="http://schemas.openxmlformats.org/markup-compatibility/2006">
              <mc:Choice xmlns:v="urn:schemas-microsoft-com:vml" Requires="v">
                <p:oleObj spid="_x0000_s673840" name="Visio" r:id="rId4" imgW="4781685" imgH="2429145" progId="Visio.Drawing.11">
                  <p:embed/>
                </p:oleObj>
              </mc:Choice>
              <mc:Fallback>
                <p:oleObj name="Visio" r:id="rId4" imgW="4781685" imgH="242914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8773" y="1380454"/>
                        <a:ext cx="3831853" cy="1934649"/>
                      </a:xfrm>
                      <a:prstGeom prst="rect">
                        <a:avLst/>
                      </a:prstGeom>
                      <a:noFill/>
                    </p:spPr>
                  </p:pic>
                </p:oleObj>
              </mc:Fallback>
            </mc:AlternateContent>
          </a:graphicData>
        </a:graphic>
      </p:graphicFrame>
      <p:graphicFrame>
        <p:nvGraphicFramePr>
          <p:cNvPr id="9" name="Đối tượng 69"/>
          <p:cNvGraphicFramePr>
            <a:graphicFrameLocks noChangeAspect="1"/>
          </p:cNvGraphicFramePr>
          <p:nvPr>
            <p:extLst>
              <p:ext uri="{D42A27DB-BD31-4B8C-83A1-F6EECF244321}">
                <p14:modId xmlns:p14="http://schemas.microsoft.com/office/powerpoint/2010/main" val="2462468892"/>
              </p:ext>
            </p:extLst>
          </p:nvPr>
        </p:nvGraphicFramePr>
        <p:xfrm>
          <a:off x="4579151" y="4526324"/>
          <a:ext cx="3784813" cy="1923028"/>
        </p:xfrm>
        <a:graphic>
          <a:graphicData uri="http://schemas.openxmlformats.org/presentationml/2006/ole">
            <mc:AlternateContent xmlns:mc="http://schemas.openxmlformats.org/markup-compatibility/2006">
              <mc:Choice xmlns:v="urn:schemas-microsoft-com:vml" Requires="v">
                <p:oleObj spid="_x0000_s673841" name="Visio" r:id="rId6" imgW="4714943" imgH="2410005" progId="Visio.Drawing.11">
                  <p:embed/>
                </p:oleObj>
              </mc:Choice>
              <mc:Fallback>
                <p:oleObj name="Visio" r:id="rId6" imgW="4714943" imgH="2410005"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9151" y="4526324"/>
                        <a:ext cx="3784813" cy="1923028"/>
                      </a:xfrm>
                      <a:prstGeom prst="rect">
                        <a:avLst/>
                      </a:prstGeom>
                      <a:noFill/>
                    </p:spPr>
                  </p:pic>
                </p:oleObj>
              </mc:Fallback>
            </mc:AlternateContent>
          </a:graphicData>
        </a:graphic>
      </p:graphicFrame>
      <p:sp>
        <p:nvSpPr>
          <p:cNvPr id="11" name="Down Arrow 10"/>
          <p:cNvSpPr/>
          <p:nvPr/>
        </p:nvSpPr>
        <p:spPr>
          <a:xfrm>
            <a:off x="6096839" y="3552956"/>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8"/>
          <a:stretch>
            <a:fillRect/>
          </a:stretch>
        </p:blipFill>
        <p:spPr>
          <a:xfrm>
            <a:off x="6688066" y="3547359"/>
            <a:ext cx="462104" cy="573008"/>
          </a:xfrm>
          <a:prstGeom prst="rect">
            <a:avLst/>
          </a:prstGeom>
        </p:spPr>
      </p:pic>
    </p:spTree>
    <p:extLst>
      <p:ext uri="{BB962C8B-B14F-4D97-AF65-F5344CB8AC3E}">
        <p14:creationId xmlns:p14="http://schemas.microsoft.com/office/powerpoint/2010/main" val="3627556925"/>
      </p:ext>
    </p:extLst>
  </p:cSld>
  <p:clrMapOvr>
    <a:masterClrMapping/>
  </p:clrMapOvr>
  <p:transition spd="slow" advClick="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3"/>
          <a:srcRect l="50750" t="25842" r="10944" b="11684"/>
          <a:stretch>
            <a:fillRect/>
          </a:stretch>
        </p:blipFill>
        <p:spPr bwMode="auto">
          <a:xfrm>
            <a:off x="-1" y="0"/>
            <a:ext cx="9144000" cy="6869962"/>
          </a:xfrm>
          <a:prstGeom prst="rect">
            <a:avLst/>
          </a:prstGeom>
          <a:noFill/>
          <a:ln w="9525">
            <a:noFill/>
            <a:miter lim="800000"/>
            <a:headEnd/>
            <a:tailEnd/>
          </a:ln>
        </p:spPr>
      </p:pic>
      <p:sp>
        <p:nvSpPr>
          <p:cNvPr id="2054" name="TextBox 4"/>
          <p:cNvSpPr txBox="1">
            <a:spLocks noChangeArrowheads="1"/>
          </p:cNvSpPr>
          <p:nvPr/>
        </p:nvSpPr>
        <p:spPr bwMode="auto">
          <a:xfrm>
            <a:off x="533400" y="2811440"/>
            <a:ext cx="8991600" cy="1138773"/>
          </a:xfrm>
          <a:prstGeom prst="rect">
            <a:avLst/>
          </a:prstGeom>
          <a:solidFill>
            <a:schemeClr val="bg1"/>
          </a:solidFill>
          <a:ln w="9525">
            <a:noFill/>
            <a:miter lim="800000"/>
            <a:headEnd/>
            <a:tailEnd/>
          </a:ln>
        </p:spPr>
        <p:txBody>
          <a:bodyPr wrap="square">
            <a:spAutoFit/>
          </a:bodyPr>
          <a:lstStyle/>
          <a:p>
            <a:pPr algn="ctr"/>
            <a:r>
              <a:rPr lang="en-US" sz="3200" b="1" dirty="0">
                <a:solidFill>
                  <a:srgbClr val="0000FF"/>
                </a:solidFill>
                <a:latin typeface="Times New Roman" pitchFamily="18" charset="0"/>
                <a:cs typeface="Times New Roman" pitchFamily="18" charset="0"/>
              </a:rPr>
              <a:t>VĐHL1</a:t>
            </a:r>
          </a:p>
          <a:p>
            <a:pPr>
              <a:buClr>
                <a:srgbClr val="FF0000"/>
              </a:buClr>
              <a:defRPr/>
            </a:pPr>
            <a:r>
              <a:rPr lang="en-US" sz="3600" dirty="0" err="1">
                <a:solidFill>
                  <a:srgbClr val="FF0000"/>
                </a:solidFill>
                <a:latin typeface="Times New Roman" pitchFamily="18" charset="0"/>
                <a:cs typeface="Times New Roman" pitchFamily="18" charset="0"/>
              </a:rPr>
              <a:t>Tính</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năng</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kỹ</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chiến</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thuật</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thành</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phần</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của</a:t>
            </a:r>
            <a:r>
              <a:rPr lang="en-US" sz="3600" dirty="0">
                <a:solidFill>
                  <a:srgbClr val="FF0000"/>
                </a:solidFill>
                <a:latin typeface="Times New Roman" pitchFamily="18" charset="0"/>
                <a:cs typeface="Times New Roman" pitchFamily="18" charset="0"/>
              </a:rPr>
              <a:t> </a:t>
            </a:r>
            <a:r>
              <a:rPr lang="en-US" sz="3600" dirty="0" err="1">
                <a:solidFill>
                  <a:srgbClr val="FF0000"/>
                </a:solidFill>
                <a:latin typeface="Times New Roman" pitchFamily="18" charset="0"/>
                <a:cs typeface="Times New Roman" pitchFamily="18" charset="0"/>
              </a:rPr>
              <a:t>máy</a:t>
            </a:r>
            <a:endParaRPr lang="en-US" sz="3600" dirty="0">
              <a:solidFill>
                <a:srgbClr val="FF0000"/>
              </a:solidFill>
              <a:latin typeface="Times New Roman" pitchFamily="18" charset="0"/>
              <a:cs typeface="Times New Roman" pitchFamily="18" charset="0"/>
            </a:endParaRPr>
          </a:p>
        </p:txBody>
      </p:sp>
      <p:sp>
        <p:nvSpPr>
          <p:cNvPr id="2055" name="TextBox 11"/>
          <p:cNvSpPr txBox="1">
            <a:spLocks noChangeArrowheads="1"/>
          </p:cNvSpPr>
          <p:nvPr/>
        </p:nvSpPr>
        <p:spPr bwMode="auto">
          <a:xfrm>
            <a:off x="914400" y="6389372"/>
            <a:ext cx="3581399" cy="461665"/>
          </a:xfrm>
          <a:prstGeom prst="rect">
            <a:avLst/>
          </a:prstGeom>
          <a:solidFill>
            <a:schemeClr val="bg1"/>
          </a:solidFill>
          <a:ln w="9525">
            <a:noFill/>
            <a:miter lim="800000"/>
            <a:headEnd/>
            <a:tailEnd/>
          </a:ln>
        </p:spPr>
        <p:txBody>
          <a:bodyPr wrap="square">
            <a:spAutoFit/>
          </a:bodyPr>
          <a:lstStyle/>
          <a:p>
            <a:r>
              <a:rPr lang="en-US" sz="1200" b="1" i="1" dirty="0">
                <a:solidFill>
                  <a:srgbClr val="FF0000"/>
                </a:solidFill>
                <a:latin typeface="Times New Roman" pitchFamily="18" charset="0"/>
                <a:cs typeface="Times New Roman" pitchFamily="18" charset="0"/>
              </a:rPr>
              <a:t>Department of Radio Communication Technologies</a:t>
            </a:r>
            <a:endParaRPr lang="vi-VN" sz="1200" b="1" i="1" dirty="0">
              <a:solidFill>
                <a:srgbClr val="FF0000"/>
              </a:solidFill>
              <a:latin typeface="Times New Roman" pitchFamily="18" charset="0"/>
              <a:cs typeface="Times New Roman" pitchFamily="18" charset="0"/>
            </a:endParaRPr>
          </a:p>
          <a:p>
            <a:r>
              <a:rPr lang="en-US" sz="1200" b="1" i="1" dirty="0">
                <a:solidFill>
                  <a:srgbClr val="FF0000"/>
                </a:solidFill>
                <a:latin typeface="Times New Roman" pitchFamily="18" charset="0"/>
                <a:cs typeface="Times New Roman" pitchFamily="18" charset="0"/>
              </a:rPr>
              <a:t>Faculty of Telecommunication  Technologies</a:t>
            </a:r>
          </a:p>
        </p:txBody>
      </p:sp>
      <p:sp>
        <p:nvSpPr>
          <p:cNvPr id="6" name="Date Placeholder 5"/>
          <p:cNvSpPr>
            <a:spLocks noGrp="1"/>
          </p:cNvSpPr>
          <p:nvPr>
            <p:ph type="dt" sz="half" idx="10"/>
          </p:nvPr>
        </p:nvSpPr>
        <p:spPr>
          <a:xfrm>
            <a:off x="0" y="6492875"/>
            <a:ext cx="1295400" cy="365125"/>
          </a:xfrm>
        </p:spPr>
        <p:txBody>
          <a:bodyPr/>
          <a:lstStyle/>
          <a:p>
            <a:fld id="{CF3EC7A8-3824-4E06-B65B-0910831AD173}" type="datetime1">
              <a:rPr lang="en-US" smtClean="0"/>
              <a:pPr/>
              <a:t>1/9/2018</a:t>
            </a:fld>
            <a:endParaRPr lang="en-US" dirty="0"/>
          </a:p>
        </p:txBody>
      </p:sp>
      <p:sp>
        <p:nvSpPr>
          <p:cNvPr id="7" name="Slide Number Placeholder 6"/>
          <p:cNvSpPr>
            <a:spLocks noGrp="1"/>
          </p:cNvSpPr>
          <p:nvPr>
            <p:ph type="sldNum" sz="quarter" idx="12"/>
          </p:nvPr>
        </p:nvSpPr>
        <p:spPr>
          <a:xfrm>
            <a:off x="7010400" y="6492875"/>
            <a:ext cx="2133600" cy="365125"/>
          </a:xfrm>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1321894607"/>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40</a:t>
            </a:fld>
            <a:endParaRPr lang="en-US"/>
          </a:p>
        </p:txBody>
      </p:sp>
      <p:sp>
        <p:nvSpPr>
          <p:cNvPr id="24" name="Content Placeholder 2"/>
          <p:cNvSpPr txBox="1">
            <a:spLocks/>
          </p:cNvSpPr>
          <p:nvPr/>
        </p:nvSpPr>
        <p:spPr>
          <a:xfrm>
            <a:off x="307681" y="291152"/>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solidFill>
                <a:srgbClr val="0000FF"/>
              </a:solidFill>
              <a:latin typeface="Times New Roman" pitchFamily="18" charset="0"/>
              <a:cs typeface="Times New Roman" pitchFamily="18" charset="0"/>
            </a:endParaRPr>
          </a:p>
        </p:txBody>
      </p:sp>
      <p:sp>
        <p:nvSpPr>
          <p:cNvPr id="21" name="Content Placeholder 2"/>
          <p:cNvSpPr>
            <a:spLocks noGrp="1"/>
          </p:cNvSpPr>
          <p:nvPr>
            <p:ph idx="1"/>
          </p:nvPr>
        </p:nvSpPr>
        <p:spPr>
          <a:xfrm>
            <a:off x="396510" y="705037"/>
            <a:ext cx="8350980" cy="5744315"/>
          </a:xfrm>
        </p:spPr>
        <p:txBody>
          <a:bodyPr>
            <a:normAutofit/>
          </a:bodyPr>
          <a:lstStyle/>
          <a:p>
            <a:r>
              <a:rPr lang="en-US" b="1" dirty="0" err="1">
                <a:latin typeface="Arial" pitchFamily="34" charset="0"/>
                <a:cs typeface="Arial" pitchFamily="34" charset="0"/>
              </a:rPr>
              <a:t>Soạn</a:t>
            </a:r>
            <a:r>
              <a:rPr lang="en-US" b="1" dirty="0">
                <a:latin typeface="Arial" pitchFamily="34" charset="0"/>
                <a:cs typeface="Arial" pitchFamily="34" charset="0"/>
              </a:rPr>
              <a:t> tin </a:t>
            </a:r>
            <a:r>
              <a:rPr lang="en-US" b="1" dirty="0" err="1">
                <a:latin typeface="Arial" pitchFamily="34" charset="0"/>
                <a:cs typeface="Arial" pitchFamily="34" charset="0"/>
              </a:rPr>
              <a:t>nhắn</a:t>
            </a:r>
            <a:endParaRPr lang="en-US" b="1" dirty="0">
              <a:latin typeface="Arial" pitchFamily="34" charset="0"/>
              <a:cs typeface="Arial" pitchFamily="34" charset="0"/>
            </a:endParaRPr>
          </a:p>
        </p:txBody>
      </p:sp>
      <p:graphicFrame>
        <p:nvGraphicFramePr>
          <p:cNvPr id="22" name="Đối tượng 63"/>
          <p:cNvGraphicFramePr>
            <a:graphicFrameLocks noChangeAspect="1"/>
          </p:cNvGraphicFramePr>
          <p:nvPr>
            <p:extLst>
              <p:ext uri="{D42A27DB-BD31-4B8C-83A1-F6EECF244321}">
                <p14:modId xmlns:p14="http://schemas.microsoft.com/office/powerpoint/2010/main" val="4192839194"/>
              </p:ext>
            </p:extLst>
          </p:nvPr>
        </p:nvGraphicFramePr>
        <p:xfrm>
          <a:off x="-86454" y="1245170"/>
          <a:ext cx="3898956" cy="1973252"/>
        </p:xfrm>
        <a:graphic>
          <a:graphicData uri="http://schemas.openxmlformats.org/presentationml/2006/ole">
            <mc:AlternateContent xmlns:mc="http://schemas.openxmlformats.org/markup-compatibility/2006">
              <mc:Choice xmlns:v="urn:schemas-microsoft-com:vml" Requires="v">
                <p:oleObj spid="_x0000_s675957" name="Visio" r:id="rId4" imgW="4781685" imgH="2429145" progId="Visio.Drawing.11">
                  <p:embed/>
                </p:oleObj>
              </mc:Choice>
              <mc:Fallback>
                <p:oleObj name="Visio" r:id="rId4" imgW="4781685" imgH="242914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54" y="1245170"/>
                        <a:ext cx="3898956" cy="1973252"/>
                      </a:xfrm>
                      <a:prstGeom prst="rect">
                        <a:avLst/>
                      </a:prstGeom>
                      <a:noFill/>
                    </p:spPr>
                  </p:pic>
                </p:oleObj>
              </mc:Fallback>
            </mc:AlternateContent>
          </a:graphicData>
        </a:graphic>
      </p:graphicFrame>
      <p:graphicFrame>
        <p:nvGraphicFramePr>
          <p:cNvPr id="23" name="Đối tượng 73"/>
          <p:cNvGraphicFramePr>
            <a:graphicFrameLocks noChangeAspect="1"/>
          </p:cNvGraphicFramePr>
          <p:nvPr>
            <p:extLst>
              <p:ext uri="{D42A27DB-BD31-4B8C-83A1-F6EECF244321}">
                <p14:modId xmlns:p14="http://schemas.microsoft.com/office/powerpoint/2010/main" val="2185943261"/>
              </p:ext>
            </p:extLst>
          </p:nvPr>
        </p:nvGraphicFramePr>
        <p:xfrm>
          <a:off x="5253008" y="790458"/>
          <a:ext cx="3727451" cy="1881036"/>
        </p:xfrm>
        <a:graphic>
          <a:graphicData uri="http://schemas.openxmlformats.org/presentationml/2006/ole">
            <mc:AlternateContent xmlns:mc="http://schemas.openxmlformats.org/markup-compatibility/2006">
              <mc:Choice xmlns:v="urn:schemas-microsoft-com:vml" Requires="v">
                <p:oleObj spid="_x0000_s675958" name="Visio" r:id="rId6" imgW="4642796" imgH="2338567" progId="Visio.Drawing.11">
                  <p:embed/>
                </p:oleObj>
              </mc:Choice>
              <mc:Fallback>
                <p:oleObj name="Visio" r:id="rId6" imgW="4642796" imgH="2338567"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3008" y="790458"/>
                        <a:ext cx="3727451" cy="1881036"/>
                      </a:xfrm>
                      <a:prstGeom prst="rect">
                        <a:avLst/>
                      </a:prstGeom>
                      <a:noFill/>
                    </p:spPr>
                  </p:pic>
                </p:oleObj>
              </mc:Fallback>
            </mc:AlternateContent>
          </a:graphicData>
        </a:graphic>
      </p:graphicFrame>
      <p:graphicFrame>
        <p:nvGraphicFramePr>
          <p:cNvPr id="25" name="Đối tượng 77"/>
          <p:cNvGraphicFramePr>
            <a:graphicFrameLocks noChangeAspect="1"/>
          </p:cNvGraphicFramePr>
          <p:nvPr>
            <p:extLst>
              <p:ext uri="{D42A27DB-BD31-4B8C-83A1-F6EECF244321}">
                <p14:modId xmlns:p14="http://schemas.microsoft.com/office/powerpoint/2010/main" val="4272874479"/>
              </p:ext>
            </p:extLst>
          </p:nvPr>
        </p:nvGraphicFramePr>
        <p:xfrm>
          <a:off x="5310608" y="2852598"/>
          <a:ext cx="3707271" cy="1836525"/>
        </p:xfrm>
        <a:graphic>
          <a:graphicData uri="http://schemas.openxmlformats.org/presentationml/2006/ole">
            <mc:AlternateContent xmlns:mc="http://schemas.openxmlformats.org/markup-compatibility/2006">
              <mc:Choice xmlns:v="urn:schemas-microsoft-com:vml" Requires="v">
                <p:oleObj spid="_x0000_s675959" name="Visio" r:id="rId8" imgW="4642796" imgH="2338567" progId="Visio.Drawing.11">
                  <p:embed/>
                </p:oleObj>
              </mc:Choice>
              <mc:Fallback>
                <p:oleObj name="Visio" r:id="rId8" imgW="4642796" imgH="2338567"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0608" y="2852598"/>
                        <a:ext cx="3707271" cy="1836525"/>
                      </a:xfrm>
                      <a:prstGeom prst="rect">
                        <a:avLst/>
                      </a:prstGeom>
                      <a:noFill/>
                    </p:spPr>
                  </p:pic>
                </p:oleObj>
              </mc:Fallback>
            </mc:AlternateContent>
          </a:graphicData>
        </a:graphic>
      </p:graphicFrame>
      <p:graphicFrame>
        <p:nvGraphicFramePr>
          <p:cNvPr id="26" name="Đối tượng 80"/>
          <p:cNvGraphicFramePr>
            <a:graphicFrameLocks noChangeAspect="1"/>
          </p:cNvGraphicFramePr>
          <p:nvPr>
            <p:extLst>
              <p:ext uri="{D42A27DB-BD31-4B8C-83A1-F6EECF244321}">
                <p14:modId xmlns:p14="http://schemas.microsoft.com/office/powerpoint/2010/main" val="180975279"/>
              </p:ext>
            </p:extLst>
          </p:nvPr>
        </p:nvGraphicFramePr>
        <p:xfrm>
          <a:off x="5277751" y="4782238"/>
          <a:ext cx="3713791" cy="1862609"/>
        </p:xfrm>
        <a:graphic>
          <a:graphicData uri="http://schemas.openxmlformats.org/presentationml/2006/ole">
            <mc:AlternateContent xmlns:mc="http://schemas.openxmlformats.org/markup-compatibility/2006">
              <mc:Choice xmlns:v="urn:schemas-microsoft-com:vml" Requires="v">
                <p:oleObj spid="_x0000_s675960" name="Visio" r:id="rId10" imgW="4642796" imgH="2338567" progId="Visio.Drawing.11">
                  <p:embed/>
                </p:oleObj>
              </mc:Choice>
              <mc:Fallback>
                <p:oleObj name="Visio" r:id="rId10" imgW="4642796" imgH="2338567"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77751" y="4782238"/>
                        <a:ext cx="3713791" cy="1862609"/>
                      </a:xfrm>
                      <a:prstGeom prst="rect">
                        <a:avLst/>
                      </a:prstGeom>
                      <a:noFill/>
                    </p:spPr>
                  </p:pic>
                </p:oleObj>
              </mc:Fallback>
            </mc:AlternateContent>
          </a:graphicData>
        </a:graphic>
      </p:graphicFrame>
      <p:graphicFrame>
        <p:nvGraphicFramePr>
          <p:cNvPr id="27" name="Đối tượng 82"/>
          <p:cNvGraphicFramePr>
            <a:graphicFrameLocks noChangeAspect="1"/>
          </p:cNvGraphicFramePr>
          <p:nvPr>
            <p:extLst>
              <p:ext uri="{D42A27DB-BD31-4B8C-83A1-F6EECF244321}">
                <p14:modId xmlns:p14="http://schemas.microsoft.com/office/powerpoint/2010/main" val="3616594967"/>
              </p:ext>
            </p:extLst>
          </p:nvPr>
        </p:nvGraphicFramePr>
        <p:xfrm>
          <a:off x="0" y="4666101"/>
          <a:ext cx="3741221" cy="1876366"/>
        </p:xfrm>
        <a:graphic>
          <a:graphicData uri="http://schemas.openxmlformats.org/presentationml/2006/ole">
            <mc:AlternateContent xmlns:mc="http://schemas.openxmlformats.org/markup-compatibility/2006">
              <mc:Choice xmlns:v="urn:schemas-microsoft-com:vml" Requires="v">
                <p:oleObj spid="_x0000_s675961" name="Visio" r:id="rId12" imgW="4661981" imgH="2348272" progId="Visio.Drawing.11">
                  <p:embed/>
                </p:oleObj>
              </mc:Choice>
              <mc:Fallback>
                <p:oleObj name="Visio" r:id="rId12" imgW="4661981" imgH="2348272"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666101"/>
                        <a:ext cx="3741221" cy="1876366"/>
                      </a:xfrm>
                      <a:prstGeom prst="rect">
                        <a:avLst/>
                      </a:prstGeom>
                      <a:noFill/>
                    </p:spPr>
                  </p:pic>
                </p:oleObj>
              </mc:Fallback>
            </mc:AlternateContent>
          </a:graphicData>
        </a:graphic>
      </p:graphicFrame>
      <p:pic>
        <p:nvPicPr>
          <p:cNvPr id="28" name="Picture 27"/>
          <p:cNvPicPr>
            <a:picLocks noChangeAspect="1"/>
          </p:cNvPicPr>
          <p:nvPr/>
        </p:nvPicPr>
        <p:blipFill>
          <a:blip r:embed="rId14"/>
          <a:stretch>
            <a:fillRect/>
          </a:stretch>
        </p:blipFill>
        <p:spPr>
          <a:xfrm>
            <a:off x="4047086" y="1049670"/>
            <a:ext cx="462104" cy="573008"/>
          </a:xfrm>
          <a:prstGeom prst="rect">
            <a:avLst/>
          </a:prstGeom>
        </p:spPr>
      </p:pic>
      <p:sp>
        <p:nvSpPr>
          <p:cNvPr id="29" name="Down Arrow 28"/>
          <p:cNvSpPr/>
          <p:nvPr/>
        </p:nvSpPr>
        <p:spPr>
          <a:xfrm rot="16200000">
            <a:off x="4158301" y="1656640"/>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rot="5400000">
            <a:off x="4336121" y="5391423"/>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15"/>
          <a:stretch>
            <a:fillRect/>
          </a:stretch>
        </p:blipFill>
        <p:spPr>
          <a:xfrm>
            <a:off x="4237610" y="4715599"/>
            <a:ext cx="512970" cy="603086"/>
          </a:xfrm>
          <a:prstGeom prst="rect">
            <a:avLst/>
          </a:prstGeom>
        </p:spPr>
      </p:pic>
    </p:spTree>
    <p:extLst>
      <p:ext uri="{BB962C8B-B14F-4D97-AF65-F5344CB8AC3E}">
        <p14:creationId xmlns:p14="http://schemas.microsoft.com/office/powerpoint/2010/main" val="3753242884"/>
      </p:ext>
    </p:extLst>
  </p:cSld>
  <p:clrMapOvr>
    <a:masterClrMapping/>
  </p:clrMapOvr>
  <p:transition spd="slow" advClick="0">
    <p:fade/>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41</a:t>
            </a:fld>
            <a:endParaRPr lang="en-US"/>
          </a:p>
        </p:txBody>
      </p:sp>
      <p:sp>
        <p:nvSpPr>
          <p:cNvPr id="24" name="Content Placeholder 2"/>
          <p:cNvSpPr txBox="1">
            <a:spLocks/>
          </p:cNvSpPr>
          <p:nvPr/>
        </p:nvSpPr>
        <p:spPr>
          <a:xfrm>
            <a:off x="307681" y="291152"/>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solidFill>
                <a:srgbClr val="0000FF"/>
              </a:solidFill>
              <a:latin typeface="Times New Roman" pitchFamily="18" charset="0"/>
              <a:cs typeface="Times New Roman" pitchFamily="18" charset="0"/>
            </a:endParaRPr>
          </a:p>
        </p:txBody>
      </p:sp>
      <p:graphicFrame>
        <p:nvGraphicFramePr>
          <p:cNvPr id="14" name="Đối tượng 34"/>
          <p:cNvGraphicFramePr>
            <a:graphicFrameLocks noChangeAspect="1"/>
          </p:cNvGraphicFramePr>
          <p:nvPr>
            <p:extLst>
              <p:ext uri="{D42A27DB-BD31-4B8C-83A1-F6EECF244321}">
                <p14:modId xmlns:p14="http://schemas.microsoft.com/office/powerpoint/2010/main" val="558861865"/>
              </p:ext>
            </p:extLst>
          </p:nvPr>
        </p:nvGraphicFramePr>
        <p:xfrm>
          <a:off x="34654" y="1374983"/>
          <a:ext cx="3803519" cy="1915247"/>
        </p:xfrm>
        <a:graphic>
          <a:graphicData uri="http://schemas.openxmlformats.org/presentationml/2006/ole">
            <mc:AlternateContent xmlns:mc="http://schemas.openxmlformats.org/markup-compatibility/2006">
              <mc:Choice xmlns:v="urn:schemas-microsoft-com:vml" Requires="v">
                <p:oleObj spid="_x0000_s674918" name="Visio" r:id="rId4" imgW="4642796" imgH="2359594" progId="Visio.Drawing.11">
                  <p:embed/>
                </p:oleObj>
              </mc:Choice>
              <mc:Fallback>
                <p:oleObj name="Visio" r:id="rId4" imgW="4642796" imgH="235959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54" y="1374983"/>
                        <a:ext cx="3803519" cy="1915247"/>
                      </a:xfrm>
                      <a:prstGeom prst="rect">
                        <a:avLst/>
                      </a:prstGeom>
                      <a:noFill/>
                    </p:spPr>
                  </p:pic>
                </p:oleObj>
              </mc:Fallback>
            </mc:AlternateContent>
          </a:graphicData>
        </a:graphic>
      </p:graphicFrame>
      <p:graphicFrame>
        <p:nvGraphicFramePr>
          <p:cNvPr id="15" name="Đối tượng 42"/>
          <p:cNvGraphicFramePr>
            <a:graphicFrameLocks noChangeAspect="1"/>
          </p:cNvGraphicFramePr>
          <p:nvPr>
            <p:extLst>
              <p:ext uri="{D42A27DB-BD31-4B8C-83A1-F6EECF244321}">
                <p14:modId xmlns:p14="http://schemas.microsoft.com/office/powerpoint/2010/main" val="1223876085"/>
              </p:ext>
            </p:extLst>
          </p:nvPr>
        </p:nvGraphicFramePr>
        <p:xfrm>
          <a:off x="5286487" y="1250483"/>
          <a:ext cx="3803519" cy="1922063"/>
        </p:xfrm>
        <a:graphic>
          <a:graphicData uri="http://schemas.openxmlformats.org/presentationml/2006/ole">
            <mc:AlternateContent xmlns:mc="http://schemas.openxmlformats.org/markup-compatibility/2006">
              <mc:Choice xmlns:v="urn:schemas-microsoft-com:vml" Requires="v">
                <p:oleObj spid="_x0000_s674919" name="Visio" r:id="rId6" imgW="4642796" imgH="2359594" progId="Visio.Drawing.11">
                  <p:embed/>
                </p:oleObj>
              </mc:Choice>
              <mc:Fallback>
                <p:oleObj name="Visio" r:id="rId6" imgW="4642796" imgH="235959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6487" y="1250483"/>
                        <a:ext cx="3803519" cy="1922063"/>
                      </a:xfrm>
                      <a:prstGeom prst="rect">
                        <a:avLst/>
                      </a:prstGeom>
                      <a:noFill/>
                    </p:spPr>
                  </p:pic>
                </p:oleObj>
              </mc:Fallback>
            </mc:AlternateContent>
          </a:graphicData>
        </a:graphic>
      </p:graphicFrame>
      <p:graphicFrame>
        <p:nvGraphicFramePr>
          <p:cNvPr id="16" name="Đối tượng 48"/>
          <p:cNvGraphicFramePr>
            <a:graphicFrameLocks noChangeAspect="1"/>
          </p:cNvGraphicFramePr>
          <p:nvPr>
            <p:extLst>
              <p:ext uri="{D42A27DB-BD31-4B8C-83A1-F6EECF244321}">
                <p14:modId xmlns:p14="http://schemas.microsoft.com/office/powerpoint/2010/main" val="2549340875"/>
              </p:ext>
            </p:extLst>
          </p:nvPr>
        </p:nvGraphicFramePr>
        <p:xfrm>
          <a:off x="5286486" y="4446058"/>
          <a:ext cx="3803520" cy="1928545"/>
        </p:xfrm>
        <a:graphic>
          <a:graphicData uri="http://schemas.openxmlformats.org/presentationml/2006/ole">
            <mc:AlternateContent xmlns:mc="http://schemas.openxmlformats.org/markup-compatibility/2006">
              <mc:Choice xmlns:v="urn:schemas-microsoft-com:vml" Requires="v">
                <p:oleObj spid="_x0000_s674920" name="Visio" r:id="rId8" imgW="4642796" imgH="2359594" progId="Visio.Drawing.11">
                  <p:embed/>
                </p:oleObj>
              </mc:Choice>
              <mc:Fallback>
                <p:oleObj name="Visio" r:id="rId8" imgW="4642796" imgH="2359594"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6486" y="4446058"/>
                        <a:ext cx="3803520" cy="1928545"/>
                      </a:xfrm>
                      <a:prstGeom prst="rect">
                        <a:avLst/>
                      </a:prstGeom>
                      <a:noFill/>
                    </p:spPr>
                  </p:pic>
                </p:oleObj>
              </mc:Fallback>
            </mc:AlternateContent>
          </a:graphicData>
        </a:graphic>
      </p:graphicFrame>
      <p:graphicFrame>
        <p:nvGraphicFramePr>
          <p:cNvPr id="17" name="Đối tượng 50"/>
          <p:cNvGraphicFramePr>
            <a:graphicFrameLocks noChangeAspect="1"/>
          </p:cNvGraphicFramePr>
          <p:nvPr>
            <p:extLst>
              <p:ext uri="{D42A27DB-BD31-4B8C-83A1-F6EECF244321}">
                <p14:modId xmlns:p14="http://schemas.microsoft.com/office/powerpoint/2010/main" val="965586981"/>
              </p:ext>
            </p:extLst>
          </p:nvPr>
        </p:nvGraphicFramePr>
        <p:xfrm>
          <a:off x="53994" y="4446058"/>
          <a:ext cx="3803518" cy="1928544"/>
        </p:xfrm>
        <a:graphic>
          <a:graphicData uri="http://schemas.openxmlformats.org/presentationml/2006/ole">
            <mc:AlternateContent xmlns:mc="http://schemas.openxmlformats.org/markup-compatibility/2006">
              <mc:Choice xmlns:v="urn:schemas-microsoft-com:vml" Requires="v">
                <p:oleObj spid="_x0000_s674921" name="Visio" r:id="rId10" imgW="4642796" imgH="2359594" progId="Visio.Drawing.11">
                  <p:embed/>
                </p:oleObj>
              </mc:Choice>
              <mc:Fallback>
                <p:oleObj name="Visio" r:id="rId10" imgW="4642796" imgH="2359594"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994" y="4446058"/>
                        <a:ext cx="3803518" cy="1928544"/>
                      </a:xfrm>
                      <a:prstGeom prst="rect">
                        <a:avLst/>
                      </a:prstGeom>
                      <a:noFill/>
                    </p:spPr>
                  </p:pic>
                </p:oleObj>
              </mc:Fallback>
            </mc:AlternateContent>
          </a:graphicData>
        </a:graphic>
      </p:graphicFrame>
      <p:pic>
        <p:nvPicPr>
          <p:cNvPr id="18" name="Picture 17"/>
          <p:cNvPicPr>
            <a:picLocks noChangeAspect="1"/>
          </p:cNvPicPr>
          <p:nvPr/>
        </p:nvPicPr>
        <p:blipFill>
          <a:blip r:embed="rId12"/>
          <a:stretch>
            <a:fillRect/>
          </a:stretch>
        </p:blipFill>
        <p:spPr>
          <a:xfrm>
            <a:off x="3942199" y="1457848"/>
            <a:ext cx="477253" cy="566738"/>
          </a:xfrm>
          <a:prstGeom prst="rect">
            <a:avLst/>
          </a:prstGeom>
        </p:spPr>
      </p:pic>
      <p:pic>
        <p:nvPicPr>
          <p:cNvPr id="20" name="Picture 19"/>
          <p:cNvPicPr>
            <a:picLocks noChangeAspect="1"/>
          </p:cNvPicPr>
          <p:nvPr/>
        </p:nvPicPr>
        <p:blipFill>
          <a:blip r:embed="rId13"/>
          <a:stretch>
            <a:fillRect/>
          </a:stretch>
        </p:blipFill>
        <p:spPr>
          <a:xfrm>
            <a:off x="4647304" y="1464238"/>
            <a:ext cx="462104" cy="573008"/>
          </a:xfrm>
          <a:prstGeom prst="rect">
            <a:avLst/>
          </a:prstGeom>
        </p:spPr>
      </p:pic>
      <p:pic>
        <p:nvPicPr>
          <p:cNvPr id="22" name="Picture 21"/>
          <p:cNvPicPr>
            <a:picLocks noChangeAspect="1"/>
          </p:cNvPicPr>
          <p:nvPr/>
        </p:nvPicPr>
        <p:blipFill>
          <a:blip r:embed="rId13"/>
          <a:stretch>
            <a:fillRect/>
          </a:stretch>
        </p:blipFill>
        <p:spPr>
          <a:xfrm>
            <a:off x="4310603" y="4310062"/>
            <a:ext cx="462104" cy="573008"/>
          </a:xfrm>
          <a:prstGeom prst="rect">
            <a:avLst/>
          </a:prstGeom>
        </p:spPr>
      </p:pic>
      <p:sp>
        <p:nvSpPr>
          <p:cNvPr id="23" name="Down Arrow 22"/>
          <p:cNvSpPr/>
          <p:nvPr/>
        </p:nvSpPr>
        <p:spPr>
          <a:xfrm rot="5400000">
            <a:off x="4424830" y="5048183"/>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6837839" y="3510173"/>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rot="16200000">
            <a:off x="4358248" y="2050146"/>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12"/>
          <a:stretch>
            <a:fillRect/>
          </a:stretch>
        </p:blipFill>
        <p:spPr>
          <a:xfrm>
            <a:off x="7339653" y="3436811"/>
            <a:ext cx="477253" cy="566738"/>
          </a:xfrm>
          <a:prstGeom prst="rect">
            <a:avLst/>
          </a:prstGeom>
        </p:spPr>
      </p:pic>
      <p:sp>
        <p:nvSpPr>
          <p:cNvPr id="28" name="Content Placeholder 2"/>
          <p:cNvSpPr>
            <a:spLocks noGrp="1"/>
          </p:cNvSpPr>
          <p:nvPr>
            <p:ph idx="1"/>
          </p:nvPr>
        </p:nvSpPr>
        <p:spPr>
          <a:xfrm>
            <a:off x="396510" y="705037"/>
            <a:ext cx="8350980" cy="5744315"/>
          </a:xfrm>
        </p:spPr>
        <p:txBody>
          <a:bodyPr>
            <a:normAutofit/>
          </a:bodyPr>
          <a:lstStyle/>
          <a:p>
            <a:r>
              <a:rPr lang="en-US" dirty="0">
                <a:latin typeface="Arial" pitchFamily="34" charset="0"/>
                <a:cs typeface="Arial" pitchFamily="34" charset="0"/>
              </a:rPr>
              <a:t>Thay </a:t>
            </a:r>
            <a:r>
              <a:rPr lang="en-US" dirty="0" err="1">
                <a:latin typeface="Arial" pitchFamily="34" charset="0"/>
                <a:cs typeface="Arial" pitchFamily="34" charset="0"/>
              </a:rPr>
              <a:t>đổi</a:t>
            </a:r>
            <a:r>
              <a:rPr lang="en-US" dirty="0">
                <a:latin typeface="Arial" pitchFamily="34" charset="0"/>
                <a:cs typeface="Arial" pitchFamily="34" charset="0"/>
              </a:rPr>
              <a:t> </a:t>
            </a:r>
            <a:r>
              <a:rPr lang="en-US" dirty="0" err="1">
                <a:latin typeface="Arial" pitchFamily="34" charset="0"/>
                <a:cs typeface="Arial" pitchFamily="34" charset="0"/>
              </a:rPr>
              <a:t>chế</a:t>
            </a:r>
            <a:r>
              <a:rPr lang="en-US" dirty="0">
                <a:latin typeface="Arial" pitchFamily="34" charset="0"/>
                <a:cs typeface="Arial" pitchFamily="34" charset="0"/>
              </a:rPr>
              <a:t> </a:t>
            </a:r>
            <a:r>
              <a:rPr lang="en-US" dirty="0" err="1">
                <a:latin typeface="Arial" pitchFamily="34" charset="0"/>
                <a:cs typeface="Arial" pitchFamily="34" charset="0"/>
              </a:rPr>
              <a:t>độ</a:t>
            </a:r>
            <a:r>
              <a:rPr lang="en-US" dirty="0">
                <a:latin typeface="Arial" pitchFamily="34" charset="0"/>
                <a:cs typeface="Arial" pitchFamily="34" charset="0"/>
              </a:rPr>
              <a:t> </a:t>
            </a:r>
            <a:r>
              <a:rPr lang="en-US" b="1" dirty="0" err="1">
                <a:latin typeface="Arial" pitchFamily="34" charset="0"/>
                <a:cs typeface="Arial" pitchFamily="34" charset="0"/>
              </a:rPr>
              <a:t>âm</a:t>
            </a:r>
            <a:r>
              <a:rPr lang="en-US" b="1" dirty="0">
                <a:latin typeface="Arial" pitchFamily="34" charset="0"/>
                <a:cs typeface="Arial" pitchFamily="34" charset="0"/>
              </a:rPr>
              <a:t> </a:t>
            </a:r>
            <a:r>
              <a:rPr lang="en-US" b="1" dirty="0" err="1">
                <a:latin typeface="Arial" pitchFamily="34" charset="0"/>
                <a:cs typeface="Arial" pitchFamily="34" charset="0"/>
              </a:rPr>
              <a:t>báo</a:t>
            </a:r>
            <a:r>
              <a:rPr lang="en-US" b="1" dirty="0">
                <a:latin typeface="Arial" pitchFamily="34" charset="0"/>
                <a:cs typeface="Arial" pitchFamily="34" charset="0"/>
              </a:rPr>
              <a:t> </a:t>
            </a:r>
            <a:r>
              <a:rPr lang="en-US" dirty="0">
                <a:latin typeface="Arial" pitchFamily="34" charset="0"/>
                <a:cs typeface="Arial" pitchFamily="34" charset="0"/>
              </a:rPr>
              <a:t>tin </a:t>
            </a:r>
            <a:r>
              <a:rPr lang="en-US" dirty="0" err="1">
                <a:latin typeface="Arial" pitchFamily="34" charset="0"/>
                <a:cs typeface="Arial" pitchFamily="34" charset="0"/>
              </a:rPr>
              <a:t>nhắn</a:t>
            </a:r>
            <a:endParaRPr lang="en-US" dirty="0">
              <a:latin typeface="Arial" pitchFamily="34" charset="0"/>
              <a:cs typeface="Arial" pitchFamily="34" charset="0"/>
            </a:endParaRPr>
          </a:p>
        </p:txBody>
      </p:sp>
    </p:spTree>
    <p:extLst>
      <p:ext uri="{BB962C8B-B14F-4D97-AF65-F5344CB8AC3E}">
        <p14:creationId xmlns:p14="http://schemas.microsoft.com/office/powerpoint/2010/main" val="3221322441"/>
      </p:ext>
    </p:extLst>
  </p:cSld>
  <p:clrMapOvr>
    <a:masterClrMapping/>
  </p:clrMapOvr>
  <p:transition spd="slow" advClick="0">
    <p:fade/>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42</a:t>
            </a:fld>
            <a:endParaRPr lang="en-US"/>
          </a:p>
        </p:txBody>
      </p:sp>
      <p:sp>
        <p:nvSpPr>
          <p:cNvPr id="24" name="Content Placeholder 2"/>
          <p:cNvSpPr txBox="1">
            <a:spLocks/>
          </p:cNvSpPr>
          <p:nvPr/>
        </p:nvSpPr>
        <p:spPr>
          <a:xfrm>
            <a:off x="307681" y="291152"/>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solidFill>
                <a:srgbClr val="0000FF"/>
              </a:solidFill>
              <a:latin typeface="Times New Roman" pitchFamily="18" charset="0"/>
              <a:cs typeface="Times New Roman" pitchFamily="18" charset="0"/>
            </a:endParaRPr>
          </a:p>
        </p:txBody>
      </p:sp>
      <p:sp>
        <p:nvSpPr>
          <p:cNvPr id="21" name="Content Placeholder 2"/>
          <p:cNvSpPr>
            <a:spLocks noGrp="1"/>
          </p:cNvSpPr>
          <p:nvPr>
            <p:ph idx="1"/>
          </p:nvPr>
        </p:nvSpPr>
        <p:spPr>
          <a:xfrm>
            <a:off x="396510" y="705037"/>
            <a:ext cx="8350980" cy="5744315"/>
          </a:xfrm>
        </p:spPr>
        <p:txBody>
          <a:bodyPr>
            <a:normAutofit/>
          </a:bodyPr>
          <a:lstStyle/>
          <a:p>
            <a:r>
              <a:rPr lang="en-US" b="1" dirty="0" err="1">
                <a:latin typeface="Arial" pitchFamily="34" charset="0"/>
                <a:cs typeface="Arial" pitchFamily="34" charset="0"/>
              </a:rPr>
              <a:t>Cấu</a:t>
            </a:r>
            <a:r>
              <a:rPr lang="en-US" b="1" dirty="0">
                <a:latin typeface="Arial" pitchFamily="34" charset="0"/>
                <a:cs typeface="Arial" pitchFamily="34" charset="0"/>
              </a:rPr>
              <a:t> </a:t>
            </a:r>
            <a:r>
              <a:rPr lang="en-US" b="1" dirty="0" err="1">
                <a:latin typeface="Arial" pitchFamily="34" charset="0"/>
                <a:cs typeface="Arial" pitchFamily="34" charset="0"/>
              </a:rPr>
              <a:t>hình</a:t>
            </a:r>
            <a:r>
              <a:rPr lang="en-US" b="1" dirty="0">
                <a:latin typeface="Arial" pitchFamily="34" charset="0"/>
                <a:cs typeface="Arial" pitchFamily="34" charset="0"/>
              </a:rPr>
              <a:t> </a:t>
            </a:r>
            <a:r>
              <a:rPr lang="en-US" b="1" dirty="0" err="1">
                <a:latin typeface="Arial" pitchFamily="34" charset="0"/>
                <a:cs typeface="Arial" pitchFamily="34" charset="0"/>
              </a:rPr>
              <a:t>định</a:t>
            </a:r>
            <a:r>
              <a:rPr lang="en-US" b="1" dirty="0">
                <a:latin typeface="Arial" pitchFamily="34" charset="0"/>
                <a:cs typeface="Arial" pitchFamily="34" charset="0"/>
              </a:rPr>
              <a:t> </a:t>
            </a:r>
            <a:r>
              <a:rPr lang="en-US" b="1" dirty="0" err="1">
                <a:latin typeface="Arial" pitchFamily="34" charset="0"/>
                <a:cs typeface="Arial" pitchFamily="34" charset="0"/>
              </a:rPr>
              <a:t>vị</a:t>
            </a:r>
            <a:endParaRPr lang="en-US" b="1" dirty="0">
              <a:latin typeface="Arial" pitchFamily="34" charset="0"/>
              <a:cs typeface="Arial"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272033543"/>
              </p:ext>
            </p:extLst>
          </p:nvPr>
        </p:nvGraphicFramePr>
        <p:xfrm>
          <a:off x="2220913" y="1428750"/>
          <a:ext cx="4125912" cy="2070100"/>
        </p:xfrm>
        <a:graphic>
          <a:graphicData uri="http://schemas.openxmlformats.org/presentationml/2006/ole">
            <mc:AlternateContent xmlns:mc="http://schemas.openxmlformats.org/markup-compatibility/2006">
              <mc:Choice xmlns:v="urn:schemas-microsoft-com:vml" Requires="v">
                <p:oleObj spid="_x0000_s683088" name="Visio" r:id="rId4" imgW="4735749" imgH="2385204" progId="Visio.Drawing.11">
                  <p:embed/>
                </p:oleObj>
              </mc:Choice>
              <mc:Fallback>
                <p:oleObj name="Visio" r:id="rId4" imgW="4735749" imgH="238520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0913" y="1428750"/>
                        <a:ext cx="4125912"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116175950"/>
              </p:ext>
            </p:extLst>
          </p:nvPr>
        </p:nvGraphicFramePr>
        <p:xfrm>
          <a:off x="125413" y="4454525"/>
          <a:ext cx="2652712" cy="1346200"/>
        </p:xfrm>
        <a:graphic>
          <a:graphicData uri="http://schemas.openxmlformats.org/presentationml/2006/ole">
            <mc:AlternateContent xmlns:mc="http://schemas.openxmlformats.org/markup-compatibility/2006">
              <mc:Choice xmlns:v="urn:schemas-microsoft-com:vml" Requires="v">
                <p:oleObj spid="_x0000_s683089" r:id="rId6" imgW="4735749" imgH="2385204" progId="Visio.Drawing.11">
                  <p:embed/>
                </p:oleObj>
              </mc:Choice>
              <mc:Fallback>
                <p:oleObj r:id="rId6" imgW="4735749" imgH="2385204"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413" y="4454525"/>
                        <a:ext cx="2652712"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4238224860"/>
              </p:ext>
            </p:extLst>
          </p:nvPr>
        </p:nvGraphicFramePr>
        <p:xfrm>
          <a:off x="3017838" y="4424363"/>
          <a:ext cx="2665412" cy="1346200"/>
        </p:xfrm>
        <a:graphic>
          <a:graphicData uri="http://schemas.openxmlformats.org/presentationml/2006/ole">
            <mc:AlternateContent xmlns:mc="http://schemas.openxmlformats.org/markup-compatibility/2006">
              <mc:Choice xmlns:v="urn:schemas-microsoft-com:vml" Requires="v">
                <p:oleObj spid="_x0000_s683090" r:id="rId8" imgW="4735749" imgH="2385204" progId="Visio.Drawing.11">
                  <p:embed/>
                </p:oleObj>
              </mc:Choice>
              <mc:Fallback>
                <p:oleObj r:id="rId8" imgW="4735749" imgH="2385204"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7838" y="4424363"/>
                        <a:ext cx="2665412"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427811737"/>
              </p:ext>
            </p:extLst>
          </p:nvPr>
        </p:nvGraphicFramePr>
        <p:xfrm>
          <a:off x="5935663" y="4424363"/>
          <a:ext cx="2751137" cy="1374775"/>
        </p:xfrm>
        <a:graphic>
          <a:graphicData uri="http://schemas.openxmlformats.org/presentationml/2006/ole">
            <mc:AlternateContent xmlns:mc="http://schemas.openxmlformats.org/markup-compatibility/2006">
              <mc:Choice xmlns:v="urn:schemas-microsoft-com:vml" Requires="v">
                <p:oleObj spid="_x0000_s683091" r:id="rId10" imgW="4735749" imgH="2385204" progId="Visio.Drawing.11">
                  <p:embed/>
                </p:oleObj>
              </mc:Choice>
              <mc:Fallback>
                <p:oleObj r:id="rId10" imgW="4735749" imgH="2385204"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35663" y="4424363"/>
                        <a:ext cx="2751137"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p:nvPr/>
        </p:nvSpPr>
        <p:spPr>
          <a:xfrm>
            <a:off x="44052" y="263855"/>
            <a:ext cx="4876800" cy="830997"/>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6. </a:t>
            </a:r>
            <a:r>
              <a:rPr lang="en-US" sz="2400" dirty="0" err="1">
                <a:solidFill>
                  <a:srgbClr val="FF0000"/>
                </a:solidFill>
                <a:latin typeface="Times New Roman" pitchFamily="18" charset="0"/>
                <a:cs typeface="Times New Roman" pitchFamily="18" charset="0"/>
              </a:rPr>
              <a:t>Chức</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năng</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định</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vị</a:t>
            </a:r>
            <a:endParaRPr lang="en-US" sz="2400" dirty="0">
              <a:solidFill>
                <a:srgbClr val="FF0000"/>
              </a:solidFill>
              <a:latin typeface="Times New Roman" pitchFamily="18" charset="0"/>
              <a:cs typeface="Times New Roman" pitchFamily="18" charset="0"/>
            </a:endParaRPr>
          </a:p>
          <a:p>
            <a:endParaRPr lang="vi-VN"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188348032"/>
      </p:ext>
    </p:extLst>
  </p:cSld>
  <p:clrMapOvr>
    <a:masterClrMapping/>
  </p:clrMapOvr>
  <p:transition spd="slow" advClick="0">
    <p:fade/>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43</a:t>
            </a:fld>
            <a:endParaRPr lang="en-US"/>
          </a:p>
        </p:txBody>
      </p:sp>
      <p:sp>
        <p:nvSpPr>
          <p:cNvPr id="24" name="Content Placeholder 2"/>
          <p:cNvSpPr txBox="1">
            <a:spLocks/>
          </p:cNvSpPr>
          <p:nvPr/>
        </p:nvSpPr>
        <p:spPr>
          <a:xfrm>
            <a:off x="307681" y="291152"/>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solidFill>
                <a:srgbClr val="0000FF"/>
              </a:solidFill>
              <a:latin typeface="Times New Roman" pitchFamily="18" charset="0"/>
              <a:cs typeface="Times New Roman" pitchFamily="18" charset="0"/>
            </a:endParaRPr>
          </a:p>
        </p:txBody>
      </p:sp>
      <p:sp>
        <p:nvSpPr>
          <p:cNvPr id="21" name="Content Placeholder 2"/>
          <p:cNvSpPr>
            <a:spLocks noGrp="1"/>
          </p:cNvSpPr>
          <p:nvPr>
            <p:ph idx="1"/>
          </p:nvPr>
        </p:nvSpPr>
        <p:spPr>
          <a:xfrm>
            <a:off x="396510" y="705037"/>
            <a:ext cx="8350980" cy="5744315"/>
          </a:xfrm>
        </p:spPr>
        <p:txBody>
          <a:bodyPr>
            <a:normAutofit/>
          </a:bodyPr>
          <a:lstStyle/>
          <a:p>
            <a:r>
              <a:rPr lang="en-US" b="1" dirty="0" err="1">
                <a:latin typeface="Arial" pitchFamily="34" charset="0"/>
                <a:cs typeface="Arial" pitchFamily="34" charset="0"/>
              </a:rPr>
              <a:t>Cấu</a:t>
            </a:r>
            <a:r>
              <a:rPr lang="en-US" b="1" dirty="0">
                <a:latin typeface="Arial" pitchFamily="34" charset="0"/>
                <a:cs typeface="Arial" pitchFamily="34" charset="0"/>
              </a:rPr>
              <a:t> </a:t>
            </a:r>
            <a:r>
              <a:rPr lang="en-US" b="1" dirty="0" err="1">
                <a:latin typeface="Arial" pitchFamily="34" charset="0"/>
                <a:cs typeface="Arial" pitchFamily="34" charset="0"/>
              </a:rPr>
              <a:t>hình</a:t>
            </a:r>
            <a:r>
              <a:rPr lang="en-US" b="1" dirty="0">
                <a:latin typeface="Arial" pitchFamily="34" charset="0"/>
                <a:cs typeface="Arial" pitchFamily="34" charset="0"/>
              </a:rPr>
              <a:t> </a:t>
            </a:r>
            <a:r>
              <a:rPr lang="en-US" b="1" dirty="0" err="1">
                <a:latin typeface="Arial" pitchFamily="34" charset="0"/>
                <a:cs typeface="Arial" pitchFamily="34" charset="0"/>
              </a:rPr>
              <a:t>định</a:t>
            </a:r>
            <a:r>
              <a:rPr lang="en-US" b="1" dirty="0">
                <a:latin typeface="Arial" pitchFamily="34" charset="0"/>
                <a:cs typeface="Arial" pitchFamily="34" charset="0"/>
              </a:rPr>
              <a:t> </a:t>
            </a:r>
            <a:r>
              <a:rPr lang="en-US" b="1" dirty="0" err="1">
                <a:latin typeface="Arial" pitchFamily="34" charset="0"/>
                <a:cs typeface="Arial" pitchFamily="34" charset="0"/>
              </a:rPr>
              <a:t>vị</a:t>
            </a:r>
            <a:endParaRPr lang="en-US" b="1" dirty="0">
              <a:latin typeface="Arial" pitchFamily="34" charset="0"/>
              <a:cs typeface="Arial" pitchFamily="34" charset="0"/>
            </a:endParaRPr>
          </a:p>
        </p:txBody>
      </p:sp>
      <p:sp>
        <p:nvSpPr>
          <p:cNvPr id="14" name="TextBox 13"/>
          <p:cNvSpPr txBox="1"/>
          <p:nvPr/>
        </p:nvSpPr>
        <p:spPr>
          <a:xfrm>
            <a:off x="44052" y="263855"/>
            <a:ext cx="4876800" cy="830997"/>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6. </a:t>
            </a:r>
            <a:r>
              <a:rPr lang="en-US" sz="2400" dirty="0" err="1">
                <a:solidFill>
                  <a:srgbClr val="FF0000"/>
                </a:solidFill>
                <a:latin typeface="Times New Roman" pitchFamily="18" charset="0"/>
                <a:cs typeface="Times New Roman" pitchFamily="18" charset="0"/>
              </a:rPr>
              <a:t>Chức</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năng</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định</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vị</a:t>
            </a:r>
            <a:endParaRPr lang="en-US" sz="2400" dirty="0">
              <a:solidFill>
                <a:srgbClr val="FF0000"/>
              </a:solidFill>
              <a:latin typeface="Times New Roman" pitchFamily="18" charset="0"/>
              <a:cs typeface="Times New Roman" pitchFamily="18" charset="0"/>
            </a:endParaRPr>
          </a:p>
          <a:p>
            <a:endParaRPr lang="vi-VN" sz="2400" dirty="0">
              <a:solidFill>
                <a:srgbClr val="FF0000"/>
              </a:solidFill>
              <a:latin typeface="Times New Roman" pitchFamily="18" charset="0"/>
              <a:cs typeface="Times New Roman" pitchFamily="18" charset="0"/>
            </a:endParaRPr>
          </a:p>
        </p:txBody>
      </p:sp>
      <p:sp>
        <p:nvSpPr>
          <p:cNvPr id="6" name="Rectangle 2"/>
          <p:cNvSpPr>
            <a:spLocks noChangeArrowheads="1"/>
          </p:cNvSpPr>
          <p:nvPr/>
        </p:nvSpPr>
        <p:spPr bwMode="auto">
          <a:xfrm>
            <a:off x="139889" y="3056825"/>
            <a:ext cx="5117911"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Cấu</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hình</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các</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tham</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số</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trong</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tính</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năng</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định</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vị</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như</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sau</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a:t>
            </a:r>
            <a:endParaRPr kumimoji="0" lang="vi-VN" sz="2000" b="0" i="0" u="none" strike="noStrike" cap="none" normalizeH="0" baseline="0" dirty="0">
              <a:ln>
                <a:noFill/>
              </a:ln>
              <a:solidFill>
                <a:srgbClr val="0000FF"/>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Bước</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1: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Bấm</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phím</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để</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di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chuyển</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đến</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màn</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hình</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Cau</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 </a:t>
            </a:r>
            <a:r>
              <a:rPr kumimoji="0" lang="en-AU" sz="2000" b="0" i="0" u="none" strike="noStrike" cap="none" normalizeH="0" baseline="0" dirty="0" err="1">
                <a:ln>
                  <a:noFill/>
                </a:ln>
                <a:solidFill>
                  <a:srgbClr val="0000FF"/>
                </a:solidFill>
                <a:effectLst/>
                <a:latin typeface="Times New Roman" pitchFamily="18" charset="0"/>
                <a:ea typeface="Times New Roman" pitchFamily="18" charset="0"/>
                <a:cs typeface="Times New Roman" pitchFamily="18" charset="0"/>
              </a:rPr>
              <a:t>hinh</a:t>
            </a:r>
            <a:r>
              <a:rPr kumimoji="0" lang="en-AU" sz="2000" b="0" i="0" u="none" strike="noStrike" cap="none" normalizeH="0" baseline="0" dirty="0">
                <a:ln>
                  <a:noFill/>
                </a:ln>
                <a:solidFill>
                  <a:srgbClr val="0000FF"/>
                </a:solidFill>
                <a:effectLst/>
                <a:latin typeface="Times New Roman" pitchFamily="18" charset="0"/>
                <a:ea typeface="Times New Roman" pitchFamily="18" charset="0"/>
                <a:cs typeface="Times New Roman" pitchFamily="18" charset="0"/>
              </a:rPr>
              <a:t>”;</a:t>
            </a:r>
            <a:endParaRPr kumimoji="0" lang="vi-VN" sz="2000" b="0" i="0" u="none" strike="noStrike" cap="none" normalizeH="0" baseline="0" dirty="0">
              <a:ln>
                <a:noFill/>
              </a:ln>
              <a:solidFill>
                <a:srgbClr val="0000FF"/>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vi-VN" sz="2000" b="0" i="0" u="none" strike="noStrike" cap="none" normalizeH="0" baseline="0" dirty="0">
              <a:ln>
                <a:noFill/>
              </a:ln>
              <a:solidFill>
                <a:srgbClr val="0000FF"/>
              </a:solidFill>
              <a:effectLst/>
              <a:latin typeface="Times New Roman" pitchFamily="18" charset="0"/>
              <a:cs typeface="Times New Roman"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897217813"/>
              </p:ext>
            </p:extLst>
          </p:nvPr>
        </p:nvGraphicFramePr>
        <p:xfrm>
          <a:off x="775302" y="1524000"/>
          <a:ext cx="2729898" cy="1371600"/>
        </p:xfrm>
        <a:graphic>
          <a:graphicData uri="http://schemas.openxmlformats.org/presentationml/2006/ole">
            <mc:AlternateContent xmlns:mc="http://schemas.openxmlformats.org/markup-compatibility/2006">
              <mc:Choice xmlns:v="urn:schemas-microsoft-com:vml" Requires="v">
                <p:oleObj spid="_x0000_s685099" name="Visio" r:id="rId4" imgW="4735749" imgH="2385204" progId="Visio.Drawing.11">
                  <p:embed/>
                </p:oleObj>
              </mc:Choice>
              <mc:Fallback>
                <p:oleObj name="Visio" r:id="rId4" imgW="4735749" imgH="2385204"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302" y="1524000"/>
                        <a:ext cx="2729898" cy="1371600"/>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945924849"/>
              </p:ext>
            </p:extLst>
          </p:nvPr>
        </p:nvGraphicFramePr>
        <p:xfrm>
          <a:off x="5257800" y="1524000"/>
          <a:ext cx="2652712" cy="1346200"/>
        </p:xfrm>
        <a:graphic>
          <a:graphicData uri="http://schemas.openxmlformats.org/presentationml/2006/ole">
            <mc:AlternateContent xmlns:mc="http://schemas.openxmlformats.org/markup-compatibility/2006">
              <mc:Choice xmlns:v="urn:schemas-microsoft-com:vml" Requires="v">
                <p:oleObj spid="_x0000_s685100" r:id="rId6" imgW="4735749" imgH="2385204" progId="Visio.Drawing.11">
                  <p:embed/>
                </p:oleObj>
              </mc:Choice>
              <mc:Fallback>
                <p:oleObj r:id="rId6" imgW="4735749" imgH="2385204" progId="Visio.Drawing.11">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1524000"/>
                        <a:ext cx="2652712"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7" name="Picture 16"/>
          <p:cNvPicPr>
            <a:picLocks noChangeAspect="1"/>
          </p:cNvPicPr>
          <p:nvPr/>
        </p:nvPicPr>
        <p:blipFill>
          <a:blip r:embed="rId8"/>
          <a:stretch>
            <a:fillRect/>
          </a:stretch>
        </p:blipFill>
        <p:spPr>
          <a:xfrm>
            <a:off x="3673940" y="1676962"/>
            <a:ext cx="462104" cy="573008"/>
          </a:xfrm>
          <a:prstGeom prst="rect">
            <a:avLst/>
          </a:prstGeom>
        </p:spPr>
      </p:pic>
      <p:sp>
        <p:nvSpPr>
          <p:cNvPr id="18" name="Down Arrow 17"/>
          <p:cNvSpPr/>
          <p:nvPr/>
        </p:nvSpPr>
        <p:spPr>
          <a:xfrm rot="16200000">
            <a:off x="4157541" y="2438276"/>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9"/>
          <a:stretch>
            <a:fillRect/>
          </a:stretch>
        </p:blipFill>
        <p:spPr>
          <a:xfrm rot="5400000">
            <a:off x="4347907" y="1791546"/>
            <a:ext cx="768888" cy="418083"/>
          </a:xfrm>
          <a:prstGeom prst="rect">
            <a:avLst/>
          </a:prstGeom>
        </p:spPr>
      </p:pic>
      <p:sp>
        <p:nvSpPr>
          <p:cNvPr id="9"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685063" name="Picture 7"/>
          <p:cNvPicPr>
            <a:picLocks noChangeArrowheads="1"/>
          </p:cNvPicPr>
          <p:nvPr/>
        </p:nvPicPr>
        <p:blipFill>
          <a:blip r:embed="rId10" cstate="print">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257800" y="3657600"/>
            <a:ext cx="26670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8"/>
          <a:stretch>
            <a:fillRect/>
          </a:stretch>
        </p:blipFill>
        <p:spPr>
          <a:xfrm>
            <a:off x="6360248" y="2971800"/>
            <a:ext cx="462104" cy="573008"/>
          </a:xfrm>
          <a:prstGeom prst="rect">
            <a:avLst/>
          </a:prstGeom>
        </p:spPr>
      </p:pic>
      <p:sp>
        <p:nvSpPr>
          <p:cNvPr id="23" name="Down Arrow 22"/>
          <p:cNvSpPr/>
          <p:nvPr/>
        </p:nvSpPr>
        <p:spPr>
          <a:xfrm>
            <a:off x="5943600" y="3048000"/>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9890" y="4421115"/>
            <a:ext cx="5117910" cy="707886"/>
          </a:xfrm>
          <a:prstGeom prst="rect">
            <a:avLst/>
          </a:prstGeom>
        </p:spPr>
        <p:txBody>
          <a:bodyPr wrap="square">
            <a:spAutoFit/>
          </a:bodyPr>
          <a:lstStyle/>
          <a:p>
            <a:r>
              <a:rPr lang="en-AU" sz="2000" dirty="0">
                <a:solidFill>
                  <a:srgbClr val="0000FF"/>
                </a:solidFill>
                <a:latin typeface="Times New Roman" pitchFamily="18" charset="0"/>
                <a:cs typeface="Times New Roman" pitchFamily="18" charset="0"/>
              </a:rPr>
              <a:t>       + </a:t>
            </a:r>
            <a:r>
              <a:rPr lang="en-AU" sz="2000" dirty="0" err="1">
                <a:solidFill>
                  <a:srgbClr val="0000FF"/>
                </a:solidFill>
                <a:latin typeface="Times New Roman" pitchFamily="18" charset="0"/>
                <a:cs typeface="Times New Roman" pitchFamily="18" charset="0"/>
              </a:rPr>
              <a:t>Bước</a:t>
            </a:r>
            <a:r>
              <a:rPr lang="en-AU" sz="2000" dirty="0">
                <a:solidFill>
                  <a:srgbClr val="0000FF"/>
                </a:solidFill>
                <a:latin typeface="Times New Roman" pitchFamily="18" charset="0"/>
                <a:cs typeface="Times New Roman" pitchFamily="18" charset="0"/>
              </a:rPr>
              <a:t> 2: </a:t>
            </a:r>
            <a:r>
              <a:rPr lang="en-AU" sz="2000" dirty="0" err="1">
                <a:solidFill>
                  <a:srgbClr val="0000FF"/>
                </a:solidFill>
                <a:latin typeface="Times New Roman" pitchFamily="18" charset="0"/>
                <a:cs typeface="Times New Roman" pitchFamily="18" charset="0"/>
              </a:rPr>
              <a:t>Bấm</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phím</a:t>
            </a:r>
            <a:r>
              <a:rPr lang="en-AU" sz="2000" dirty="0">
                <a:solidFill>
                  <a:srgbClr val="0000FF"/>
                </a:solidFill>
                <a:latin typeface="Times New Roman" pitchFamily="18" charset="0"/>
                <a:cs typeface="Times New Roman" pitchFamily="18" charset="0"/>
              </a:rPr>
              <a:t> [ENT] </a:t>
            </a:r>
            <a:r>
              <a:rPr lang="en-AU" sz="2000" dirty="0" err="1">
                <a:solidFill>
                  <a:srgbClr val="0000FF"/>
                </a:solidFill>
                <a:latin typeface="Times New Roman" pitchFamily="18" charset="0"/>
                <a:cs typeface="Times New Roman" pitchFamily="18" charset="0"/>
              </a:rPr>
              <a:t>để</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mở</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cấu</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hình</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định</a:t>
            </a:r>
            <a:r>
              <a:rPr lang="en-AU" sz="2000" dirty="0">
                <a:solidFill>
                  <a:srgbClr val="0000FF"/>
                </a:solidFill>
                <a:latin typeface="Times New Roman" pitchFamily="18" charset="0"/>
                <a:cs typeface="Times New Roman" pitchFamily="18" charset="0"/>
              </a:rPr>
              <a:t> </a:t>
            </a:r>
            <a:r>
              <a:rPr lang="en-AU" sz="2000" dirty="0" err="1">
                <a:solidFill>
                  <a:srgbClr val="0000FF"/>
                </a:solidFill>
                <a:latin typeface="Times New Roman" pitchFamily="18" charset="0"/>
                <a:cs typeface="Times New Roman" pitchFamily="18" charset="0"/>
              </a:rPr>
              <a:t>vị</a:t>
            </a:r>
            <a:r>
              <a:rPr lang="en-AU" sz="2000" dirty="0">
                <a:solidFill>
                  <a:srgbClr val="0000FF"/>
                </a:solidFill>
                <a:latin typeface="Times New Roman" pitchFamily="18" charset="0"/>
                <a:cs typeface="Times New Roman" pitchFamily="18" charset="0"/>
              </a:rPr>
              <a:t>;</a:t>
            </a:r>
            <a:endParaRPr lang="vi-VN" sz="20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2332674757"/>
      </p:ext>
    </p:extLst>
  </p:cSld>
  <p:clrMapOvr>
    <a:masterClrMapping/>
  </p:clrMapOvr>
  <p:transition spd="slow" advClick="0">
    <p:fade/>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44</a:t>
            </a:fld>
            <a:endParaRPr lang="en-US"/>
          </a:p>
        </p:txBody>
      </p:sp>
      <p:sp>
        <p:nvSpPr>
          <p:cNvPr id="24" name="Content Placeholder 2"/>
          <p:cNvSpPr txBox="1">
            <a:spLocks/>
          </p:cNvSpPr>
          <p:nvPr/>
        </p:nvSpPr>
        <p:spPr>
          <a:xfrm>
            <a:off x="307681" y="291152"/>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solidFill>
                <a:srgbClr val="0000FF"/>
              </a:solidFill>
              <a:latin typeface="Times New Roman" pitchFamily="18" charset="0"/>
              <a:cs typeface="Times New Roman" pitchFamily="18" charset="0"/>
            </a:endParaRPr>
          </a:p>
        </p:txBody>
      </p:sp>
      <p:sp>
        <p:nvSpPr>
          <p:cNvPr id="14" name="Content Placeholder 2"/>
          <p:cNvSpPr txBox="1">
            <a:spLocks/>
          </p:cNvSpPr>
          <p:nvPr/>
        </p:nvSpPr>
        <p:spPr>
          <a:xfrm>
            <a:off x="396510" y="291153"/>
            <a:ext cx="8350980" cy="615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latin typeface="Arial" pitchFamily="34" charset="0"/>
                <a:cs typeface="Arial" pitchFamily="34" charset="0"/>
              </a:rPr>
              <a:t>Lưu</a:t>
            </a:r>
            <a:r>
              <a:rPr lang="en-US" b="1" dirty="0">
                <a:latin typeface="Arial" pitchFamily="34" charset="0"/>
                <a:cs typeface="Arial" pitchFamily="34" charset="0"/>
              </a:rPr>
              <a:t> </a:t>
            </a:r>
            <a:r>
              <a:rPr lang="en-US" b="1" dirty="0" err="1">
                <a:latin typeface="Arial" pitchFamily="34" charset="0"/>
                <a:cs typeface="Arial" pitchFamily="34" charset="0"/>
              </a:rPr>
              <a:t>tọa</a:t>
            </a:r>
            <a:r>
              <a:rPr lang="en-US" b="1" dirty="0">
                <a:latin typeface="Arial" pitchFamily="34" charset="0"/>
                <a:cs typeface="Arial" pitchFamily="34" charset="0"/>
              </a:rPr>
              <a:t> </a:t>
            </a:r>
            <a:r>
              <a:rPr lang="en-US" b="1" dirty="0" err="1">
                <a:latin typeface="Arial" pitchFamily="34" charset="0"/>
                <a:cs typeface="Arial" pitchFamily="34" charset="0"/>
              </a:rPr>
              <a:t>độ</a:t>
            </a:r>
            <a:r>
              <a:rPr lang="en-US" b="1" dirty="0">
                <a:latin typeface="Arial" pitchFamily="34" charset="0"/>
                <a:cs typeface="Arial" pitchFamily="34" charset="0"/>
              </a:rPr>
              <a:t> </a:t>
            </a:r>
            <a:r>
              <a:rPr lang="en-US" b="1" dirty="0" err="1">
                <a:latin typeface="Arial" pitchFamily="34" charset="0"/>
                <a:cs typeface="Arial" pitchFamily="34" charset="0"/>
              </a:rPr>
              <a:t>máy</a:t>
            </a:r>
            <a:endParaRPr lang="en-US" b="1" dirty="0">
              <a:latin typeface="Arial" pitchFamily="34" charset="0"/>
              <a:cs typeface="Arial" pitchFamily="34" charset="0"/>
            </a:endParaRPr>
          </a:p>
        </p:txBody>
      </p:sp>
      <p:graphicFrame>
        <p:nvGraphicFramePr>
          <p:cNvPr id="15" name="Đối tượng 73"/>
          <p:cNvGraphicFramePr>
            <a:graphicFrameLocks noChangeAspect="1"/>
          </p:cNvGraphicFramePr>
          <p:nvPr>
            <p:extLst>
              <p:ext uri="{D42A27DB-BD31-4B8C-83A1-F6EECF244321}">
                <p14:modId xmlns:p14="http://schemas.microsoft.com/office/powerpoint/2010/main" val="4035954024"/>
              </p:ext>
            </p:extLst>
          </p:nvPr>
        </p:nvGraphicFramePr>
        <p:xfrm>
          <a:off x="0" y="1027804"/>
          <a:ext cx="4115918" cy="2065231"/>
        </p:xfrm>
        <a:graphic>
          <a:graphicData uri="http://schemas.openxmlformats.org/presentationml/2006/ole">
            <mc:AlternateContent xmlns:mc="http://schemas.openxmlformats.org/markup-compatibility/2006">
              <mc:Choice xmlns:v="urn:schemas-microsoft-com:vml" Requires="v">
                <p:oleObj spid="_x0000_s676922" name="Visio" r:id="rId4" imgW="4735749" imgH="2385204" progId="Visio.Drawing.11">
                  <p:embed/>
                </p:oleObj>
              </mc:Choice>
              <mc:Fallback>
                <p:oleObj name="Visio" r:id="rId4" imgW="4735749" imgH="238520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27804"/>
                        <a:ext cx="4115918" cy="2065231"/>
                      </a:xfrm>
                      <a:prstGeom prst="rect">
                        <a:avLst/>
                      </a:prstGeom>
                      <a:noFill/>
                    </p:spPr>
                  </p:pic>
                </p:oleObj>
              </mc:Fallback>
            </mc:AlternateContent>
          </a:graphicData>
        </a:graphic>
      </p:graphicFrame>
      <p:graphicFrame>
        <p:nvGraphicFramePr>
          <p:cNvPr id="16" name="Đối tượng 80"/>
          <p:cNvGraphicFramePr>
            <a:graphicFrameLocks noChangeAspect="1"/>
          </p:cNvGraphicFramePr>
          <p:nvPr>
            <p:extLst>
              <p:ext uri="{D42A27DB-BD31-4B8C-83A1-F6EECF244321}">
                <p14:modId xmlns:p14="http://schemas.microsoft.com/office/powerpoint/2010/main" val="3899761168"/>
              </p:ext>
            </p:extLst>
          </p:nvPr>
        </p:nvGraphicFramePr>
        <p:xfrm>
          <a:off x="4957391" y="1055421"/>
          <a:ext cx="4090101" cy="2037614"/>
        </p:xfrm>
        <a:graphic>
          <a:graphicData uri="http://schemas.openxmlformats.org/presentationml/2006/ole">
            <mc:AlternateContent xmlns:mc="http://schemas.openxmlformats.org/markup-compatibility/2006">
              <mc:Choice xmlns:v="urn:schemas-microsoft-com:vml" Requires="v">
                <p:oleObj spid="_x0000_s676923" name="Visio" r:id="rId6" imgW="4674681" imgH="2370647" progId="Visio.Drawing.11">
                  <p:embed/>
                </p:oleObj>
              </mc:Choice>
              <mc:Fallback>
                <p:oleObj name="Visio" r:id="rId6" imgW="4674681" imgH="2370647"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7391" y="1055421"/>
                        <a:ext cx="4090101" cy="2037614"/>
                      </a:xfrm>
                      <a:prstGeom prst="rect">
                        <a:avLst/>
                      </a:prstGeom>
                      <a:noFill/>
                    </p:spPr>
                  </p:pic>
                </p:oleObj>
              </mc:Fallback>
            </mc:AlternateContent>
          </a:graphicData>
        </a:graphic>
      </p:graphicFrame>
      <p:pic>
        <p:nvPicPr>
          <p:cNvPr id="18" name="Picture 17"/>
          <p:cNvPicPr>
            <a:picLocks noChangeAspect="1"/>
          </p:cNvPicPr>
          <p:nvPr/>
        </p:nvPicPr>
        <p:blipFill>
          <a:blip r:embed="rId8"/>
          <a:stretch>
            <a:fillRect/>
          </a:stretch>
        </p:blipFill>
        <p:spPr>
          <a:xfrm>
            <a:off x="6781800" y="3581400"/>
            <a:ext cx="512970" cy="603086"/>
          </a:xfrm>
          <a:prstGeom prst="rect">
            <a:avLst/>
          </a:prstGeom>
        </p:spPr>
      </p:pic>
      <p:pic>
        <p:nvPicPr>
          <p:cNvPr id="20" name="Picture 19"/>
          <p:cNvPicPr>
            <a:picLocks noChangeAspect="1"/>
          </p:cNvPicPr>
          <p:nvPr/>
        </p:nvPicPr>
        <p:blipFill>
          <a:blip r:embed="rId9"/>
          <a:stretch>
            <a:fillRect/>
          </a:stretch>
        </p:blipFill>
        <p:spPr>
          <a:xfrm>
            <a:off x="4266638" y="1634102"/>
            <a:ext cx="462104" cy="573008"/>
          </a:xfrm>
          <a:prstGeom prst="rect">
            <a:avLst/>
          </a:prstGeom>
        </p:spPr>
      </p:pic>
      <p:sp>
        <p:nvSpPr>
          <p:cNvPr id="21" name="Down Arrow 20"/>
          <p:cNvSpPr/>
          <p:nvPr/>
        </p:nvSpPr>
        <p:spPr>
          <a:xfrm rot="16200000">
            <a:off x="4386141" y="2354892"/>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6222150" y="3634009"/>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26035" y="3243121"/>
            <a:ext cx="4572000" cy="1200329"/>
          </a:xfrm>
          <a:prstGeom prst="rect">
            <a:avLst/>
          </a:prstGeom>
        </p:spPr>
        <p:txBody>
          <a:bodyPr>
            <a:spAutoFit/>
          </a:bodyPr>
          <a:lstStyle/>
          <a:p>
            <a:r>
              <a:rPr lang="en-AU" dirty="0" err="1">
                <a:solidFill>
                  <a:srgbClr val="0000FF"/>
                </a:solidFill>
              </a:rPr>
              <a:t>Để</a:t>
            </a:r>
            <a:r>
              <a:rPr lang="en-AU" dirty="0">
                <a:solidFill>
                  <a:srgbClr val="0000FF"/>
                </a:solidFill>
              </a:rPr>
              <a:t> </a:t>
            </a:r>
            <a:r>
              <a:rPr lang="en-AU" dirty="0" err="1">
                <a:solidFill>
                  <a:srgbClr val="0000FF"/>
                </a:solidFill>
              </a:rPr>
              <a:t>xem</a:t>
            </a:r>
            <a:r>
              <a:rPr lang="en-AU" dirty="0">
                <a:solidFill>
                  <a:srgbClr val="0000FF"/>
                </a:solidFill>
              </a:rPr>
              <a:t> </a:t>
            </a:r>
            <a:r>
              <a:rPr lang="en-AU" dirty="0" err="1">
                <a:solidFill>
                  <a:srgbClr val="0000FF"/>
                </a:solidFill>
              </a:rPr>
              <a:t>lại</a:t>
            </a:r>
            <a:r>
              <a:rPr lang="en-AU" dirty="0">
                <a:solidFill>
                  <a:srgbClr val="0000FF"/>
                </a:solidFill>
              </a:rPr>
              <a:t> </a:t>
            </a:r>
            <a:r>
              <a:rPr lang="en-AU" dirty="0" err="1">
                <a:solidFill>
                  <a:srgbClr val="0000FF"/>
                </a:solidFill>
              </a:rPr>
              <a:t>danh</a:t>
            </a:r>
            <a:r>
              <a:rPr lang="en-AU" dirty="0">
                <a:solidFill>
                  <a:srgbClr val="0000FF"/>
                </a:solidFill>
              </a:rPr>
              <a:t> </a:t>
            </a:r>
            <a:r>
              <a:rPr lang="en-AU" dirty="0" err="1">
                <a:solidFill>
                  <a:srgbClr val="0000FF"/>
                </a:solidFill>
              </a:rPr>
              <a:t>sách</a:t>
            </a:r>
            <a:r>
              <a:rPr lang="en-AU" dirty="0">
                <a:solidFill>
                  <a:srgbClr val="0000FF"/>
                </a:solidFill>
              </a:rPr>
              <a:t> </a:t>
            </a:r>
            <a:r>
              <a:rPr lang="en-AU" dirty="0" err="1">
                <a:solidFill>
                  <a:srgbClr val="0000FF"/>
                </a:solidFill>
              </a:rPr>
              <a:t>các</a:t>
            </a:r>
            <a:r>
              <a:rPr lang="en-AU" dirty="0">
                <a:solidFill>
                  <a:srgbClr val="0000FF"/>
                </a:solidFill>
              </a:rPr>
              <a:t> </a:t>
            </a:r>
            <a:r>
              <a:rPr lang="en-AU" dirty="0" err="1">
                <a:solidFill>
                  <a:srgbClr val="0000FF"/>
                </a:solidFill>
              </a:rPr>
              <a:t>bản</a:t>
            </a:r>
            <a:r>
              <a:rPr lang="en-AU" dirty="0">
                <a:solidFill>
                  <a:srgbClr val="0000FF"/>
                </a:solidFill>
              </a:rPr>
              <a:t> </a:t>
            </a:r>
            <a:r>
              <a:rPr lang="en-AU" dirty="0" err="1">
                <a:solidFill>
                  <a:srgbClr val="0000FF"/>
                </a:solidFill>
              </a:rPr>
              <a:t>tọa</a:t>
            </a:r>
            <a:r>
              <a:rPr lang="en-AU" dirty="0">
                <a:solidFill>
                  <a:srgbClr val="0000FF"/>
                </a:solidFill>
              </a:rPr>
              <a:t> </a:t>
            </a:r>
            <a:r>
              <a:rPr lang="en-AU" dirty="0" err="1">
                <a:solidFill>
                  <a:srgbClr val="0000FF"/>
                </a:solidFill>
              </a:rPr>
              <a:t>độ</a:t>
            </a:r>
            <a:r>
              <a:rPr lang="en-AU" dirty="0">
                <a:solidFill>
                  <a:srgbClr val="0000FF"/>
                </a:solidFill>
              </a:rPr>
              <a:t> </a:t>
            </a:r>
            <a:r>
              <a:rPr lang="en-AU" dirty="0" err="1">
                <a:solidFill>
                  <a:srgbClr val="0000FF"/>
                </a:solidFill>
              </a:rPr>
              <a:t>mà</a:t>
            </a:r>
            <a:r>
              <a:rPr lang="en-AU" dirty="0">
                <a:solidFill>
                  <a:srgbClr val="0000FF"/>
                </a:solidFill>
              </a:rPr>
              <a:t> </a:t>
            </a:r>
            <a:r>
              <a:rPr lang="en-AU" dirty="0" err="1">
                <a:solidFill>
                  <a:srgbClr val="0000FF"/>
                </a:solidFill>
              </a:rPr>
              <a:t>máy</a:t>
            </a:r>
            <a:r>
              <a:rPr lang="en-AU" dirty="0">
                <a:solidFill>
                  <a:srgbClr val="0000FF"/>
                </a:solidFill>
              </a:rPr>
              <a:t> </a:t>
            </a:r>
            <a:r>
              <a:rPr lang="en-AU" dirty="0" err="1">
                <a:solidFill>
                  <a:srgbClr val="0000FF"/>
                </a:solidFill>
              </a:rPr>
              <a:t>đã</a:t>
            </a:r>
            <a:r>
              <a:rPr lang="en-AU" dirty="0">
                <a:solidFill>
                  <a:srgbClr val="0000FF"/>
                </a:solidFill>
              </a:rPr>
              <a:t> </a:t>
            </a:r>
            <a:r>
              <a:rPr lang="en-AU" dirty="0" err="1">
                <a:solidFill>
                  <a:srgbClr val="0000FF"/>
                </a:solidFill>
              </a:rPr>
              <a:t>tự</a:t>
            </a:r>
            <a:r>
              <a:rPr lang="en-AU" dirty="0">
                <a:solidFill>
                  <a:srgbClr val="0000FF"/>
                </a:solidFill>
              </a:rPr>
              <a:t> </a:t>
            </a:r>
            <a:r>
              <a:rPr lang="en-AU" dirty="0" err="1">
                <a:solidFill>
                  <a:srgbClr val="0000FF"/>
                </a:solidFill>
              </a:rPr>
              <a:t>động</a:t>
            </a:r>
            <a:r>
              <a:rPr lang="en-AU" dirty="0">
                <a:solidFill>
                  <a:srgbClr val="0000FF"/>
                </a:solidFill>
              </a:rPr>
              <a:t> </a:t>
            </a:r>
            <a:r>
              <a:rPr lang="en-AU" dirty="0" err="1">
                <a:solidFill>
                  <a:srgbClr val="0000FF"/>
                </a:solidFill>
              </a:rPr>
              <a:t>lưu</a:t>
            </a:r>
            <a:r>
              <a:rPr lang="en-AU" dirty="0">
                <a:solidFill>
                  <a:srgbClr val="0000FF"/>
                </a:solidFill>
              </a:rPr>
              <a:t>, </a:t>
            </a:r>
            <a:r>
              <a:rPr lang="en-AU" dirty="0" err="1">
                <a:solidFill>
                  <a:srgbClr val="0000FF"/>
                </a:solidFill>
              </a:rPr>
              <a:t>thực</a:t>
            </a:r>
            <a:r>
              <a:rPr lang="en-AU" dirty="0">
                <a:solidFill>
                  <a:srgbClr val="0000FF"/>
                </a:solidFill>
              </a:rPr>
              <a:t> </a:t>
            </a:r>
            <a:r>
              <a:rPr lang="en-AU" dirty="0" err="1">
                <a:solidFill>
                  <a:srgbClr val="0000FF"/>
                </a:solidFill>
              </a:rPr>
              <a:t>hiện</a:t>
            </a:r>
            <a:r>
              <a:rPr lang="en-AU" dirty="0">
                <a:solidFill>
                  <a:srgbClr val="0000FF"/>
                </a:solidFill>
              </a:rPr>
              <a:t> </a:t>
            </a:r>
            <a:r>
              <a:rPr lang="en-AU" dirty="0" err="1">
                <a:solidFill>
                  <a:srgbClr val="0000FF"/>
                </a:solidFill>
              </a:rPr>
              <a:t>như</a:t>
            </a:r>
            <a:r>
              <a:rPr lang="en-AU" dirty="0">
                <a:solidFill>
                  <a:srgbClr val="0000FF"/>
                </a:solidFill>
              </a:rPr>
              <a:t> </a:t>
            </a:r>
            <a:r>
              <a:rPr lang="en-AU" dirty="0" err="1">
                <a:solidFill>
                  <a:srgbClr val="0000FF"/>
                </a:solidFill>
              </a:rPr>
              <a:t>sau</a:t>
            </a:r>
            <a:r>
              <a:rPr lang="en-AU" dirty="0">
                <a:solidFill>
                  <a:srgbClr val="0000FF"/>
                </a:solidFill>
              </a:rPr>
              <a:t>:</a:t>
            </a:r>
            <a:endParaRPr lang="vi-VN" dirty="0">
              <a:solidFill>
                <a:srgbClr val="0000FF"/>
              </a:solidFill>
            </a:endParaRPr>
          </a:p>
          <a:p>
            <a:r>
              <a:rPr lang="en-AU" dirty="0">
                <a:solidFill>
                  <a:srgbClr val="0000FF"/>
                </a:solidFill>
              </a:rPr>
              <a:t>+ </a:t>
            </a:r>
            <a:r>
              <a:rPr lang="en-AU" dirty="0" err="1">
                <a:solidFill>
                  <a:srgbClr val="0000FF"/>
                </a:solidFill>
              </a:rPr>
              <a:t>Bước</a:t>
            </a:r>
            <a:r>
              <a:rPr lang="en-AU" dirty="0">
                <a:solidFill>
                  <a:srgbClr val="0000FF"/>
                </a:solidFill>
              </a:rPr>
              <a:t> 1: </a:t>
            </a:r>
            <a:r>
              <a:rPr lang="en-AU" dirty="0" err="1">
                <a:solidFill>
                  <a:srgbClr val="0000FF"/>
                </a:solidFill>
              </a:rPr>
              <a:t>Bấm</a:t>
            </a:r>
            <a:r>
              <a:rPr lang="en-AU" dirty="0">
                <a:solidFill>
                  <a:srgbClr val="0000FF"/>
                </a:solidFill>
              </a:rPr>
              <a:t> </a:t>
            </a:r>
            <a:r>
              <a:rPr lang="en-AU" dirty="0" err="1">
                <a:solidFill>
                  <a:srgbClr val="0000FF"/>
                </a:solidFill>
              </a:rPr>
              <a:t>phím</a:t>
            </a:r>
            <a:r>
              <a:rPr lang="en-AU" dirty="0">
                <a:solidFill>
                  <a:srgbClr val="0000FF"/>
                </a:solidFill>
              </a:rPr>
              <a:t> [►]/[◄] </a:t>
            </a:r>
            <a:r>
              <a:rPr lang="en-AU" dirty="0" err="1">
                <a:solidFill>
                  <a:srgbClr val="0000FF"/>
                </a:solidFill>
              </a:rPr>
              <a:t>để</a:t>
            </a:r>
            <a:r>
              <a:rPr lang="en-AU" dirty="0">
                <a:solidFill>
                  <a:srgbClr val="0000FF"/>
                </a:solidFill>
              </a:rPr>
              <a:t> di </a:t>
            </a:r>
            <a:r>
              <a:rPr lang="en-AU" dirty="0" err="1">
                <a:solidFill>
                  <a:srgbClr val="0000FF"/>
                </a:solidFill>
              </a:rPr>
              <a:t>chuyển</a:t>
            </a:r>
            <a:r>
              <a:rPr lang="en-AU" dirty="0">
                <a:solidFill>
                  <a:srgbClr val="0000FF"/>
                </a:solidFill>
              </a:rPr>
              <a:t> </a:t>
            </a:r>
            <a:r>
              <a:rPr lang="en-AU" dirty="0" err="1">
                <a:solidFill>
                  <a:srgbClr val="0000FF"/>
                </a:solidFill>
              </a:rPr>
              <a:t>đến</a:t>
            </a:r>
            <a:r>
              <a:rPr lang="en-AU" dirty="0">
                <a:solidFill>
                  <a:srgbClr val="0000FF"/>
                </a:solidFill>
              </a:rPr>
              <a:t> </a:t>
            </a:r>
            <a:r>
              <a:rPr lang="en-AU" dirty="0" err="1">
                <a:solidFill>
                  <a:srgbClr val="0000FF"/>
                </a:solidFill>
              </a:rPr>
              <a:t>màn</a:t>
            </a:r>
            <a:r>
              <a:rPr lang="en-AU" dirty="0">
                <a:solidFill>
                  <a:srgbClr val="0000FF"/>
                </a:solidFill>
              </a:rPr>
              <a:t> </a:t>
            </a:r>
            <a:r>
              <a:rPr lang="en-AU" dirty="0" err="1">
                <a:solidFill>
                  <a:srgbClr val="0000FF"/>
                </a:solidFill>
              </a:rPr>
              <a:t>hình</a:t>
            </a:r>
            <a:r>
              <a:rPr lang="en-AU" dirty="0">
                <a:solidFill>
                  <a:srgbClr val="0000FF"/>
                </a:solidFill>
              </a:rPr>
              <a:t> “</a:t>
            </a:r>
            <a:r>
              <a:rPr lang="en-AU" dirty="0" err="1">
                <a:solidFill>
                  <a:srgbClr val="0000FF"/>
                </a:solidFill>
              </a:rPr>
              <a:t>Luu</a:t>
            </a:r>
            <a:r>
              <a:rPr lang="en-AU" dirty="0">
                <a:solidFill>
                  <a:srgbClr val="0000FF"/>
                </a:solidFill>
              </a:rPr>
              <a:t> vi tri”;</a:t>
            </a:r>
            <a:endParaRPr lang="vi-VN" dirty="0">
              <a:solidFill>
                <a:srgbClr val="0000FF"/>
              </a:solidFill>
            </a:endParaRPr>
          </a:p>
        </p:txBody>
      </p:sp>
      <p:sp>
        <p:nvSpPr>
          <p:cNvPr id="3" name="Rectangle 2"/>
          <p:cNvSpPr/>
          <p:nvPr/>
        </p:nvSpPr>
        <p:spPr>
          <a:xfrm>
            <a:off x="133995" y="4328411"/>
            <a:ext cx="4572000" cy="646331"/>
          </a:xfrm>
          <a:prstGeom prst="rect">
            <a:avLst/>
          </a:prstGeom>
        </p:spPr>
        <p:txBody>
          <a:bodyPr>
            <a:spAutoFit/>
          </a:bodyPr>
          <a:lstStyle/>
          <a:p>
            <a:r>
              <a:rPr lang="en-AU" dirty="0">
                <a:solidFill>
                  <a:srgbClr val="0000FF"/>
                </a:solidFill>
              </a:rPr>
              <a:t>+ </a:t>
            </a:r>
            <a:r>
              <a:rPr lang="en-AU" dirty="0" err="1">
                <a:solidFill>
                  <a:srgbClr val="0000FF"/>
                </a:solidFill>
              </a:rPr>
              <a:t>Bước</a:t>
            </a:r>
            <a:r>
              <a:rPr lang="en-AU" dirty="0">
                <a:solidFill>
                  <a:srgbClr val="0000FF"/>
                </a:solidFill>
              </a:rPr>
              <a:t> 2: </a:t>
            </a:r>
            <a:r>
              <a:rPr lang="en-AU" dirty="0" err="1">
                <a:solidFill>
                  <a:srgbClr val="0000FF"/>
                </a:solidFill>
              </a:rPr>
              <a:t>Bấm</a:t>
            </a:r>
            <a:r>
              <a:rPr lang="en-AU" dirty="0">
                <a:solidFill>
                  <a:srgbClr val="0000FF"/>
                </a:solidFill>
              </a:rPr>
              <a:t> </a:t>
            </a:r>
            <a:r>
              <a:rPr lang="en-AU" dirty="0" err="1">
                <a:solidFill>
                  <a:srgbClr val="0000FF"/>
                </a:solidFill>
              </a:rPr>
              <a:t>phím</a:t>
            </a:r>
            <a:r>
              <a:rPr lang="en-AU" dirty="0">
                <a:solidFill>
                  <a:srgbClr val="0000FF"/>
                </a:solidFill>
              </a:rPr>
              <a:t> [ENT] </a:t>
            </a:r>
            <a:r>
              <a:rPr lang="en-AU" dirty="0" err="1">
                <a:solidFill>
                  <a:srgbClr val="0000FF"/>
                </a:solidFill>
              </a:rPr>
              <a:t>để</a:t>
            </a:r>
            <a:r>
              <a:rPr lang="en-AU" dirty="0">
                <a:solidFill>
                  <a:srgbClr val="0000FF"/>
                </a:solidFill>
              </a:rPr>
              <a:t> </a:t>
            </a:r>
            <a:r>
              <a:rPr lang="en-AU" dirty="0" err="1">
                <a:solidFill>
                  <a:srgbClr val="0000FF"/>
                </a:solidFill>
              </a:rPr>
              <a:t>mở</a:t>
            </a:r>
            <a:r>
              <a:rPr lang="en-AU" dirty="0">
                <a:solidFill>
                  <a:srgbClr val="0000FF"/>
                </a:solidFill>
              </a:rPr>
              <a:t> </a:t>
            </a:r>
            <a:r>
              <a:rPr lang="en-AU" dirty="0" err="1">
                <a:solidFill>
                  <a:srgbClr val="0000FF"/>
                </a:solidFill>
              </a:rPr>
              <a:t>màn</a:t>
            </a:r>
            <a:r>
              <a:rPr lang="en-AU" dirty="0">
                <a:solidFill>
                  <a:srgbClr val="0000FF"/>
                </a:solidFill>
              </a:rPr>
              <a:t> </a:t>
            </a:r>
            <a:r>
              <a:rPr lang="en-AU" dirty="0" err="1">
                <a:solidFill>
                  <a:srgbClr val="0000FF"/>
                </a:solidFill>
              </a:rPr>
              <a:t>hình</a:t>
            </a:r>
            <a:r>
              <a:rPr lang="en-AU" dirty="0">
                <a:solidFill>
                  <a:srgbClr val="0000FF"/>
                </a:solidFill>
              </a:rPr>
              <a:t> “</a:t>
            </a:r>
            <a:r>
              <a:rPr lang="en-AU" dirty="0" err="1">
                <a:solidFill>
                  <a:srgbClr val="0000FF"/>
                </a:solidFill>
              </a:rPr>
              <a:t>Luu</a:t>
            </a:r>
            <a:r>
              <a:rPr lang="en-AU" dirty="0">
                <a:solidFill>
                  <a:srgbClr val="0000FF"/>
                </a:solidFill>
              </a:rPr>
              <a:t> vi tri”, </a:t>
            </a:r>
            <a:r>
              <a:rPr lang="en-AU" dirty="0" err="1">
                <a:solidFill>
                  <a:srgbClr val="0000FF"/>
                </a:solidFill>
              </a:rPr>
              <a:t>máy</a:t>
            </a:r>
            <a:r>
              <a:rPr lang="en-AU" dirty="0">
                <a:solidFill>
                  <a:srgbClr val="0000FF"/>
                </a:solidFill>
              </a:rPr>
              <a:t> </a:t>
            </a:r>
            <a:r>
              <a:rPr lang="en-AU" dirty="0" err="1">
                <a:solidFill>
                  <a:srgbClr val="0000FF"/>
                </a:solidFill>
              </a:rPr>
              <a:t>yêu</a:t>
            </a:r>
            <a:r>
              <a:rPr lang="en-AU" dirty="0">
                <a:solidFill>
                  <a:srgbClr val="0000FF"/>
                </a:solidFill>
              </a:rPr>
              <a:t> </a:t>
            </a:r>
            <a:r>
              <a:rPr lang="en-AU" dirty="0" err="1">
                <a:solidFill>
                  <a:srgbClr val="0000FF"/>
                </a:solidFill>
              </a:rPr>
              <a:t>cầu</a:t>
            </a:r>
            <a:r>
              <a:rPr lang="en-AU" dirty="0">
                <a:solidFill>
                  <a:srgbClr val="0000FF"/>
                </a:solidFill>
              </a:rPr>
              <a:t> </a:t>
            </a:r>
            <a:r>
              <a:rPr lang="en-AU" dirty="0" err="1">
                <a:solidFill>
                  <a:srgbClr val="0000FF"/>
                </a:solidFill>
              </a:rPr>
              <a:t>nhập</a:t>
            </a:r>
            <a:r>
              <a:rPr lang="en-AU" dirty="0">
                <a:solidFill>
                  <a:srgbClr val="0000FF"/>
                </a:solidFill>
              </a:rPr>
              <a:t> </a:t>
            </a:r>
            <a:r>
              <a:rPr lang="en-AU" dirty="0" err="1">
                <a:solidFill>
                  <a:srgbClr val="0000FF"/>
                </a:solidFill>
              </a:rPr>
              <a:t>mật</a:t>
            </a:r>
            <a:r>
              <a:rPr lang="en-AU" dirty="0">
                <a:solidFill>
                  <a:srgbClr val="0000FF"/>
                </a:solidFill>
              </a:rPr>
              <a:t> </a:t>
            </a:r>
            <a:r>
              <a:rPr lang="en-AU" dirty="0" err="1">
                <a:solidFill>
                  <a:srgbClr val="0000FF"/>
                </a:solidFill>
              </a:rPr>
              <a:t>khẩu</a:t>
            </a:r>
            <a:r>
              <a:rPr lang="en-AU" dirty="0">
                <a:solidFill>
                  <a:srgbClr val="0000FF"/>
                </a:solidFill>
              </a:rPr>
              <a:t>;</a:t>
            </a:r>
            <a:endParaRPr lang="vi-VN" dirty="0">
              <a:solidFill>
                <a:srgbClr val="0000FF"/>
              </a:solidFill>
            </a:endParaRPr>
          </a:p>
        </p:txBody>
      </p:sp>
      <p:sp>
        <p:nvSpPr>
          <p:cNvPr id="4" name="Rectangle 3"/>
          <p:cNvSpPr/>
          <p:nvPr/>
        </p:nvSpPr>
        <p:spPr>
          <a:xfrm>
            <a:off x="144437" y="4851910"/>
            <a:ext cx="4572000" cy="1754326"/>
          </a:xfrm>
          <a:prstGeom prst="rect">
            <a:avLst/>
          </a:prstGeom>
        </p:spPr>
        <p:txBody>
          <a:bodyPr>
            <a:spAutoFit/>
          </a:bodyPr>
          <a:lstStyle/>
          <a:p>
            <a:r>
              <a:rPr lang="en-AU" dirty="0">
                <a:solidFill>
                  <a:srgbClr val="0000FF"/>
                </a:solidFill>
              </a:rPr>
              <a:t>+ </a:t>
            </a:r>
            <a:r>
              <a:rPr lang="en-AU" dirty="0" err="1">
                <a:solidFill>
                  <a:srgbClr val="0000FF"/>
                </a:solidFill>
              </a:rPr>
              <a:t>Bước</a:t>
            </a:r>
            <a:r>
              <a:rPr lang="en-AU" dirty="0">
                <a:solidFill>
                  <a:srgbClr val="0000FF"/>
                </a:solidFill>
              </a:rPr>
              <a:t> 3: </a:t>
            </a:r>
            <a:r>
              <a:rPr lang="en-AU" dirty="0" err="1">
                <a:solidFill>
                  <a:srgbClr val="0000FF"/>
                </a:solidFill>
              </a:rPr>
              <a:t>Nhập</a:t>
            </a:r>
            <a:r>
              <a:rPr lang="en-AU" dirty="0">
                <a:solidFill>
                  <a:srgbClr val="0000FF"/>
                </a:solidFill>
              </a:rPr>
              <a:t> </a:t>
            </a:r>
            <a:r>
              <a:rPr lang="en-AU" dirty="0" err="1">
                <a:solidFill>
                  <a:srgbClr val="0000FF"/>
                </a:solidFill>
              </a:rPr>
              <a:t>mật</a:t>
            </a:r>
            <a:r>
              <a:rPr lang="en-AU" dirty="0">
                <a:solidFill>
                  <a:srgbClr val="0000FF"/>
                </a:solidFill>
              </a:rPr>
              <a:t> </a:t>
            </a:r>
            <a:r>
              <a:rPr lang="en-AU" dirty="0" err="1">
                <a:solidFill>
                  <a:srgbClr val="0000FF"/>
                </a:solidFill>
              </a:rPr>
              <a:t>khẩu</a:t>
            </a:r>
            <a:r>
              <a:rPr lang="en-AU" dirty="0">
                <a:solidFill>
                  <a:srgbClr val="0000FF"/>
                </a:solidFill>
              </a:rPr>
              <a:t> </a:t>
            </a:r>
            <a:r>
              <a:rPr lang="en-AU" dirty="0" err="1">
                <a:solidFill>
                  <a:srgbClr val="0000FF"/>
                </a:solidFill>
              </a:rPr>
              <a:t>gồm</a:t>
            </a:r>
            <a:r>
              <a:rPr lang="en-AU" dirty="0">
                <a:solidFill>
                  <a:srgbClr val="0000FF"/>
                </a:solidFill>
              </a:rPr>
              <a:t> 4 </a:t>
            </a:r>
            <a:r>
              <a:rPr lang="en-AU" dirty="0" err="1">
                <a:solidFill>
                  <a:srgbClr val="0000FF"/>
                </a:solidFill>
              </a:rPr>
              <a:t>chữ</a:t>
            </a:r>
            <a:r>
              <a:rPr lang="en-AU" dirty="0">
                <a:solidFill>
                  <a:srgbClr val="0000FF"/>
                </a:solidFill>
              </a:rPr>
              <a:t> </a:t>
            </a:r>
            <a:r>
              <a:rPr lang="en-AU" dirty="0" err="1">
                <a:solidFill>
                  <a:srgbClr val="0000FF"/>
                </a:solidFill>
              </a:rPr>
              <a:t>số</a:t>
            </a:r>
            <a:r>
              <a:rPr lang="en-AU" dirty="0">
                <a:solidFill>
                  <a:srgbClr val="0000FF"/>
                </a:solidFill>
              </a:rPr>
              <a:t>, </a:t>
            </a:r>
            <a:r>
              <a:rPr lang="en-AU" dirty="0" err="1">
                <a:solidFill>
                  <a:srgbClr val="0000FF"/>
                </a:solidFill>
              </a:rPr>
              <a:t>mật</a:t>
            </a:r>
            <a:r>
              <a:rPr lang="en-AU" dirty="0">
                <a:solidFill>
                  <a:srgbClr val="0000FF"/>
                </a:solidFill>
              </a:rPr>
              <a:t> </a:t>
            </a:r>
            <a:r>
              <a:rPr lang="en-AU" dirty="0" err="1">
                <a:solidFill>
                  <a:srgbClr val="0000FF"/>
                </a:solidFill>
              </a:rPr>
              <a:t>khẩu</a:t>
            </a:r>
            <a:r>
              <a:rPr lang="en-AU" dirty="0">
                <a:solidFill>
                  <a:srgbClr val="0000FF"/>
                </a:solidFill>
              </a:rPr>
              <a:t> </a:t>
            </a:r>
            <a:r>
              <a:rPr lang="en-AU" dirty="0" err="1">
                <a:solidFill>
                  <a:srgbClr val="0000FF"/>
                </a:solidFill>
              </a:rPr>
              <a:t>mặc</a:t>
            </a:r>
            <a:r>
              <a:rPr lang="en-AU" dirty="0">
                <a:solidFill>
                  <a:srgbClr val="0000FF"/>
                </a:solidFill>
              </a:rPr>
              <a:t> </a:t>
            </a:r>
            <a:r>
              <a:rPr lang="en-AU" dirty="0" err="1">
                <a:solidFill>
                  <a:srgbClr val="0000FF"/>
                </a:solidFill>
              </a:rPr>
              <a:t>định</a:t>
            </a:r>
            <a:r>
              <a:rPr lang="en-AU" dirty="0">
                <a:solidFill>
                  <a:srgbClr val="0000FF"/>
                </a:solidFill>
              </a:rPr>
              <a:t> </a:t>
            </a:r>
            <a:r>
              <a:rPr lang="en-AU" dirty="0" err="1">
                <a:solidFill>
                  <a:srgbClr val="0000FF"/>
                </a:solidFill>
              </a:rPr>
              <a:t>là</a:t>
            </a:r>
            <a:r>
              <a:rPr lang="en-AU" dirty="0">
                <a:solidFill>
                  <a:srgbClr val="0000FF"/>
                </a:solidFill>
              </a:rPr>
              <a:t> “1234”, </a:t>
            </a:r>
            <a:r>
              <a:rPr lang="en-AU" dirty="0" err="1">
                <a:solidFill>
                  <a:srgbClr val="0000FF"/>
                </a:solidFill>
              </a:rPr>
              <a:t>sau</a:t>
            </a:r>
            <a:r>
              <a:rPr lang="en-AU" dirty="0">
                <a:solidFill>
                  <a:srgbClr val="0000FF"/>
                </a:solidFill>
              </a:rPr>
              <a:t> </a:t>
            </a:r>
            <a:r>
              <a:rPr lang="en-AU" dirty="0" err="1">
                <a:solidFill>
                  <a:srgbClr val="0000FF"/>
                </a:solidFill>
              </a:rPr>
              <a:t>đó</a:t>
            </a:r>
            <a:r>
              <a:rPr lang="en-AU" dirty="0">
                <a:solidFill>
                  <a:srgbClr val="0000FF"/>
                </a:solidFill>
              </a:rPr>
              <a:t> </a:t>
            </a:r>
            <a:r>
              <a:rPr lang="en-AU" dirty="0" err="1">
                <a:solidFill>
                  <a:srgbClr val="0000FF"/>
                </a:solidFill>
              </a:rPr>
              <a:t>bấm</a:t>
            </a:r>
            <a:r>
              <a:rPr lang="en-AU" dirty="0">
                <a:solidFill>
                  <a:srgbClr val="0000FF"/>
                </a:solidFill>
              </a:rPr>
              <a:t> </a:t>
            </a:r>
            <a:r>
              <a:rPr lang="en-AU" dirty="0" err="1">
                <a:solidFill>
                  <a:srgbClr val="0000FF"/>
                </a:solidFill>
              </a:rPr>
              <a:t>phím</a:t>
            </a:r>
            <a:r>
              <a:rPr lang="en-AU" dirty="0">
                <a:solidFill>
                  <a:srgbClr val="0000FF"/>
                </a:solidFill>
              </a:rPr>
              <a:t> [ENT];</a:t>
            </a:r>
            <a:endParaRPr lang="vi-VN" dirty="0">
              <a:solidFill>
                <a:srgbClr val="0000FF"/>
              </a:solidFill>
            </a:endParaRPr>
          </a:p>
          <a:p>
            <a:r>
              <a:rPr lang="en-AU" dirty="0">
                <a:solidFill>
                  <a:srgbClr val="0000FF"/>
                </a:solidFill>
              </a:rPr>
              <a:t>+ </a:t>
            </a:r>
            <a:r>
              <a:rPr lang="en-AU" dirty="0" err="1">
                <a:solidFill>
                  <a:srgbClr val="0000FF"/>
                </a:solidFill>
              </a:rPr>
              <a:t>Bước</a:t>
            </a:r>
            <a:r>
              <a:rPr lang="en-AU" dirty="0">
                <a:solidFill>
                  <a:srgbClr val="0000FF"/>
                </a:solidFill>
              </a:rPr>
              <a:t> 4: </a:t>
            </a:r>
            <a:r>
              <a:rPr lang="en-AU" dirty="0" err="1">
                <a:solidFill>
                  <a:srgbClr val="0000FF"/>
                </a:solidFill>
              </a:rPr>
              <a:t>Nếu</a:t>
            </a:r>
            <a:r>
              <a:rPr lang="en-AU" dirty="0">
                <a:solidFill>
                  <a:srgbClr val="0000FF"/>
                </a:solidFill>
              </a:rPr>
              <a:t> </a:t>
            </a:r>
            <a:r>
              <a:rPr lang="en-AU" dirty="0" err="1">
                <a:solidFill>
                  <a:srgbClr val="0000FF"/>
                </a:solidFill>
              </a:rPr>
              <a:t>nhập</a:t>
            </a:r>
            <a:r>
              <a:rPr lang="en-AU" dirty="0">
                <a:solidFill>
                  <a:srgbClr val="0000FF"/>
                </a:solidFill>
              </a:rPr>
              <a:t> </a:t>
            </a:r>
            <a:r>
              <a:rPr lang="en-AU" dirty="0" err="1">
                <a:solidFill>
                  <a:srgbClr val="0000FF"/>
                </a:solidFill>
              </a:rPr>
              <a:t>sai</a:t>
            </a:r>
            <a:r>
              <a:rPr lang="en-AU" dirty="0">
                <a:solidFill>
                  <a:srgbClr val="0000FF"/>
                </a:solidFill>
              </a:rPr>
              <a:t> </a:t>
            </a:r>
            <a:r>
              <a:rPr lang="en-AU" dirty="0" err="1">
                <a:solidFill>
                  <a:srgbClr val="0000FF"/>
                </a:solidFill>
              </a:rPr>
              <a:t>mật</a:t>
            </a:r>
            <a:r>
              <a:rPr lang="en-AU" dirty="0">
                <a:solidFill>
                  <a:srgbClr val="0000FF"/>
                </a:solidFill>
              </a:rPr>
              <a:t> </a:t>
            </a:r>
            <a:r>
              <a:rPr lang="en-AU" dirty="0" err="1">
                <a:solidFill>
                  <a:srgbClr val="0000FF"/>
                </a:solidFill>
              </a:rPr>
              <a:t>khẩu</a:t>
            </a:r>
            <a:r>
              <a:rPr lang="en-AU" dirty="0">
                <a:solidFill>
                  <a:srgbClr val="0000FF"/>
                </a:solidFill>
              </a:rPr>
              <a:t>, quay </a:t>
            </a:r>
            <a:r>
              <a:rPr lang="en-AU" dirty="0" err="1">
                <a:solidFill>
                  <a:srgbClr val="0000FF"/>
                </a:solidFill>
              </a:rPr>
              <a:t>lại</a:t>
            </a:r>
            <a:r>
              <a:rPr lang="en-AU" dirty="0">
                <a:solidFill>
                  <a:srgbClr val="0000FF"/>
                </a:solidFill>
              </a:rPr>
              <a:t> </a:t>
            </a:r>
            <a:r>
              <a:rPr lang="en-AU" dirty="0" err="1">
                <a:solidFill>
                  <a:srgbClr val="0000FF"/>
                </a:solidFill>
              </a:rPr>
              <a:t>bước</a:t>
            </a:r>
            <a:r>
              <a:rPr lang="en-AU" dirty="0">
                <a:solidFill>
                  <a:srgbClr val="0000FF"/>
                </a:solidFill>
              </a:rPr>
              <a:t> 2, </a:t>
            </a:r>
            <a:r>
              <a:rPr lang="en-AU" dirty="0" err="1">
                <a:solidFill>
                  <a:srgbClr val="0000FF"/>
                </a:solidFill>
              </a:rPr>
              <a:t>nếu</a:t>
            </a:r>
            <a:r>
              <a:rPr lang="en-AU" dirty="0">
                <a:solidFill>
                  <a:srgbClr val="0000FF"/>
                </a:solidFill>
              </a:rPr>
              <a:t> </a:t>
            </a:r>
            <a:r>
              <a:rPr lang="en-AU" dirty="0" err="1">
                <a:solidFill>
                  <a:srgbClr val="0000FF"/>
                </a:solidFill>
              </a:rPr>
              <a:t>mật</a:t>
            </a:r>
            <a:r>
              <a:rPr lang="en-AU" dirty="0">
                <a:solidFill>
                  <a:srgbClr val="0000FF"/>
                </a:solidFill>
              </a:rPr>
              <a:t> </a:t>
            </a:r>
            <a:r>
              <a:rPr lang="en-AU" dirty="0" err="1">
                <a:solidFill>
                  <a:srgbClr val="0000FF"/>
                </a:solidFill>
              </a:rPr>
              <a:t>khẩu</a:t>
            </a:r>
            <a:r>
              <a:rPr lang="en-AU" dirty="0">
                <a:solidFill>
                  <a:srgbClr val="0000FF"/>
                </a:solidFill>
              </a:rPr>
              <a:t> </a:t>
            </a:r>
            <a:r>
              <a:rPr lang="en-AU" dirty="0" err="1">
                <a:solidFill>
                  <a:srgbClr val="0000FF"/>
                </a:solidFill>
              </a:rPr>
              <a:t>đúng</a:t>
            </a:r>
            <a:r>
              <a:rPr lang="en-AU" dirty="0">
                <a:solidFill>
                  <a:srgbClr val="0000FF"/>
                </a:solidFill>
              </a:rPr>
              <a:t> </a:t>
            </a:r>
            <a:r>
              <a:rPr lang="en-AU" dirty="0" err="1">
                <a:solidFill>
                  <a:srgbClr val="0000FF"/>
                </a:solidFill>
              </a:rPr>
              <a:t>sẽ</a:t>
            </a:r>
            <a:r>
              <a:rPr lang="en-AU" dirty="0">
                <a:solidFill>
                  <a:srgbClr val="0000FF"/>
                </a:solidFill>
              </a:rPr>
              <a:t> </a:t>
            </a:r>
            <a:r>
              <a:rPr lang="en-AU" dirty="0" err="1">
                <a:solidFill>
                  <a:srgbClr val="0000FF"/>
                </a:solidFill>
              </a:rPr>
              <a:t>mở</a:t>
            </a:r>
            <a:r>
              <a:rPr lang="en-AU" dirty="0">
                <a:solidFill>
                  <a:srgbClr val="0000FF"/>
                </a:solidFill>
              </a:rPr>
              <a:t> </a:t>
            </a:r>
            <a:r>
              <a:rPr lang="en-AU" dirty="0" err="1">
                <a:solidFill>
                  <a:srgbClr val="0000FF"/>
                </a:solidFill>
              </a:rPr>
              <a:t>ra</a:t>
            </a:r>
            <a:r>
              <a:rPr lang="en-AU" dirty="0">
                <a:solidFill>
                  <a:srgbClr val="0000FF"/>
                </a:solidFill>
              </a:rPr>
              <a:t> </a:t>
            </a:r>
            <a:r>
              <a:rPr lang="en-AU" dirty="0" err="1">
                <a:solidFill>
                  <a:srgbClr val="0000FF"/>
                </a:solidFill>
              </a:rPr>
              <a:t>danh</a:t>
            </a:r>
            <a:r>
              <a:rPr lang="en-AU" dirty="0">
                <a:solidFill>
                  <a:srgbClr val="0000FF"/>
                </a:solidFill>
              </a:rPr>
              <a:t> </a:t>
            </a:r>
            <a:r>
              <a:rPr lang="en-AU" dirty="0" err="1">
                <a:solidFill>
                  <a:srgbClr val="0000FF"/>
                </a:solidFill>
              </a:rPr>
              <a:t>sách</a:t>
            </a:r>
            <a:r>
              <a:rPr lang="en-AU" dirty="0">
                <a:solidFill>
                  <a:srgbClr val="0000FF"/>
                </a:solidFill>
              </a:rPr>
              <a:t> </a:t>
            </a:r>
            <a:r>
              <a:rPr lang="en-AU" dirty="0" err="1">
                <a:solidFill>
                  <a:srgbClr val="0000FF"/>
                </a:solidFill>
              </a:rPr>
              <a:t>các</a:t>
            </a:r>
            <a:r>
              <a:rPr lang="en-AU" dirty="0">
                <a:solidFill>
                  <a:srgbClr val="0000FF"/>
                </a:solidFill>
              </a:rPr>
              <a:t> </a:t>
            </a:r>
            <a:r>
              <a:rPr lang="en-AU" dirty="0" err="1">
                <a:solidFill>
                  <a:srgbClr val="0000FF"/>
                </a:solidFill>
              </a:rPr>
              <a:t>bản</a:t>
            </a:r>
            <a:r>
              <a:rPr lang="en-AU" dirty="0">
                <a:solidFill>
                  <a:srgbClr val="0000FF"/>
                </a:solidFill>
              </a:rPr>
              <a:t> </a:t>
            </a:r>
            <a:r>
              <a:rPr lang="en-AU" dirty="0" err="1">
                <a:solidFill>
                  <a:srgbClr val="0000FF"/>
                </a:solidFill>
              </a:rPr>
              <a:t>tọa</a:t>
            </a:r>
            <a:r>
              <a:rPr lang="en-AU" dirty="0">
                <a:solidFill>
                  <a:srgbClr val="0000FF"/>
                </a:solidFill>
              </a:rPr>
              <a:t> </a:t>
            </a:r>
            <a:r>
              <a:rPr lang="en-AU" dirty="0" err="1">
                <a:solidFill>
                  <a:srgbClr val="0000FF"/>
                </a:solidFill>
              </a:rPr>
              <a:t>độ</a:t>
            </a:r>
            <a:r>
              <a:rPr lang="en-AU" dirty="0">
                <a:solidFill>
                  <a:srgbClr val="0000FF"/>
                </a:solidFill>
              </a:rPr>
              <a:t> </a:t>
            </a:r>
            <a:r>
              <a:rPr lang="en-AU" dirty="0" err="1">
                <a:solidFill>
                  <a:srgbClr val="0000FF"/>
                </a:solidFill>
              </a:rPr>
              <a:t>máy</a:t>
            </a:r>
            <a:r>
              <a:rPr lang="en-AU" dirty="0">
                <a:solidFill>
                  <a:srgbClr val="0000FF"/>
                </a:solidFill>
              </a:rPr>
              <a:t> </a:t>
            </a:r>
            <a:r>
              <a:rPr lang="en-AU" dirty="0" err="1">
                <a:solidFill>
                  <a:srgbClr val="0000FF"/>
                </a:solidFill>
              </a:rPr>
              <a:t>đã</a:t>
            </a:r>
            <a:r>
              <a:rPr lang="en-AU" dirty="0">
                <a:solidFill>
                  <a:srgbClr val="0000FF"/>
                </a:solidFill>
              </a:rPr>
              <a:t> </a:t>
            </a:r>
            <a:r>
              <a:rPr lang="en-AU" dirty="0" err="1">
                <a:solidFill>
                  <a:srgbClr val="0000FF"/>
                </a:solidFill>
              </a:rPr>
              <a:t>lưu</a:t>
            </a:r>
            <a:r>
              <a:rPr lang="en-AU" dirty="0">
                <a:solidFill>
                  <a:srgbClr val="0000FF"/>
                </a:solidFill>
              </a:rPr>
              <a:t>.</a:t>
            </a:r>
            <a:endParaRPr lang="vi-VN" dirty="0">
              <a:solidFill>
                <a:srgbClr val="0000FF"/>
              </a:solidFill>
            </a:endParaRPr>
          </a:p>
        </p:txBody>
      </p:sp>
      <p:sp>
        <p:nvSpPr>
          <p:cNvPr id="5" name="Rectangle 2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676890" name="Picture 26"/>
          <p:cNvPicPr>
            <a:picLocks noChangeArrowheads="1"/>
          </p:cNvPicPr>
          <p:nvPr/>
        </p:nvPicPr>
        <p:blipFill>
          <a:blip r:embed="rId10" cstate="print">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953000" y="4443450"/>
            <a:ext cx="4038600" cy="200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734800"/>
      </p:ext>
    </p:extLst>
  </p:cSld>
  <p:clrMapOvr>
    <a:masterClrMapping/>
  </p:clrMapOvr>
  <p:transition spd="slow" advClick="0">
    <p:fade/>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45</a:t>
            </a:fld>
            <a:endParaRPr lang="en-US"/>
          </a:p>
        </p:txBody>
      </p:sp>
      <p:sp>
        <p:nvSpPr>
          <p:cNvPr id="24" name="Content Placeholder 2"/>
          <p:cNvSpPr txBox="1">
            <a:spLocks/>
          </p:cNvSpPr>
          <p:nvPr/>
        </p:nvSpPr>
        <p:spPr>
          <a:xfrm>
            <a:off x="307681" y="291152"/>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solidFill>
                <a:srgbClr val="0000FF"/>
              </a:solidFill>
              <a:latin typeface="Times New Roman" pitchFamily="18" charset="0"/>
              <a:cs typeface="Times New Roman" pitchFamily="18" charset="0"/>
            </a:endParaRPr>
          </a:p>
        </p:txBody>
      </p:sp>
      <p:sp>
        <p:nvSpPr>
          <p:cNvPr id="8" name="Content Placeholder 2"/>
          <p:cNvSpPr txBox="1">
            <a:spLocks/>
          </p:cNvSpPr>
          <p:nvPr/>
        </p:nvSpPr>
        <p:spPr>
          <a:xfrm>
            <a:off x="396510" y="705037"/>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latin typeface="Arial" pitchFamily="34" charset="0"/>
                <a:cs typeface="Arial" pitchFamily="34" charset="0"/>
              </a:rPr>
              <a:t>Vị trí hiện tại</a:t>
            </a:r>
            <a:endParaRPr lang="en-US" b="1" dirty="0">
              <a:latin typeface="Arial" pitchFamily="34" charset="0"/>
              <a:cs typeface="Arial" pitchFamily="34" charset="0"/>
            </a:endParaRPr>
          </a:p>
        </p:txBody>
      </p:sp>
      <p:graphicFrame>
        <p:nvGraphicFramePr>
          <p:cNvPr id="9" name="Đối tượng 86"/>
          <p:cNvGraphicFramePr>
            <a:graphicFrameLocks noChangeAspect="1"/>
          </p:cNvGraphicFramePr>
          <p:nvPr>
            <p:extLst>
              <p:ext uri="{D42A27DB-BD31-4B8C-83A1-F6EECF244321}">
                <p14:modId xmlns:p14="http://schemas.microsoft.com/office/powerpoint/2010/main" val="1618171878"/>
              </p:ext>
            </p:extLst>
          </p:nvPr>
        </p:nvGraphicFramePr>
        <p:xfrm>
          <a:off x="13463" y="1663198"/>
          <a:ext cx="3847884" cy="1923942"/>
        </p:xfrm>
        <a:graphic>
          <a:graphicData uri="http://schemas.openxmlformats.org/presentationml/2006/ole">
            <mc:AlternateContent xmlns:mc="http://schemas.openxmlformats.org/markup-compatibility/2006">
              <mc:Choice xmlns:v="urn:schemas-microsoft-com:vml" Requires="v">
                <p:oleObj spid="_x0000_s677982" name="Visio" r:id="rId4" imgW="4735749" imgH="2385204" progId="Visio.Drawing.11">
                  <p:embed/>
                </p:oleObj>
              </mc:Choice>
              <mc:Fallback>
                <p:oleObj name="Visio" r:id="rId4" imgW="4735749" imgH="238520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63" y="1663198"/>
                        <a:ext cx="3847884" cy="1923942"/>
                      </a:xfrm>
                      <a:prstGeom prst="rect">
                        <a:avLst/>
                      </a:prstGeom>
                      <a:noFill/>
                    </p:spPr>
                  </p:pic>
                </p:oleObj>
              </mc:Fallback>
            </mc:AlternateContent>
          </a:graphicData>
        </a:graphic>
      </p:graphicFrame>
      <p:graphicFrame>
        <p:nvGraphicFramePr>
          <p:cNvPr id="11" name="Đối tượng 99"/>
          <p:cNvGraphicFramePr>
            <a:graphicFrameLocks noChangeAspect="1"/>
          </p:cNvGraphicFramePr>
          <p:nvPr>
            <p:extLst>
              <p:ext uri="{D42A27DB-BD31-4B8C-83A1-F6EECF244321}">
                <p14:modId xmlns:p14="http://schemas.microsoft.com/office/powerpoint/2010/main" val="4285376166"/>
              </p:ext>
            </p:extLst>
          </p:nvPr>
        </p:nvGraphicFramePr>
        <p:xfrm>
          <a:off x="5223612" y="1676374"/>
          <a:ext cx="3719218" cy="1877781"/>
        </p:xfrm>
        <a:graphic>
          <a:graphicData uri="http://schemas.openxmlformats.org/presentationml/2006/ole">
            <mc:AlternateContent xmlns:mc="http://schemas.openxmlformats.org/markup-compatibility/2006">
              <mc:Choice xmlns:v="urn:schemas-microsoft-com:vml" Requires="v">
                <p:oleObj spid="_x0000_s677983" name="Visio" r:id="rId6" imgW="4674681" imgH="2370647" progId="Visio.Drawing.11">
                  <p:embed/>
                </p:oleObj>
              </mc:Choice>
              <mc:Fallback>
                <p:oleObj name="Visio" r:id="rId6" imgW="4674681" imgH="2370647"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3612" y="1676374"/>
                        <a:ext cx="3719218" cy="1877781"/>
                      </a:xfrm>
                      <a:prstGeom prst="rect">
                        <a:avLst/>
                      </a:prstGeom>
                      <a:noFill/>
                    </p:spPr>
                  </p:pic>
                </p:oleObj>
              </mc:Fallback>
            </mc:AlternateContent>
          </a:graphicData>
        </a:graphic>
      </p:graphicFrame>
      <p:graphicFrame>
        <p:nvGraphicFramePr>
          <p:cNvPr id="14" name="Đối tượng 101"/>
          <p:cNvGraphicFramePr>
            <a:graphicFrameLocks noChangeAspect="1"/>
          </p:cNvGraphicFramePr>
          <p:nvPr>
            <p:extLst>
              <p:ext uri="{D42A27DB-BD31-4B8C-83A1-F6EECF244321}">
                <p14:modId xmlns:p14="http://schemas.microsoft.com/office/powerpoint/2010/main" val="20199631"/>
              </p:ext>
            </p:extLst>
          </p:nvPr>
        </p:nvGraphicFramePr>
        <p:xfrm>
          <a:off x="5164621" y="4559058"/>
          <a:ext cx="3680539" cy="1871043"/>
        </p:xfrm>
        <a:graphic>
          <a:graphicData uri="http://schemas.openxmlformats.org/presentationml/2006/ole">
            <mc:AlternateContent xmlns:mc="http://schemas.openxmlformats.org/markup-compatibility/2006">
              <mc:Choice xmlns:v="urn:schemas-microsoft-com:vml" Requires="v">
                <p:oleObj spid="_x0000_s677984" name="Visio" r:id="rId8" imgW="4674681" imgH="2370647" progId="Visio.Drawing.11">
                  <p:embed/>
                </p:oleObj>
              </mc:Choice>
              <mc:Fallback>
                <p:oleObj name="Visio" r:id="rId8" imgW="4674681" imgH="2370647"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4621" y="4559058"/>
                        <a:ext cx="3680539" cy="1871043"/>
                      </a:xfrm>
                      <a:prstGeom prst="rect">
                        <a:avLst/>
                      </a:prstGeom>
                      <a:noFill/>
                    </p:spPr>
                  </p:pic>
                </p:oleObj>
              </mc:Fallback>
            </mc:AlternateContent>
          </a:graphicData>
        </a:graphic>
      </p:graphicFrame>
      <p:graphicFrame>
        <p:nvGraphicFramePr>
          <p:cNvPr id="15" name="Đối tượng 103"/>
          <p:cNvGraphicFramePr>
            <a:graphicFrameLocks noChangeAspect="1"/>
          </p:cNvGraphicFramePr>
          <p:nvPr>
            <p:extLst>
              <p:ext uri="{D42A27DB-BD31-4B8C-83A1-F6EECF244321}">
                <p14:modId xmlns:p14="http://schemas.microsoft.com/office/powerpoint/2010/main" val="269674614"/>
              </p:ext>
            </p:extLst>
          </p:nvPr>
        </p:nvGraphicFramePr>
        <p:xfrm>
          <a:off x="88318" y="4507091"/>
          <a:ext cx="3689503" cy="1875600"/>
        </p:xfrm>
        <a:graphic>
          <a:graphicData uri="http://schemas.openxmlformats.org/presentationml/2006/ole">
            <mc:AlternateContent xmlns:mc="http://schemas.openxmlformats.org/markup-compatibility/2006">
              <mc:Choice xmlns:v="urn:schemas-microsoft-com:vml" Requires="v">
                <p:oleObj spid="_x0000_s677985" name="Visio" r:id="rId10" imgW="4674681" imgH="2370647" progId="Visio.Drawing.11">
                  <p:embed/>
                </p:oleObj>
              </mc:Choice>
              <mc:Fallback>
                <p:oleObj name="Visio" r:id="rId10" imgW="4674681" imgH="2370647"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318" y="4507091"/>
                        <a:ext cx="3689503" cy="1875600"/>
                      </a:xfrm>
                      <a:prstGeom prst="rect">
                        <a:avLst/>
                      </a:prstGeom>
                      <a:noFill/>
                    </p:spPr>
                  </p:pic>
                </p:oleObj>
              </mc:Fallback>
            </mc:AlternateContent>
          </a:graphicData>
        </a:graphic>
      </p:graphicFrame>
      <p:pic>
        <p:nvPicPr>
          <p:cNvPr id="16" name="Picture 15"/>
          <p:cNvPicPr>
            <a:picLocks noChangeAspect="1"/>
          </p:cNvPicPr>
          <p:nvPr/>
        </p:nvPicPr>
        <p:blipFill>
          <a:blip r:embed="rId12"/>
          <a:stretch>
            <a:fillRect/>
          </a:stretch>
        </p:blipFill>
        <p:spPr>
          <a:xfrm>
            <a:off x="6826736" y="3704544"/>
            <a:ext cx="512970" cy="603086"/>
          </a:xfrm>
          <a:prstGeom prst="rect">
            <a:avLst/>
          </a:prstGeom>
        </p:spPr>
      </p:pic>
      <p:pic>
        <p:nvPicPr>
          <p:cNvPr id="17" name="Picture 16"/>
          <p:cNvPicPr>
            <a:picLocks noChangeAspect="1"/>
          </p:cNvPicPr>
          <p:nvPr/>
        </p:nvPicPr>
        <p:blipFill>
          <a:blip r:embed="rId13"/>
          <a:stretch>
            <a:fillRect/>
          </a:stretch>
        </p:blipFill>
        <p:spPr>
          <a:xfrm>
            <a:off x="4266638" y="2286000"/>
            <a:ext cx="462104" cy="573008"/>
          </a:xfrm>
          <a:prstGeom prst="rect">
            <a:avLst/>
          </a:prstGeom>
        </p:spPr>
      </p:pic>
      <p:sp>
        <p:nvSpPr>
          <p:cNvPr id="18" name="Down Arrow 17"/>
          <p:cNvSpPr/>
          <p:nvPr/>
        </p:nvSpPr>
        <p:spPr>
          <a:xfrm rot="16200000">
            <a:off x="4386141" y="2888391"/>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6179409" y="3757153"/>
            <a:ext cx="331050" cy="497868"/>
          </a:xfrm>
          <a:prstGeom prst="downArrow">
            <a:avLst/>
          </a:prstGeom>
          <a:solidFill>
            <a:schemeClr val="accent4">
              <a:lumMod val="40000"/>
              <a:lumOff val="60000"/>
            </a:schemeClr>
          </a:solidFill>
          <a:ln w="158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3081632"/>
      </p:ext>
    </p:extLst>
  </p:cSld>
  <p:clrMapOvr>
    <a:masterClrMapping/>
  </p:clrMapOvr>
  <p:transition spd="slow" advClick="0">
    <p:fade/>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46</a:t>
            </a:fld>
            <a:endParaRPr lang="en-US"/>
          </a:p>
        </p:txBody>
      </p:sp>
      <p:sp>
        <p:nvSpPr>
          <p:cNvPr id="24" name="Content Placeholder 2"/>
          <p:cNvSpPr txBox="1">
            <a:spLocks/>
          </p:cNvSpPr>
          <p:nvPr/>
        </p:nvSpPr>
        <p:spPr>
          <a:xfrm>
            <a:off x="307681" y="291152"/>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solidFill>
                <a:srgbClr val="0000FF"/>
              </a:solidFill>
              <a:latin typeface="Times New Roman" pitchFamily="18" charset="0"/>
              <a:cs typeface="Times New Roman" pitchFamily="18" charset="0"/>
            </a:endParaRPr>
          </a:p>
        </p:txBody>
      </p:sp>
      <p:sp>
        <p:nvSpPr>
          <p:cNvPr id="6" name="Content Placeholder 5"/>
          <p:cNvSpPr>
            <a:spLocks noGrp="1"/>
          </p:cNvSpPr>
          <p:nvPr>
            <p:ph idx="1"/>
          </p:nvPr>
        </p:nvSpPr>
        <p:spPr/>
        <p:txBody>
          <a:bodyPr/>
          <a:lstStyle/>
          <a:p>
            <a:endParaRPr lang="vi-VN" dirty="0"/>
          </a:p>
        </p:txBody>
      </p:sp>
      <p:sp>
        <p:nvSpPr>
          <p:cNvPr id="16" name="Content Placeholder 2"/>
          <p:cNvSpPr txBox="1">
            <a:spLocks/>
          </p:cNvSpPr>
          <p:nvPr/>
        </p:nvSpPr>
        <p:spPr>
          <a:xfrm>
            <a:off x="382862" y="241008"/>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latin typeface="Arial" pitchFamily="34" charset="0"/>
                <a:cs typeface="Arial" pitchFamily="34" charset="0"/>
              </a:rPr>
              <a:t>PCApp</a:t>
            </a:r>
            <a:r>
              <a:rPr lang="en-US" dirty="0">
                <a:latin typeface="Arial" pitchFamily="34" charset="0"/>
                <a:cs typeface="Arial" pitchFamily="34" charset="0"/>
              </a:rPr>
              <a:t> – </a:t>
            </a:r>
            <a:r>
              <a:rPr lang="en-US" dirty="0" err="1">
                <a:latin typeface="Arial" pitchFamily="34" charset="0"/>
                <a:cs typeface="Arial" pitchFamily="34" charset="0"/>
              </a:rPr>
              <a:t>truyền</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 </a:t>
            </a:r>
            <a:r>
              <a:rPr lang="en-US" dirty="0" err="1">
                <a:latin typeface="Arial" pitchFamily="34" charset="0"/>
                <a:cs typeface="Arial" pitchFamily="34" charset="0"/>
              </a:rPr>
              <a:t>cấu</a:t>
            </a:r>
            <a:r>
              <a:rPr lang="en-US" dirty="0">
                <a:latin typeface="Arial" pitchFamily="34" charset="0"/>
                <a:cs typeface="Arial" pitchFamily="34" charset="0"/>
              </a:rPr>
              <a:t> </a:t>
            </a:r>
            <a:r>
              <a:rPr lang="en-US" dirty="0" err="1">
                <a:latin typeface="Arial" pitchFamily="34" charset="0"/>
                <a:cs typeface="Arial" pitchFamily="34" charset="0"/>
              </a:rPr>
              <a:t>hình</a:t>
            </a:r>
            <a:r>
              <a:rPr lang="en-US" dirty="0">
                <a:latin typeface="Arial" pitchFamily="34" charset="0"/>
                <a:cs typeface="Arial" pitchFamily="34" charset="0"/>
              </a:rPr>
              <a:t> </a:t>
            </a:r>
            <a:r>
              <a:rPr lang="en-US" dirty="0" err="1">
                <a:latin typeface="Arial" pitchFamily="34" charset="0"/>
                <a:cs typeface="Arial" pitchFamily="34" charset="0"/>
              </a:rPr>
              <a:t>tham</a:t>
            </a:r>
            <a:r>
              <a:rPr lang="en-US" dirty="0">
                <a:latin typeface="Arial" pitchFamily="34" charset="0"/>
                <a:cs typeface="Arial" pitchFamily="34" charset="0"/>
              </a:rPr>
              <a:t> </a:t>
            </a:r>
            <a:r>
              <a:rPr lang="en-US" dirty="0" err="1">
                <a:latin typeface="Arial" pitchFamily="34" charset="0"/>
                <a:cs typeface="Arial" pitchFamily="34" charset="0"/>
              </a:rPr>
              <a:t>số</a:t>
            </a:r>
            <a:endParaRPr lang="en-US" dirty="0">
              <a:latin typeface="Arial" pitchFamily="34" charset="0"/>
              <a:cs typeface="Arial" pitchFamily="34" charset="0"/>
            </a:endParaRPr>
          </a:p>
          <a:p>
            <a:pPr marL="0" indent="0">
              <a:buFont typeface="Arial" pitchFamily="34" charset="0"/>
              <a:buNone/>
            </a:pPr>
            <a:endParaRPr lang="en-US" dirty="0">
              <a:latin typeface="Arial" pitchFamily="34" charset="0"/>
              <a:cs typeface="Arial" pitchFamily="34" charset="0"/>
            </a:endParaRPr>
          </a:p>
        </p:txBody>
      </p:sp>
      <p:sp>
        <p:nvSpPr>
          <p:cNvPr id="17" name="Date Placeholder 3"/>
          <p:cNvSpPr txBox="1">
            <a:spLocks/>
          </p:cNvSpPr>
          <p:nvPr/>
        </p:nvSpPr>
        <p:spPr>
          <a:xfrm>
            <a:off x="123918" y="6269507"/>
            <a:ext cx="1432290" cy="31553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A85E63-02DF-4FC1-BED7-484F2AA6C920}" type="datetime1">
              <a:rPr lang="en-US" smtClean="0"/>
              <a:pPr/>
              <a:t>1/9/2018</a:t>
            </a:fld>
            <a:endParaRPr lang="en-US"/>
          </a:p>
        </p:txBody>
      </p:sp>
      <p:sp>
        <p:nvSpPr>
          <p:cNvPr id="18" name="Slide Number Placeholder 4"/>
          <p:cNvSpPr txBox="1">
            <a:spLocks/>
          </p:cNvSpPr>
          <p:nvPr/>
        </p:nvSpPr>
        <p:spPr>
          <a:xfrm>
            <a:off x="7803258" y="6269507"/>
            <a:ext cx="1331138" cy="315534"/>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51CB76-7379-4210-9ADA-47FC2C095D6E}" type="slidenum">
              <a:rPr lang="en-US" smtClean="0"/>
              <a:pPr/>
              <a:t>46</a:t>
            </a:fld>
            <a:endParaRPr lang="en-US"/>
          </a:p>
        </p:txBody>
      </p:sp>
      <p:pic>
        <p:nvPicPr>
          <p:cNvPr id="20" name="Picture 318" descr="Description: C:\Users\QS-LIEUND\Desktop\HDSD_ HandHeld\HHRL13_05\IMG_HH_V1504\2.png"/>
          <p:cNvPicPr/>
          <p:nvPr/>
        </p:nvPicPr>
        <p:blipFill>
          <a:blip r:embed="rId3">
            <a:extLst>
              <a:ext uri="{28A0092B-C50C-407E-A947-70E740481C1C}">
                <a14:useLocalDpi xmlns:a14="http://schemas.microsoft.com/office/drawing/2010/main" val="0"/>
              </a:ext>
            </a:extLst>
          </a:blip>
          <a:srcRect/>
          <a:stretch>
            <a:fillRect/>
          </a:stretch>
        </p:blipFill>
        <p:spPr bwMode="auto">
          <a:xfrm>
            <a:off x="38492" y="910681"/>
            <a:ext cx="5688274" cy="2845034"/>
          </a:xfrm>
          <a:prstGeom prst="rect">
            <a:avLst/>
          </a:prstGeom>
          <a:noFill/>
          <a:ln w="9525" cmpd="sng">
            <a:solidFill>
              <a:srgbClr val="000000"/>
            </a:solidFill>
            <a:miter lim="800000"/>
            <a:headEnd/>
            <a:tailEnd/>
          </a:ln>
          <a:effectLst/>
        </p:spPr>
      </p:pic>
      <p:pic>
        <p:nvPicPr>
          <p:cNvPr id="21" name="Picture 317" descr="Description: C:\Users\QS-LIEUND\Desktop\HDSD_ HandHeld\HHRL13_05\IMG_HH_V1504\4_0.png"/>
          <p:cNvPicPr/>
          <p:nvPr/>
        </p:nvPicPr>
        <p:blipFill>
          <a:blip r:embed="rId4">
            <a:extLst>
              <a:ext uri="{28A0092B-C50C-407E-A947-70E740481C1C}">
                <a14:useLocalDpi xmlns:a14="http://schemas.microsoft.com/office/drawing/2010/main" val="0"/>
              </a:ext>
            </a:extLst>
          </a:blip>
          <a:srcRect/>
          <a:stretch>
            <a:fillRect/>
          </a:stretch>
        </p:blipFill>
        <p:spPr bwMode="auto">
          <a:xfrm>
            <a:off x="3403934" y="3740007"/>
            <a:ext cx="5674278" cy="2845034"/>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4138108462"/>
      </p:ext>
    </p:extLst>
  </p:cSld>
  <p:clrMapOvr>
    <a:masterClrMapping/>
  </p:clrMapOvr>
  <p:transition spd="slow" advClick="0">
    <p:fade/>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47</a:t>
            </a:fld>
            <a:endParaRPr lang="en-US"/>
          </a:p>
        </p:txBody>
      </p:sp>
      <p:sp>
        <p:nvSpPr>
          <p:cNvPr id="24" name="Content Placeholder 2"/>
          <p:cNvSpPr txBox="1">
            <a:spLocks/>
          </p:cNvSpPr>
          <p:nvPr/>
        </p:nvSpPr>
        <p:spPr>
          <a:xfrm>
            <a:off x="307681" y="291152"/>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solidFill>
                <a:srgbClr val="0000FF"/>
              </a:solidFill>
              <a:latin typeface="Times New Roman" pitchFamily="18" charset="0"/>
              <a:cs typeface="Times New Roman" pitchFamily="18" charset="0"/>
            </a:endParaRPr>
          </a:p>
        </p:txBody>
      </p:sp>
      <p:sp>
        <p:nvSpPr>
          <p:cNvPr id="6" name="Content Placeholder 5"/>
          <p:cNvSpPr>
            <a:spLocks noGrp="1"/>
          </p:cNvSpPr>
          <p:nvPr>
            <p:ph idx="1"/>
          </p:nvPr>
        </p:nvSpPr>
        <p:spPr/>
        <p:txBody>
          <a:bodyPr/>
          <a:lstStyle/>
          <a:p>
            <a:endParaRPr lang="vi-VN" dirty="0"/>
          </a:p>
        </p:txBody>
      </p:sp>
      <p:pic>
        <p:nvPicPr>
          <p:cNvPr id="8" name="Picture 7" descr="D:\TEMP\HDSD_ HandHeld\HHRL23_07\IMG_HH_V13_05\6.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830" y="1288199"/>
            <a:ext cx="4694555" cy="3628186"/>
          </a:xfrm>
          <a:prstGeom prst="rect">
            <a:avLst/>
          </a:prstGeom>
          <a:noFill/>
          <a:ln>
            <a:noFill/>
          </a:ln>
        </p:spPr>
      </p:pic>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4952010" y="1294410"/>
            <a:ext cx="4196034" cy="3918858"/>
          </a:xfrm>
          <a:prstGeom prst="rect">
            <a:avLst/>
          </a:prstGeom>
          <a:noFill/>
          <a:ln>
            <a:solidFill>
              <a:schemeClr val="accent2"/>
            </a:solidFill>
          </a:ln>
        </p:spPr>
      </p:pic>
      <p:sp>
        <p:nvSpPr>
          <p:cNvPr id="11" name="Content Placeholder 2"/>
          <p:cNvSpPr txBox="1">
            <a:spLocks/>
          </p:cNvSpPr>
          <p:nvPr/>
        </p:nvSpPr>
        <p:spPr>
          <a:xfrm>
            <a:off x="396510" y="705037"/>
            <a:ext cx="8350980" cy="57443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Arial" pitchFamily="34" charset="0"/>
                <a:cs typeface="Arial" pitchFamily="34" charset="0"/>
              </a:rPr>
              <a:t>PCApp - </a:t>
            </a:r>
            <a:r>
              <a:rPr lang="en-US" b="1">
                <a:latin typeface="Arial" pitchFamily="34" charset="0"/>
                <a:cs typeface="Arial" pitchFamily="34" charset="0"/>
              </a:rPr>
              <a:t>Truyền số liệu</a:t>
            </a:r>
          </a:p>
          <a:p>
            <a:pPr marL="0" indent="0">
              <a:buFont typeface="Arial" pitchFamily="34" charset="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2567090161"/>
      </p:ext>
    </p:extLst>
  </p:cSld>
  <p:clrMapOvr>
    <a:masterClrMapping/>
  </p:clrMapOvr>
  <p:transition spd="slow" advClick="0">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506" y="249631"/>
            <a:ext cx="8229600" cy="4525963"/>
          </a:xfrm>
        </p:spPr>
        <p:txBody>
          <a:bodyPr>
            <a:normAutofit/>
          </a:bodyPr>
          <a:lstStyle/>
          <a:p>
            <a:r>
              <a:rPr lang="en-US" dirty="0" err="1">
                <a:latin typeface="Arial" pitchFamily="34" charset="0"/>
                <a:cs typeface="Arial" pitchFamily="34" charset="0"/>
              </a:rPr>
              <a:t>PCApp</a:t>
            </a:r>
            <a:r>
              <a:rPr lang="en-US" dirty="0">
                <a:latin typeface="Arial" pitchFamily="34" charset="0"/>
                <a:cs typeface="Arial" pitchFamily="34" charset="0"/>
              </a:rPr>
              <a:t> - </a:t>
            </a:r>
            <a:r>
              <a:rPr lang="en-US" b="1" dirty="0" err="1">
                <a:latin typeface="Arial" pitchFamily="34" charset="0"/>
                <a:cs typeface="Arial" pitchFamily="34" charset="0"/>
              </a:rPr>
              <a:t>Nạp</a:t>
            </a:r>
            <a:r>
              <a:rPr lang="en-US" b="1" dirty="0">
                <a:latin typeface="Arial" pitchFamily="34" charset="0"/>
                <a:cs typeface="Arial" pitchFamily="34" charset="0"/>
              </a:rPr>
              <a:t> </a:t>
            </a:r>
            <a:r>
              <a:rPr lang="en-US" b="1" dirty="0" err="1">
                <a:latin typeface="Arial" pitchFamily="34" charset="0"/>
                <a:cs typeface="Arial" pitchFamily="34" charset="0"/>
              </a:rPr>
              <a:t>tham</a:t>
            </a:r>
            <a:r>
              <a:rPr lang="en-US" b="1" dirty="0">
                <a:latin typeface="Arial" pitchFamily="34" charset="0"/>
                <a:cs typeface="Arial" pitchFamily="34" charset="0"/>
              </a:rPr>
              <a:t> </a:t>
            </a:r>
            <a:r>
              <a:rPr lang="en-US" b="1" dirty="0" err="1">
                <a:latin typeface="Arial" pitchFamily="34" charset="0"/>
                <a:cs typeface="Arial" pitchFamily="34" charset="0"/>
              </a:rPr>
              <a:t>số</a:t>
            </a:r>
            <a:r>
              <a:rPr lang="en-US" b="1" dirty="0">
                <a:latin typeface="Arial" pitchFamily="34" charset="0"/>
                <a:cs typeface="Arial" pitchFamily="34" charset="0"/>
              </a:rPr>
              <a:t> </a:t>
            </a:r>
            <a:r>
              <a:rPr lang="en-US" dirty="0" err="1">
                <a:latin typeface="Arial" pitchFamily="34" charset="0"/>
                <a:cs typeface="Arial" pitchFamily="34" charset="0"/>
              </a:rPr>
              <a:t>hệ</a:t>
            </a:r>
            <a:r>
              <a:rPr lang="en-US" dirty="0">
                <a:latin typeface="Arial" pitchFamily="34" charset="0"/>
                <a:cs typeface="Arial" pitchFamily="34" charset="0"/>
              </a:rPr>
              <a:t> </a:t>
            </a:r>
            <a:r>
              <a:rPr lang="en-US" dirty="0" err="1">
                <a:latin typeface="Arial" pitchFamily="34" charset="0"/>
                <a:cs typeface="Arial" pitchFamily="34" charset="0"/>
              </a:rPr>
              <a:t>thống</a:t>
            </a:r>
            <a:endParaRPr lang="en-US" dirty="0">
              <a:latin typeface="Arial" pitchFamily="34" charset="0"/>
              <a:cs typeface="Arial" pitchFamily="34" charset="0"/>
            </a:endParaRPr>
          </a:p>
          <a:p>
            <a:pPr marL="0" indent="0">
              <a:buNone/>
            </a:pPr>
            <a:endParaRPr lang="en-US"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26A85E63-02DF-4FC1-BED7-484F2AA6C920}" type="datetime1">
              <a:rPr lang="en-US" smtClean="0"/>
              <a:t>1/9/2018</a:t>
            </a:fld>
            <a:endParaRPr lang="en-US"/>
          </a:p>
        </p:txBody>
      </p:sp>
      <p:sp>
        <p:nvSpPr>
          <p:cNvPr id="5" name="Slide Number Placeholder 4"/>
          <p:cNvSpPr>
            <a:spLocks noGrp="1"/>
          </p:cNvSpPr>
          <p:nvPr>
            <p:ph type="sldNum" sz="quarter" idx="12"/>
          </p:nvPr>
        </p:nvSpPr>
        <p:spPr/>
        <p:txBody>
          <a:bodyPr/>
          <a:lstStyle/>
          <a:p>
            <a:fld id="{FE51CB76-7379-4210-9ADA-47FC2C095D6E}" type="slidenum">
              <a:rPr lang="en-US" smtClean="0"/>
              <a:pPr/>
              <a:t>48</a:t>
            </a:fld>
            <a:endParaRPr lang="en-US"/>
          </a:p>
        </p:txBody>
      </p:sp>
      <p:sp>
        <p:nvSpPr>
          <p:cNvPr id="13" name="Rectangle 2"/>
          <p:cNvSpPr>
            <a:spLocks noChangeArrowheads="1"/>
          </p:cNvSpPr>
          <p:nvPr/>
        </p:nvSpPr>
        <p:spPr bwMode="auto">
          <a:xfrm>
            <a:off x="5027540" y="14197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6"/>
          <p:cNvSpPr>
            <a:spLocks noChangeArrowheads="1"/>
          </p:cNvSpPr>
          <p:nvPr/>
        </p:nvSpPr>
        <p:spPr bwMode="auto">
          <a:xfrm>
            <a:off x="4678411" y="2481251"/>
            <a:ext cx="119387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9" name="Rectangle 8"/>
          <p:cNvSpPr>
            <a:spLocks noChangeArrowheads="1"/>
          </p:cNvSpPr>
          <p:nvPr/>
        </p:nvSpPr>
        <p:spPr bwMode="auto">
          <a:xfrm>
            <a:off x="4678410" y="2514631"/>
            <a:ext cx="172989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p:cNvSpPr>
            <a:spLocks noChangeArrowheads="1"/>
          </p:cNvSpPr>
          <p:nvPr/>
        </p:nvSpPr>
        <p:spPr bwMode="auto">
          <a:xfrm>
            <a:off x="926511" y="23257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p:cNvSpPr>
            <a:spLocks noChangeArrowheads="1"/>
          </p:cNvSpPr>
          <p:nvPr/>
        </p:nvSpPr>
        <p:spPr bwMode="auto">
          <a:xfrm>
            <a:off x="4802204" y="2392636"/>
            <a:ext cx="192014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4802204" y="2418322"/>
            <a:ext cx="192712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4" name="Rectangle 7"/>
          <p:cNvSpPr>
            <a:spLocks noChangeArrowheads="1"/>
          </p:cNvSpPr>
          <p:nvPr/>
        </p:nvSpPr>
        <p:spPr bwMode="auto">
          <a:xfrm>
            <a:off x="4802204" y="2392635"/>
            <a:ext cx="153780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8" name="Rectangle 9"/>
          <p:cNvSpPr>
            <a:spLocks noChangeArrowheads="1"/>
          </p:cNvSpPr>
          <p:nvPr/>
        </p:nvSpPr>
        <p:spPr bwMode="auto">
          <a:xfrm>
            <a:off x="4802204" y="2418321"/>
            <a:ext cx="177912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6" name="Rectangle 11"/>
          <p:cNvSpPr>
            <a:spLocks noChangeArrowheads="1"/>
          </p:cNvSpPr>
          <p:nvPr/>
        </p:nvSpPr>
        <p:spPr bwMode="auto">
          <a:xfrm>
            <a:off x="4811829" y="2438353"/>
            <a:ext cx="177434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9" name="Rectangle 13"/>
          <p:cNvSpPr>
            <a:spLocks noChangeArrowheads="1"/>
          </p:cNvSpPr>
          <p:nvPr/>
        </p:nvSpPr>
        <p:spPr bwMode="auto">
          <a:xfrm>
            <a:off x="4811828" y="2429555"/>
            <a:ext cx="176824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2"/>
          <p:cNvSpPr>
            <a:spLocks noChangeArrowheads="1"/>
          </p:cNvSpPr>
          <p:nvPr/>
        </p:nvSpPr>
        <p:spPr bwMode="auto">
          <a:xfrm>
            <a:off x="4738311" y="2501282"/>
            <a:ext cx="1535854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Rectangle 4"/>
          <p:cNvSpPr>
            <a:spLocks noChangeArrowheads="1"/>
          </p:cNvSpPr>
          <p:nvPr/>
        </p:nvSpPr>
        <p:spPr bwMode="auto">
          <a:xfrm>
            <a:off x="4740796" y="2511443"/>
            <a:ext cx="1918019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2" name="Rectangle 6"/>
          <p:cNvSpPr>
            <a:spLocks noChangeArrowheads="1"/>
          </p:cNvSpPr>
          <p:nvPr/>
        </p:nvSpPr>
        <p:spPr bwMode="auto">
          <a:xfrm>
            <a:off x="4740796" y="2528622"/>
            <a:ext cx="186341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4" name="Rectangle 8"/>
          <p:cNvSpPr>
            <a:spLocks noChangeArrowheads="1"/>
          </p:cNvSpPr>
          <p:nvPr/>
        </p:nvSpPr>
        <p:spPr bwMode="auto">
          <a:xfrm>
            <a:off x="4750282" y="2511443"/>
            <a:ext cx="1871876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2"/>
          <p:cNvSpPr>
            <a:spLocks noChangeArrowheads="1"/>
          </p:cNvSpPr>
          <p:nvPr/>
        </p:nvSpPr>
        <p:spPr bwMode="auto">
          <a:xfrm>
            <a:off x="4678410" y="2647896"/>
            <a:ext cx="156924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8" name="Rectangle 4"/>
          <p:cNvSpPr>
            <a:spLocks noChangeArrowheads="1"/>
          </p:cNvSpPr>
          <p:nvPr/>
        </p:nvSpPr>
        <p:spPr bwMode="auto">
          <a:xfrm>
            <a:off x="4637597" y="2647895"/>
            <a:ext cx="1914848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6" name="Rectangle 6"/>
          <p:cNvSpPr>
            <a:spLocks noChangeArrowheads="1"/>
          </p:cNvSpPr>
          <p:nvPr/>
        </p:nvSpPr>
        <p:spPr bwMode="auto">
          <a:xfrm>
            <a:off x="4637597" y="2647525"/>
            <a:ext cx="184344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8" name="Rectangle 8"/>
          <p:cNvSpPr>
            <a:spLocks noChangeArrowheads="1"/>
          </p:cNvSpPr>
          <p:nvPr/>
        </p:nvSpPr>
        <p:spPr bwMode="auto">
          <a:xfrm>
            <a:off x="4637596" y="2630345"/>
            <a:ext cx="181878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2"/>
          <p:cNvSpPr>
            <a:spLocks noChangeArrowheads="1"/>
          </p:cNvSpPr>
          <p:nvPr/>
        </p:nvSpPr>
        <p:spPr bwMode="auto">
          <a:xfrm>
            <a:off x="4637597" y="2640116"/>
            <a:ext cx="16294063" cy="52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3" name="Rectangle 4"/>
          <p:cNvSpPr>
            <a:spLocks noChangeArrowheads="1"/>
          </p:cNvSpPr>
          <p:nvPr/>
        </p:nvSpPr>
        <p:spPr bwMode="auto">
          <a:xfrm>
            <a:off x="4647511" y="2684318"/>
            <a:ext cx="1980169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0" name="Rectangle 6"/>
          <p:cNvSpPr>
            <a:spLocks noChangeArrowheads="1"/>
          </p:cNvSpPr>
          <p:nvPr/>
        </p:nvSpPr>
        <p:spPr bwMode="auto">
          <a:xfrm>
            <a:off x="4637596" y="2646680"/>
            <a:ext cx="199307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2" name="Rectangle 8"/>
          <p:cNvSpPr>
            <a:spLocks noChangeArrowheads="1"/>
          </p:cNvSpPr>
          <p:nvPr/>
        </p:nvSpPr>
        <p:spPr bwMode="auto">
          <a:xfrm>
            <a:off x="4637597" y="2646699"/>
            <a:ext cx="205536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7" name="Rectangle 4"/>
          <p:cNvSpPr>
            <a:spLocks noChangeArrowheads="1"/>
          </p:cNvSpPr>
          <p:nvPr/>
        </p:nvSpPr>
        <p:spPr bwMode="auto">
          <a:xfrm>
            <a:off x="4572000" y="2579450"/>
            <a:ext cx="215691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4" name="Rectangle 6"/>
          <p:cNvSpPr>
            <a:spLocks noChangeArrowheads="1"/>
          </p:cNvSpPr>
          <p:nvPr/>
        </p:nvSpPr>
        <p:spPr bwMode="auto">
          <a:xfrm>
            <a:off x="4584306" y="2569940"/>
            <a:ext cx="210953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6" name="Rectangle 8"/>
          <p:cNvSpPr>
            <a:spLocks noChangeArrowheads="1"/>
          </p:cNvSpPr>
          <p:nvPr/>
        </p:nvSpPr>
        <p:spPr bwMode="auto">
          <a:xfrm>
            <a:off x="4584305" y="2579557"/>
            <a:ext cx="206282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5" name="Rectangle 2"/>
          <p:cNvSpPr>
            <a:spLocks noChangeArrowheads="1"/>
          </p:cNvSpPr>
          <p:nvPr/>
        </p:nvSpPr>
        <p:spPr bwMode="auto">
          <a:xfrm>
            <a:off x="4491694" y="2550874"/>
            <a:ext cx="161381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1" name="Rectangle 4"/>
          <p:cNvSpPr>
            <a:spLocks noChangeArrowheads="1"/>
          </p:cNvSpPr>
          <p:nvPr/>
        </p:nvSpPr>
        <p:spPr bwMode="auto">
          <a:xfrm>
            <a:off x="4491693" y="2569939"/>
            <a:ext cx="194913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8" name="Rectangle 6"/>
          <p:cNvSpPr>
            <a:spLocks noChangeArrowheads="1"/>
          </p:cNvSpPr>
          <p:nvPr/>
        </p:nvSpPr>
        <p:spPr bwMode="auto">
          <a:xfrm>
            <a:off x="4491692" y="2540318"/>
            <a:ext cx="192854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0" name="Rectangle 8"/>
          <p:cNvSpPr>
            <a:spLocks noChangeArrowheads="1"/>
          </p:cNvSpPr>
          <p:nvPr/>
        </p:nvSpPr>
        <p:spPr bwMode="auto">
          <a:xfrm>
            <a:off x="4491693" y="2541146"/>
            <a:ext cx="192854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5" name="Rectangle 4"/>
          <p:cNvSpPr>
            <a:spLocks noChangeArrowheads="1"/>
          </p:cNvSpPr>
          <p:nvPr/>
        </p:nvSpPr>
        <p:spPr bwMode="auto">
          <a:xfrm>
            <a:off x="4727058" y="2730037"/>
            <a:ext cx="1313537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2"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2"/>
          <p:cNvSpPr>
            <a:spLocks noChangeArrowheads="1"/>
          </p:cNvSpPr>
          <p:nvPr/>
        </p:nvSpPr>
        <p:spPr bwMode="auto">
          <a:xfrm>
            <a:off x="4727058" y="2743051"/>
            <a:ext cx="169713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9" name="Rectangle 2"/>
          <p:cNvSpPr>
            <a:spLocks noChangeArrowheads="1"/>
          </p:cNvSpPr>
          <p:nvPr/>
        </p:nvSpPr>
        <p:spPr bwMode="auto">
          <a:xfrm>
            <a:off x="4740796" y="2736512"/>
            <a:ext cx="169204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9" name="Rectangle 4"/>
          <p:cNvSpPr>
            <a:spLocks noChangeArrowheads="1"/>
          </p:cNvSpPr>
          <p:nvPr/>
        </p:nvSpPr>
        <p:spPr bwMode="auto">
          <a:xfrm>
            <a:off x="4743281" y="2756543"/>
            <a:ext cx="1644849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5" name="Rectangle 2"/>
          <p:cNvSpPr>
            <a:spLocks noChangeArrowheads="1"/>
          </p:cNvSpPr>
          <p:nvPr/>
        </p:nvSpPr>
        <p:spPr bwMode="auto">
          <a:xfrm>
            <a:off x="4727057" y="2743050"/>
            <a:ext cx="186349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4" name="Rectangle 4"/>
          <p:cNvSpPr>
            <a:spLocks noChangeArrowheads="1"/>
          </p:cNvSpPr>
          <p:nvPr/>
        </p:nvSpPr>
        <p:spPr bwMode="auto">
          <a:xfrm>
            <a:off x="4738311" y="2736510"/>
            <a:ext cx="185766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6" name="Rectangle 6"/>
          <p:cNvSpPr>
            <a:spLocks noChangeArrowheads="1"/>
          </p:cNvSpPr>
          <p:nvPr/>
        </p:nvSpPr>
        <p:spPr bwMode="auto">
          <a:xfrm>
            <a:off x="4727055" y="2712485"/>
            <a:ext cx="179879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3" name="Rectangle 2"/>
          <p:cNvSpPr>
            <a:spLocks noChangeArrowheads="1"/>
          </p:cNvSpPr>
          <p:nvPr/>
        </p:nvSpPr>
        <p:spPr bwMode="auto">
          <a:xfrm>
            <a:off x="4703614" y="2732808"/>
            <a:ext cx="184250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8" name="Rectangle 4"/>
          <p:cNvSpPr>
            <a:spLocks noChangeArrowheads="1"/>
          </p:cNvSpPr>
          <p:nvPr/>
        </p:nvSpPr>
        <p:spPr bwMode="auto">
          <a:xfrm>
            <a:off x="4738309" y="2732808"/>
            <a:ext cx="1862803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3" name="Rectangle 2"/>
          <p:cNvSpPr>
            <a:spLocks noChangeArrowheads="1"/>
          </p:cNvSpPr>
          <p:nvPr/>
        </p:nvSpPr>
        <p:spPr bwMode="auto">
          <a:xfrm>
            <a:off x="4705122" y="2743050"/>
            <a:ext cx="168676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7" name="Rectangle 4"/>
          <p:cNvSpPr>
            <a:spLocks noChangeArrowheads="1"/>
          </p:cNvSpPr>
          <p:nvPr/>
        </p:nvSpPr>
        <p:spPr bwMode="auto">
          <a:xfrm>
            <a:off x="4727055" y="2749745"/>
            <a:ext cx="1665764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1" name="Rectangle 2"/>
          <p:cNvSpPr>
            <a:spLocks noChangeArrowheads="1"/>
          </p:cNvSpPr>
          <p:nvPr/>
        </p:nvSpPr>
        <p:spPr bwMode="auto">
          <a:xfrm>
            <a:off x="4686959" y="2743050"/>
            <a:ext cx="190482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1" name="Rectangle 4"/>
          <p:cNvSpPr>
            <a:spLocks noChangeArrowheads="1"/>
          </p:cNvSpPr>
          <p:nvPr/>
        </p:nvSpPr>
        <p:spPr bwMode="auto">
          <a:xfrm>
            <a:off x="4696241" y="2705057"/>
            <a:ext cx="167876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3" name="Rectangle 6"/>
          <p:cNvSpPr>
            <a:spLocks noChangeArrowheads="1"/>
          </p:cNvSpPr>
          <p:nvPr/>
        </p:nvSpPr>
        <p:spPr bwMode="auto">
          <a:xfrm>
            <a:off x="4743280" y="2743050"/>
            <a:ext cx="173641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5" name="Rectangle 8"/>
          <p:cNvSpPr>
            <a:spLocks noChangeArrowheads="1"/>
          </p:cNvSpPr>
          <p:nvPr/>
        </p:nvSpPr>
        <p:spPr bwMode="auto">
          <a:xfrm>
            <a:off x="4727053" y="2712484"/>
            <a:ext cx="179879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7" name="Rectangle 10"/>
          <p:cNvSpPr>
            <a:spLocks noChangeArrowheads="1"/>
          </p:cNvSpPr>
          <p:nvPr/>
        </p:nvSpPr>
        <p:spPr bwMode="auto">
          <a:xfrm>
            <a:off x="4750580" y="2713682"/>
            <a:ext cx="169613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9" name="Rectangle 12"/>
          <p:cNvSpPr>
            <a:spLocks noChangeArrowheads="1"/>
          </p:cNvSpPr>
          <p:nvPr/>
        </p:nvSpPr>
        <p:spPr bwMode="auto">
          <a:xfrm>
            <a:off x="4733998" y="2761965"/>
            <a:ext cx="175239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1" name="Rectangle 14"/>
          <p:cNvSpPr>
            <a:spLocks noChangeArrowheads="1"/>
          </p:cNvSpPr>
          <p:nvPr/>
        </p:nvSpPr>
        <p:spPr bwMode="auto">
          <a:xfrm>
            <a:off x="4726515" y="27548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5" name="Rectangle 2"/>
          <p:cNvSpPr>
            <a:spLocks noChangeArrowheads="1"/>
          </p:cNvSpPr>
          <p:nvPr/>
        </p:nvSpPr>
        <p:spPr bwMode="auto">
          <a:xfrm>
            <a:off x="4545770" y="2657429"/>
            <a:ext cx="16477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3" name="Rectangle 4"/>
          <p:cNvSpPr>
            <a:spLocks noChangeArrowheads="1"/>
          </p:cNvSpPr>
          <p:nvPr/>
        </p:nvSpPr>
        <p:spPr bwMode="auto">
          <a:xfrm>
            <a:off x="4554439" y="2714176"/>
            <a:ext cx="191487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5" name="Rectangle 6"/>
          <p:cNvSpPr>
            <a:spLocks noChangeArrowheads="1"/>
          </p:cNvSpPr>
          <p:nvPr/>
        </p:nvSpPr>
        <p:spPr bwMode="auto">
          <a:xfrm>
            <a:off x="4564223" y="2705056"/>
            <a:ext cx="198407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7" name="Rectangle 8"/>
          <p:cNvSpPr>
            <a:spLocks noChangeArrowheads="1"/>
          </p:cNvSpPr>
          <p:nvPr/>
        </p:nvSpPr>
        <p:spPr bwMode="auto">
          <a:xfrm>
            <a:off x="4564221" y="27050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9" name="Rectangle 10"/>
          <p:cNvSpPr>
            <a:spLocks noChangeArrowheads="1"/>
          </p:cNvSpPr>
          <p:nvPr/>
        </p:nvSpPr>
        <p:spPr bwMode="auto">
          <a:xfrm>
            <a:off x="4552260" y="2722609"/>
            <a:ext cx="2018573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7" name="Rectangle 2"/>
          <p:cNvSpPr>
            <a:spLocks noChangeArrowheads="1"/>
          </p:cNvSpPr>
          <p:nvPr/>
        </p:nvSpPr>
        <p:spPr bwMode="auto">
          <a:xfrm>
            <a:off x="4760729" y="2589225"/>
            <a:ext cx="13635995" cy="52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2" name="Rectangle 4"/>
          <p:cNvSpPr>
            <a:spLocks noChangeArrowheads="1"/>
          </p:cNvSpPr>
          <p:nvPr/>
        </p:nvSpPr>
        <p:spPr bwMode="auto">
          <a:xfrm>
            <a:off x="4832937" y="2627528"/>
            <a:ext cx="1705016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0" name="Rectangle 2"/>
          <p:cNvSpPr>
            <a:spLocks noChangeArrowheads="1"/>
          </p:cNvSpPr>
          <p:nvPr/>
        </p:nvSpPr>
        <p:spPr bwMode="auto">
          <a:xfrm>
            <a:off x="4631371" y="2684786"/>
            <a:ext cx="152211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8" name="Rectangle 4"/>
          <p:cNvSpPr>
            <a:spLocks noChangeArrowheads="1"/>
          </p:cNvSpPr>
          <p:nvPr/>
        </p:nvSpPr>
        <p:spPr bwMode="auto">
          <a:xfrm>
            <a:off x="4678409" y="2714175"/>
            <a:ext cx="176379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9" name="Rectangle 2"/>
          <p:cNvSpPr>
            <a:spLocks noChangeArrowheads="1"/>
          </p:cNvSpPr>
          <p:nvPr/>
        </p:nvSpPr>
        <p:spPr bwMode="auto">
          <a:xfrm>
            <a:off x="4524834" y="2560349"/>
            <a:ext cx="143559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2" name="Rectangle 4"/>
          <p:cNvSpPr>
            <a:spLocks noChangeArrowheads="1"/>
          </p:cNvSpPr>
          <p:nvPr/>
        </p:nvSpPr>
        <p:spPr bwMode="auto">
          <a:xfrm>
            <a:off x="4579151" y="2597732"/>
            <a:ext cx="1661773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6" name="Rectangle 6"/>
          <p:cNvSpPr>
            <a:spLocks noChangeArrowheads="1"/>
          </p:cNvSpPr>
          <p:nvPr/>
        </p:nvSpPr>
        <p:spPr bwMode="auto">
          <a:xfrm>
            <a:off x="4599330" y="2619148"/>
            <a:ext cx="164260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0" name="Rectangle 8"/>
          <p:cNvSpPr>
            <a:spLocks noChangeArrowheads="1"/>
          </p:cNvSpPr>
          <p:nvPr/>
        </p:nvSpPr>
        <p:spPr bwMode="auto">
          <a:xfrm>
            <a:off x="4592808" y="2627527"/>
            <a:ext cx="164549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2" name="Rectangle 10"/>
          <p:cNvSpPr>
            <a:spLocks noChangeArrowheads="1"/>
          </p:cNvSpPr>
          <p:nvPr/>
        </p:nvSpPr>
        <p:spPr bwMode="auto">
          <a:xfrm>
            <a:off x="4592805" y="2618729"/>
            <a:ext cx="165764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6" name="Rectangle 6"/>
          <p:cNvSpPr>
            <a:spLocks noChangeArrowheads="1"/>
          </p:cNvSpPr>
          <p:nvPr/>
        </p:nvSpPr>
        <p:spPr bwMode="auto">
          <a:xfrm>
            <a:off x="4425471" y="2560347"/>
            <a:ext cx="192141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4" name="Rectangle 2"/>
          <p:cNvSpPr>
            <a:spLocks noChangeArrowheads="1"/>
          </p:cNvSpPr>
          <p:nvPr/>
        </p:nvSpPr>
        <p:spPr bwMode="auto">
          <a:xfrm>
            <a:off x="4400790" y="2560346"/>
            <a:ext cx="209431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3" name="Rectangle 6"/>
          <p:cNvSpPr>
            <a:spLocks noChangeArrowheads="1"/>
          </p:cNvSpPr>
          <p:nvPr/>
        </p:nvSpPr>
        <p:spPr bwMode="auto">
          <a:xfrm>
            <a:off x="4458506" y="2569939"/>
            <a:ext cx="2066505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9" name="Rectangle 8"/>
          <p:cNvSpPr>
            <a:spLocks noChangeArrowheads="1"/>
          </p:cNvSpPr>
          <p:nvPr/>
        </p:nvSpPr>
        <p:spPr bwMode="auto">
          <a:xfrm>
            <a:off x="4446989" y="2560345"/>
            <a:ext cx="207466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1" name="Rectangle 20"/>
          <p:cNvSpPr>
            <a:spLocks noChangeArrowheads="1"/>
          </p:cNvSpPr>
          <p:nvPr/>
        </p:nvSpPr>
        <p:spPr bwMode="auto">
          <a:xfrm>
            <a:off x="4435949" y="2608423"/>
            <a:ext cx="215248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3" name="Rectangle 22"/>
          <p:cNvSpPr>
            <a:spLocks noChangeArrowheads="1"/>
          </p:cNvSpPr>
          <p:nvPr/>
        </p:nvSpPr>
        <p:spPr bwMode="auto">
          <a:xfrm>
            <a:off x="4435949" y="2569939"/>
            <a:ext cx="181725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5" name="Rectangle 2"/>
          <p:cNvSpPr>
            <a:spLocks noChangeArrowheads="1"/>
          </p:cNvSpPr>
          <p:nvPr/>
        </p:nvSpPr>
        <p:spPr bwMode="auto">
          <a:xfrm>
            <a:off x="4471564" y="2501282"/>
            <a:ext cx="153899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5" name="Rectangle 4"/>
          <p:cNvSpPr>
            <a:spLocks noChangeArrowheads="1"/>
          </p:cNvSpPr>
          <p:nvPr/>
        </p:nvSpPr>
        <p:spPr bwMode="auto">
          <a:xfrm>
            <a:off x="4493598" y="2502697"/>
            <a:ext cx="186467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9" name="Rectangle 8"/>
          <p:cNvSpPr>
            <a:spLocks noChangeArrowheads="1"/>
          </p:cNvSpPr>
          <p:nvPr/>
        </p:nvSpPr>
        <p:spPr bwMode="auto">
          <a:xfrm>
            <a:off x="4513580" y="2472837"/>
            <a:ext cx="166175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3" name="Rectangle 12"/>
          <p:cNvSpPr>
            <a:spLocks noChangeArrowheads="1"/>
          </p:cNvSpPr>
          <p:nvPr/>
        </p:nvSpPr>
        <p:spPr bwMode="auto">
          <a:xfrm>
            <a:off x="4533314" y="2502696"/>
            <a:ext cx="174770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0" name="Rectangle 2"/>
          <p:cNvSpPr>
            <a:spLocks noChangeArrowheads="1"/>
          </p:cNvSpPr>
          <p:nvPr/>
        </p:nvSpPr>
        <p:spPr bwMode="auto">
          <a:xfrm>
            <a:off x="4686959" y="2630345"/>
            <a:ext cx="1491779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5" name="Picture 104" descr="D:\TEMP\HDSD_ HandHeld\HHRL23_07\IMG_HH\8.png"/>
          <p:cNvPicPr/>
          <p:nvPr/>
        </p:nvPicPr>
        <p:blipFill>
          <a:blip r:embed="rId2">
            <a:extLst>
              <a:ext uri="{28A0092B-C50C-407E-A947-70E740481C1C}">
                <a14:useLocalDpi xmlns:a14="http://schemas.microsoft.com/office/drawing/2010/main" val="0"/>
              </a:ext>
            </a:extLst>
          </a:blip>
          <a:srcRect/>
          <a:stretch>
            <a:fillRect/>
          </a:stretch>
        </p:blipFill>
        <p:spPr bwMode="auto">
          <a:xfrm>
            <a:off x="353313" y="1419748"/>
            <a:ext cx="8747489" cy="5344948"/>
          </a:xfrm>
          <a:prstGeom prst="rect">
            <a:avLst/>
          </a:prstGeom>
          <a:noFill/>
          <a:ln>
            <a:noFill/>
          </a:ln>
        </p:spPr>
      </p:pic>
      <p:sp>
        <p:nvSpPr>
          <p:cNvPr id="21" name="Title 20"/>
          <p:cNvSpPr>
            <a:spLocks noGrp="1"/>
          </p:cNvSpPr>
          <p:nvPr>
            <p:ph type="title"/>
          </p:nvPr>
        </p:nvSpPr>
        <p:spPr/>
        <p:txBody>
          <a:bodyPr/>
          <a:lstStyle/>
          <a:p>
            <a:endParaRPr lang="vi-VN" dirty="0"/>
          </a:p>
        </p:txBody>
      </p:sp>
    </p:spTree>
    <p:extLst>
      <p:ext uri="{BB962C8B-B14F-4D97-AF65-F5344CB8AC3E}">
        <p14:creationId xmlns:p14="http://schemas.microsoft.com/office/powerpoint/2010/main" val="2362942155"/>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163" y="175418"/>
            <a:ext cx="8229600" cy="4525963"/>
          </a:xfrm>
        </p:spPr>
        <p:txBody>
          <a:bodyPr/>
          <a:lstStyle/>
          <a:p>
            <a:r>
              <a:rPr lang="en-US" dirty="0" err="1"/>
              <a:t>PCApp</a:t>
            </a:r>
            <a:r>
              <a:rPr lang="en-US" dirty="0"/>
              <a:t> - </a:t>
            </a:r>
            <a:r>
              <a:rPr lang="en-US" dirty="0" err="1"/>
              <a:t>Quá</a:t>
            </a:r>
            <a:r>
              <a:rPr lang="en-US" dirty="0"/>
              <a:t> </a:t>
            </a:r>
            <a:r>
              <a:rPr lang="en-US" dirty="0" err="1"/>
              <a:t>trình</a:t>
            </a:r>
            <a:r>
              <a:rPr lang="en-US" dirty="0"/>
              <a:t> </a:t>
            </a:r>
            <a:r>
              <a:rPr lang="en-US" dirty="0" err="1"/>
              <a:t>nạp</a:t>
            </a:r>
            <a:endParaRPr lang="en-US" dirty="0"/>
          </a:p>
        </p:txBody>
      </p:sp>
      <p:sp>
        <p:nvSpPr>
          <p:cNvPr id="4" name="Date Placeholder 3"/>
          <p:cNvSpPr>
            <a:spLocks noGrp="1"/>
          </p:cNvSpPr>
          <p:nvPr>
            <p:ph type="dt" sz="half" idx="10"/>
          </p:nvPr>
        </p:nvSpPr>
        <p:spPr/>
        <p:txBody>
          <a:bodyPr/>
          <a:lstStyle/>
          <a:p>
            <a:fld id="{26A85E63-02DF-4FC1-BED7-484F2AA6C920}" type="datetime1">
              <a:rPr lang="en-US" smtClean="0"/>
              <a:t>1/9/2018</a:t>
            </a:fld>
            <a:endParaRPr lang="en-US"/>
          </a:p>
        </p:txBody>
      </p:sp>
      <p:sp>
        <p:nvSpPr>
          <p:cNvPr id="5" name="Slide Number Placeholder 4"/>
          <p:cNvSpPr>
            <a:spLocks noGrp="1"/>
          </p:cNvSpPr>
          <p:nvPr>
            <p:ph type="sldNum" sz="quarter" idx="12"/>
          </p:nvPr>
        </p:nvSpPr>
        <p:spPr/>
        <p:txBody>
          <a:bodyPr/>
          <a:lstStyle/>
          <a:p>
            <a:fld id="{FE51CB76-7379-4210-9ADA-47FC2C095D6E}" type="slidenum">
              <a:rPr lang="en-US" smtClean="0"/>
              <a:pPr/>
              <a:t>49</a:t>
            </a:fld>
            <a:endParaRPr lang="en-US"/>
          </a:p>
        </p:txBody>
      </p:sp>
      <p:pic>
        <p:nvPicPr>
          <p:cNvPr id="6" name="Picture 5" descr="C:\Users\QS-LIEUND\Desktop\HDSD_ HandHeld\HHRL13_05\IMG_HH_V13_05\44.png"/>
          <p:cNvPicPr/>
          <p:nvPr/>
        </p:nvPicPr>
        <p:blipFill>
          <a:blip r:embed="rId2">
            <a:extLst>
              <a:ext uri="{28A0092B-C50C-407E-A947-70E740481C1C}">
                <a14:useLocalDpi xmlns:a14="http://schemas.microsoft.com/office/drawing/2010/main" val="0"/>
              </a:ext>
            </a:extLst>
          </a:blip>
          <a:srcRect/>
          <a:stretch>
            <a:fillRect/>
          </a:stretch>
        </p:blipFill>
        <p:spPr bwMode="auto">
          <a:xfrm>
            <a:off x="261257" y="1143000"/>
            <a:ext cx="8680862" cy="1769422"/>
          </a:xfrm>
          <a:prstGeom prst="rect">
            <a:avLst/>
          </a:prstGeom>
          <a:noFill/>
          <a:ln>
            <a:solidFill>
              <a:schemeClr val="accent2"/>
            </a:solidFill>
          </a:ln>
        </p:spPr>
      </p:pic>
      <p:pic>
        <p:nvPicPr>
          <p:cNvPr id="7" name="Picture 6" descr="C:\Users\QS-LIEUND\Desktop\HDSD_ HandHeld\HHRL13_05\IMG_HH_V1504\29.png"/>
          <p:cNvPicPr/>
          <p:nvPr/>
        </p:nvPicPr>
        <p:blipFill>
          <a:blip r:embed="rId3">
            <a:extLst>
              <a:ext uri="{28A0092B-C50C-407E-A947-70E740481C1C}">
                <a14:useLocalDpi xmlns:a14="http://schemas.microsoft.com/office/drawing/2010/main" val="0"/>
              </a:ext>
            </a:extLst>
          </a:blip>
          <a:srcRect/>
          <a:stretch>
            <a:fillRect/>
          </a:stretch>
        </p:blipFill>
        <p:spPr bwMode="auto">
          <a:xfrm>
            <a:off x="584018" y="3167907"/>
            <a:ext cx="1971675" cy="1454785"/>
          </a:xfrm>
          <a:prstGeom prst="rect">
            <a:avLst/>
          </a:prstGeom>
          <a:noFill/>
          <a:ln>
            <a:solidFill>
              <a:schemeClr val="accent2"/>
            </a:solidFill>
          </a:ln>
        </p:spPr>
      </p:pic>
      <p:pic>
        <p:nvPicPr>
          <p:cNvPr id="8" name="Picture 7" descr="C:\Users\QS-LIEUND\Desktop\HDSD_ HandHeld\HHRL13_05\IMG_HH_V1504\30.png"/>
          <p:cNvPicPr/>
          <p:nvPr/>
        </p:nvPicPr>
        <p:blipFill>
          <a:blip r:embed="rId4">
            <a:extLst>
              <a:ext uri="{28A0092B-C50C-407E-A947-70E740481C1C}">
                <a14:useLocalDpi xmlns:a14="http://schemas.microsoft.com/office/drawing/2010/main" val="0"/>
              </a:ext>
            </a:extLst>
          </a:blip>
          <a:srcRect/>
          <a:stretch>
            <a:fillRect/>
          </a:stretch>
        </p:blipFill>
        <p:spPr bwMode="auto">
          <a:xfrm>
            <a:off x="3565285" y="3167906"/>
            <a:ext cx="1526540" cy="1454785"/>
          </a:xfrm>
          <a:prstGeom prst="rect">
            <a:avLst/>
          </a:prstGeom>
          <a:noFill/>
          <a:ln>
            <a:solidFill>
              <a:schemeClr val="accent2"/>
            </a:solidFill>
          </a:ln>
        </p:spPr>
      </p:pic>
      <p:pic>
        <p:nvPicPr>
          <p:cNvPr id="9" name="Picture 8" descr="C:\Users\QS-LIEUND\Desktop\HDSD_ HandHeld\HHRL13_05\IMG_HH_V1504\28.png"/>
          <p:cNvPicPr/>
          <p:nvPr/>
        </p:nvPicPr>
        <p:blipFill>
          <a:blip r:embed="rId5">
            <a:extLst>
              <a:ext uri="{28A0092B-C50C-407E-A947-70E740481C1C}">
                <a14:useLocalDpi xmlns:a14="http://schemas.microsoft.com/office/drawing/2010/main" val="0"/>
              </a:ext>
            </a:extLst>
          </a:blip>
          <a:srcRect/>
          <a:stretch>
            <a:fillRect/>
          </a:stretch>
        </p:blipFill>
        <p:spPr bwMode="auto">
          <a:xfrm>
            <a:off x="4898755" y="4986312"/>
            <a:ext cx="3848735" cy="1463040"/>
          </a:xfrm>
          <a:prstGeom prst="rect">
            <a:avLst/>
          </a:prstGeom>
          <a:noFill/>
          <a:ln>
            <a:solidFill>
              <a:schemeClr val="accent2"/>
            </a:solidFill>
          </a:ln>
        </p:spPr>
      </p:pic>
      <p:pic>
        <p:nvPicPr>
          <p:cNvPr id="10" name="Picture 9" descr="C:\Users\QS-LIEUND\Desktop\HDSD_ HandHeld\HHRL13_05\IMG_HH_V1504\27.png"/>
          <p:cNvPicPr/>
          <p:nvPr/>
        </p:nvPicPr>
        <p:blipFill>
          <a:blip r:embed="rId6">
            <a:extLst>
              <a:ext uri="{28A0092B-C50C-407E-A947-70E740481C1C}">
                <a14:useLocalDpi xmlns:a14="http://schemas.microsoft.com/office/drawing/2010/main" val="0"/>
              </a:ext>
            </a:extLst>
          </a:blip>
          <a:srcRect/>
          <a:stretch>
            <a:fillRect/>
          </a:stretch>
        </p:blipFill>
        <p:spPr bwMode="auto">
          <a:xfrm>
            <a:off x="261257" y="4843437"/>
            <a:ext cx="3999230" cy="1605915"/>
          </a:xfrm>
          <a:prstGeom prst="rect">
            <a:avLst/>
          </a:prstGeom>
          <a:noFill/>
          <a:ln>
            <a:solidFill>
              <a:schemeClr val="accent2"/>
            </a:solidFill>
          </a:ln>
        </p:spPr>
      </p:pic>
    </p:spTree>
    <p:extLst>
      <p:ext uri="{BB962C8B-B14F-4D97-AF65-F5344CB8AC3E}">
        <p14:creationId xmlns:p14="http://schemas.microsoft.com/office/powerpoint/2010/main" val="2590084027"/>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ChangeArrowheads="1"/>
          </p:cNvSpPr>
          <p:nvPr/>
        </p:nvSpPr>
        <p:spPr bwMode="auto">
          <a:xfrm>
            <a:off x="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just" eaLnBrk="1" hangingPunct="1">
              <a:spcBef>
                <a:spcPct val="0"/>
              </a:spcBef>
              <a:buFontTx/>
              <a:buNone/>
            </a:pPr>
            <a:r>
              <a:rPr lang="en-US" altLang="en-US" sz="2000" b="1" dirty="0">
                <a:solidFill>
                  <a:srgbClr val="FF0000"/>
                </a:solidFill>
                <a:latin typeface="Times New Roman" pitchFamily="18" charset="0"/>
                <a:cs typeface="Times New Roman" pitchFamily="18" charset="0"/>
              </a:rPr>
              <a:t>GIỚI THIỆU CHUNG</a:t>
            </a:r>
          </a:p>
        </p:txBody>
      </p:sp>
      <p:sp>
        <p:nvSpPr>
          <p:cNvPr id="6147" name="Rectangle 17"/>
          <p:cNvSpPr>
            <a:spLocks noChangeArrowheads="1"/>
          </p:cNvSpPr>
          <p:nvPr/>
        </p:nvSpPr>
        <p:spPr bwMode="auto">
          <a:xfrm>
            <a:off x="304800" y="762000"/>
            <a:ext cx="6553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r>
              <a:rPr lang="en-US" sz="1600" dirty="0">
                <a:solidFill>
                  <a:srgbClr val="0070C0"/>
                </a:solidFill>
                <a:latin typeface="Arial" pitchFamily="34" charset="0"/>
                <a:cs typeface="Arial" pitchFamily="34" charset="0"/>
              </a:rPr>
              <a:t>VRH811/S </a:t>
            </a:r>
            <a:r>
              <a:rPr lang="en-US" sz="1600" dirty="0" err="1">
                <a:solidFill>
                  <a:srgbClr val="0070C0"/>
                </a:solidFill>
                <a:latin typeface="Arial" pitchFamily="34" charset="0"/>
                <a:cs typeface="Arial" pitchFamily="34" charset="0"/>
              </a:rPr>
              <a:t>là</a:t>
            </a:r>
            <a:r>
              <a:rPr lang="en-US" sz="1600" dirty="0">
                <a:solidFill>
                  <a:srgbClr val="0070C0"/>
                </a:solidFill>
                <a:latin typeface="Arial" pitchFamily="34" charset="0"/>
                <a:cs typeface="Arial" pitchFamily="34" charset="0"/>
              </a:rPr>
              <a:t> </a:t>
            </a:r>
            <a:r>
              <a:rPr lang="en-US" sz="1600" dirty="0" err="1">
                <a:solidFill>
                  <a:srgbClr val="0070C0"/>
                </a:solidFill>
                <a:latin typeface="Arial" pitchFamily="34" charset="0"/>
                <a:cs typeface="Arial" pitchFamily="34" charset="0"/>
              </a:rPr>
              <a:t>gì</a:t>
            </a:r>
            <a:r>
              <a:rPr lang="en-US" sz="1600" dirty="0">
                <a:solidFill>
                  <a:srgbClr val="0070C0"/>
                </a:solidFill>
                <a:latin typeface="Arial" pitchFamily="34" charset="0"/>
                <a:cs typeface="Arial" pitchFamily="34" charset="0"/>
              </a:rPr>
              <a:t>?</a:t>
            </a:r>
          </a:p>
          <a:p>
            <a:pPr lvl="1"/>
            <a:r>
              <a:rPr lang="en-US" sz="1600" dirty="0" err="1">
                <a:solidFill>
                  <a:srgbClr val="0070C0"/>
                </a:solidFill>
                <a:latin typeface="Arial" pitchFamily="34" charset="0"/>
                <a:cs typeface="Arial" pitchFamily="34" charset="0"/>
              </a:rPr>
              <a:t>Máy</a:t>
            </a:r>
            <a:r>
              <a:rPr lang="en-US" sz="1600" dirty="0">
                <a:solidFill>
                  <a:srgbClr val="0070C0"/>
                </a:solidFill>
                <a:latin typeface="Arial" pitchFamily="34" charset="0"/>
                <a:cs typeface="Arial" pitchFamily="34" charset="0"/>
              </a:rPr>
              <a:t> </a:t>
            </a:r>
            <a:r>
              <a:rPr lang="en-US" sz="1600" dirty="0" err="1">
                <a:solidFill>
                  <a:srgbClr val="0070C0"/>
                </a:solidFill>
                <a:latin typeface="Arial" pitchFamily="34" charset="0"/>
                <a:cs typeface="Arial" pitchFamily="34" charset="0"/>
              </a:rPr>
              <a:t>thu</a:t>
            </a:r>
            <a:r>
              <a:rPr lang="en-US" sz="1600" dirty="0">
                <a:solidFill>
                  <a:srgbClr val="0070C0"/>
                </a:solidFill>
                <a:latin typeface="Arial" pitchFamily="34" charset="0"/>
                <a:cs typeface="Arial" pitchFamily="34" charset="0"/>
              </a:rPr>
              <a:t> </a:t>
            </a:r>
            <a:r>
              <a:rPr lang="en-US" sz="1600" dirty="0" err="1">
                <a:solidFill>
                  <a:srgbClr val="0070C0"/>
                </a:solidFill>
                <a:latin typeface="Arial" pitchFamily="34" charset="0"/>
                <a:cs typeface="Arial" pitchFamily="34" charset="0"/>
              </a:rPr>
              <a:t>phát</a:t>
            </a:r>
            <a:r>
              <a:rPr lang="en-US" sz="1600" dirty="0">
                <a:solidFill>
                  <a:srgbClr val="0070C0"/>
                </a:solidFill>
                <a:latin typeface="Arial" pitchFamily="34" charset="0"/>
                <a:cs typeface="Arial" pitchFamily="34" charset="0"/>
              </a:rPr>
              <a:t> </a:t>
            </a:r>
            <a:r>
              <a:rPr lang="en-US" sz="1600" dirty="0" err="1">
                <a:solidFill>
                  <a:srgbClr val="0070C0"/>
                </a:solidFill>
                <a:latin typeface="Arial" pitchFamily="34" charset="0"/>
                <a:cs typeface="Arial" pitchFamily="34" charset="0"/>
              </a:rPr>
              <a:t>vô</a:t>
            </a:r>
            <a:r>
              <a:rPr lang="en-US" sz="1600" dirty="0">
                <a:solidFill>
                  <a:srgbClr val="0070C0"/>
                </a:solidFill>
                <a:latin typeface="Arial" pitchFamily="34" charset="0"/>
                <a:cs typeface="Arial" pitchFamily="34" charset="0"/>
              </a:rPr>
              <a:t> </a:t>
            </a:r>
            <a:r>
              <a:rPr lang="en-US" sz="1600" dirty="0" err="1">
                <a:solidFill>
                  <a:srgbClr val="0070C0"/>
                </a:solidFill>
                <a:latin typeface="Arial" pitchFamily="34" charset="0"/>
                <a:cs typeface="Arial" pitchFamily="34" charset="0"/>
              </a:rPr>
              <a:t>tuyến</a:t>
            </a:r>
            <a:r>
              <a:rPr lang="en-US" sz="1600" dirty="0">
                <a:solidFill>
                  <a:srgbClr val="0070C0"/>
                </a:solidFill>
                <a:latin typeface="Arial" pitchFamily="34" charset="0"/>
                <a:cs typeface="Arial" pitchFamily="34" charset="0"/>
              </a:rPr>
              <a:t> </a:t>
            </a:r>
            <a:r>
              <a:rPr lang="vi-VN" sz="1600" dirty="0">
                <a:solidFill>
                  <a:srgbClr val="0070C0"/>
                </a:solidFill>
                <a:latin typeface="Arial" pitchFamily="34" charset="0"/>
                <a:cs typeface="Arial" pitchFamily="34" charset="0"/>
              </a:rPr>
              <a:t>đ</a:t>
            </a:r>
            <a:r>
              <a:rPr lang="en-US" sz="1600" dirty="0" err="1">
                <a:solidFill>
                  <a:srgbClr val="0070C0"/>
                </a:solidFill>
                <a:latin typeface="Arial" pitchFamily="34" charset="0"/>
                <a:cs typeface="Arial" pitchFamily="34" charset="0"/>
              </a:rPr>
              <a:t>iện</a:t>
            </a:r>
            <a:r>
              <a:rPr lang="en-US" sz="1600" dirty="0">
                <a:solidFill>
                  <a:srgbClr val="0070C0"/>
                </a:solidFill>
                <a:latin typeface="Arial" pitchFamily="34" charset="0"/>
                <a:cs typeface="Arial" pitchFamily="34" charset="0"/>
              </a:rPr>
              <a:t>:</a:t>
            </a:r>
          </a:p>
          <a:p>
            <a:pPr lvl="2"/>
            <a:r>
              <a:rPr lang="en-US" sz="1600" b="1" dirty="0" err="1">
                <a:solidFill>
                  <a:srgbClr val="0070C0"/>
                </a:solidFill>
                <a:latin typeface="Arial" pitchFamily="34" charset="0"/>
                <a:cs typeface="Arial" pitchFamily="34" charset="0"/>
              </a:rPr>
              <a:t>Cầm</a:t>
            </a:r>
            <a:r>
              <a:rPr lang="en-US" sz="1600" b="1" dirty="0">
                <a:solidFill>
                  <a:srgbClr val="0070C0"/>
                </a:solidFill>
                <a:latin typeface="Arial" pitchFamily="34" charset="0"/>
                <a:cs typeface="Arial" pitchFamily="34" charset="0"/>
              </a:rPr>
              <a:t> </a:t>
            </a:r>
            <a:r>
              <a:rPr lang="en-US" sz="1600" b="1" dirty="0" err="1">
                <a:solidFill>
                  <a:srgbClr val="0070C0"/>
                </a:solidFill>
                <a:latin typeface="Arial" pitchFamily="34" charset="0"/>
                <a:cs typeface="Arial" pitchFamily="34" charset="0"/>
              </a:rPr>
              <a:t>tay</a:t>
            </a:r>
            <a:endParaRPr lang="en-US" sz="1600" dirty="0">
              <a:solidFill>
                <a:srgbClr val="0070C0"/>
              </a:solidFill>
              <a:latin typeface="Arial" pitchFamily="34" charset="0"/>
              <a:cs typeface="Arial" pitchFamily="34" charset="0"/>
            </a:endParaRPr>
          </a:p>
          <a:p>
            <a:pPr lvl="2"/>
            <a:r>
              <a:rPr lang="en-US" sz="1600" b="1" dirty="0">
                <a:solidFill>
                  <a:srgbClr val="0070C0"/>
                </a:solidFill>
                <a:latin typeface="Arial" pitchFamily="34" charset="0"/>
                <a:cs typeface="Arial" pitchFamily="34" charset="0"/>
              </a:rPr>
              <a:t>VHF</a:t>
            </a:r>
          </a:p>
          <a:p>
            <a:pPr lvl="2"/>
            <a:r>
              <a:rPr lang="en-US" sz="1600" b="1" dirty="0" err="1">
                <a:solidFill>
                  <a:srgbClr val="0070C0"/>
                </a:solidFill>
                <a:latin typeface="Arial" pitchFamily="34" charset="0"/>
                <a:cs typeface="Arial" pitchFamily="34" charset="0"/>
              </a:rPr>
              <a:t>Nhảy</a:t>
            </a:r>
            <a:r>
              <a:rPr lang="en-US" sz="1600" b="1" dirty="0">
                <a:solidFill>
                  <a:srgbClr val="0070C0"/>
                </a:solidFill>
                <a:latin typeface="Arial" pitchFamily="34" charset="0"/>
                <a:cs typeface="Arial" pitchFamily="34" charset="0"/>
              </a:rPr>
              <a:t> </a:t>
            </a:r>
            <a:r>
              <a:rPr lang="en-US" sz="1600" b="1" dirty="0" err="1">
                <a:solidFill>
                  <a:srgbClr val="0070C0"/>
                </a:solidFill>
                <a:latin typeface="Arial" pitchFamily="34" charset="0"/>
                <a:cs typeface="Arial" pitchFamily="34" charset="0"/>
              </a:rPr>
              <a:t>tần</a:t>
            </a:r>
            <a:endParaRPr lang="en-US" sz="1600" b="1" dirty="0">
              <a:solidFill>
                <a:srgbClr val="0070C0"/>
              </a:solidFill>
              <a:latin typeface="Arial" pitchFamily="34" charset="0"/>
              <a:cs typeface="Arial" pitchFamily="34" charset="0"/>
            </a:endParaRPr>
          </a:p>
          <a:p>
            <a:r>
              <a:rPr lang="en-US" sz="1600" dirty="0" err="1">
                <a:solidFill>
                  <a:srgbClr val="0070C0"/>
                </a:solidFill>
                <a:latin typeface="Arial" pitchFamily="34" charset="0"/>
                <a:cs typeface="Arial" pitchFamily="34" charset="0"/>
              </a:rPr>
              <a:t>Công</a:t>
            </a:r>
            <a:r>
              <a:rPr lang="en-US" sz="1600" dirty="0">
                <a:solidFill>
                  <a:srgbClr val="0070C0"/>
                </a:solidFill>
                <a:latin typeface="Arial" pitchFamily="34" charset="0"/>
                <a:cs typeface="Arial" pitchFamily="34" charset="0"/>
              </a:rPr>
              <a:t> </a:t>
            </a:r>
            <a:r>
              <a:rPr lang="en-US" sz="1600" dirty="0" err="1">
                <a:solidFill>
                  <a:srgbClr val="0070C0"/>
                </a:solidFill>
                <a:latin typeface="Arial" pitchFamily="34" charset="0"/>
                <a:cs typeface="Arial" pitchFamily="34" charset="0"/>
              </a:rPr>
              <a:t>nghệ</a:t>
            </a:r>
            <a:r>
              <a:rPr lang="en-US" sz="1600" dirty="0">
                <a:solidFill>
                  <a:srgbClr val="0070C0"/>
                </a:solidFill>
                <a:latin typeface="Arial" pitchFamily="34" charset="0"/>
                <a:cs typeface="Arial" pitchFamily="34" charset="0"/>
              </a:rPr>
              <a:t>?</a:t>
            </a:r>
          </a:p>
          <a:p>
            <a:pPr lvl="1"/>
            <a:r>
              <a:rPr lang="en-US" sz="1600" dirty="0">
                <a:solidFill>
                  <a:srgbClr val="0070C0"/>
                </a:solidFill>
                <a:latin typeface="Arial" pitchFamily="34" charset="0"/>
                <a:cs typeface="Arial" pitchFamily="34" charset="0"/>
              </a:rPr>
              <a:t> </a:t>
            </a:r>
            <a:r>
              <a:rPr lang="en-US" sz="1600" b="1" dirty="0">
                <a:solidFill>
                  <a:srgbClr val="0070C0"/>
                </a:solidFill>
                <a:latin typeface="Arial" pitchFamily="34" charset="0"/>
                <a:cs typeface="Arial" pitchFamily="34" charset="0"/>
              </a:rPr>
              <a:t>SDR (Software-Defined Radio)</a:t>
            </a:r>
          </a:p>
          <a:p>
            <a:endParaRPr lang="it-IT" sz="2000" dirty="0">
              <a:solidFill>
                <a:srgbClr val="FF0000"/>
              </a:solidFill>
              <a:latin typeface="Times New Roman" pitchFamily="18" charset="0"/>
              <a:cs typeface="Times New Roman" pitchFamily="18" charset="0"/>
            </a:endParaRPr>
          </a:p>
          <a:p>
            <a:r>
              <a:rPr lang="it-IT" sz="2000" dirty="0">
                <a:solidFill>
                  <a:srgbClr val="FF0000"/>
                </a:solidFill>
                <a:latin typeface="Times New Roman" pitchFamily="18" charset="0"/>
                <a:cs typeface="Times New Roman" pitchFamily="18" charset="0"/>
              </a:rPr>
              <a:t>VRH-811/S (hình 1.1) là máy thu phát vô tuyến điện sóng cực ngắn kiểu cầm tay, thiết kế theo công nghệ SDR với các chức năng: Thực hiện liên lạc thoại, truyền số liệu, nhắn tin qua đường truyền vô tuyến sóng cực ngắn. Máy có tính năng nhảy tần với tốc độ 500 lần/giây.</a:t>
            </a:r>
            <a:endParaRPr lang="vi-VN" sz="2000" dirty="0">
              <a:solidFill>
                <a:srgbClr val="FF0000"/>
              </a:solidFill>
              <a:latin typeface="Times New Roman" pitchFamily="18" charset="0"/>
              <a:cs typeface="Times New Roman" pitchFamily="18" charset="0"/>
            </a:endParaRPr>
          </a:p>
          <a:p>
            <a:r>
              <a:rPr lang="it-IT" sz="2000" dirty="0">
                <a:solidFill>
                  <a:srgbClr val="FF0000"/>
                </a:solidFill>
                <a:latin typeface="Times New Roman" pitchFamily="18" charset="0"/>
                <a:cs typeface="Times New Roman" pitchFamily="18" charset="0"/>
              </a:rPr>
              <a:t>VRH-811/S sử dụng loa và mic gắn trong hoặc tổ hợp quàng đầu bên ngoài để liên lạc. Hiện nay, máy đang từng bước được trang bị rộng rãi cho các đơn vị trong toàn quân, nhằm đáp ứng yêu cầu huấn luyện và bảo đảm thông tin liên lạc trong các nhiệm vụ.</a:t>
            </a:r>
            <a:endParaRPr lang="vi-VN" sz="2000" dirty="0">
              <a:solidFill>
                <a:srgbClr val="FF0000"/>
              </a:solidFill>
              <a:latin typeface="Times New Roman" pitchFamily="18" charset="0"/>
              <a:cs typeface="Times New Roman" pitchFamily="18" charset="0"/>
            </a:endParaRPr>
          </a:p>
          <a:p>
            <a:pPr marL="177800" indent="-177800" algn="just" eaLnBrk="1" hangingPunct="1">
              <a:buClr>
                <a:srgbClr val="FF0000"/>
              </a:buClr>
              <a:buFont typeface="Arial" pitchFamily="34" charset="0"/>
              <a:buChar char="•"/>
            </a:pPr>
            <a:endParaRPr lang="en-US" altLang="en-US" sz="2000" dirty="0">
              <a:solidFill>
                <a:srgbClr val="FF0000"/>
              </a:solidFill>
              <a:latin typeface="Times New Roman" pitchFamily="18" charset="0"/>
              <a:cs typeface="Times New Roman" pitchFamily="18" charset="0"/>
            </a:endParaRPr>
          </a:p>
        </p:txBody>
      </p:sp>
      <p:pic>
        <p:nvPicPr>
          <p:cNvPr id="8" name="Picture 4"/>
          <p:cNvPicPr>
            <a:picLocks noChangeAspect="1" noChangeArrowheads="1"/>
          </p:cNvPicPr>
          <p:nvPr/>
        </p:nvPicPr>
        <p:blipFill>
          <a:blip r:embed="rId3"/>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1" name="Picture 4"/>
          <p:cNvPicPr>
            <a:picLocks noChangeAspect="1" noChangeArrowheads="1"/>
          </p:cNvPicPr>
          <p:nvPr/>
        </p:nvPicPr>
        <p:blipFill>
          <a:blip r:embed="rId3"/>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9" name="Date Placeholder 8"/>
          <p:cNvSpPr>
            <a:spLocks noGrp="1"/>
          </p:cNvSpPr>
          <p:nvPr>
            <p:ph type="dt" sz="half" idx="10"/>
          </p:nvPr>
        </p:nvSpPr>
        <p:spPr>
          <a:xfrm>
            <a:off x="0" y="6492875"/>
            <a:ext cx="2133600" cy="365125"/>
          </a:xfrm>
        </p:spPr>
        <p:txBody>
          <a:bodyPr/>
          <a:lstStyle/>
          <a:p>
            <a:fld id="{090B7056-8339-4A4D-8987-8B7C4FBF60CF}" type="datetime1">
              <a:rPr lang="en-US" smtClean="0"/>
              <a:pPr/>
              <a:t>1/9/2018</a:t>
            </a:fld>
            <a:endParaRPr lang="en-US" dirty="0"/>
          </a:p>
        </p:txBody>
      </p:sp>
      <p:sp>
        <p:nvSpPr>
          <p:cNvPr id="10" name="Slide Number Placeholder 9"/>
          <p:cNvSpPr>
            <a:spLocks noGrp="1"/>
          </p:cNvSpPr>
          <p:nvPr>
            <p:ph type="sldNum" sz="quarter" idx="12"/>
          </p:nvPr>
        </p:nvSpPr>
        <p:spPr>
          <a:xfrm>
            <a:off x="7010400" y="6416675"/>
            <a:ext cx="2133600" cy="365125"/>
          </a:xfrm>
        </p:spPr>
        <p:txBody>
          <a:bodyPr/>
          <a:lstStyle/>
          <a:p>
            <a:fld id="{B6F15528-21DE-4FAA-801E-634DDDAF4B2B}" type="slidenum">
              <a:rPr lang="en-US" smtClean="0"/>
              <a:pPr/>
              <a:t>5</a:t>
            </a:fld>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910002195"/>
              </p:ext>
            </p:extLst>
          </p:nvPr>
        </p:nvGraphicFramePr>
        <p:xfrm>
          <a:off x="6858000" y="291152"/>
          <a:ext cx="1758950" cy="5811838"/>
        </p:xfrm>
        <a:graphic>
          <a:graphicData uri="http://schemas.openxmlformats.org/presentationml/2006/ole">
            <mc:AlternateContent xmlns:mc="http://schemas.openxmlformats.org/markup-compatibility/2006">
              <mc:Choice xmlns:v="urn:schemas-microsoft-com:vml" Requires="v">
                <p:oleObj spid="_x0000_s655395" r:id="rId4" imgW="1356198" imgH="4486005" progId="Visio.Drawing.11">
                  <p:embed/>
                </p:oleObj>
              </mc:Choice>
              <mc:Fallback>
                <p:oleObj r:id="rId4" imgW="1356198" imgH="4486005"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291152"/>
                        <a:ext cx="1758950" cy="581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1000"/>
                                        <p:tgtEl>
                                          <p:spTgt spid="6147">
                                            <p:txEl>
                                              <p:pRg st="0" end="0"/>
                                            </p:txEl>
                                          </p:spTgt>
                                        </p:tgtEl>
                                      </p:cBhvr>
                                    </p:animEffect>
                                    <p:anim calcmode="lin" valueType="num">
                                      <p:cBhvr>
                                        <p:cTn id="8" dur="1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fade">
                                      <p:cBhvr>
                                        <p:cTn id="12" dur="1000"/>
                                        <p:tgtEl>
                                          <p:spTgt spid="6147">
                                            <p:txEl>
                                              <p:pRg st="1" end="1"/>
                                            </p:txEl>
                                          </p:spTgt>
                                        </p:tgtEl>
                                      </p:cBhvr>
                                    </p:animEffect>
                                    <p:anim calcmode="lin" valueType="num">
                                      <p:cBhvr>
                                        <p:cTn id="13"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14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fade">
                                      <p:cBhvr>
                                        <p:cTn id="17" dur="1000"/>
                                        <p:tgtEl>
                                          <p:spTgt spid="6147">
                                            <p:txEl>
                                              <p:pRg st="2" end="2"/>
                                            </p:txEl>
                                          </p:spTgt>
                                        </p:tgtEl>
                                      </p:cBhvr>
                                    </p:animEffect>
                                    <p:anim calcmode="lin" valueType="num">
                                      <p:cBhvr>
                                        <p:cTn id="18"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14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fade">
                                      <p:cBhvr>
                                        <p:cTn id="22" dur="1000"/>
                                        <p:tgtEl>
                                          <p:spTgt spid="6147">
                                            <p:txEl>
                                              <p:pRg st="3" end="3"/>
                                            </p:txEl>
                                          </p:spTgt>
                                        </p:tgtEl>
                                      </p:cBhvr>
                                    </p:animEffect>
                                    <p:anim calcmode="lin" valueType="num">
                                      <p:cBhvr>
                                        <p:cTn id="23"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14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fade">
                                      <p:cBhvr>
                                        <p:cTn id="27" dur="1000"/>
                                        <p:tgtEl>
                                          <p:spTgt spid="6147">
                                            <p:txEl>
                                              <p:pRg st="4" end="4"/>
                                            </p:txEl>
                                          </p:spTgt>
                                        </p:tgtEl>
                                      </p:cBhvr>
                                    </p:animEffect>
                                    <p:anim calcmode="lin" valueType="num">
                                      <p:cBhvr>
                                        <p:cTn id="28"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147">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fade">
                                      <p:cBhvr>
                                        <p:cTn id="32" dur="1000"/>
                                        <p:tgtEl>
                                          <p:spTgt spid="6147">
                                            <p:txEl>
                                              <p:pRg st="5" end="5"/>
                                            </p:txEl>
                                          </p:spTgt>
                                        </p:tgtEl>
                                      </p:cBhvr>
                                    </p:animEffect>
                                    <p:anim calcmode="lin" valueType="num">
                                      <p:cBhvr>
                                        <p:cTn id="33"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6147">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Effect transition="in" filter="fade">
                                      <p:cBhvr>
                                        <p:cTn id="37" dur="1000"/>
                                        <p:tgtEl>
                                          <p:spTgt spid="6147">
                                            <p:txEl>
                                              <p:pRg st="6" end="6"/>
                                            </p:txEl>
                                          </p:spTgt>
                                        </p:tgtEl>
                                      </p:cBhvr>
                                    </p:animEffect>
                                    <p:anim calcmode="lin" valueType="num">
                                      <p:cBhvr>
                                        <p:cTn id="38" dur="10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614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6147">
                                            <p:txEl>
                                              <p:pRg st="8" end="8"/>
                                            </p:txEl>
                                          </p:spTgt>
                                        </p:tgtEl>
                                        <p:attrNameLst>
                                          <p:attrName>style.visibility</p:attrName>
                                        </p:attrNameLst>
                                      </p:cBhvr>
                                      <p:to>
                                        <p:strVal val="visible"/>
                                      </p:to>
                                    </p:set>
                                    <p:animEffect transition="in" filter="barn(inVertical)">
                                      <p:cBhvr>
                                        <p:cTn id="44" dur="500"/>
                                        <p:tgtEl>
                                          <p:spTgt spid="6147">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147">
                                            <p:txEl>
                                              <p:pRg st="9" end="9"/>
                                            </p:txEl>
                                          </p:spTgt>
                                        </p:tgtEl>
                                        <p:attrNameLst>
                                          <p:attrName>style.visibility</p:attrName>
                                        </p:attrNameLst>
                                      </p:cBhvr>
                                      <p:to>
                                        <p:strVal val="visible"/>
                                      </p:to>
                                    </p:set>
                                    <p:animEffect transition="in" filter="wipe(down)">
                                      <p:cBhvr>
                                        <p:cTn id="49" dur="500"/>
                                        <p:tgtEl>
                                          <p:spTgt spid="61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6999"/>
            <a:ext cx="8229600" cy="4525963"/>
          </a:xfrm>
        </p:spPr>
        <p:txBody>
          <a:bodyPr/>
          <a:lstStyle/>
          <a:p>
            <a:r>
              <a:rPr lang="en-US" dirty="0" err="1">
                <a:latin typeface="Arial" pitchFamily="34" charset="0"/>
                <a:cs typeface="Arial" pitchFamily="34" charset="0"/>
              </a:rPr>
              <a:t>PCApp</a:t>
            </a:r>
            <a:r>
              <a:rPr lang="en-US" dirty="0">
                <a:latin typeface="Arial" pitchFamily="34" charset="0"/>
                <a:cs typeface="Arial" pitchFamily="34" charset="0"/>
              </a:rPr>
              <a:t> - </a:t>
            </a:r>
            <a:r>
              <a:rPr lang="en-US" dirty="0" err="1">
                <a:latin typeface="Arial" pitchFamily="34" charset="0"/>
                <a:cs typeface="Arial" pitchFamily="34" charset="0"/>
              </a:rPr>
              <a:t>Thao</a:t>
            </a:r>
            <a:r>
              <a:rPr lang="en-US" dirty="0">
                <a:latin typeface="Arial" pitchFamily="34" charset="0"/>
                <a:cs typeface="Arial" pitchFamily="34" charset="0"/>
              </a:rPr>
              <a:t> </a:t>
            </a:r>
            <a:r>
              <a:rPr lang="en-US" dirty="0" err="1">
                <a:latin typeface="Arial" pitchFamily="34" charset="0"/>
                <a:cs typeface="Arial" pitchFamily="34" charset="0"/>
              </a:rPr>
              <a:t>tác</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b="1" dirty="0" err="1">
                <a:latin typeface="Arial" pitchFamily="34" charset="0"/>
                <a:cs typeface="Arial" pitchFamily="34" charset="0"/>
              </a:rPr>
              <a:t>bảng</a:t>
            </a:r>
            <a:r>
              <a:rPr lang="en-US" b="1" dirty="0">
                <a:latin typeface="Arial" pitchFamily="34" charset="0"/>
                <a:cs typeface="Arial" pitchFamily="34" charset="0"/>
              </a:rPr>
              <a:t> </a:t>
            </a:r>
            <a:r>
              <a:rPr lang="en-US" b="1" dirty="0" err="1">
                <a:latin typeface="Arial" pitchFamily="34" charset="0"/>
                <a:cs typeface="Arial" pitchFamily="34" charset="0"/>
              </a:rPr>
              <a:t>nhảy</a:t>
            </a:r>
            <a:r>
              <a:rPr lang="en-US" b="1" dirty="0">
                <a:latin typeface="Arial" pitchFamily="34" charset="0"/>
                <a:cs typeface="Arial" pitchFamily="34" charset="0"/>
              </a:rPr>
              <a:t> </a:t>
            </a:r>
            <a:r>
              <a:rPr lang="en-US" b="1" dirty="0" err="1">
                <a:latin typeface="Arial" pitchFamily="34" charset="0"/>
                <a:cs typeface="Arial" pitchFamily="34" charset="0"/>
              </a:rPr>
              <a:t>tần</a:t>
            </a:r>
            <a:endParaRPr lang="en-US" b="1" dirty="0"/>
          </a:p>
        </p:txBody>
      </p:sp>
      <p:sp>
        <p:nvSpPr>
          <p:cNvPr id="4" name="Date Placeholder 3"/>
          <p:cNvSpPr>
            <a:spLocks noGrp="1"/>
          </p:cNvSpPr>
          <p:nvPr>
            <p:ph type="dt" sz="half" idx="10"/>
          </p:nvPr>
        </p:nvSpPr>
        <p:spPr/>
        <p:txBody>
          <a:bodyPr/>
          <a:lstStyle/>
          <a:p>
            <a:fld id="{26A85E63-02DF-4FC1-BED7-484F2AA6C920}" type="datetime1">
              <a:rPr lang="en-US" smtClean="0"/>
              <a:t>1/9/2018</a:t>
            </a:fld>
            <a:endParaRPr lang="en-US"/>
          </a:p>
        </p:txBody>
      </p:sp>
      <p:sp>
        <p:nvSpPr>
          <p:cNvPr id="5" name="Slide Number Placeholder 4"/>
          <p:cNvSpPr>
            <a:spLocks noGrp="1"/>
          </p:cNvSpPr>
          <p:nvPr>
            <p:ph type="sldNum" sz="quarter" idx="12"/>
          </p:nvPr>
        </p:nvSpPr>
        <p:spPr/>
        <p:txBody>
          <a:bodyPr/>
          <a:lstStyle/>
          <a:p>
            <a:fld id="{FE51CB76-7379-4210-9ADA-47FC2C095D6E}" type="slidenum">
              <a:rPr lang="en-US" smtClean="0"/>
              <a:pPr/>
              <a:t>50</a:t>
            </a:fld>
            <a:endParaRPr lang="en-US"/>
          </a:p>
        </p:txBody>
      </p:sp>
      <p:pic>
        <p:nvPicPr>
          <p:cNvPr id="6" name="Picture 5" descr="D:\TEMP\HDSD_ HandHeld\HHRL23_07\IMG_HH\10.png"/>
          <p:cNvPicPr/>
          <p:nvPr/>
        </p:nvPicPr>
        <p:blipFill>
          <a:blip r:embed="rId2">
            <a:extLst>
              <a:ext uri="{28A0092B-C50C-407E-A947-70E740481C1C}">
                <a14:useLocalDpi xmlns:a14="http://schemas.microsoft.com/office/drawing/2010/main" val="0"/>
              </a:ext>
            </a:extLst>
          </a:blip>
          <a:srcRect/>
          <a:stretch>
            <a:fillRect/>
          </a:stretch>
        </p:blipFill>
        <p:spPr bwMode="auto">
          <a:xfrm>
            <a:off x="660651" y="1563171"/>
            <a:ext cx="4048125" cy="3362325"/>
          </a:xfrm>
          <a:prstGeom prst="rect">
            <a:avLst/>
          </a:prstGeom>
          <a:noFill/>
          <a:ln>
            <a:solidFill>
              <a:schemeClr val="accent2"/>
            </a:solidFill>
          </a:ln>
        </p:spPr>
      </p:pic>
      <p:sp>
        <p:nvSpPr>
          <p:cNvPr id="7" name="Rectangle 6"/>
          <p:cNvSpPr/>
          <p:nvPr/>
        </p:nvSpPr>
        <p:spPr>
          <a:xfrm>
            <a:off x="1617756" y="5114100"/>
            <a:ext cx="2133918" cy="369332"/>
          </a:xfrm>
          <a:prstGeom prst="rect">
            <a:avLst/>
          </a:prstGeom>
        </p:spPr>
        <p:txBody>
          <a:bodyPr wrap="none">
            <a:spAutoFit/>
          </a:bodyPr>
          <a:lstStyle/>
          <a:p>
            <a:r>
              <a:rPr lang="en-US"/>
              <a:t>Nạp bảng nhảy tần</a:t>
            </a:r>
          </a:p>
        </p:txBody>
      </p:sp>
      <p:pic>
        <p:nvPicPr>
          <p:cNvPr id="8" name="Picture 7" descr="C:\Users\QS-LIEUND\Desktop\HDSD_ HandHeld\HHRL13_05\IMG_HH_V1504\11.png"/>
          <p:cNvPicPr/>
          <p:nvPr/>
        </p:nvPicPr>
        <p:blipFill>
          <a:blip r:embed="rId3">
            <a:extLst>
              <a:ext uri="{28A0092B-C50C-407E-A947-70E740481C1C}">
                <a14:useLocalDpi xmlns:a14="http://schemas.microsoft.com/office/drawing/2010/main" val="0"/>
              </a:ext>
            </a:extLst>
          </a:blip>
          <a:srcRect/>
          <a:stretch>
            <a:fillRect/>
          </a:stretch>
        </p:blipFill>
        <p:spPr bwMode="auto">
          <a:xfrm>
            <a:off x="5118265" y="1563171"/>
            <a:ext cx="3840306" cy="3511281"/>
          </a:xfrm>
          <a:prstGeom prst="rect">
            <a:avLst/>
          </a:prstGeom>
          <a:noFill/>
          <a:ln>
            <a:solidFill>
              <a:schemeClr val="accent2"/>
            </a:solidFill>
          </a:ln>
        </p:spPr>
      </p:pic>
      <p:sp>
        <p:nvSpPr>
          <p:cNvPr id="9" name="Rectangle 8"/>
          <p:cNvSpPr/>
          <p:nvPr/>
        </p:nvSpPr>
        <p:spPr>
          <a:xfrm>
            <a:off x="5784016" y="5261553"/>
            <a:ext cx="2146742" cy="369332"/>
          </a:xfrm>
          <a:prstGeom prst="rect">
            <a:avLst/>
          </a:prstGeom>
        </p:spPr>
        <p:txBody>
          <a:bodyPr wrap="none">
            <a:spAutoFit/>
          </a:bodyPr>
          <a:lstStyle/>
          <a:p>
            <a:r>
              <a:rPr lang="en-US"/>
              <a:t>Sửa bảng nhảy tần</a:t>
            </a:r>
          </a:p>
        </p:txBody>
      </p:sp>
    </p:spTree>
    <p:extLst>
      <p:ext uri="{BB962C8B-B14F-4D97-AF65-F5344CB8AC3E}">
        <p14:creationId xmlns:p14="http://schemas.microsoft.com/office/powerpoint/2010/main" val="2544579846"/>
      </p:ext>
    </p:extLst>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953" y="288325"/>
            <a:ext cx="8229600" cy="4525963"/>
          </a:xfrm>
        </p:spPr>
        <p:txBody>
          <a:bodyPr/>
          <a:lstStyle/>
          <a:p>
            <a:r>
              <a:rPr lang="en-US" dirty="0" err="1">
                <a:latin typeface="Arial" pitchFamily="34" charset="0"/>
                <a:cs typeface="Arial" pitchFamily="34" charset="0"/>
              </a:rPr>
              <a:t>PCApp</a:t>
            </a:r>
            <a:r>
              <a:rPr lang="en-US" dirty="0">
                <a:latin typeface="Arial" pitchFamily="34" charset="0"/>
                <a:cs typeface="Arial" pitchFamily="34" charset="0"/>
              </a:rPr>
              <a:t> - </a:t>
            </a:r>
            <a:r>
              <a:rPr lang="en-US" dirty="0" err="1">
                <a:latin typeface="Arial" pitchFamily="34" charset="0"/>
                <a:cs typeface="Arial" pitchFamily="34" charset="0"/>
              </a:rPr>
              <a:t>Thao</a:t>
            </a:r>
            <a:r>
              <a:rPr lang="en-US" dirty="0">
                <a:latin typeface="Arial" pitchFamily="34" charset="0"/>
                <a:cs typeface="Arial" pitchFamily="34" charset="0"/>
              </a:rPr>
              <a:t> </a:t>
            </a:r>
            <a:r>
              <a:rPr lang="en-US" dirty="0" err="1">
                <a:latin typeface="Arial" pitchFamily="34" charset="0"/>
                <a:cs typeface="Arial" pitchFamily="34" charset="0"/>
              </a:rPr>
              <a:t>tác</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b="1" dirty="0" err="1">
                <a:latin typeface="Arial" pitchFamily="34" charset="0"/>
                <a:cs typeface="Arial" pitchFamily="34" charset="0"/>
              </a:rPr>
              <a:t>bảng</a:t>
            </a:r>
            <a:r>
              <a:rPr lang="en-US" b="1" dirty="0">
                <a:latin typeface="Arial" pitchFamily="34" charset="0"/>
                <a:cs typeface="Arial" pitchFamily="34" charset="0"/>
              </a:rPr>
              <a:t> </a:t>
            </a:r>
            <a:r>
              <a:rPr lang="en-US" b="1" dirty="0" err="1">
                <a:latin typeface="Arial" pitchFamily="34" charset="0"/>
                <a:cs typeface="Arial" pitchFamily="34" charset="0"/>
              </a:rPr>
              <a:t>mã</a:t>
            </a:r>
            <a:endParaRPr lang="en-US" b="1" dirty="0"/>
          </a:p>
        </p:txBody>
      </p:sp>
      <p:sp>
        <p:nvSpPr>
          <p:cNvPr id="4" name="Date Placeholder 3"/>
          <p:cNvSpPr>
            <a:spLocks noGrp="1"/>
          </p:cNvSpPr>
          <p:nvPr>
            <p:ph type="dt" sz="half" idx="10"/>
          </p:nvPr>
        </p:nvSpPr>
        <p:spPr/>
        <p:txBody>
          <a:bodyPr/>
          <a:lstStyle/>
          <a:p>
            <a:fld id="{26A85E63-02DF-4FC1-BED7-484F2AA6C920}" type="datetime1">
              <a:rPr lang="en-US" smtClean="0"/>
              <a:t>1/9/2018</a:t>
            </a:fld>
            <a:endParaRPr lang="en-US"/>
          </a:p>
        </p:txBody>
      </p:sp>
      <p:sp>
        <p:nvSpPr>
          <p:cNvPr id="5" name="Slide Number Placeholder 4"/>
          <p:cNvSpPr>
            <a:spLocks noGrp="1"/>
          </p:cNvSpPr>
          <p:nvPr>
            <p:ph type="sldNum" sz="quarter" idx="12"/>
          </p:nvPr>
        </p:nvSpPr>
        <p:spPr/>
        <p:txBody>
          <a:bodyPr/>
          <a:lstStyle/>
          <a:p>
            <a:fld id="{FE51CB76-7379-4210-9ADA-47FC2C095D6E}" type="slidenum">
              <a:rPr lang="en-US" smtClean="0"/>
              <a:pPr/>
              <a:t>51</a:t>
            </a:fld>
            <a:endParaRPr lang="en-US"/>
          </a:p>
        </p:txBody>
      </p:sp>
      <p:pic>
        <p:nvPicPr>
          <p:cNvPr id="6" name="Picture 5" descr="D:\TEMP\HDSD_ HandHeld\HHRL23_07\IMG_HH\12.png"/>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32399"/>
            <a:ext cx="2899140" cy="1825151"/>
          </a:xfrm>
          <a:prstGeom prst="rect">
            <a:avLst/>
          </a:prstGeom>
          <a:noFill/>
          <a:ln>
            <a:solidFill>
              <a:schemeClr val="accent2"/>
            </a:solidFill>
          </a:ln>
        </p:spPr>
      </p:pic>
      <p:pic>
        <p:nvPicPr>
          <p:cNvPr id="7" name="Picture 6" descr="C:\Users\QS-LIEUND\Desktop\HDSD_ HandHeld\HHRL13_05\IMG_HH_V13_05\13.png"/>
          <p:cNvPicPr/>
          <p:nvPr/>
        </p:nvPicPr>
        <p:blipFill>
          <a:blip r:embed="rId3">
            <a:extLst>
              <a:ext uri="{28A0092B-C50C-407E-A947-70E740481C1C}">
                <a14:useLocalDpi xmlns:a14="http://schemas.microsoft.com/office/drawing/2010/main" val="0"/>
              </a:ext>
            </a:extLst>
          </a:blip>
          <a:srcRect/>
          <a:stretch>
            <a:fillRect/>
          </a:stretch>
        </p:blipFill>
        <p:spPr bwMode="auto">
          <a:xfrm>
            <a:off x="4102793" y="1432399"/>
            <a:ext cx="4429760" cy="2303780"/>
          </a:xfrm>
          <a:prstGeom prst="rect">
            <a:avLst/>
          </a:prstGeom>
          <a:noFill/>
          <a:ln>
            <a:solidFill>
              <a:schemeClr val="accent2"/>
            </a:solidFill>
          </a:ln>
        </p:spPr>
      </p:pic>
      <p:graphicFrame>
        <p:nvGraphicFramePr>
          <p:cNvPr id="8" name="Table 7"/>
          <p:cNvGraphicFramePr>
            <a:graphicFrameLocks noGrp="1"/>
          </p:cNvGraphicFramePr>
          <p:nvPr>
            <p:extLst>
              <p:ext uri="{D42A27DB-BD31-4B8C-83A1-F6EECF244321}">
                <p14:modId xmlns:p14="http://schemas.microsoft.com/office/powerpoint/2010/main" val="345961122"/>
              </p:ext>
            </p:extLst>
          </p:nvPr>
        </p:nvGraphicFramePr>
        <p:xfrm>
          <a:off x="1805049" y="4673756"/>
          <a:ext cx="5310505" cy="1369949"/>
        </p:xfrm>
        <a:graphic>
          <a:graphicData uri="http://schemas.openxmlformats.org/drawingml/2006/table">
            <a:tbl>
              <a:tblPr firstRow="1" firstCol="1" bandRow="1">
                <a:tableStyleId>{5C22544A-7EE6-4342-B048-85BDC9FD1C3A}</a:tableStyleId>
              </a:tblPr>
              <a:tblGrid>
                <a:gridCol w="749935">
                  <a:extLst>
                    <a:ext uri="{9D8B030D-6E8A-4147-A177-3AD203B41FA5}">
                      <a16:colId xmlns:a16="http://schemas.microsoft.com/office/drawing/2014/main" xmlns="" val="20000"/>
                    </a:ext>
                  </a:extLst>
                </a:gridCol>
                <a:gridCol w="2103755">
                  <a:extLst>
                    <a:ext uri="{9D8B030D-6E8A-4147-A177-3AD203B41FA5}">
                      <a16:colId xmlns:a16="http://schemas.microsoft.com/office/drawing/2014/main" xmlns="" val="20001"/>
                    </a:ext>
                  </a:extLst>
                </a:gridCol>
                <a:gridCol w="2456815">
                  <a:extLst>
                    <a:ext uri="{9D8B030D-6E8A-4147-A177-3AD203B41FA5}">
                      <a16:colId xmlns:a16="http://schemas.microsoft.com/office/drawing/2014/main" xmlns="" val="20002"/>
                    </a:ext>
                  </a:extLst>
                </a:gridCol>
              </a:tblGrid>
              <a:tr h="0">
                <a:tc>
                  <a:txBody>
                    <a:bodyPr/>
                    <a:lstStyle/>
                    <a:p>
                      <a:pPr algn="ctr">
                        <a:lnSpc>
                          <a:spcPct val="107000"/>
                        </a:lnSpc>
                        <a:spcAft>
                          <a:spcPts val="0"/>
                        </a:spcAft>
                      </a:pPr>
                      <a:r>
                        <a:rPr lang="vi-VN" sz="1200">
                          <a:effectLst/>
                        </a:rPr>
                        <a:t>Key</a:t>
                      </a:r>
                      <a:endParaRPr lang="en-US" sz="1200">
                        <a:effectLst/>
                        <a:latin typeface="Times New Roman"/>
                        <a:ea typeface="Arial"/>
                        <a:cs typeface="Times New Roman"/>
                      </a:endParaRPr>
                    </a:p>
                  </a:txBody>
                  <a:tcPr marL="68580" marR="68580" marT="0" marB="0"/>
                </a:tc>
                <a:tc>
                  <a:txBody>
                    <a:bodyPr/>
                    <a:lstStyle/>
                    <a:p>
                      <a:pPr algn="ctr">
                        <a:lnSpc>
                          <a:spcPct val="107000"/>
                        </a:lnSpc>
                        <a:spcAft>
                          <a:spcPts val="0"/>
                        </a:spcAft>
                      </a:pPr>
                      <a:r>
                        <a:rPr lang="vi-VN" sz="1200">
                          <a:effectLst/>
                        </a:rPr>
                        <a:t>Hợp lệ</a:t>
                      </a:r>
                      <a:endParaRPr lang="en-US" sz="1200">
                        <a:effectLst/>
                        <a:latin typeface="Times New Roman"/>
                        <a:ea typeface="Arial"/>
                        <a:cs typeface="Times New Roman"/>
                      </a:endParaRPr>
                    </a:p>
                  </a:txBody>
                  <a:tcPr marL="68580" marR="68580" marT="0" marB="0"/>
                </a:tc>
                <a:tc>
                  <a:txBody>
                    <a:bodyPr/>
                    <a:lstStyle/>
                    <a:p>
                      <a:pPr algn="ctr">
                        <a:lnSpc>
                          <a:spcPct val="107000"/>
                        </a:lnSpc>
                        <a:spcAft>
                          <a:spcPts val="0"/>
                        </a:spcAft>
                      </a:pPr>
                      <a:r>
                        <a:rPr lang="vi-VN" sz="1200">
                          <a:effectLst/>
                        </a:rPr>
                        <a:t>Không hợp lệ</a:t>
                      </a:r>
                      <a:endParaRPr lang="en-US" sz="1200">
                        <a:effectLst/>
                        <a:latin typeface="Times New Roman"/>
                        <a:ea typeface="Arial"/>
                        <a:cs typeface="Times New Roman"/>
                      </a:endParaRPr>
                    </a:p>
                  </a:txBody>
                  <a:tcPr marL="68580" marR="68580" marT="0" marB="0"/>
                </a:tc>
                <a:extLst>
                  <a:ext uri="{0D108BD9-81ED-4DB2-BD59-A6C34878D82A}">
                    <a16:rowId xmlns:a16="http://schemas.microsoft.com/office/drawing/2014/main" xmlns="" val="10000"/>
                  </a:ext>
                </a:extLst>
              </a:tr>
              <a:tr h="0">
                <a:tc>
                  <a:txBody>
                    <a:bodyPr/>
                    <a:lstStyle/>
                    <a:p>
                      <a:pPr>
                        <a:lnSpc>
                          <a:spcPct val="107000"/>
                        </a:lnSpc>
                        <a:spcAft>
                          <a:spcPts val="0"/>
                        </a:spcAft>
                      </a:pPr>
                      <a:r>
                        <a:rPr lang="vi-VN" sz="1200">
                          <a:effectLst/>
                        </a:rPr>
                        <a:t>AES128</a:t>
                      </a:r>
                      <a:endParaRPr lang="en-US" sz="1200">
                        <a:effectLst/>
                        <a:latin typeface="Times New Roman"/>
                        <a:ea typeface="Arial"/>
                        <a:cs typeface="Times New Roman"/>
                      </a:endParaRPr>
                    </a:p>
                  </a:txBody>
                  <a:tcPr marL="68580" marR="68580" marT="0" marB="0"/>
                </a:tc>
                <a:tc>
                  <a:txBody>
                    <a:bodyPr/>
                    <a:lstStyle/>
                    <a:p>
                      <a:pPr algn="ctr">
                        <a:lnSpc>
                          <a:spcPct val="107000"/>
                        </a:lnSpc>
                        <a:spcAft>
                          <a:spcPts val="0"/>
                        </a:spcAft>
                      </a:pPr>
                      <a:r>
                        <a:rPr lang="vi-VN" sz="1200">
                          <a:effectLst/>
                        </a:rPr>
                        <a:t>FFFF</a:t>
                      </a:r>
                      <a:endParaRPr lang="en-US" sz="1200">
                        <a:effectLst/>
                      </a:endParaRPr>
                    </a:p>
                    <a:p>
                      <a:pPr algn="ctr">
                        <a:lnSpc>
                          <a:spcPct val="107000"/>
                        </a:lnSpc>
                        <a:spcAft>
                          <a:spcPts val="0"/>
                        </a:spcAft>
                      </a:pPr>
                      <a:r>
                        <a:rPr lang="vi-VN" sz="1200">
                          <a:effectLst/>
                        </a:rPr>
                        <a:t>123E</a:t>
                      </a:r>
                      <a:endParaRPr lang="en-US" sz="1200">
                        <a:effectLst/>
                        <a:latin typeface="Times New Roman"/>
                        <a:ea typeface="Arial"/>
                        <a:cs typeface="Times New Roman"/>
                      </a:endParaRPr>
                    </a:p>
                  </a:txBody>
                  <a:tcPr marL="68580" marR="68580" marT="0" marB="0"/>
                </a:tc>
                <a:tc>
                  <a:txBody>
                    <a:bodyPr/>
                    <a:lstStyle/>
                    <a:p>
                      <a:pPr algn="ctr">
                        <a:lnSpc>
                          <a:spcPct val="107000"/>
                        </a:lnSpc>
                        <a:spcAft>
                          <a:spcPts val="0"/>
                        </a:spcAft>
                      </a:pPr>
                      <a:r>
                        <a:rPr lang="vi-VN" sz="1200">
                          <a:effectLst/>
                        </a:rPr>
                        <a:t>FFFG</a:t>
                      </a:r>
                      <a:endParaRPr lang="en-US" sz="1200">
                        <a:effectLst/>
                      </a:endParaRPr>
                    </a:p>
                    <a:p>
                      <a:pPr algn="ctr">
                        <a:lnSpc>
                          <a:spcPct val="107000"/>
                        </a:lnSpc>
                        <a:spcAft>
                          <a:spcPts val="0"/>
                        </a:spcAft>
                      </a:pPr>
                      <a:r>
                        <a:rPr lang="vi-VN" sz="1200">
                          <a:effectLst/>
                        </a:rPr>
                        <a:t>12345</a:t>
                      </a:r>
                      <a:endParaRPr lang="en-US" sz="1200">
                        <a:effectLst/>
                        <a:latin typeface="Times New Roman"/>
                        <a:ea typeface="Arial"/>
                        <a:cs typeface="Times New Roman"/>
                      </a:endParaRPr>
                    </a:p>
                  </a:txBody>
                  <a:tcPr marL="68580" marR="68580" marT="0" marB="0"/>
                </a:tc>
                <a:extLst>
                  <a:ext uri="{0D108BD9-81ED-4DB2-BD59-A6C34878D82A}">
                    <a16:rowId xmlns:a16="http://schemas.microsoft.com/office/drawing/2014/main" xmlns="" val="10001"/>
                  </a:ext>
                </a:extLst>
              </a:tr>
              <a:tr h="0">
                <a:tc>
                  <a:txBody>
                    <a:bodyPr/>
                    <a:lstStyle/>
                    <a:p>
                      <a:pPr>
                        <a:lnSpc>
                          <a:spcPct val="107000"/>
                        </a:lnSpc>
                        <a:spcAft>
                          <a:spcPts val="0"/>
                        </a:spcAft>
                      </a:pPr>
                      <a:r>
                        <a:rPr lang="vi-VN" sz="1200">
                          <a:effectLst/>
                        </a:rPr>
                        <a:t>DES</a:t>
                      </a:r>
                      <a:endParaRPr lang="en-US" sz="1200">
                        <a:effectLst/>
                        <a:latin typeface="Times New Roman"/>
                        <a:ea typeface="Arial"/>
                        <a:cs typeface="Times New Roman"/>
                      </a:endParaRPr>
                    </a:p>
                  </a:txBody>
                  <a:tcPr marL="68580" marR="68580" marT="0" marB="0"/>
                </a:tc>
                <a:tc>
                  <a:txBody>
                    <a:bodyPr/>
                    <a:lstStyle/>
                    <a:p>
                      <a:pPr algn="ctr">
                        <a:lnSpc>
                          <a:spcPct val="107000"/>
                        </a:lnSpc>
                        <a:spcAft>
                          <a:spcPts val="0"/>
                        </a:spcAft>
                      </a:pPr>
                      <a:r>
                        <a:rPr lang="vi-VN" sz="1200">
                          <a:effectLst/>
                        </a:rPr>
                        <a:t>FEDC</a:t>
                      </a:r>
                      <a:endParaRPr lang="en-US" sz="1200">
                        <a:effectLst/>
                      </a:endParaRPr>
                    </a:p>
                    <a:p>
                      <a:pPr algn="ctr">
                        <a:lnSpc>
                          <a:spcPct val="107000"/>
                        </a:lnSpc>
                        <a:spcAft>
                          <a:spcPts val="0"/>
                        </a:spcAft>
                      </a:pPr>
                      <a:r>
                        <a:rPr lang="vi-VN" sz="1200">
                          <a:effectLst/>
                        </a:rPr>
                        <a:t>125A</a:t>
                      </a:r>
                      <a:endParaRPr lang="en-US" sz="1200">
                        <a:effectLst/>
                        <a:latin typeface="Times New Roman"/>
                        <a:ea typeface="Arial"/>
                        <a:cs typeface="Times New Roman"/>
                      </a:endParaRPr>
                    </a:p>
                  </a:txBody>
                  <a:tcPr marL="68580" marR="68580" marT="0" marB="0"/>
                </a:tc>
                <a:tc>
                  <a:txBody>
                    <a:bodyPr/>
                    <a:lstStyle/>
                    <a:p>
                      <a:pPr algn="ctr">
                        <a:lnSpc>
                          <a:spcPct val="107000"/>
                        </a:lnSpc>
                        <a:spcAft>
                          <a:spcPts val="0"/>
                        </a:spcAft>
                      </a:pPr>
                      <a:r>
                        <a:rPr lang="vi-VN" sz="1200">
                          <a:effectLst/>
                        </a:rPr>
                        <a:t>FEGD</a:t>
                      </a:r>
                      <a:endParaRPr lang="en-US" sz="1200">
                        <a:effectLst/>
                      </a:endParaRPr>
                    </a:p>
                    <a:p>
                      <a:pPr algn="ctr">
                        <a:lnSpc>
                          <a:spcPct val="107000"/>
                        </a:lnSpc>
                        <a:spcAft>
                          <a:spcPts val="0"/>
                        </a:spcAft>
                      </a:pPr>
                      <a:r>
                        <a:rPr lang="vi-VN" sz="1200">
                          <a:effectLst/>
                        </a:rPr>
                        <a:t>125A5</a:t>
                      </a:r>
                      <a:endParaRPr lang="en-US" sz="1200">
                        <a:effectLst/>
                        <a:latin typeface="Times New Roman"/>
                        <a:ea typeface="Arial"/>
                        <a:cs typeface="Times New Roman"/>
                      </a:endParaRPr>
                    </a:p>
                  </a:txBody>
                  <a:tcPr marL="68580" marR="68580" marT="0" marB="0"/>
                </a:tc>
                <a:extLst>
                  <a:ext uri="{0D108BD9-81ED-4DB2-BD59-A6C34878D82A}">
                    <a16:rowId xmlns:a16="http://schemas.microsoft.com/office/drawing/2014/main" xmlns="" val="10002"/>
                  </a:ext>
                </a:extLst>
              </a:tr>
              <a:tr h="0">
                <a:tc>
                  <a:txBody>
                    <a:bodyPr/>
                    <a:lstStyle/>
                    <a:p>
                      <a:pPr>
                        <a:lnSpc>
                          <a:spcPct val="107000"/>
                        </a:lnSpc>
                        <a:spcAft>
                          <a:spcPts val="0"/>
                        </a:spcAft>
                      </a:pPr>
                      <a:r>
                        <a:rPr lang="vi-VN" sz="1200">
                          <a:effectLst/>
                        </a:rPr>
                        <a:t>AES256</a:t>
                      </a:r>
                      <a:endParaRPr lang="en-US" sz="1200">
                        <a:effectLst/>
                        <a:latin typeface="Times New Roman"/>
                        <a:ea typeface="Arial"/>
                        <a:cs typeface="Times New Roman"/>
                      </a:endParaRPr>
                    </a:p>
                  </a:txBody>
                  <a:tcPr marL="68580" marR="68580" marT="0" marB="0"/>
                </a:tc>
                <a:tc>
                  <a:txBody>
                    <a:bodyPr/>
                    <a:lstStyle/>
                    <a:p>
                      <a:pPr algn="ctr">
                        <a:lnSpc>
                          <a:spcPct val="107000"/>
                        </a:lnSpc>
                        <a:spcAft>
                          <a:spcPts val="0"/>
                        </a:spcAft>
                      </a:pPr>
                      <a:r>
                        <a:rPr lang="vi-VN" sz="1200">
                          <a:effectLst/>
                        </a:rPr>
                        <a:t>FEDCBA98</a:t>
                      </a:r>
                      <a:endParaRPr lang="en-US" sz="1200">
                        <a:effectLst/>
                      </a:endParaRPr>
                    </a:p>
                    <a:p>
                      <a:pPr algn="ctr">
                        <a:lnSpc>
                          <a:spcPct val="107000"/>
                        </a:lnSpc>
                        <a:spcAft>
                          <a:spcPts val="0"/>
                        </a:spcAft>
                      </a:pPr>
                      <a:r>
                        <a:rPr lang="vi-VN" sz="1200">
                          <a:effectLst/>
                        </a:rPr>
                        <a:t>12345678</a:t>
                      </a:r>
                      <a:endParaRPr lang="en-US" sz="1200">
                        <a:effectLst/>
                        <a:latin typeface="Times New Roman"/>
                        <a:ea typeface="Arial"/>
                        <a:cs typeface="Times New Roman"/>
                      </a:endParaRPr>
                    </a:p>
                  </a:txBody>
                  <a:tcPr marL="68580" marR="68580" marT="0" marB="0"/>
                </a:tc>
                <a:tc>
                  <a:txBody>
                    <a:bodyPr/>
                    <a:lstStyle/>
                    <a:p>
                      <a:pPr algn="ctr">
                        <a:lnSpc>
                          <a:spcPct val="107000"/>
                        </a:lnSpc>
                        <a:spcAft>
                          <a:spcPts val="0"/>
                        </a:spcAft>
                      </a:pPr>
                      <a:r>
                        <a:rPr lang="vi-VN" sz="1200">
                          <a:effectLst/>
                        </a:rPr>
                        <a:t>FEDCHJ98</a:t>
                      </a:r>
                      <a:endParaRPr lang="en-US" sz="1200">
                        <a:effectLst/>
                      </a:endParaRPr>
                    </a:p>
                    <a:p>
                      <a:pPr algn="ctr">
                        <a:lnSpc>
                          <a:spcPct val="107000"/>
                        </a:lnSpc>
                        <a:spcAft>
                          <a:spcPts val="0"/>
                        </a:spcAft>
                      </a:pPr>
                      <a:r>
                        <a:rPr lang="vi-VN" sz="1200">
                          <a:effectLst/>
                        </a:rPr>
                        <a:t>1234567890</a:t>
                      </a:r>
                      <a:endParaRPr lang="en-US" sz="1200">
                        <a:effectLst/>
                        <a:latin typeface="Times New Roman"/>
                        <a:ea typeface="Arial"/>
                        <a:cs typeface="Times New Roman"/>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244969161"/>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229600" cy="4525963"/>
          </a:xfrm>
        </p:spPr>
        <p:txBody>
          <a:bodyPr/>
          <a:lstStyle/>
          <a:p>
            <a:r>
              <a:rPr lang="en-US" dirty="0" err="1">
                <a:latin typeface="Arial" pitchFamily="34" charset="0"/>
                <a:cs typeface="Arial" pitchFamily="34" charset="0"/>
              </a:rPr>
              <a:t>PCApp</a:t>
            </a:r>
            <a:r>
              <a:rPr lang="en-US" dirty="0">
                <a:latin typeface="Arial" pitchFamily="34" charset="0"/>
                <a:cs typeface="Arial" pitchFamily="34" charset="0"/>
              </a:rPr>
              <a:t> - </a:t>
            </a:r>
            <a:r>
              <a:rPr lang="en-US" b="1" dirty="0" err="1">
                <a:latin typeface="Arial" pitchFamily="34" charset="0"/>
                <a:cs typeface="Arial" pitchFamily="34" charset="0"/>
              </a:rPr>
              <a:t>Tham</a:t>
            </a:r>
            <a:r>
              <a:rPr lang="en-US" b="1" dirty="0">
                <a:latin typeface="Arial" pitchFamily="34" charset="0"/>
                <a:cs typeface="Arial" pitchFamily="34" charset="0"/>
              </a:rPr>
              <a:t> </a:t>
            </a:r>
            <a:r>
              <a:rPr lang="en-US" b="1" dirty="0" err="1">
                <a:latin typeface="Arial" pitchFamily="34" charset="0"/>
                <a:cs typeface="Arial" pitchFamily="34" charset="0"/>
              </a:rPr>
              <a:t>số</a:t>
            </a:r>
            <a:r>
              <a:rPr lang="en-US" b="1" dirty="0">
                <a:latin typeface="Arial" pitchFamily="34" charset="0"/>
                <a:cs typeface="Arial" pitchFamily="34" charset="0"/>
              </a:rPr>
              <a:t> </a:t>
            </a:r>
            <a:r>
              <a:rPr lang="en-US" b="1" dirty="0" err="1">
                <a:latin typeface="Arial" pitchFamily="34" charset="0"/>
                <a:cs typeface="Arial" pitchFamily="34" charset="0"/>
              </a:rPr>
              <a:t>kênh</a:t>
            </a:r>
            <a:endParaRPr lang="en-US" b="1" dirty="0"/>
          </a:p>
        </p:txBody>
      </p:sp>
      <p:sp>
        <p:nvSpPr>
          <p:cNvPr id="4" name="Date Placeholder 3"/>
          <p:cNvSpPr>
            <a:spLocks noGrp="1"/>
          </p:cNvSpPr>
          <p:nvPr>
            <p:ph type="dt" sz="half" idx="10"/>
          </p:nvPr>
        </p:nvSpPr>
        <p:spPr/>
        <p:txBody>
          <a:bodyPr/>
          <a:lstStyle/>
          <a:p>
            <a:fld id="{26A85E63-02DF-4FC1-BED7-484F2AA6C920}" type="datetime1">
              <a:rPr lang="en-US" smtClean="0"/>
              <a:t>1/9/2018</a:t>
            </a:fld>
            <a:endParaRPr lang="en-US"/>
          </a:p>
        </p:txBody>
      </p:sp>
      <p:sp>
        <p:nvSpPr>
          <p:cNvPr id="5" name="Slide Number Placeholder 4"/>
          <p:cNvSpPr>
            <a:spLocks noGrp="1"/>
          </p:cNvSpPr>
          <p:nvPr>
            <p:ph type="sldNum" sz="quarter" idx="12"/>
          </p:nvPr>
        </p:nvSpPr>
        <p:spPr/>
        <p:txBody>
          <a:bodyPr/>
          <a:lstStyle/>
          <a:p>
            <a:fld id="{FE51CB76-7379-4210-9ADA-47FC2C095D6E}" type="slidenum">
              <a:rPr lang="en-US" smtClean="0"/>
              <a:pPr/>
              <a:t>52</a:t>
            </a:fld>
            <a:endParaRPr lang="en-US"/>
          </a:p>
        </p:txBody>
      </p:sp>
      <p:pic>
        <p:nvPicPr>
          <p:cNvPr id="6" name="Picture 5" descr="D:\TEMP\HDSD_ HandHeld\HHRL23_07\IMG_HH_V13_05\16.png"/>
          <p:cNvPicPr/>
          <p:nvPr/>
        </p:nvPicPr>
        <p:blipFill>
          <a:blip r:embed="rId2">
            <a:extLst>
              <a:ext uri="{28A0092B-C50C-407E-A947-70E740481C1C}">
                <a14:useLocalDpi xmlns:a14="http://schemas.microsoft.com/office/drawing/2010/main" val="0"/>
              </a:ext>
            </a:extLst>
          </a:blip>
          <a:srcRect/>
          <a:stretch>
            <a:fillRect/>
          </a:stretch>
        </p:blipFill>
        <p:spPr bwMode="auto">
          <a:xfrm>
            <a:off x="685800" y="914400"/>
            <a:ext cx="7873339" cy="2375065"/>
          </a:xfrm>
          <a:prstGeom prst="rect">
            <a:avLst/>
          </a:prstGeom>
          <a:noFill/>
          <a:ln>
            <a:solidFill>
              <a:schemeClr val="accent2"/>
            </a:solidFill>
          </a:ln>
        </p:spPr>
      </p:pic>
      <p:graphicFrame>
        <p:nvGraphicFramePr>
          <p:cNvPr id="7" name="Table 6"/>
          <p:cNvGraphicFramePr>
            <a:graphicFrameLocks noGrp="1"/>
          </p:cNvGraphicFramePr>
          <p:nvPr>
            <p:extLst>
              <p:ext uri="{D42A27DB-BD31-4B8C-83A1-F6EECF244321}">
                <p14:modId xmlns:p14="http://schemas.microsoft.com/office/powerpoint/2010/main" val="2576019630"/>
              </p:ext>
            </p:extLst>
          </p:nvPr>
        </p:nvGraphicFramePr>
        <p:xfrm>
          <a:off x="665017" y="3751274"/>
          <a:ext cx="7873339" cy="2739898"/>
        </p:xfrm>
        <a:graphic>
          <a:graphicData uri="http://schemas.openxmlformats.org/drawingml/2006/table">
            <a:tbl>
              <a:tblPr firstRow="1" firstCol="1" bandRow="1">
                <a:tableStyleId>{5C22544A-7EE6-4342-B048-85BDC9FD1C3A}</a:tableStyleId>
              </a:tblPr>
              <a:tblGrid>
                <a:gridCol w="862784">
                  <a:extLst>
                    <a:ext uri="{9D8B030D-6E8A-4147-A177-3AD203B41FA5}">
                      <a16:colId xmlns:a16="http://schemas.microsoft.com/office/drawing/2014/main" xmlns="" val="20000"/>
                    </a:ext>
                  </a:extLst>
                </a:gridCol>
                <a:gridCol w="1608550">
                  <a:extLst>
                    <a:ext uri="{9D8B030D-6E8A-4147-A177-3AD203B41FA5}">
                      <a16:colId xmlns:a16="http://schemas.microsoft.com/office/drawing/2014/main" xmlns="" val="20001"/>
                    </a:ext>
                  </a:extLst>
                </a:gridCol>
                <a:gridCol w="5402005">
                  <a:extLst>
                    <a:ext uri="{9D8B030D-6E8A-4147-A177-3AD203B41FA5}">
                      <a16:colId xmlns:a16="http://schemas.microsoft.com/office/drawing/2014/main" xmlns="" val="20002"/>
                    </a:ext>
                  </a:extLst>
                </a:gridCol>
              </a:tblGrid>
              <a:tr h="0">
                <a:tc>
                  <a:txBody>
                    <a:bodyPr/>
                    <a:lstStyle/>
                    <a:p>
                      <a:pPr algn="ctr">
                        <a:lnSpc>
                          <a:spcPct val="107000"/>
                        </a:lnSpc>
                        <a:spcAft>
                          <a:spcPts val="0"/>
                        </a:spcAft>
                      </a:pPr>
                      <a:r>
                        <a:rPr lang="vi-VN" sz="1200">
                          <a:effectLst/>
                        </a:rPr>
                        <a:t>TT</a:t>
                      </a:r>
                      <a:endParaRPr lang="en-US" sz="1200">
                        <a:effectLst/>
                        <a:latin typeface="Times New Roman"/>
                        <a:ea typeface="Arial"/>
                        <a:cs typeface="Times New Roman"/>
                      </a:endParaRPr>
                    </a:p>
                  </a:txBody>
                  <a:tcPr marL="68580" marR="68580" marT="0" marB="0"/>
                </a:tc>
                <a:tc>
                  <a:txBody>
                    <a:bodyPr/>
                    <a:lstStyle/>
                    <a:p>
                      <a:pPr algn="ctr">
                        <a:lnSpc>
                          <a:spcPct val="107000"/>
                        </a:lnSpc>
                        <a:spcAft>
                          <a:spcPts val="0"/>
                        </a:spcAft>
                      </a:pPr>
                      <a:r>
                        <a:rPr lang="vi-VN" sz="1200">
                          <a:effectLst/>
                        </a:rPr>
                        <a:t>Đối tượng</a:t>
                      </a:r>
                      <a:endParaRPr lang="en-US" sz="1200">
                        <a:effectLst/>
                        <a:latin typeface="Times New Roman"/>
                        <a:ea typeface="Arial"/>
                        <a:cs typeface="Times New Roman"/>
                      </a:endParaRPr>
                    </a:p>
                  </a:txBody>
                  <a:tcPr marL="68580" marR="68580" marT="0" marB="0"/>
                </a:tc>
                <a:tc>
                  <a:txBody>
                    <a:bodyPr/>
                    <a:lstStyle/>
                    <a:p>
                      <a:pPr algn="ctr">
                        <a:lnSpc>
                          <a:spcPct val="107000"/>
                        </a:lnSpc>
                        <a:spcAft>
                          <a:spcPts val="0"/>
                        </a:spcAft>
                      </a:pPr>
                      <a:r>
                        <a:rPr lang="vi-VN" sz="1200">
                          <a:effectLst/>
                        </a:rPr>
                        <a:t>Chú ý</a:t>
                      </a:r>
                      <a:endParaRPr lang="en-US" sz="1200">
                        <a:effectLst/>
                        <a:latin typeface="Times New Roman"/>
                        <a:ea typeface="Arial"/>
                        <a:cs typeface="Times New Roman"/>
                      </a:endParaRPr>
                    </a:p>
                  </a:txBody>
                  <a:tcPr marL="68580" marR="68580" marT="0" marB="0"/>
                </a:tc>
                <a:extLst>
                  <a:ext uri="{0D108BD9-81ED-4DB2-BD59-A6C34878D82A}">
                    <a16:rowId xmlns:a16="http://schemas.microsoft.com/office/drawing/2014/main" xmlns="" val="10000"/>
                  </a:ext>
                </a:extLst>
              </a:tr>
              <a:tr h="0">
                <a:tc>
                  <a:txBody>
                    <a:bodyPr/>
                    <a:lstStyle/>
                    <a:p>
                      <a:pPr algn="ctr">
                        <a:lnSpc>
                          <a:spcPct val="107000"/>
                        </a:lnSpc>
                        <a:spcAft>
                          <a:spcPts val="0"/>
                        </a:spcAft>
                      </a:pPr>
                      <a:r>
                        <a:rPr lang="vi-VN" sz="1200">
                          <a:effectLst/>
                        </a:rPr>
                        <a:t>1</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en-US" sz="1200">
                          <a:effectLst/>
                        </a:rPr>
                        <a:t>Chế độ</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en-US" sz="1200">
                          <a:effectLst/>
                        </a:rPr>
                        <a:t>Người dùng chỉ cần lựa chọn chế độ tương tứng. Khi đó các tham số sẽ được tùy biến theo chế độ đã chọn.</a:t>
                      </a:r>
                      <a:endParaRPr lang="en-US" sz="1200">
                        <a:effectLst/>
                        <a:latin typeface="Times New Roman"/>
                        <a:ea typeface="Arial"/>
                        <a:cs typeface="Times New Roman"/>
                      </a:endParaRPr>
                    </a:p>
                  </a:txBody>
                  <a:tcPr marL="68580" marR="68580" marT="0" marB="0"/>
                </a:tc>
                <a:extLst>
                  <a:ext uri="{0D108BD9-81ED-4DB2-BD59-A6C34878D82A}">
                    <a16:rowId xmlns:a16="http://schemas.microsoft.com/office/drawing/2014/main" xmlns="" val="10001"/>
                  </a:ext>
                </a:extLst>
              </a:tr>
              <a:tr h="0">
                <a:tc>
                  <a:txBody>
                    <a:bodyPr/>
                    <a:lstStyle/>
                    <a:p>
                      <a:pPr algn="ctr">
                        <a:lnSpc>
                          <a:spcPct val="107000"/>
                        </a:lnSpc>
                        <a:spcAft>
                          <a:spcPts val="0"/>
                        </a:spcAft>
                      </a:pPr>
                      <a:r>
                        <a:rPr lang="vi-VN" sz="1200">
                          <a:effectLst/>
                        </a:rPr>
                        <a:t>2</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Tần số cố định</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Giá trị tần số nhập vào theo Hz, giá trị nằm trong khoảng từ 30000000 Hz đến 87975000 Hz</a:t>
                      </a:r>
                      <a:endParaRPr lang="en-US" sz="1200">
                        <a:effectLst/>
                        <a:latin typeface="Times New Roman"/>
                        <a:ea typeface="Arial"/>
                        <a:cs typeface="Times New Roman"/>
                      </a:endParaRPr>
                    </a:p>
                  </a:txBody>
                  <a:tcPr marL="68580" marR="68580" marT="0" marB="0"/>
                </a:tc>
                <a:extLst>
                  <a:ext uri="{0D108BD9-81ED-4DB2-BD59-A6C34878D82A}">
                    <a16:rowId xmlns:a16="http://schemas.microsoft.com/office/drawing/2014/main" xmlns="" val="10002"/>
                  </a:ext>
                </a:extLst>
              </a:tr>
              <a:tr h="0">
                <a:tc>
                  <a:txBody>
                    <a:bodyPr/>
                    <a:lstStyle/>
                    <a:p>
                      <a:pPr algn="ctr">
                        <a:lnSpc>
                          <a:spcPct val="107000"/>
                        </a:lnSpc>
                        <a:spcAft>
                          <a:spcPts val="0"/>
                        </a:spcAft>
                      </a:pPr>
                      <a:r>
                        <a:rPr lang="vi-VN" sz="1200">
                          <a:effectLst/>
                        </a:rPr>
                        <a:t>3</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Địa chỉ mạng</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Địa chỉ mạng của máy trong chế độ số</a:t>
                      </a:r>
                      <a:endParaRPr lang="en-US" sz="1200">
                        <a:effectLst/>
                        <a:latin typeface="Times New Roman"/>
                        <a:ea typeface="Arial"/>
                        <a:cs typeface="Times New Roman"/>
                      </a:endParaRPr>
                    </a:p>
                  </a:txBody>
                  <a:tcPr marL="68580" marR="68580" marT="0" marB="0"/>
                </a:tc>
                <a:extLst>
                  <a:ext uri="{0D108BD9-81ED-4DB2-BD59-A6C34878D82A}">
                    <a16:rowId xmlns:a16="http://schemas.microsoft.com/office/drawing/2014/main" xmlns="" val="10003"/>
                  </a:ext>
                </a:extLst>
              </a:tr>
              <a:tr h="0">
                <a:tc>
                  <a:txBody>
                    <a:bodyPr/>
                    <a:lstStyle/>
                    <a:p>
                      <a:pPr algn="ctr">
                        <a:lnSpc>
                          <a:spcPct val="107000"/>
                        </a:lnSpc>
                        <a:spcAft>
                          <a:spcPts val="0"/>
                        </a:spcAft>
                      </a:pPr>
                      <a:r>
                        <a:rPr lang="vi-VN" sz="1200">
                          <a:effectLst/>
                        </a:rPr>
                        <a:t>4</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Key mã hóa</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Giá trị từ 0 đến 9</a:t>
                      </a:r>
                      <a:endParaRPr lang="en-US" sz="1200">
                        <a:effectLst/>
                        <a:latin typeface="Times New Roman"/>
                        <a:ea typeface="Arial"/>
                        <a:cs typeface="Times New Roman"/>
                      </a:endParaRPr>
                    </a:p>
                  </a:txBody>
                  <a:tcPr marL="68580" marR="68580" marT="0" marB="0"/>
                </a:tc>
                <a:extLst>
                  <a:ext uri="{0D108BD9-81ED-4DB2-BD59-A6C34878D82A}">
                    <a16:rowId xmlns:a16="http://schemas.microsoft.com/office/drawing/2014/main" xmlns="" val="10004"/>
                  </a:ext>
                </a:extLst>
              </a:tr>
              <a:tr h="0">
                <a:tc>
                  <a:txBody>
                    <a:bodyPr/>
                    <a:lstStyle/>
                    <a:p>
                      <a:pPr algn="ctr">
                        <a:lnSpc>
                          <a:spcPct val="107000"/>
                        </a:lnSpc>
                        <a:spcAft>
                          <a:spcPts val="0"/>
                        </a:spcAft>
                      </a:pPr>
                      <a:r>
                        <a:rPr lang="vi-VN" sz="1200">
                          <a:effectLst/>
                        </a:rPr>
                        <a:t>5</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Key nhảy tần</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Giá trị từ 0 đến 9</a:t>
                      </a:r>
                      <a:endParaRPr lang="en-US" sz="1200">
                        <a:effectLst/>
                        <a:latin typeface="Times New Roman"/>
                        <a:ea typeface="Arial"/>
                        <a:cs typeface="Times New Roman"/>
                      </a:endParaRPr>
                    </a:p>
                  </a:txBody>
                  <a:tcPr marL="68580" marR="68580" marT="0" marB="0"/>
                </a:tc>
                <a:extLst>
                  <a:ext uri="{0D108BD9-81ED-4DB2-BD59-A6C34878D82A}">
                    <a16:rowId xmlns:a16="http://schemas.microsoft.com/office/drawing/2014/main" xmlns="" val="10005"/>
                  </a:ext>
                </a:extLst>
              </a:tr>
              <a:tr h="0">
                <a:tc>
                  <a:txBody>
                    <a:bodyPr/>
                    <a:lstStyle/>
                    <a:p>
                      <a:pPr algn="ctr">
                        <a:lnSpc>
                          <a:spcPct val="107000"/>
                        </a:lnSpc>
                        <a:spcAft>
                          <a:spcPts val="0"/>
                        </a:spcAft>
                      </a:pPr>
                      <a:r>
                        <a:rPr lang="vi-VN" sz="1200">
                          <a:effectLst/>
                        </a:rPr>
                        <a:t>6</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Bảng nhảy tần</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Giá trị từ 0 đến 9</a:t>
                      </a:r>
                      <a:endParaRPr lang="en-US" sz="1200">
                        <a:effectLst/>
                        <a:latin typeface="Times New Roman"/>
                        <a:ea typeface="Arial"/>
                        <a:cs typeface="Times New Roman"/>
                      </a:endParaRPr>
                    </a:p>
                  </a:txBody>
                  <a:tcPr marL="68580" marR="68580" marT="0" marB="0"/>
                </a:tc>
                <a:extLst>
                  <a:ext uri="{0D108BD9-81ED-4DB2-BD59-A6C34878D82A}">
                    <a16:rowId xmlns:a16="http://schemas.microsoft.com/office/drawing/2014/main" xmlns="" val="10006"/>
                  </a:ext>
                </a:extLst>
              </a:tr>
              <a:tr h="0">
                <a:tc>
                  <a:txBody>
                    <a:bodyPr/>
                    <a:lstStyle/>
                    <a:p>
                      <a:pPr algn="ctr">
                        <a:lnSpc>
                          <a:spcPct val="107000"/>
                        </a:lnSpc>
                        <a:spcAft>
                          <a:spcPts val="0"/>
                        </a:spcAft>
                      </a:pPr>
                      <a:r>
                        <a:rPr lang="vi-VN" sz="1200">
                          <a:effectLst/>
                        </a:rPr>
                        <a:t>7</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Dải tần</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VHF</a:t>
                      </a:r>
                      <a:endParaRPr lang="en-US" sz="1200">
                        <a:effectLst/>
                        <a:latin typeface="Times New Roman"/>
                        <a:ea typeface="Arial"/>
                        <a:cs typeface="Times New Roman"/>
                      </a:endParaRPr>
                    </a:p>
                  </a:txBody>
                  <a:tcPr marL="68580" marR="68580" marT="0" marB="0"/>
                </a:tc>
                <a:extLst>
                  <a:ext uri="{0D108BD9-81ED-4DB2-BD59-A6C34878D82A}">
                    <a16:rowId xmlns:a16="http://schemas.microsoft.com/office/drawing/2014/main" xmlns="" val="10007"/>
                  </a:ext>
                </a:extLst>
              </a:tr>
              <a:tr h="0">
                <a:tc>
                  <a:txBody>
                    <a:bodyPr/>
                    <a:lstStyle/>
                    <a:p>
                      <a:pPr algn="ctr">
                        <a:lnSpc>
                          <a:spcPct val="107000"/>
                        </a:lnSpc>
                        <a:spcAft>
                          <a:spcPts val="0"/>
                        </a:spcAft>
                      </a:pPr>
                      <a:r>
                        <a:rPr lang="vi-VN" sz="1200">
                          <a:effectLst/>
                        </a:rPr>
                        <a:t>8</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Dạng sóng</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Dạng sóng FM_Digital / FM_Clear</a:t>
                      </a:r>
                      <a:endParaRPr lang="en-US" sz="1200">
                        <a:effectLst/>
                        <a:latin typeface="Times New Roman"/>
                        <a:ea typeface="Arial"/>
                        <a:cs typeface="Times New Roman"/>
                      </a:endParaRPr>
                    </a:p>
                  </a:txBody>
                  <a:tcPr marL="68580" marR="68580" marT="0" marB="0"/>
                </a:tc>
                <a:extLst>
                  <a:ext uri="{0D108BD9-81ED-4DB2-BD59-A6C34878D82A}">
                    <a16:rowId xmlns:a16="http://schemas.microsoft.com/office/drawing/2014/main" xmlns="" val="10008"/>
                  </a:ext>
                </a:extLst>
              </a:tr>
              <a:tr h="0">
                <a:tc>
                  <a:txBody>
                    <a:bodyPr/>
                    <a:lstStyle/>
                    <a:p>
                      <a:pPr algn="ctr">
                        <a:lnSpc>
                          <a:spcPct val="107000"/>
                        </a:lnSpc>
                        <a:spcAft>
                          <a:spcPts val="0"/>
                        </a:spcAft>
                      </a:pPr>
                      <a:r>
                        <a:rPr lang="vi-VN" sz="1200">
                          <a:effectLst/>
                        </a:rPr>
                        <a:t>9</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Mã thoại</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Mã nén thoại CVSD/MELP</a:t>
                      </a:r>
                      <a:endParaRPr lang="en-US" sz="1200">
                        <a:effectLst/>
                        <a:latin typeface="Times New Roman"/>
                        <a:ea typeface="Arial"/>
                        <a:cs typeface="Times New Roman"/>
                      </a:endParaRPr>
                    </a:p>
                  </a:txBody>
                  <a:tcPr marL="68580" marR="68580" marT="0" marB="0"/>
                </a:tc>
                <a:extLst>
                  <a:ext uri="{0D108BD9-81ED-4DB2-BD59-A6C34878D82A}">
                    <a16:rowId xmlns:a16="http://schemas.microsoft.com/office/drawing/2014/main" xmlns="" val="10009"/>
                  </a:ext>
                </a:extLst>
              </a:tr>
              <a:tr h="0">
                <a:tc>
                  <a:txBody>
                    <a:bodyPr/>
                    <a:lstStyle/>
                    <a:p>
                      <a:pPr algn="ctr">
                        <a:lnSpc>
                          <a:spcPct val="107000"/>
                        </a:lnSpc>
                        <a:spcAft>
                          <a:spcPts val="0"/>
                        </a:spcAft>
                      </a:pPr>
                      <a:r>
                        <a:rPr lang="vi-VN" sz="1200">
                          <a:effectLst/>
                        </a:rPr>
                        <a:t>10</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Giao thức</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Tần số cố định (Fix)/ Nhảy tần(Hop) </a:t>
                      </a:r>
                      <a:endParaRPr lang="en-US" sz="1200">
                        <a:effectLst/>
                        <a:latin typeface="Times New Roman"/>
                        <a:ea typeface="Arial"/>
                        <a:cs typeface="Times New Roman"/>
                      </a:endParaRPr>
                    </a:p>
                  </a:txBody>
                  <a:tcPr marL="68580" marR="68580" marT="0" marB="0"/>
                </a:tc>
                <a:extLst>
                  <a:ext uri="{0D108BD9-81ED-4DB2-BD59-A6C34878D82A}">
                    <a16:rowId xmlns:a16="http://schemas.microsoft.com/office/drawing/2014/main" xmlns="" val="10010"/>
                  </a:ext>
                </a:extLst>
              </a:tr>
              <a:tr h="0">
                <a:tc>
                  <a:txBody>
                    <a:bodyPr/>
                    <a:lstStyle/>
                    <a:p>
                      <a:pPr algn="ctr">
                        <a:lnSpc>
                          <a:spcPct val="107000"/>
                        </a:lnSpc>
                        <a:spcAft>
                          <a:spcPts val="0"/>
                        </a:spcAft>
                      </a:pPr>
                      <a:r>
                        <a:rPr lang="en-US" sz="1200">
                          <a:effectLst/>
                        </a:rPr>
                        <a:t>11</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Mã hóa data</a:t>
                      </a:r>
                      <a:endParaRPr lang="en-US" sz="1200">
                        <a:effectLst/>
                        <a:latin typeface="Times New Roman"/>
                        <a:ea typeface="Arial"/>
                        <a:cs typeface="Times New Roman"/>
                      </a:endParaRPr>
                    </a:p>
                  </a:txBody>
                  <a:tcPr marL="68580" marR="68580" marT="0" marB="0"/>
                </a:tc>
                <a:tc>
                  <a:txBody>
                    <a:bodyPr/>
                    <a:lstStyle/>
                    <a:p>
                      <a:pPr>
                        <a:lnSpc>
                          <a:spcPct val="107000"/>
                        </a:lnSpc>
                        <a:spcAft>
                          <a:spcPts val="0"/>
                        </a:spcAft>
                      </a:pPr>
                      <a:r>
                        <a:rPr lang="vi-VN" sz="1200">
                          <a:effectLst/>
                        </a:rPr>
                        <a:t>Không mã hóa/ Mã AES128/ Mã AES256</a:t>
                      </a:r>
                      <a:endParaRPr lang="en-US" sz="1200">
                        <a:effectLst/>
                        <a:latin typeface="Times New Roman"/>
                        <a:ea typeface="Arial"/>
                        <a:cs typeface="Times New Roman"/>
                      </a:endParaRPr>
                    </a:p>
                  </a:txBody>
                  <a:tcPr marL="68580" marR="68580" marT="0" marB="0"/>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1681483120"/>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152400"/>
            <a:ext cx="8229600" cy="4525963"/>
          </a:xfrm>
        </p:spPr>
        <p:txBody>
          <a:bodyPr/>
          <a:lstStyle/>
          <a:p>
            <a:r>
              <a:rPr lang="en-US" dirty="0" err="1">
                <a:latin typeface="Arial" pitchFamily="34" charset="0"/>
                <a:cs typeface="Arial" pitchFamily="34" charset="0"/>
              </a:rPr>
              <a:t>PCApp</a:t>
            </a:r>
            <a:r>
              <a:rPr lang="en-US" dirty="0">
                <a:latin typeface="Arial" pitchFamily="34" charset="0"/>
                <a:cs typeface="Arial" pitchFamily="34" charset="0"/>
              </a:rPr>
              <a:t> – </a:t>
            </a:r>
            <a:r>
              <a:rPr lang="en-US" b="1" dirty="0" err="1">
                <a:latin typeface="Arial" pitchFamily="34" charset="0"/>
                <a:cs typeface="Arial" pitchFamily="34" charset="0"/>
              </a:rPr>
              <a:t>Tham</a:t>
            </a:r>
            <a:r>
              <a:rPr lang="en-US" b="1" dirty="0">
                <a:latin typeface="Arial" pitchFamily="34" charset="0"/>
                <a:cs typeface="Arial" pitchFamily="34" charset="0"/>
              </a:rPr>
              <a:t> </a:t>
            </a:r>
            <a:r>
              <a:rPr lang="en-US" b="1" dirty="0" err="1">
                <a:latin typeface="Arial" pitchFamily="34" charset="0"/>
                <a:cs typeface="Arial" pitchFamily="34" charset="0"/>
              </a:rPr>
              <a:t>số</a:t>
            </a:r>
            <a:r>
              <a:rPr lang="en-US" b="1" dirty="0">
                <a:latin typeface="Arial" pitchFamily="34" charset="0"/>
                <a:cs typeface="Arial" pitchFamily="34" charset="0"/>
              </a:rPr>
              <a:t> </a:t>
            </a:r>
            <a:r>
              <a:rPr lang="en-US" b="1" dirty="0" err="1">
                <a:latin typeface="Arial" pitchFamily="34" charset="0"/>
                <a:cs typeface="Arial" pitchFamily="34" charset="0"/>
              </a:rPr>
              <a:t>khác</a:t>
            </a:r>
            <a:endParaRPr lang="en-US" b="1" dirty="0"/>
          </a:p>
        </p:txBody>
      </p:sp>
      <p:sp>
        <p:nvSpPr>
          <p:cNvPr id="4" name="Date Placeholder 3"/>
          <p:cNvSpPr>
            <a:spLocks noGrp="1"/>
          </p:cNvSpPr>
          <p:nvPr>
            <p:ph type="dt" sz="half" idx="10"/>
          </p:nvPr>
        </p:nvSpPr>
        <p:spPr/>
        <p:txBody>
          <a:bodyPr/>
          <a:lstStyle/>
          <a:p>
            <a:fld id="{26A85E63-02DF-4FC1-BED7-484F2AA6C920}" type="datetime1">
              <a:rPr lang="en-US" smtClean="0"/>
              <a:t>1/9/2018</a:t>
            </a:fld>
            <a:endParaRPr lang="en-US"/>
          </a:p>
        </p:txBody>
      </p:sp>
      <p:sp>
        <p:nvSpPr>
          <p:cNvPr id="5" name="Slide Number Placeholder 4"/>
          <p:cNvSpPr>
            <a:spLocks noGrp="1"/>
          </p:cNvSpPr>
          <p:nvPr>
            <p:ph type="sldNum" sz="quarter" idx="12"/>
          </p:nvPr>
        </p:nvSpPr>
        <p:spPr/>
        <p:txBody>
          <a:bodyPr/>
          <a:lstStyle/>
          <a:p>
            <a:fld id="{FE51CB76-7379-4210-9ADA-47FC2C095D6E}" type="slidenum">
              <a:rPr lang="en-US" smtClean="0"/>
              <a:pPr/>
              <a:t>53</a:t>
            </a:fld>
            <a:endParaRPr lang="en-US"/>
          </a:p>
        </p:txBody>
      </p:sp>
      <p:pic>
        <p:nvPicPr>
          <p:cNvPr id="6" name="Picture 5" descr="D:\TEMP\HDSD_ HandHeld\HHRL23_07\IMG_HH\15.png"/>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3119684" cy="4162177"/>
          </a:xfrm>
          <a:prstGeom prst="rect">
            <a:avLst/>
          </a:prstGeom>
          <a:noFill/>
          <a:ln>
            <a:solidFill>
              <a:schemeClr val="accent2"/>
            </a:solidFill>
          </a:ln>
        </p:spPr>
      </p:pic>
      <p:graphicFrame>
        <p:nvGraphicFramePr>
          <p:cNvPr id="7" name="Table 6"/>
          <p:cNvGraphicFramePr>
            <a:graphicFrameLocks noGrp="1"/>
          </p:cNvGraphicFramePr>
          <p:nvPr>
            <p:extLst>
              <p:ext uri="{D42A27DB-BD31-4B8C-83A1-F6EECF244321}">
                <p14:modId xmlns:p14="http://schemas.microsoft.com/office/powerpoint/2010/main" val="1059353881"/>
              </p:ext>
            </p:extLst>
          </p:nvPr>
        </p:nvGraphicFramePr>
        <p:xfrm>
          <a:off x="3424297" y="1162237"/>
          <a:ext cx="5657851" cy="5722103"/>
        </p:xfrm>
        <a:graphic>
          <a:graphicData uri="http://schemas.openxmlformats.org/drawingml/2006/table">
            <a:tbl>
              <a:tblPr firstRow="1" firstCol="1" bandRow="1">
                <a:tableStyleId>{5C22544A-7EE6-4342-B048-85BDC9FD1C3A}</a:tableStyleId>
              </a:tblPr>
              <a:tblGrid>
                <a:gridCol w="364773">
                  <a:extLst>
                    <a:ext uri="{9D8B030D-6E8A-4147-A177-3AD203B41FA5}">
                      <a16:colId xmlns:a16="http://schemas.microsoft.com/office/drawing/2014/main" xmlns="" val="20000"/>
                    </a:ext>
                  </a:extLst>
                </a:gridCol>
                <a:gridCol w="875455">
                  <a:extLst>
                    <a:ext uri="{9D8B030D-6E8A-4147-A177-3AD203B41FA5}">
                      <a16:colId xmlns:a16="http://schemas.microsoft.com/office/drawing/2014/main" xmlns="" val="20001"/>
                    </a:ext>
                  </a:extLst>
                </a:gridCol>
                <a:gridCol w="4417623">
                  <a:extLst>
                    <a:ext uri="{9D8B030D-6E8A-4147-A177-3AD203B41FA5}">
                      <a16:colId xmlns:a16="http://schemas.microsoft.com/office/drawing/2014/main" xmlns="" val="20002"/>
                    </a:ext>
                  </a:extLst>
                </a:gridCol>
              </a:tblGrid>
              <a:tr h="450940">
                <a:tc>
                  <a:txBody>
                    <a:bodyPr/>
                    <a:lstStyle/>
                    <a:p>
                      <a:pPr algn="ctr">
                        <a:lnSpc>
                          <a:spcPct val="107000"/>
                        </a:lnSpc>
                        <a:spcAft>
                          <a:spcPts val="0"/>
                        </a:spcAft>
                      </a:pPr>
                      <a:r>
                        <a:rPr lang="vi-VN" sz="1150">
                          <a:effectLst/>
                        </a:rPr>
                        <a:t>TT</a:t>
                      </a:r>
                      <a:endParaRPr lang="en-US" sz="1150">
                        <a:effectLst/>
                        <a:latin typeface="Times New Roman"/>
                        <a:ea typeface="Arial"/>
                        <a:cs typeface="Times New Roman"/>
                      </a:endParaRPr>
                    </a:p>
                  </a:txBody>
                  <a:tcPr marL="67108" marR="67108" marT="0" marB="0" anchor="ctr"/>
                </a:tc>
                <a:tc>
                  <a:txBody>
                    <a:bodyPr/>
                    <a:lstStyle/>
                    <a:p>
                      <a:pPr algn="ctr">
                        <a:lnSpc>
                          <a:spcPct val="107000"/>
                        </a:lnSpc>
                        <a:spcAft>
                          <a:spcPts val="0"/>
                        </a:spcAft>
                      </a:pPr>
                      <a:r>
                        <a:rPr lang="vi-VN" sz="1150" dirty="0">
                          <a:effectLst/>
                        </a:rPr>
                        <a:t>Đối tượng</a:t>
                      </a:r>
                      <a:endParaRPr lang="en-US" sz="1150" dirty="0">
                        <a:effectLst/>
                        <a:latin typeface="Times New Roman"/>
                        <a:ea typeface="Arial"/>
                        <a:cs typeface="Times New Roman"/>
                      </a:endParaRPr>
                    </a:p>
                  </a:txBody>
                  <a:tcPr marL="67108" marR="67108" marT="0" marB="0" anchor="ctr"/>
                </a:tc>
                <a:tc>
                  <a:txBody>
                    <a:bodyPr/>
                    <a:lstStyle/>
                    <a:p>
                      <a:pPr algn="ctr">
                        <a:lnSpc>
                          <a:spcPct val="107000"/>
                        </a:lnSpc>
                        <a:spcAft>
                          <a:spcPts val="0"/>
                        </a:spcAft>
                      </a:pPr>
                      <a:r>
                        <a:rPr lang="vi-VN" sz="1150" dirty="0">
                          <a:effectLst/>
                        </a:rPr>
                        <a:t>Chú ý</a:t>
                      </a:r>
                      <a:endParaRPr lang="en-US" sz="1150" dirty="0">
                        <a:effectLst/>
                        <a:latin typeface="Times New Roman"/>
                        <a:ea typeface="Arial"/>
                        <a:cs typeface="Times New Roman"/>
                      </a:endParaRPr>
                    </a:p>
                  </a:txBody>
                  <a:tcPr marL="67108" marR="67108" marT="0" marB="0" anchor="ctr"/>
                </a:tc>
                <a:extLst>
                  <a:ext uri="{0D108BD9-81ED-4DB2-BD59-A6C34878D82A}">
                    <a16:rowId xmlns:a16="http://schemas.microsoft.com/office/drawing/2014/main" xmlns="" val="10000"/>
                  </a:ext>
                </a:extLst>
              </a:tr>
              <a:tr h="101109">
                <a:tc>
                  <a:txBody>
                    <a:bodyPr/>
                    <a:lstStyle/>
                    <a:p>
                      <a:pPr algn="ctr">
                        <a:lnSpc>
                          <a:spcPct val="107000"/>
                        </a:lnSpc>
                        <a:spcAft>
                          <a:spcPts val="0"/>
                        </a:spcAft>
                      </a:pPr>
                      <a:r>
                        <a:rPr lang="vi-VN" sz="1150">
                          <a:effectLst/>
                        </a:rPr>
                        <a:t>1</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Thuộc tính</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Chế độ Thuộc tính là Ưu tiên hay Trưởng mạng</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01"/>
                  </a:ext>
                </a:extLst>
              </a:tr>
              <a:tr h="101109">
                <a:tc>
                  <a:txBody>
                    <a:bodyPr/>
                    <a:lstStyle/>
                    <a:p>
                      <a:pPr algn="ctr">
                        <a:lnSpc>
                          <a:spcPct val="107000"/>
                        </a:lnSpc>
                        <a:spcAft>
                          <a:spcPts val="0"/>
                        </a:spcAft>
                      </a:pPr>
                      <a:r>
                        <a:rPr lang="vi-VN" sz="1150">
                          <a:effectLst/>
                        </a:rPr>
                        <a:t>2</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Mở rào</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fr-FR" sz="1150">
                          <a:effectLst/>
                        </a:rPr>
                        <a:t>Chế độ mở rào O/T/Q</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02"/>
                  </a:ext>
                </a:extLst>
              </a:tr>
              <a:tr h="101109">
                <a:tc>
                  <a:txBody>
                    <a:bodyPr/>
                    <a:lstStyle/>
                    <a:p>
                      <a:pPr algn="ctr">
                        <a:lnSpc>
                          <a:spcPct val="107000"/>
                        </a:lnSpc>
                        <a:spcAft>
                          <a:spcPts val="0"/>
                        </a:spcAft>
                      </a:pPr>
                      <a:r>
                        <a:rPr lang="vi-VN" sz="1150">
                          <a:effectLst/>
                        </a:rPr>
                        <a:t>3</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Điều khiển xa</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Dự phòng</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03"/>
                  </a:ext>
                </a:extLst>
              </a:tr>
              <a:tr h="101109">
                <a:tc>
                  <a:txBody>
                    <a:bodyPr/>
                    <a:lstStyle/>
                    <a:p>
                      <a:pPr algn="ctr">
                        <a:lnSpc>
                          <a:spcPct val="107000"/>
                        </a:lnSpc>
                        <a:spcAft>
                          <a:spcPts val="0"/>
                        </a:spcAft>
                      </a:pPr>
                      <a:r>
                        <a:rPr lang="vi-VN" sz="1150">
                          <a:effectLst/>
                        </a:rPr>
                        <a:t>4</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Nói thầm</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Chế độ nói thầm </a:t>
                      </a:r>
                      <a:r>
                        <a:rPr lang="en-US" sz="1150">
                          <a:effectLst/>
                        </a:rPr>
                        <a:t>Bật/Tắt</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04"/>
                  </a:ext>
                </a:extLst>
              </a:tr>
              <a:tr h="101109">
                <a:tc>
                  <a:txBody>
                    <a:bodyPr/>
                    <a:lstStyle/>
                    <a:p>
                      <a:pPr algn="ctr">
                        <a:lnSpc>
                          <a:spcPct val="107000"/>
                        </a:lnSpc>
                        <a:spcAft>
                          <a:spcPts val="0"/>
                        </a:spcAft>
                      </a:pPr>
                      <a:r>
                        <a:rPr lang="vi-VN" sz="1150">
                          <a:effectLst/>
                        </a:rPr>
                        <a:t>5</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Chuyển tiếp</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Liên lạc chuyển tiếp </a:t>
                      </a:r>
                      <a:r>
                        <a:rPr lang="en-US" sz="1150">
                          <a:effectLst/>
                        </a:rPr>
                        <a:t>Bật/Tắt ( không khả dụng)</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05"/>
                  </a:ext>
                </a:extLst>
              </a:tr>
              <a:tr h="404434">
                <a:tc>
                  <a:txBody>
                    <a:bodyPr/>
                    <a:lstStyle/>
                    <a:p>
                      <a:pPr algn="ctr">
                        <a:lnSpc>
                          <a:spcPct val="107000"/>
                        </a:lnSpc>
                        <a:spcAft>
                          <a:spcPts val="0"/>
                        </a:spcAft>
                      </a:pPr>
                      <a:r>
                        <a:rPr lang="vi-VN" sz="1150">
                          <a:effectLst/>
                        </a:rPr>
                        <a:t>6</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Công suất</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dirty="0">
                          <a:effectLst/>
                        </a:rPr>
                        <a:t>Công suất phát :</a:t>
                      </a:r>
                      <a:endParaRPr lang="en-US" sz="1150" dirty="0">
                        <a:effectLst/>
                      </a:endParaRPr>
                    </a:p>
                    <a:p>
                      <a:pPr>
                        <a:lnSpc>
                          <a:spcPct val="107000"/>
                        </a:lnSpc>
                        <a:spcAft>
                          <a:spcPts val="0"/>
                        </a:spcAft>
                      </a:pPr>
                      <a:r>
                        <a:rPr lang="vi-VN" sz="1150" dirty="0">
                          <a:effectLst/>
                        </a:rPr>
                        <a:t>Công suất thấp : 1W</a:t>
                      </a:r>
                      <a:endParaRPr lang="en-US" sz="1150" dirty="0">
                        <a:effectLst/>
                      </a:endParaRPr>
                    </a:p>
                    <a:p>
                      <a:pPr>
                        <a:lnSpc>
                          <a:spcPct val="107000"/>
                        </a:lnSpc>
                        <a:spcAft>
                          <a:spcPts val="0"/>
                        </a:spcAft>
                      </a:pPr>
                      <a:r>
                        <a:rPr lang="vi-VN" sz="1150" dirty="0">
                          <a:effectLst/>
                        </a:rPr>
                        <a:t>Công suất trung bình : 2W</a:t>
                      </a:r>
                      <a:endParaRPr lang="en-US" sz="1150" dirty="0">
                        <a:effectLst/>
                      </a:endParaRPr>
                    </a:p>
                    <a:p>
                      <a:pPr>
                        <a:lnSpc>
                          <a:spcPct val="107000"/>
                        </a:lnSpc>
                        <a:spcAft>
                          <a:spcPts val="0"/>
                        </a:spcAft>
                      </a:pPr>
                      <a:r>
                        <a:rPr lang="vi-VN" sz="1150" dirty="0">
                          <a:effectLst/>
                        </a:rPr>
                        <a:t>Công suất cao : 5W</a:t>
                      </a:r>
                      <a:endParaRPr lang="en-US" sz="1150" dirty="0">
                        <a:effectLst/>
                        <a:latin typeface="Times New Roman"/>
                        <a:ea typeface="Arial"/>
                        <a:cs typeface="Times New Roman"/>
                      </a:endParaRPr>
                    </a:p>
                  </a:txBody>
                  <a:tcPr marL="67108" marR="67108" marT="0" marB="0"/>
                </a:tc>
                <a:extLst>
                  <a:ext uri="{0D108BD9-81ED-4DB2-BD59-A6C34878D82A}">
                    <a16:rowId xmlns:a16="http://schemas.microsoft.com/office/drawing/2014/main" xmlns="" val="10006"/>
                  </a:ext>
                </a:extLst>
              </a:tr>
              <a:tr h="101109">
                <a:tc>
                  <a:txBody>
                    <a:bodyPr/>
                    <a:lstStyle/>
                    <a:p>
                      <a:pPr algn="ctr">
                        <a:lnSpc>
                          <a:spcPct val="107000"/>
                        </a:lnSpc>
                        <a:spcAft>
                          <a:spcPts val="0"/>
                        </a:spcAft>
                      </a:pPr>
                      <a:r>
                        <a:rPr lang="vi-VN" sz="1150">
                          <a:effectLst/>
                        </a:rPr>
                        <a:t>7</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Số của tôi</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ID của máy, chọn giá trị từ 0 đến 99</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07"/>
                  </a:ext>
                </a:extLst>
              </a:tr>
              <a:tr h="101109">
                <a:tc>
                  <a:txBody>
                    <a:bodyPr/>
                    <a:lstStyle/>
                    <a:p>
                      <a:pPr algn="ctr">
                        <a:lnSpc>
                          <a:spcPct val="107000"/>
                        </a:lnSpc>
                        <a:spcAft>
                          <a:spcPts val="0"/>
                        </a:spcAft>
                      </a:pPr>
                      <a:r>
                        <a:rPr lang="vi-VN" sz="1150">
                          <a:effectLst/>
                        </a:rPr>
                        <a:t>8</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Số gọi đi</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ID của máy gọi, chọn giá trị từ 0 đến 99</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08"/>
                  </a:ext>
                </a:extLst>
              </a:tr>
              <a:tr h="101109">
                <a:tc>
                  <a:txBody>
                    <a:bodyPr/>
                    <a:lstStyle/>
                    <a:p>
                      <a:pPr algn="ctr">
                        <a:lnSpc>
                          <a:spcPct val="107000"/>
                        </a:lnSpc>
                        <a:spcAft>
                          <a:spcPts val="0"/>
                        </a:spcAft>
                      </a:pPr>
                      <a:r>
                        <a:rPr lang="vi-VN" sz="1150">
                          <a:effectLst/>
                        </a:rPr>
                        <a:t>9</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Âm báo</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Chế độ âm báo tin nhắn </a:t>
                      </a:r>
                      <a:r>
                        <a:rPr lang="en-US" sz="1150">
                          <a:effectLst/>
                        </a:rPr>
                        <a:t>Bật/Tắt</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09"/>
                  </a:ext>
                </a:extLst>
              </a:tr>
              <a:tr h="101109">
                <a:tc>
                  <a:txBody>
                    <a:bodyPr/>
                    <a:lstStyle/>
                    <a:p>
                      <a:pPr algn="ctr">
                        <a:lnSpc>
                          <a:spcPct val="107000"/>
                        </a:lnSpc>
                        <a:spcAft>
                          <a:spcPts val="0"/>
                        </a:spcAft>
                      </a:pPr>
                      <a:r>
                        <a:rPr lang="vi-VN" sz="1150">
                          <a:effectLst/>
                        </a:rPr>
                        <a:t>10</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Đèn nền</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Chế độ đèn nền tự động </a:t>
                      </a:r>
                      <a:r>
                        <a:rPr lang="en-US" sz="1150">
                          <a:effectLst/>
                        </a:rPr>
                        <a:t>Tự động/ Bật- Tắt</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10"/>
                  </a:ext>
                </a:extLst>
              </a:tr>
              <a:tr h="197876">
                <a:tc>
                  <a:txBody>
                    <a:bodyPr/>
                    <a:lstStyle/>
                    <a:p>
                      <a:pPr algn="ctr">
                        <a:lnSpc>
                          <a:spcPct val="107000"/>
                        </a:lnSpc>
                        <a:spcAft>
                          <a:spcPts val="0"/>
                        </a:spcAft>
                      </a:pPr>
                      <a:r>
                        <a:rPr lang="vi-VN" sz="1150">
                          <a:effectLst/>
                        </a:rPr>
                        <a:t>11</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Di tần</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Giá trị calib di tần (không được phép sửa, chỉ calib bằng máy đo).</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11"/>
                  </a:ext>
                </a:extLst>
              </a:tr>
              <a:tr h="101109">
                <a:tc>
                  <a:txBody>
                    <a:bodyPr/>
                    <a:lstStyle/>
                    <a:p>
                      <a:pPr algn="ctr">
                        <a:lnSpc>
                          <a:spcPct val="107000"/>
                        </a:lnSpc>
                        <a:spcAft>
                          <a:spcPts val="0"/>
                        </a:spcAft>
                      </a:pPr>
                      <a:r>
                        <a:rPr lang="vi-VN" sz="1150">
                          <a:effectLst/>
                        </a:rPr>
                        <a:t>12</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Chế độ VOX</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Chế độ VOX </a:t>
                      </a:r>
                      <a:r>
                        <a:rPr lang="en-US" sz="1150">
                          <a:effectLst/>
                        </a:rPr>
                        <a:t>Bật/Tắt</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12"/>
                  </a:ext>
                </a:extLst>
              </a:tr>
              <a:tr h="101109">
                <a:tc>
                  <a:txBody>
                    <a:bodyPr/>
                    <a:lstStyle/>
                    <a:p>
                      <a:pPr algn="ctr">
                        <a:lnSpc>
                          <a:spcPct val="107000"/>
                        </a:lnSpc>
                        <a:spcAft>
                          <a:spcPts val="0"/>
                        </a:spcAft>
                      </a:pPr>
                      <a:r>
                        <a:rPr lang="vi-VN" sz="1150">
                          <a:effectLst/>
                        </a:rPr>
                        <a:t>13</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Độ trễ VOX</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Độ trễ tắt phát trong chế độ VOX (nên để mặc định 130).</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13"/>
                  </a:ext>
                </a:extLst>
              </a:tr>
              <a:tr h="101109">
                <a:tc>
                  <a:txBody>
                    <a:bodyPr/>
                    <a:lstStyle/>
                    <a:p>
                      <a:pPr algn="ctr">
                        <a:lnSpc>
                          <a:spcPct val="107000"/>
                        </a:lnSpc>
                        <a:spcAft>
                          <a:spcPts val="0"/>
                        </a:spcAft>
                      </a:pPr>
                      <a:r>
                        <a:rPr lang="vi-VN" sz="1150">
                          <a:effectLst/>
                        </a:rPr>
                        <a:t>14</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Mức VOX</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Ngưỡng chuyển chế độ phát trong VOX</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14"/>
                  </a:ext>
                </a:extLst>
              </a:tr>
              <a:tr h="101109">
                <a:tc>
                  <a:txBody>
                    <a:bodyPr/>
                    <a:lstStyle/>
                    <a:p>
                      <a:pPr algn="ctr">
                        <a:lnSpc>
                          <a:spcPct val="107000"/>
                        </a:lnSpc>
                        <a:spcAft>
                          <a:spcPts val="0"/>
                        </a:spcAft>
                      </a:pPr>
                      <a:r>
                        <a:rPr lang="vi-VN" sz="1150">
                          <a:effectLst/>
                        </a:rPr>
                        <a:t>15</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VOX </a:t>
                      </a:r>
                      <a:r>
                        <a:rPr lang="en-US" sz="1150">
                          <a:effectLst/>
                        </a:rPr>
                        <a:t>mức</a:t>
                      </a:r>
                      <a:r>
                        <a:rPr lang="vi-VN" sz="1150">
                          <a:effectLst/>
                        </a:rPr>
                        <a:t> 1</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dirty="0">
                          <a:effectLst/>
                        </a:rPr>
                        <a:t>Ngưỡng năng lượng số 1 chế độ VOX (nên để mặc định).</a:t>
                      </a:r>
                      <a:endParaRPr lang="en-US" sz="1150" dirty="0">
                        <a:effectLst/>
                        <a:latin typeface="Times New Roman"/>
                        <a:ea typeface="Arial"/>
                        <a:cs typeface="Times New Roman"/>
                      </a:endParaRPr>
                    </a:p>
                  </a:txBody>
                  <a:tcPr marL="67108" marR="67108" marT="0" marB="0"/>
                </a:tc>
                <a:extLst>
                  <a:ext uri="{0D108BD9-81ED-4DB2-BD59-A6C34878D82A}">
                    <a16:rowId xmlns:a16="http://schemas.microsoft.com/office/drawing/2014/main" xmlns="" val="10015"/>
                  </a:ext>
                </a:extLst>
              </a:tr>
              <a:tr h="101109">
                <a:tc>
                  <a:txBody>
                    <a:bodyPr/>
                    <a:lstStyle/>
                    <a:p>
                      <a:pPr algn="ctr">
                        <a:lnSpc>
                          <a:spcPct val="107000"/>
                        </a:lnSpc>
                        <a:spcAft>
                          <a:spcPts val="0"/>
                        </a:spcAft>
                      </a:pPr>
                      <a:r>
                        <a:rPr lang="vi-VN" sz="1150">
                          <a:effectLst/>
                        </a:rPr>
                        <a:t>16</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VOX </a:t>
                      </a:r>
                      <a:r>
                        <a:rPr lang="en-US" sz="1150">
                          <a:effectLst/>
                        </a:rPr>
                        <a:t>mức </a:t>
                      </a:r>
                      <a:r>
                        <a:rPr lang="vi-VN" sz="1150">
                          <a:effectLst/>
                        </a:rPr>
                        <a:t>2</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Ngưỡng năng lượng số 2 chế độ VOX (nên để mặc định).</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16"/>
                  </a:ext>
                </a:extLst>
              </a:tr>
              <a:tr h="101109">
                <a:tc>
                  <a:txBody>
                    <a:bodyPr/>
                    <a:lstStyle/>
                    <a:p>
                      <a:pPr algn="ctr">
                        <a:lnSpc>
                          <a:spcPct val="107000"/>
                        </a:lnSpc>
                        <a:spcAft>
                          <a:spcPts val="0"/>
                        </a:spcAft>
                      </a:pPr>
                      <a:r>
                        <a:rPr lang="vi-VN" sz="1150">
                          <a:effectLst/>
                        </a:rPr>
                        <a:t>17</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VOX </a:t>
                      </a:r>
                      <a:r>
                        <a:rPr lang="en-US" sz="1150">
                          <a:effectLst/>
                        </a:rPr>
                        <a:t>mức </a:t>
                      </a:r>
                      <a:r>
                        <a:rPr lang="vi-VN" sz="1150">
                          <a:effectLst/>
                        </a:rPr>
                        <a:t>3</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Ngưỡng năng lượng số 3 chế độ VOX (nên để mặc định).</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17"/>
                  </a:ext>
                </a:extLst>
              </a:tr>
              <a:tr h="101109">
                <a:tc>
                  <a:txBody>
                    <a:bodyPr/>
                    <a:lstStyle/>
                    <a:p>
                      <a:pPr algn="ctr">
                        <a:lnSpc>
                          <a:spcPct val="107000"/>
                        </a:lnSpc>
                        <a:spcAft>
                          <a:spcPts val="0"/>
                        </a:spcAft>
                      </a:pPr>
                      <a:r>
                        <a:rPr lang="vi-VN" sz="1150">
                          <a:effectLst/>
                        </a:rPr>
                        <a:t>18</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VOX </a:t>
                      </a:r>
                      <a:r>
                        <a:rPr lang="en-US" sz="1150">
                          <a:effectLst/>
                        </a:rPr>
                        <a:t>mức </a:t>
                      </a:r>
                      <a:r>
                        <a:rPr lang="vi-VN" sz="1150">
                          <a:effectLst/>
                        </a:rPr>
                        <a:t>4</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vi-VN" sz="1150">
                          <a:effectLst/>
                        </a:rPr>
                        <a:t>Ngưỡng năng lượng số 4 chế độ VOX (nên để mặc định).</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18"/>
                  </a:ext>
                </a:extLst>
              </a:tr>
              <a:tr h="202217">
                <a:tc>
                  <a:txBody>
                    <a:bodyPr/>
                    <a:lstStyle/>
                    <a:p>
                      <a:pPr algn="ctr">
                        <a:lnSpc>
                          <a:spcPct val="107000"/>
                        </a:lnSpc>
                        <a:spcAft>
                          <a:spcPts val="0"/>
                        </a:spcAft>
                      </a:pPr>
                      <a:r>
                        <a:rPr lang="en-US" sz="1150">
                          <a:effectLst/>
                        </a:rPr>
                        <a:t>19</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Vệ tinh</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Cấu hình lựa chọn kiểu vệ tinh định vị.</a:t>
                      </a:r>
                    </a:p>
                    <a:p>
                      <a:pPr>
                        <a:lnSpc>
                          <a:spcPct val="107000"/>
                        </a:lnSpc>
                        <a:spcAft>
                          <a:spcPts val="0"/>
                        </a:spcAft>
                      </a:pPr>
                      <a:r>
                        <a:rPr lang="en-US" sz="1150">
                          <a:effectLst/>
                        </a:rPr>
                        <a:t>Chế độ kết hợp GNSS: chế độ vệ tinh kết hợp.</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19"/>
                  </a:ext>
                </a:extLst>
              </a:tr>
              <a:tr h="197876">
                <a:tc>
                  <a:txBody>
                    <a:bodyPr/>
                    <a:lstStyle/>
                    <a:p>
                      <a:pPr algn="ctr">
                        <a:lnSpc>
                          <a:spcPct val="107000"/>
                        </a:lnSpc>
                        <a:spcAft>
                          <a:spcPts val="0"/>
                        </a:spcAft>
                      </a:pPr>
                      <a:r>
                        <a:rPr lang="en-US" sz="1150">
                          <a:effectLst/>
                        </a:rPr>
                        <a:t>20</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Lưu vị tri</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Lựa chọn chế độ lưu vị trí. Các tham số lần lượt là ngày/giờ/phút</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20"/>
                  </a:ext>
                </a:extLst>
              </a:tr>
              <a:tr h="197876">
                <a:tc>
                  <a:txBody>
                    <a:bodyPr/>
                    <a:lstStyle/>
                    <a:p>
                      <a:pPr algn="ctr">
                        <a:lnSpc>
                          <a:spcPct val="107000"/>
                        </a:lnSpc>
                        <a:spcAft>
                          <a:spcPts val="0"/>
                        </a:spcAft>
                      </a:pPr>
                      <a:r>
                        <a:rPr lang="en-US" sz="1150">
                          <a:effectLst/>
                        </a:rPr>
                        <a:t>21</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Gửi vị trí</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Lựa chọn chế độ gửi vị trí về máy chủ. Các tham số lần lượt là ngày/giờ/phút</a:t>
                      </a:r>
                      <a:endParaRPr lang="en-US" sz="1150">
                        <a:effectLst/>
                        <a:latin typeface="Times New Roman"/>
                        <a:ea typeface="Arial"/>
                        <a:cs typeface="Times New Roman"/>
                      </a:endParaRPr>
                    </a:p>
                  </a:txBody>
                  <a:tcPr marL="67108" marR="67108" marT="0" marB="0"/>
                </a:tc>
                <a:extLst>
                  <a:ext uri="{0D108BD9-81ED-4DB2-BD59-A6C34878D82A}">
                    <a16:rowId xmlns:a16="http://schemas.microsoft.com/office/drawing/2014/main" xmlns="" val="10021"/>
                  </a:ext>
                </a:extLst>
              </a:tr>
              <a:tr h="101109">
                <a:tc>
                  <a:txBody>
                    <a:bodyPr/>
                    <a:lstStyle/>
                    <a:p>
                      <a:pPr algn="ctr">
                        <a:lnSpc>
                          <a:spcPct val="107000"/>
                        </a:lnSpc>
                        <a:spcAft>
                          <a:spcPts val="0"/>
                        </a:spcAft>
                      </a:pPr>
                      <a:r>
                        <a:rPr lang="en-US" sz="1150">
                          <a:effectLst/>
                        </a:rPr>
                        <a:t>22</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a:effectLst/>
                        </a:rPr>
                        <a:t>Máy nhận</a:t>
                      </a:r>
                      <a:endParaRPr lang="en-US" sz="1150">
                        <a:effectLst/>
                        <a:latin typeface="Times New Roman"/>
                        <a:ea typeface="Arial"/>
                        <a:cs typeface="Times New Roman"/>
                      </a:endParaRPr>
                    </a:p>
                  </a:txBody>
                  <a:tcPr marL="67108" marR="67108" marT="0" marB="0"/>
                </a:tc>
                <a:tc>
                  <a:txBody>
                    <a:bodyPr/>
                    <a:lstStyle/>
                    <a:p>
                      <a:pPr>
                        <a:lnSpc>
                          <a:spcPct val="107000"/>
                        </a:lnSpc>
                        <a:spcAft>
                          <a:spcPts val="0"/>
                        </a:spcAft>
                      </a:pPr>
                      <a:r>
                        <a:rPr lang="en-US" sz="1150" dirty="0" err="1">
                          <a:effectLst/>
                        </a:rPr>
                        <a:t>Là</a:t>
                      </a:r>
                      <a:r>
                        <a:rPr lang="en-US" sz="1150" dirty="0">
                          <a:effectLst/>
                        </a:rPr>
                        <a:t> </a:t>
                      </a:r>
                      <a:r>
                        <a:rPr lang="en-US" sz="1150" dirty="0" err="1">
                          <a:effectLst/>
                        </a:rPr>
                        <a:t>địa</a:t>
                      </a:r>
                      <a:r>
                        <a:rPr lang="en-US" sz="1150" dirty="0">
                          <a:effectLst/>
                        </a:rPr>
                        <a:t> </a:t>
                      </a:r>
                      <a:r>
                        <a:rPr lang="en-US" sz="1150" dirty="0" err="1">
                          <a:effectLst/>
                        </a:rPr>
                        <a:t>chỉ</a:t>
                      </a:r>
                      <a:r>
                        <a:rPr lang="en-US" sz="1150" dirty="0">
                          <a:effectLst/>
                        </a:rPr>
                        <a:t> </a:t>
                      </a:r>
                      <a:r>
                        <a:rPr lang="en-US" sz="1150" dirty="0" err="1">
                          <a:effectLst/>
                        </a:rPr>
                        <a:t>máy</a:t>
                      </a:r>
                      <a:r>
                        <a:rPr lang="en-US" sz="1150" dirty="0">
                          <a:effectLst/>
                        </a:rPr>
                        <a:t> </a:t>
                      </a:r>
                      <a:r>
                        <a:rPr lang="en-US" sz="1150" dirty="0" err="1">
                          <a:effectLst/>
                        </a:rPr>
                        <a:t>nhận</a:t>
                      </a:r>
                      <a:r>
                        <a:rPr lang="en-US" sz="1150" dirty="0">
                          <a:effectLst/>
                        </a:rPr>
                        <a:t> </a:t>
                      </a:r>
                      <a:r>
                        <a:rPr lang="en-US" sz="1150" dirty="0" err="1">
                          <a:effectLst/>
                        </a:rPr>
                        <a:t>trong</a:t>
                      </a:r>
                      <a:r>
                        <a:rPr lang="en-US" sz="1150" dirty="0">
                          <a:effectLst/>
                        </a:rPr>
                        <a:t> </a:t>
                      </a:r>
                      <a:r>
                        <a:rPr lang="en-US" sz="1150" dirty="0" err="1">
                          <a:effectLst/>
                        </a:rPr>
                        <a:t>chế</a:t>
                      </a:r>
                      <a:r>
                        <a:rPr lang="en-US" sz="1150" dirty="0">
                          <a:effectLst/>
                        </a:rPr>
                        <a:t> </a:t>
                      </a:r>
                      <a:r>
                        <a:rPr lang="en-US" sz="1150" dirty="0" err="1">
                          <a:effectLst/>
                        </a:rPr>
                        <a:t>độ</a:t>
                      </a:r>
                      <a:r>
                        <a:rPr lang="en-US" sz="1150" dirty="0">
                          <a:effectLst/>
                        </a:rPr>
                        <a:t> </a:t>
                      </a:r>
                      <a:r>
                        <a:rPr lang="en-US" sz="1150" dirty="0" err="1">
                          <a:effectLst/>
                        </a:rPr>
                        <a:t>gửi</a:t>
                      </a:r>
                      <a:r>
                        <a:rPr lang="en-US" sz="1150" dirty="0">
                          <a:effectLst/>
                        </a:rPr>
                        <a:t> </a:t>
                      </a:r>
                      <a:r>
                        <a:rPr lang="en-US" sz="1150" dirty="0" err="1">
                          <a:effectLst/>
                        </a:rPr>
                        <a:t>vị</a:t>
                      </a:r>
                      <a:r>
                        <a:rPr lang="en-US" sz="1150" dirty="0">
                          <a:effectLst/>
                        </a:rPr>
                        <a:t> </a:t>
                      </a:r>
                      <a:r>
                        <a:rPr lang="en-US" sz="1150" dirty="0" err="1">
                          <a:effectLst/>
                        </a:rPr>
                        <a:t>trí</a:t>
                      </a:r>
                      <a:r>
                        <a:rPr lang="en-US" sz="1150" dirty="0">
                          <a:effectLst/>
                        </a:rPr>
                        <a:t>.</a:t>
                      </a:r>
                      <a:endParaRPr lang="en-US" sz="1150" dirty="0">
                        <a:effectLst/>
                        <a:latin typeface="Times New Roman"/>
                        <a:ea typeface="Arial"/>
                        <a:cs typeface="Times New Roman"/>
                      </a:endParaRPr>
                    </a:p>
                  </a:txBody>
                  <a:tcPr marL="67108" marR="67108" marT="0" marB="0"/>
                </a:tc>
                <a:extLst>
                  <a:ext uri="{0D108BD9-81ED-4DB2-BD59-A6C34878D82A}">
                    <a16:rowId xmlns:a16="http://schemas.microsoft.com/office/drawing/2014/main" xmlns="" val="10022"/>
                  </a:ext>
                </a:extLst>
              </a:tr>
            </a:tbl>
          </a:graphicData>
        </a:graphic>
      </p:graphicFrame>
    </p:spTree>
    <p:extLst>
      <p:ext uri="{BB962C8B-B14F-4D97-AF65-F5344CB8AC3E}">
        <p14:creationId xmlns:p14="http://schemas.microsoft.com/office/powerpoint/2010/main" val="565646888"/>
      </p:ext>
    </p:extLst>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Rectangle 4"/>
          <p:cNvSpPr txBox="1">
            <a:spLocks noChangeArrowheads="1"/>
          </p:cNvSpPr>
          <p:nvPr/>
        </p:nvSpPr>
        <p:spPr bwMode="auto">
          <a:xfrm>
            <a:off x="1066800" y="1705302"/>
            <a:ext cx="5334000" cy="1114098"/>
          </a:xfrm>
          <a:prstGeom prst="rect">
            <a:avLst/>
          </a:prstGeom>
          <a:noFill/>
          <a:ln w="9525">
            <a:noFill/>
            <a:miter lim="800000"/>
            <a:headEnd/>
            <a:tailEnd/>
          </a:ln>
        </p:spPr>
        <p:txBody>
          <a:bodyPr/>
          <a:lstStyle/>
          <a:p>
            <a:pPr marL="119063" indent="-119063" algn="just">
              <a:spcBef>
                <a:spcPts val="0"/>
              </a:spcBef>
              <a:buClr>
                <a:srgbClr val="0000FF"/>
              </a:buClr>
              <a:buFont typeface="Arial" pitchFamily="34" charset="0"/>
              <a:buChar char="•"/>
              <a:defRPr/>
            </a:pPr>
            <a:r>
              <a:rPr lang="en-US" sz="2200" kern="0" dirty="0" err="1">
                <a:solidFill>
                  <a:srgbClr val="0000FF"/>
                </a:solidFill>
                <a:latin typeface="Times New Roman" pitchFamily="18" charset="0"/>
                <a:cs typeface="Times New Roman" pitchFamily="18" charset="0"/>
              </a:rPr>
              <a:t>Chọn</a:t>
            </a:r>
            <a:r>
              <a:rPr lang="en-US" sz="2200" kern="0" dirty="0">
                <a:solidFill>
                  <a:srgbClr val="0000FF"/>
                </a:solidFill>
                <a:latin typeface="Times New Roman" pitchFamily="18" charset="0"/>
                <a:cs typeface="Times New Roman" pitchFamily="18" charset="0"/>
              </a:rPr>
              <a:t> chế độ: FIX/C;</a:t>
            </a:r>
          </a:p>
          <a:p>
            <a:pPr marL="119063" indent="-119063" algn="just">
              <a:spcBef>
                <a:spcPts val="0"/>
              </a:spcBef>
              <a:buClr>
                <a:srgbClr val="0000FF"/>
              </a:buClr>
              <a:buFont typeface="Arial" pitchFamily="34" charset="0"/>
              <a:buChar char="•"/>
              <a:defRPr/>
            </a:pPr>
            <a:r>
              <a:rPr lang="en-US" sz="2200" kern="0" dirty="0">
                <a:solidFill>
                  <a:srgbClr val="0000FF"/>
                </a:solidFill>
                <a:latin typeface="Times New Roman" pitchFamily="18" charset="0"/>
                <a:cs typeface="Times New Roman" pitchFamily="18" charset="0"/>
              </a:rPr>
              <a:t>Đài đối: </a:t>
            </a:r>
            <a:r>
              <a:rPr lang="en-US" sz="2200" kern="0" dirty="0" err="1">
                <a:solidFill>
                  <a:srgbClr val="0000FF"/>
                </a:solidFill>
                <a:latin typeface="Times New Roman" pitchFamily="18" charset="0"/>
                <a:cs typeface="Times New Roman" pitchFamily="18" charset="0"/>
              </a:rPr>
              <a:t>Tần</a:t>
            </a:r>
            <a:r>
              <a:rPr lang="en-US" sz="2200" kern="0" dirty="0">
                <a:solidFill>
                  <a:srgbClr val="0000FF"/>
                </a:solidFill>
                <a:latin typeface="Times New Roman" pitchFamily="18" charset="0"/>
                <a:cs typeface="Times New Roman" pitchFamily="18" charset="0"/>
              </a:rPr>
              <a:t> số giống nhau;</a:t>
            </a:r>
          </a:p>
          <a:p>
            <a:pPr marL="119063" indent="-119063" algn="just">
              <a:spcBef>
                <a:spcPts val="0"/>
              </a:spcBef>
              <a:buClr>
                <a:srgbClr val="0000FF"/>
              </a:buClr>
              <a:buFont typeface="Arial" pitchFamily="34" charset="0"/>
              <a:buChar char="•"/>
              <a:defRPr/>
            </a:pPr>
            <a:r>
              <a:rPr lang="en-US" sz="2200" kern="0" dirty="0">
                <a:solidFill>
                  <a:srgbClr val="0000FF"/>
                </a:solidFill>
                <a:latin typeface="Times New Roman" pitchFamily="18" charset="0"/>
                <a:cs typeface="Times New Roman" pitchFamily="18" charset="0"/>
              </a:rPr>
              <a:t>Phát: </a:t>
            </a:r>
            <a:r>
              <a:rPr lang="en-US" sz="2200" kern="0" dirty="0" err="1">
                <a:solidFill>
                  <a:srgbClr val="0000FF"/>
                </a:solidFill>
                <a:latin typeface="Times New Roman" pitchFamily="18" charset="0"/>
                <a:cs typeface="Times New Roman" pitchFamily="18" charset="0"/>
              </a:rPr>
              <a:t>Bóp</a:t>
            </a:r>
            <a:r>
              <a:rPr lang="en-US" sz="2200" kern="0" dirty="0">
                <a:solidFill>
                  <a:srgbClr val="0000FF"/>
                </a:solidFill>
                <a:latin typeface="Times New Roman" pitchFamily="18" charset="0"/>
                <a:cs typeface="Times New Roman" pitchFamily="18" charset="0"/>
              </a:rPr>
              <a:t> PTT; thu: </a:t>
            </a:r>
            <a:r>
              <a:rPr lang="en-US" sz="2200" kern="0" dirty="0" err="1">
                <a:solidFill>
                  <a:srgbClr val="0000FF"/>
                </a:solidFill>
                <a:latin typeface="Times New Roman" pitchFamily="18" charset="0"/>
                <a:cs typeface="Times New Roman" pitchFamily="18" charset="0"/>
              </a:rPr>
              <a:t>Nhả</a:t>
            </a:r>
            <a:r>
              <a:rPr lang="en-US" sz="2200" kern="0" dirty="0">
                <a:solidFill>
                  <a:srgbClr val="0000FF"/>
                </a:solidFill>
                <a:latin typeface="Times New Roman" pitchFamily="18" charset="0"/>
                <a:cs typeface="Times New Roman" pitchFamily="18" charset="0"/>
              </a:rPr>
              <a:t> PTT</a:t>
            </a:r>
          </a:p>
        </p:txBody>
      </p:sp>
      <p:sp>
        <p:nvSpPr>
          <p:cNvPr id="18" name="Rectangle 4"/>
          <p:cNvSpPr txBox="1">
            <a:spLocks noChangeArrowheads="1"/>
          </p:cNvSpPr>
          <p:nvPr/>
        </p:nvSpPr>
        <p:spPr bwMode="auto">
          <a:xfrm>
            <a:off x="0" y="1279634"/>
            <a:ext cx="3733800" cy="417512"/>
          </a:xfrm>
          <a:prstGeom prst="rect">
            <a:avLst/>
          </a:prstGeom>
          <a:noFill/>
          <a:ln w="9525">
            <a:noFill/>
            <a:miter lim="800000"/>
            <a:headEnd/>
            <a:tailEnd/>
          </a:ln>
        </p:spPr>
        <p:txBody>
          <a:bodyPr/>
          <a:lstStyle/>
          <a:p>
            <a:pPr marL="119063" indent="-119063" algn="just">
              <a:spcBef>
                <a:spcPct val="20000"/>
              </a:spcBef>
              <a:buClr>
                <a:srgbClr val="FF0000"/>
              </a:buClr>
              <a:buFont typeface="Courier New" pitchFamily="49" charset="0"/>
              <a:buChar char="o"/>
              <a:defRPr/>
            </a:pPr>
            <a:r>
              <a:rPr lang="en-US" sz="2200" b="1" kern="0" dirty="0">
                <a:solidFill>
                  <a:srgbClr val="FF0000"/>
                </a:solidFill>
                <a:latin typeface="Times New Roman" pitchFamily="18" charset="0"/>
                <a:cs typeface="Times New Roman" pitchFamily="18" charset="0"/>
              </a:rPr>
              <a:t> Công tác ở chế độ FIX/C </a:t>
            </a:r>
            <a:endParaRPr lang="en-US" sz="2200" b="1" i="1" kern="0" dirty="0">
              <a:solidFill>
                <a:srgbClr val="FF0000"/>
              </a:solidFill>
              <a:latin typeface="Times New Roman" pitchFamily="18" charset="0"/>
              <a:cs typeface="Times New Roman" pitchFamily="18" charset="0"/>
            </a:endParaRPr>
          </a:p>
          <a:p>
            <a:pPr marL="342900" algn="just">
              <a:spcBef>
                <a:spcPct val="20000"/>
              </a:spcBef>
              <a:buClr>
                <a:srgbClr val="FF0000"/>
              </a:buClr>
              <a:defRPr/>
            </a:pPr>
            <a:endParaRPr lang="en-US" sz="2200" b="1" kern="0" dirty="0">
              <a:solidFill>
                <a:srgbClr val="FF0000"/>
              </a:solidFill>
              <a:latin typeface="Times New Roman" pitchFamily="18" charset="0"/>
              <a:cs typeface="Times New Roman" pitchFamily="18" charset="0"/>
            </a:endParaRPr>
          </a:p>
        </p:txBody>
      </p:sp>
      <p:pic>
        <p:nvPicPr>
          <p:cNvPr id="10"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2"/>
          <a:srcRect l="63614" t="26891" r="11373" b="35111"/>
          <a:stretch>
            <a:fillRect/>
          </a:stretch>
        </p:blipFill>
        <p:spPr bwMode="auto">
          <a:xfrm rot="10800000" flipH="1">
            <a:off x="-6824" y="6563436"/>
            <a:ext cx="9144000" cy="294564"/>
          </a:xfrm>
          <a:prstGeom prst="rect">
            <a:avLst/>
          </a:prstGeom>
          <a:noFill/>
          <a:ln w="9525">
            <a:noFill/>
            <a:miter lim="800000"/>
            <a:headEnd/>
            <a:tailEnd/>
          </a:ln>
        </p:spPr>
      </p:pic>
      <p:sp>
        <p:nvSpPr>
          <p:cNvPr id="14" name="Rectangle 4"/>
          <p:cNvSpPr txBox="1">
            <a:spLocks noChangeArrowheads="1"/>
          </p:cNvSpPr>
          <p:nvPr/>
        </p:nvSpPr>
        <p:spPr bwMode="auto">
          <a:xfrm>
            <a:off x="110564" y="2756336"/>
            <a:ext cx="4091050" cy="417512"/>
          </a:xfrm>
          <a:prstGeom prst="rect">
            <a:avLst/>
          </a:prstGeom>
          <a:noFill/>
          <a:ln w="9525">
            <a:noFill/>
            <a:miter lim="800000"/>
            <a:headEnd/>
            <a:tailEnd/>
          </a:ln>
        </p:spPr>
        <p:txBody>
          <a:bodyPr/>
          <a:lstStyle/>
          <a:p>
            <a:pPr marL="119063" indent="-119063" algn="just">
              <a:spcBef>
                <a:spcPct val="20000"/>
              </a:spcBef>
              <a:buClr>
                <a:srgbClr val="FF0000"/>
              </a:buClr>
              <a:buFont typeface="Courier New" pitchFamily="49" charset="0"/>
              <a:buChar char="o"/>
              <a:defRPr/>
            </a:pPr>
            <a:r>
              <a:rPr lang="en-US" sz="2200" b="1" kern="0" dirty="0">
                <a:solidFill>
                  <a:srgbClr val="FF0000"/>
                </a:solidFill>
                <a:latin typeface="Times New Roman" pitchFamily="18" charset="0"/>
                <a:cs typeface="Times New Roman" pitchFamily="18" charset="0"/>
              </a:rPr>
              <a:t> Công tác ở chế độ FIX/S</a:t>
            </a:r>
          </a:p>
        </p:txBody>
      </p:sp>
      <p:sp>
        <p:nvSpPr>
          <p:cNvPr id="15" name="Rectangle 4"/>
          <p:cNvSpPr txBox="1">
            <a:spLocks noChangeArrowheads="1"/>
          </p:cNvSpPr>
          <p:nvPr/>
        </p:nvSpPr>
        <p:spPr bwMode="auto">
          <a:xfrm>
            <a:off x="1148462" y="3110784"/>
            <a:ext cx="6477000" cy="1129864"/>
          </a:xfrm>
          <a:prstGeom prst="rect">
            <a:avLst/>
          </a:prstGeom>
          <a:noFill/>
          <a:ln w="9525">
            <a:noFill/>
            <a:miter lim="800000"/>
            <a:headEnd/>
            <a:tailEnd/>
          </a:ln>
        </p:spPr>
        <p:txBody>
          <a:bodyPr/>
          <a:lstStyle/>
          <a:p>
            <a:pPr marL="119063" indent="-119063" algn="just">
              <a:spcBef>
                <a:spcPts val="0"/>
              </a:spcBef>
              <a:buClr>
                <a:srgbClr val="0000FF"/>
              </a:buClr>
              <a:buFont typeface="Arial" pitchFamily="34" charset="0"/>
              <a:buChar char="•"/>
              <a:defRPr/>
            </a:pPr>
            <a:r>
              <a:rPr lang="en-US" sz="2200" kern="0" dirty="0" err="1">
                <a:solidFill>
                  <a:srgbClr val="0000FF"/>
                </a:solidFill>
                <a:latin typeface="Times New Roman" pitchFamily="18" charset="0"/>
                <a:cs typeface="Times New Roman" pitchFamily="18" charset="0"/>
              </a:rPr>
              <a:t>Chọn</a:t>
            </a:r>
            <a:r>
              <a:rPr lang="en-US" sz="2200" kern="0" dirty="0">
                <a:solidFill>
                  <a:srgbClr val="0000FF"/>
                </a:solidFill>
                <a:latin typeface="Times New Roman" pitchFamily="18" charset="0"/>
                <a:cs typeface="Times New Roman" pitchFamily="18" charset="0"/>
              </a:rPr>
              <a:t> chế độ: FIX/S;</a:t>
            </a:r>
          </a:p>
          <a:p>
            <a:pPr marL="119063" indent="-119063" algn="just">
              <a:spcBef>
                <a:spcPts val="0"/>
              </a:spcBef>
              <a:buClr>
                <a:srgbClr val="0000FF"/>
              </a:buClr>
              <a:buFont typeface="Arial" pitchFamily="34" charset="0"/>
              <a:buChar char="•"/>
              <a:defRPr/>
            </a:pPr>
            <a:r>
              <a:rPr lang="en-US" sz="2200" kern="0" dirty="0">
                <a:solidFill>
                  <a:srgbClr val="0000FF"/>
                </a:solidFill>
                <a:latin typeface="Times New Roman" pitchFamily="18" charset="0"/>
                <a:cs typeface="Times New Roman" pitchFamily="18" charset="0"/>
              </a:rPr>
              <a:t>Đài đối: </a:t>
            </a:r>
            <a:r>
              <a:rPr lang="en-US" sz="2200" kern="0" dirty="0" err="1">
                <a:solidFill>
                  <a:srgbClr val="0000FF"/>
                </a:solidFill>
                <a:latin typeface="Times New Roman" pitchFamily="18" charset="0"/>
                <a:cs typeface="Times New Roman" pitchFamily="18" charset="0"/>
              </a:rPr>
              <a:t>Cùng</a:t>
            </a:r>
            <a:r>
              <a:rPr lang="en-US" sz="2200" kern="0" dirty="0">
                <a:solidFill>
                  <a:srgbClr val="0000FF"/>
                </a:solidFill>
                <a:latin typeface="Times New Roman" pitchFamily="18" charset="0"/>
                <a:cs typeface="Times New Roman" pitchFamily="18" charset="0"/>
              </a:rPr>
              <a:t> mã </a:t>
            </a:r>
            <a:r>
              <a:rPr lang="en-US" sz="2200" kern="0" dirty="0" err="1">
                <a:solidFill>
                  <a:srgbClr val="0000FF"/>
                </a:solidFill>
                <a:latin typeface="Times New Roman" pitchFamily="18" charset="0"/>
                <a:cs typeface="Times New Roman" pitchFamily="18" charset="0"/>
              </a:rPr>
              <a:t>mật</a:t>
            </a:r>
            <a:r>
              <a:rPr lang="en-US" sz="2200" kern="0" dirty="0">
                <a:solidFill>
                  <a:srgbClr val="0000FF"/>
                </a:solidFill>
                <a:latin typeface="Times New Roman" pitchFamily="18" charset="0"/>
                <a:cs typeface="Times New Roman" pitchFamily="18" charset="0"/>
              </a:rPr>
              <a:t> (AES);</a:t>
            </a:r>
          </a:p>
          <a:p>
            <a:pPr marL="119063" indent="-119063" algn="just">
              <a:spcBef>
                <a:spcPts val="0"/>
              </a:spcBef>
              <a:buClr>
                <a:srgbClr val="0000FF"/>
              </a:buClr>
              <a:buFont typeface="Arial" pitchFamily="34" charset="0"/>
              <a:buChar char="•"/>
              <a:defRPr/>
            </a:pPr>
            <a:r>
              <a:rPr lang="en-US" sz="2200" kern="0" dirty="0">
                <a:solidFill>
                  <a:srgbClr val="0000FF"/>
                </a:solidFill>
                <a:latin typeface="Times New Roman" pitchFamily="18" charset="0"/>
                <a:cs typeface="Times New Roman" pitchFamily="18" charset="0"/>
              </a:rPr>
              <a:t>Phát: </a:t>
            </a:r>
            <a:r>
              <a:rPr lang="en-US" sz="2200" kern="0" dirty="0" err="1">
                <a:solidFill>
                  <a:srgbClr val="0000FF"/>
                </a:solidFill>
                <a:latin typeface="Times New Roman" pitchFamily="18" charset="0"/>
                <a:cs typeface="Times New Roman" pitchFamily="18" charset="0"/>
              </a:rPr>
              <a:t>Bóp</a:t>
            </a:r>
            <a:r>
              <a:rPr lang="en-US" sz="2200" kern="0" dirty="0">
                <a:solidFill>
                  <a:srgbClr val="0000FF"/>
                </a:solidFill>
                <a:latin typeface="Times New Roman" pitchFamily="18" charset="0"/>
                <a:cs typeface="Times New Roman" pitchFamily="18" charset="0"/>
              </a:rPr>
              <a:t> PTT; thu: nhả PTT</a:t>
            </a:r>
          </a:p>
        </p:txBody>
      </p:sp>
      <p:sp>
        <p:nvSpPr>
          <p:cNvPr id="13" name="Date Placeholder 12"/>
          <p:cNvSpPr>
            <a:spLocks noGrp="1"/>
          </p:cNvSpPr>
          <p:nvPr>
            <p:ph type="dt" sz="half" idx="10"/>
          </p:nvPr>
        </p:nvSpPr>
        <p:spPr>
          <a:xfrm>
            <a:off x="-6824" y="6380873"/>
            <a:ext cx="2133600" cy="365125"/>
          </a:xfrm>
        </p:spPr>
        <p:txBody>
          <a:bodyPr/>
          <a:lstStyle/>
          <a:p>
            <a:fld id="{85E4AE30-E6C4-40E1-99CB-8F4DF5FF0F4D}" type="datetime1">
              <a:rPr lang="en-US" smtClean="0"/>
              <a:pPr/>
              <a:t>1/9/2018</a:t>
            </a:fld>
            <a:endParaRPr lang="en-US" dirty="0"/>
          </a:p>
        </p:txBody>
      </p:sp>
      <p:sp>
        <p:nvSpPr>
          <p:cNvPr id="19" name="Slide Number Placeholder 18"/>
          <p:cNvSpPr>
            <a:spLocks noGrp="1"/>
          </p:cNvSpPr>
          <p:nvPr>
            <p:ph type="sldNum" sz="quarter" idx="12"/>
          </p:nvPr>
        </p:nvSpPr>
        <p:spPr>
          <a:xfrm>
            <a:off x="7094180" y="4180323"/>
            <a:ext cx="2133600" cy="365125"/>
          </a:xfrm>
        </p:spPr>
        <p:txBody>
          <a:bodyPr/>
          <a:lstStyle/>
          <a:p>
            <a:fld id="{B6F15528-21DE-4FAA-801E-634DDDAF4B2B}" type="slidenum">
              <a:rPr lang="en-US" smtClean="0"/>
              <a:pPr/>
              <a:t>54</a:t>
            </a:fld>
            <a:endParaRPr lang="en-US"/>
          </a:p>
        </p:txBody>
      </p:sp>
      <p:sp>
        <p:nvSpPr>
          <p:cNvPr id="24" name="Rectangle 3"/>
          <p:cNvSpPr>
            <a:spLocks noChangeArrowheads="1"/>
          </p:cNvSpPr>
          <p:nvPr/>
        </p:nvSpPr>
        <p:spPr bwMode="auto">
          <a:xfrm>
            <a:off x="638502" y="635913"/>
            <a:ext cx="355249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eaLnBrk="1" hangingPunct="1">
              <a:spcBef>
                <a:spcPct val="0"/>
              </a:spcBef>
              <a:buClr>
                <a:srgbClr val="FF0000"/>
              </a:buClr>
              <a:buFont typeface="Wingdings" pitchFamily="2" charset="2"/>
              <a:buChar char="Ø"/>
            </a:pPr>
            <a:r>
              <a:rPr lang="en-US" altLang="en-US" sz="2200" i="1" dirty="0">
                <a:solidFill>
                  <a:srgbClr val="0000FF"/>
                </a:solidFill>
                <a:latin typeface="Times New Roman" pitchFamily="18" charset="0"/>
              </a:rPr>
              <a:t> </a:t>
            </a:r>
            <a:r>
              <a:rPr lang="en-US" altLang="en-US" sz="2200" i="1" dirty="0" err="1">
                <a:solidFill>
                  <a:srgbClr val="0000FF"/>
                </a:solidFill>
                <a:latin typeface="Times New Roman" pitchFamily="18" charset="0"/>
              </a:rPr>
              <a:t>Bước</a:t>
            </a:r>
            <a:r>
              <a:rPr lang="en-US" altLang="en-US" sz="2200" i="1" dirty="0">
                <a:solidFill>
                  <a:srgbClr val="0000FF"/>
                </a:solidFill>
                <a:latin typeface="Times New Roman" pitchFamily="18" charset="0"/>
              </a:rPr>
              <a:t> 4:</a:t>
            </a:r>
            <a:r>
              <a:rPr lang="en-US" altLang="en-US" sz="2200" dirty="0">
                <a:solidFill>
                  <a:srgbClr val="0000FF"/>
                </a:solidFill>
                <a:latin typeface="Times New Roman" pitchFamily="18" charset="0"/>
              </a:rPr>
              <a:t> </a:t>
            </a:r>
            <a:r>
              <a:rPr lang="en-US" altLang="en-US" sz="2200" dirty="0" err="1">
                <a:solidFill>
                  <a:srgbClr val="0000FF"/>
                </a:solidFill>
                <a:latin typeface="Times New Roman" pitchFamily="18" charset="0"/>
              </a:rPr>
              <a:t>Công</a:t>
            </a:r>
            <a:r>
              <a:rPr lang="en-US" altLang="en-US" sz="2200" dirty="0">
                <a:solidFill>
                  <a:srgbClr val="0000FF"/>
                </a:solidFill>
                <a:latin typeface="Times New Roman" pitchFamily="18" charset="0"/>
              </a:rPr>
              <a:t> </a:t>
            </a:r>
            <a:r>
              <a:rPr lang="en-US" altLang="en-US" sz="2200" dirty="0" err="1">
                <a:solidFill>
                  <a:srgbClr val="0000FF"/>
                </a:solidFill>
                <a:latin typeface="Times New Roman" pitchFamily="18" charset="0"/>
              </a:rPr>
              <a:t>tác</a:t>
            </a:r>
            <a:r>
              <a:rPr lang="en-US" altLang="en-US" sz="2200" dirty="0">
                <a:solidFill>
                  <a:srgbClr val="0000FF"/>
                </a:solidFill>
                <a:latin typeface="Times New Roman" pitchFamily="18" charset="0"/>
              </a:rPr>
              <a:t>;</a:t>
            </a:r>
          </a:p>
        </p:txBody>
      </p:sp>
      <p:sp>
        <p:nvSpPr>
          <p:cNvPr id="25" name="Rectangle 8"/>
          <p:cNvSpPr>
            <a:spLocks noChangeArrowheads="1"/>
          </p:cNvSpPr>
          <p:nvPr/>
        </p:nvSpPr>
        <p:spPr bwMode="auto">
          <a:xfrm>
            <a:off x="0" y="2286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just" eaLnBrk="1" hangingPunct="1">
              <a:spcBef>
                <a:spcPct val="0"/>
              </a:spcBef>
              <a:buClr>
                <a:srgbClr val="FF0000"/>
              </a:buClr>
              <a:buFont typeface="Wingdings" pitchFamily="2" charset="2"/>
              <a:buChar char="§"/>
            </a:pPr>
            <a:r>
              <a:rPr lang="en-US" altLang="en-US" sz="2200" b="1" dirty="0">
                <a:solidFill>
                  <a:srgbClr val="FF0000"/>
                </a:solidFill>
                <a:latin typeface="Times New Roman" pitchFamily="18" charset="0"/>
              </a:rPr>
              <a:t> Qui trình sử dụng</a:t>
            </a:r>
          </a:p>
        </p:txBody>
      </p:sp>
      <p:sp>
        <p:nvSpPr>
          <p:cNvPr id="16" name="Rectangle 4"/>
          <p:cNvSpPr txBox="1">
            <a:spLocks noChangeArrowheads="1"/>
          </p:cNvSpPr>
          <p:nvPr/>
        </p:nvSpPr>
        <p:spPr bwMode="auto">
          <a:xfrm>
            <a:off x="67728" y="4434456"/>
            <a:ext cx="6019800" cy="417512"/>
          </a:xfrm>
          <a:prstGeom prst="rect">
            <a:avLst/>
          </a:prstGeom>
          <a:noFill/>
          <a:ln w="9525">
            <a:noFill/>
            <a:miter lim="800000"/>
            <a:headEnd/>
            <a:tailEnd/>
          </a:ln>
        </p:spPr>
        <p:txBody>
          <a:bodyPr/>
          <a:lstStyle/>
          <a:p>
            <a:pPr marL="119063" indent="-119063" algn="just">
              <a:spcBef>
                <a:spcPct val="20000"/>
              </a:spcBef>
              <a:buClr>
                <a:srgbClr val="FF0000"/>
              </a:buClr>
              <a:buFont typeface="Courier New" pitchFamily="49" charset="0"/>
              <a:buChar char="o"/>
              <a:defRPr/>
            </a:pPr>
            <a:r>
              <a:rPr lang="en-US" sz="2200" b="1" kern="0" dirty="0">
                <a:solidFill>
                  <a:srgbClr val="FF0000"/>
                </a:solidFill>
                <a:latin typeface="Times New Roman" pitchFamily="18" charset="0"/>
                <a:cs typeface="Times New Roman" pitchFamily="18" charset="0"/>
              </a:rPr>
              <a:t> Công tác ở chế </a:t>
            </a:r>
            <a:r>
              <a:rPr lang="en-US" sz="2200" b="1" kern="0" dirty="0" err="1">
                <a:solidFill>
                  <a:srgbClr val="FF0000"/>
                </a:solidFill>
                <a:latin typeface="Times New Roman" pitchFamily="18" charset="0"/>
                <a:cs typeface="Times New Roman" pitchFamily="18" charset="0"/>
              </a:rPr>
              <a:t>độ</a:t>
            </a:r>
            <a:r>
              <a:rPr lang="en-US" sz="2200" b="1" kern="0" dirty="0">
                <a:solidFill>
                  <a:srgbClr val="FF0000"/>
                </a:solidFill>
                <a:latin typeface="Times New Roman" pitchFamily="18" charset="0"/>
                <a:cs typeface="Times New Roman" pitchFamily="18" charset="0"/>
              </a:rPr>
              <a:t> ECC/C</a:t>
            </a:r>
          </a:p>
        </p:txBody>
      </p:sp>
      <p:sp>
        <p:nvSpPr>
          <p:cNvPr id="20" name="Rectangle 4"/>
          <p:cNvSpPr txBox="1">
            <a:spLocks noChangeArrowheads="1"/>
          </p:cNvSpPr>
          <p:nvPr/>
        </p:nvSpPr>
        <p:spPr bwMode="auto">
          <a:xfrm>
            <a:off x="1105626" y="4831222"/>
            <a:ext cx="7559566" cy="1371600"/>
          </a:xfrm>
          <a:prstGeom prst="rect">
            <a:avLst/>
          </a:prstGeom>
          <a:noFill/>
          <a:ln w="9525">
            <a:noFill/>
            <a:miter lim="800000"/>
            <a:headEnd/>
            <a:tailEnd/>
          </a:ln>
        </p:spPr>
        <p:txBody>
          <a:bodyPr/>
          <a:lstStyle/>
          <a:p>
            <a:pPr marL="119063" indent="-119063" algn="just">
              <a:spcBef>
                <a:spcPts val="0"/>
              </a:spcBef>
              <a:buClr>
                <a:srgbClr val="0000FF"/>
              </a:buClr>
              <a:buFont typeface="Arial" pitchFamily="34" charset="0"/>
              <a:buChar char="•"/>
              <a:defRPr/>
            </a:pPr>
            <a:r>
              <a:rPr lang="en-US" sz="2200" kern="0" dirty="0" err="1">
                <a:solidFill>
                  <a:srgbClr val="0000FF"/>
                </a:solidFill>
                <a:latin typeface="Times New Roman" pitchFamily="18" charset="0"/>
                <a:cs typeface="Times New Roman" pitchFamily="18" charset="0"/>
              </a:rPr>
              <a:t>Chọn</a:t>
            </a:r>
            <a:r>
              <a:rPr lang="en-US" sz="2200" kern="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chế</a:t>
            </a:r>
            <a:r>
              <a:rPr lang="en-US" sz="2200" kern="0" dirty="0">
                <a:solidFill>
                  <a:srgbClr val="0000FF"/>
                </a:solidFill>
                <a:latin typeface="Times New Roman" pitchFamily="18" charset="0"/>
                <a:cs typeface="Times New Roman" pitchFamily="18" charset="0"/>
              </a:rPr>
              <a:t> độ: ECC/C;</a:t>
            </a:r>
          </a:p>
          <a:p>
            <a:pPr marL="119063" indent="-119063" algn="just">
              <a:spcBef>
                <a:spcPts val="0"/>
              </a:spcBef>
              <a:buClr>
                <a:srgbClr val="0000FF"/>
              </a:buClr>
              <a:buFont typeface="Arial" pitchFamily="34" charset="0"/>
              <a:buChar char="•"/>
              <a:defRPr/>
            </a:pPr>
            <a:r>
              <a:rPr lang="en-US" sz="2200" kern="0" dirty="0">
                <a:solidFill>
                  <a:srgbClr val="0000FF"/>
                </a:solidFill>
                <a:latin typeface="Times New Roman" pitchFamily="18" charset="0"/>
                <a:cs typeface="Times New Roman" pitchFamily="18" charset="0"/>
              </a:rPr>
              <a:t>Đài đối: Đồng bộ các </a:t>
            </a:r>
            <a:r>
              <a:rPr lang="en-US" sz="2200" kern="0" dirty="0" err="1">
                <a:solidFill>
                  <a:srgbClr val="0000FF"/>
                </a:solidFill>
                <a:latin typeface="Times New Roman" pitchFamily="18" charset="0"/>
                <a:cs typeface="Times New Roman" pitchFamily="18" charset="0"/>
              </a:rPr>
              <a:t>tham</a:t>
            </a:r>
            <a:r>
              <a:rPr lang="en-US" sz="2200" kern="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số</a:t>
            </a:r>
            <a:r>
              <a:rPr lang="en-US" sz="2200" kern="0" dirty="0">
                <a:solidFill>
                  <a:srgbClr val="0000FF"/>
                </a:solidFill>
                <a:latin typeface="Times New Roman" pitchFamily="18" charset="0"/>
                <a:cs typeface="Times New Roman" pitchFamily="18" charset="0"/>
              </a:rPr>
              <a:t> nhảy tần (Khóa mã: DES, Bảng nhảy tần: table, thời gian,....);</a:t>
            </a:r>
          </a:p>
          <a:p>
            <a:pPr marL="119063" indent="-119063" algn="just">
              <a:spcBef>
                <a:spcPts val="0"/>
              </a:spcBef>
              <a:buClr>
                <a:srgbClr val="0000FF"/>
              </a:buClr>
              <a:buFont typeface="Arial" pitchFamily="34" charset="0"/>
              <a:buChar char="•"/>
              <a:defRPr/>
            </a:pPr>
            <a:r>
              <a:rPr lang="en-US" sz="2200" kern="0" dirty="0">
                <a:solidFill>
                  <a:srgbClr val="0000FF"/>
                </a:solidFill>
                <a:latin typeface="Times New Roman" pitchFamily="18" charset="0"/>
                <a:cs typeface="Times New Roman" pitchFamily="18" charset="0"/>
              </a:rPr>
              <a:t>Phát: bóp PTT; thu: nhả PTT (có độ trễ)</a:t>
            </a:r>
          </a:p>
        </p:txBody>
      </p:sp>
    </p:spTree>
    <p:extLst>
      <p:ext uri="{BB962C8B-B14F-4D97-AF65-F5344CB8AC3E}">
        <p14:creationId xmlns:p14="http://schemas.microsoft.com/office/powerpoint/2010/main" val="2711667203"/>
      </p:ext>
    </p:extLst>
  </p:cSld>
  <p:clrMapOvr>
    <a:masterClrMapping/>
  </p:clrMapOvr>
  <p:transition spd="slow" advClick="0">
    <p:fade/>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2"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6" name="Rectangle 4"/>
          <p:cNvSpPr txBox="1">
            <a:spLocks noChangeArrowheads="1"/>
          </p:cNvSpPr>
          <p:nvPr/>
        </p:nvSpPr>
        <p:spPr bwMode="auto">
          <a:xfrm>
            <a:off x="13136" y="381000"/>
            <a:ext cx="6019800" cy="417512"/>
          </a:xfrm>
          <a:prstGeom prst="rect">
            <a:avLst/>
          </a:prstGeom>
          <a:noFill/>
          <a:ln w="9525">
            <a:noFill/>
            <a:miter lim="800000"/>
            <a:headEnd/>
            <a:tailEnd/>
          </a:ln>
        </p:spPr>
        <p:txBody>
          <a:bodyPr/>
          <a:lstStyle/>
          <a:p>
            <a:pPr marL="119063" indent="-119063" algn="just">
              <a:spcBef>
                <a:spcPct val="20000"/>
              </a:spcBef>
              <a:buClr>
                <a:srgbClr val="FF0000"/>
              </a:buClr>
              <a:buFont typeface="Courier New" pitchFamily="49" charset="0"/>
              <a:buChar char="o"/>
              <a:defRPr/>
            </a:pPr>
            <a:r>
              <a:rPr lang="en-US" sz="2200" b="1" kern="0" dirty="0">
                <a:solidFill>
                  <a:srgbClr val="FF0000"/>
                </a:solidFill>
                <a:latin typeface="Times New Roman" pitchFamily="18" charset="0"/>
                <a:cs typeface="Times New Roman" pitchFamily="18" charset="0"/>
              </a:rPr>
              <a:t> Công tác ở chế </a:t>
            </a:r>
            <a:r>
              <a:rPr lang="en-US" sz="2200" b="1" kern="0" dirty="0" err="1">
                <a:solidFill>
                  <a:srgbClr val="FF0000"/>
                </a:solidFill>
                <a:latin typeface="Times New Roman" pitchFamily="18" charset="0"/>
                <a:cs typeface="Times New Roman" pitchFamily="18" charset="0"/>
              </a:rPr>
              <a:t>độ</a:t>
            </a:r>
            <a:r>
              <a:rPr lang="en-US" sz="2200" b="1" kern="0" dirty="0">
                <a:solidFill>
                  <a:srgbClr val="FF0000"/>
                </a:solidFill>
                <a:latin typeface="Times New Roman" pitchFamily="18" charset="0"/>
                <a:cs typeface="Times New Roman" pitchFamily="18" charset="0"/>
              </a:rPr>
              <a:t> VH1/S</a:t>
            </a:r>
          </a:p>
        </p:txBody>
      </p:sp>
      <p:sp>
        <p:nvSpPr>
          <p:cNvPr id="13" name="Date Placeholder 12"/>
          <p:cNvSpPr>
            <a:spLocks noGrp="1"/>
          </p:cNvSpPr>
          <p:nvPr>
            <p:ph type="dt" sz="half" idx="10"/>
          </p:nvPr>
        </p:nvSpPr>
        <p:spPr>
          <a:xfrm>
            <a:off x="0" y="6479227"/>
            <a:ext cx="2133600" cy="365125"/>
          </a:xfrm>
        </p:spPr>
        <p:txBody>
          <a:bodyPr/>
          <a:lstStyle/>
          <a:p>
            <a:fld id="{85E4AE30-E6C4-40E1-99CB-8F4DF5FF0F4D}" type="datetime1">
              <a:rPr lang="en-US" smtClean="0"/>
              <a:pPr/>
              <a:t>1/9/2018</a:t>
            </a:fld>
            <a:endParaRPr lang="en-US"/>
          </a:p>
        </p:txBody>
      </p:sp>
      <p:sp>
        <p:nvSpPr>
          <p:cNvPr id="19" name="Slide Number Placeholder 18"/>
          <p:cNvSpPr>
            <a:spLocks noGrp="1"/>
          </p:cNvSpPr>
          <p:nvPr>
            <p:ph type="sldNum" sz="quarter" idx="12"/>
          </p:nvPr>
        </p:nvSpPr>
        <p:spPr>
          <a:xfrm>
            <a:off x="6996752" y="6416675"/>
            <a:ext cx="2133600" cy="365125"/>
          </a:xfrm>
        </p:spPr>
        <p:txBody>
          <a:bodyPr/>
          <a:lstStyle/>
          <a:p>
            <a:fld id="{B6F15528-21DE-4FAA-801E-634DDDAF4B2B}" type="slidenum">
              <a:rPr lang="en-US" smtClean="0"/>
              <a:pPr/>
              <a:t>55</a:t>
            </a:fld>
            <a:endParaRPr lang="en-US"/>
          </a:p>
        </p:txBody>
      </p:sp>
      <p:sp>
        <p:nvSpPr>
          <p:cNvPr id="14" name="Rectangle 4"/>
          <p:cNvSpPr txBox="1">
            <a:spLocks noChangeArrowheads="1"/>
          </p:cNvSpPr>
          <p:nvPr/>
        </p:nvSpPr>
        <p:spPr bwMode="auto">
          <a:xfrm>
            <a:off x="165536" y="2396201"/>
            <a:ext cx="6019800" cy="417512"/>
          </a:xfrm>
          <a:prstGeom prst="rect">
            <a:avLst/>
          </a:prstGeom>
          <a:noFill/>
          <a:ln w="9525">
            <a:noFill/>
            <a:miter lim="800000"/>
            <a:headEnd/>
            <a:tailEnd/>
          </a:ln>
        </p:spPr>
        <p:txBody>
          <a:bodyPr/>
          <a:lstStyle/>
          <a:p>
            <a:pPr marL="119063" indent="-119063" algn="just">
              <a:spcBef>
                <a:spcPct val="20000"/>
              </a:spcBef>
              <a:buClr>
                <a:srgbClr val="FF0000"/>
              </a:buClr>
              <a:buFont typeface="Courier New" pitchFamily="49" charset="0"/>
              <a:buChar char="o"/>
              <a:defRPr/>
            </a:pPr>
            <a:r>
              <a:rPr lang="en-US" sz="2200" b="1" kern="0" dirty="0">
                <a:solidFill>
                  <a:srgbClr val="FF0000"/>
                </a:solidFill>
                <a:latin typeface="Times New Roman" pitchFamily="18" charset="0"/>
                <a:cs typeface="Times New Roman" pitchFamily="18" charset="0"/>
              </a:rPr>
              <a:t> Công tác ở chế </a:t>
            </a:r>
            <a:r>
              <a:rPr lang="en-US" sz="2200" b="1" kern="0" dirty="0" err="1">
                <a:solidFill>
                  <a:srgbClr val="FF0000"/>
                </a:solidFill>
                <a:latin typeface="Times New Roman" pitchFamily="18" charset="0"/>
                <a:cs typeface="Times New Roman" pitchFamily="18" charset="0"/>
              </a:rPr>
              <a:t>độ</a:t>
            </a:r>
            <a:r>
              <a:rPr lang="en-US" sz="2200" b="1" kern="0" dirty="0">
                <a:solidFill>
                  <a:srgbClr val="FF0000"/>
                </a:solidFill>
                <a:latin typeface="Times New Roman" pitchFamily="18" charset="0"/>
                <a:cs typeface="Times New Roman" pitchFamily="18" charset="0"/>
              </a:rPr>
              <a:t> ECC/S</a:t>
            </a:r>
          </a:p>
        </p:txBody>
      </p:sp>
      <p:sp>
        <p:nvSpPr>
          <p:cNvPr id="15" name="Rectangle 4"/>
          <p:cNvSpPr txBox="1">
            <a:spLocks noChangeArrowheads="1"/>
          </p:cNvSpPr>
          <p:nvPr/>
        </p:nvSpPr>
        <p:spPr bwMode="auto">
          <a:xfrm>
            <a:off x="1051034" y="2813713"/>
            <a:ext cx="7559566" cy="1371600"/>
          </a:xfrm>
          <a:prstGeom prst="rect">
            <a:avLst/>
          </a:prstGeom>
          <a:noFill/>
          <a:ln w="9525">
            <a:noFill/>
            <a:miter lim="800000"/>
            <a:headEnd/>
            <a:tailEnd/>
          </a:ln>
        </p:spPr>
        <p:txBody>
          <a:bodyPr/>
          <a:lstStyle/>
          <a:p>
            <a:pPr marL="119063" indent="-119063" algn="just">
              <a:spcBef>
                <a:spcPts val="0"/>
              </a:spcBef>
              <a:buClr>
                <a:srgbClr val="0000FF"/>
              </a:buClr>
              <a:buFont typeface="Arial" pitchFamily="34" charset="0"/>
              <a:buChar char="•"/>
              <a:defRPr/>
            </a:pPr>
            <a:r>
              <a:rPr lang="en-US" sz="2200" kern="0" dirty="0" err="1">
                <a:solidFill>
                  <a:srgbClr val="0000FF"/>
                </a:solidFill>
                <a:latin typeface="Times New Roman" pitchFamily="18" charset="0"/>
                <a:cs typeface="Times New Roman" pitchFamily="18" charset="0"/>
              </a:rPr>
              <a:t>Chọn</a:t>
            </a:r>
            <a:r>
              <a:rPr lang="en-US" sz="2200" kern="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chế</a:t>
            </a:r>
            <a:r>
              <a:rPr lang="en-US" sz="2200" kern="0" dirty="0">
                <a:solidFill>
                  <a:srgbClr val="0000FF"/>
                </a:solidFill>
                <a:latin typeface="Times New Roman" pitchFamily="18" charset="0"/>
                <a:cs typeface="Times New Roman" pitchFamily="18" charset="0"/>
              </a:rPr>
              <a:t> độ: ECC/S;</a:t>
            </a:r>
          </a:p>
          <a:p>
            <a:pPr marL="119063" indent="-119063" algn="just">
              <a:spcBef>
                <a:spcPts val="0"/>
              </a:spcBef>
              <a:buClr>
                <a:srgbClr val="0000FF"/>
              </a:buClr>
              <a:buFont typeface="Arial" pitchFamily="34" charset="0"/>
              <a:buChar char="•"/>
              <a:defRPr/>
            </a:pPr>
            <a:r>
              <a:rPr lang="en-US" sz="2200" kern="0" dirty="0">
                <a:solidFill>
                  <a:srgbClr val="0000FF"/>
                </a:solidFill>
                <a:latin typeface="Times New Roman" pitchFamily="18" charset="0"/>
                <a:cs typeface="Times New Roman" pitchFamily="18" charset="0"/>
              </a:rPr>
              <a:t>Đài đối: Đồng bộ các tham số mã mật nhảy </a:t>
            </a:r>
            <a:r>
              <a:rPr lang="en-US" sz="2200" kern="0" dirty="0" err="1">
                <a:solidFill>
                  <a:srgbClr val="0000FF"/>
                </a:solidFill>
                <a:latin typeface="Times New Roman" pitchFamily="18" charset="0"/>
                <a:cs typeface="Times New Roman" pitchFamily="18" charset="0"/>
              </a:rPr>
              <a:t>tần</a:t>
            </a:r>
            <a:r>
              <a:rPr lang="en-US" sz="2200" kern="0" dirty="0">
                <a:solidFill>
                  <a:srgbClr val="0000FF"/>
                </a:solidFill>
                <a:latin typeface="Times New Roman" pitchFamily="18" charset="0"/>
                <a:cs typeface="Times New Roman" pitchFamily="18" charset="0"/>
              </a:rPr>
              <a:t> (</a:t>
            </a:r>
            <a:r>
              <a:rPr lang="en-AU" sz="2200" dirty="0" err="1">
                <a:solidFill>
                  <a:srgbClr val="0000FF"/>
                </a:solidFill>
                <a:latin typeface="Times New Roman" pitchFamily="18" charset="0"/>
                <a:cs typeface="Times New Roman" pitchFamily="18" charset="0"/>
              </a:rPr>
              <a:t>dạng</a:t>
            </a:r>
            <a:r>
              <a:rPr lang="en-AU" sz="2200" dirty="0">
                <a:solidFill>
                  <a:srgbClr val="0000FF"/>
                </a:solidFill>
                <a:latin typeface="Times New Roman" pitchFamily="18" charset="0"/>
                <a:cs typeface="Times New Roman" pitchFamily="18" charset="0"/>
              </a:rPr>
              <a:t> </a:t>
            </a:r>
            <a:r>
              <a:rPr lang="en-AU" sz="2200" dirty="0" err="1">
                <a:solidFill>
                  <a:srgbClr val="0000FF"/>
                </a:solidFill>
                <a:latin typeface="Times New Roman" pitchFamily="18" charset="0"/>
                <a:cs typeface="Times New Roman" pitchFamily="18" charset="0"/>
              </a:rPr>
              <a:t>sóng</a:t>
            </a:r>
            <a:r>
              <a:rPr lang="en-AU" sz="2200" dirty="0">
                <a:solidFill>
                  <a:srgbClr val="0000FF"/>
                </a:solidFill>
                <a:latin typeface="Times New Roman" pitchFamily="18" charset="0"/>
                <a:cs typeface="Times New Roman" pitchFamily="18" charset="0"/>
              </a:rPr>
              <a:t>, </a:t>
            </a:r>
            <a:r>
              <a:rPr lang="en-AU" sz="2200" dirty="0" err="1">
                <a:solidFill>
                  <a:srgbClr val="0000FF"/>
                </a:solidFill>
                <a:latin typeface="Times New Roman" pitchFamily="18" charset="0"/>
                <a:cs typeface="Times New Roman" pitchFamily="18" charset="0"/>
              </a:rPr>
              <a:t>mạng</a:t>
            </a:r>
            <a:r>
              <a:rPr lang="en-AU" sz="220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Khóa</a:t>
            </a:r>
            <a:r>
              <a:rPr lang="en-US" sz="2200" kern="0" dirty="0">
                <a:solidFill>
                  <a:srgbClr val="0000FF"/>
                </a:solidFill>
                <a:latin typeface="Times New Roman" pitchFamily="18" charset="0"/>
                <a:cs typeface="Times New Roman" pitchFamily="18" charset="0"/>
              </a:rPr>
              <a:t> mã: AES, DES, Bảng nhảy tần: table, thời gian,....);</a:t>
            </a:r>
          </a:p>
          <a:p>
            <a:pPr marL="119063" indent="-119063" algn="just">
              <a:spcBef>
                <a:spcPts val="0"/>
              </a:spcBef>
              <a:buClr>
                <a:srgbClr val="0000FF"/>
              </a:buClr>
              <a:buFont typeface="Arial" pitchFamily="34" charset="0"/>
              <a:buChar char="•"/>
              <a:defRPr/>
            </a:pPr>
            <a:r>
              <a:rPr lang="en-US" sz="2200" kern="0" dirty="0">
                <a:solidFill>
                  <a:srgbClr val="0000FF"/>
                </a:solidFill>
                <a:latin typeface="Times New Roman" pitchFamily="18" charset="0"/>
                <a:cs typeface="Times New Roman" pitchFamily="18" charset="0"/>
              </a:rPr>
              <a:t>Phát: bóp PTT; thu: nhả PTT (có độ trễ)</a:t>
            </a:r>
          </a:p>
        </p:txBody>
      </p:sp>
      <p:sp>
        <p:nvSpPr>
          <p:cNvPr id="17" name="Rectangle 4"/>
          <p:cNvSpPr txBox="1">
            <a:spLocks noChangeArrowheads="1"/>
          </p:cNvSpPr>
          <p:nvPr/>
        </p:nvSpPr>
        <p:spPr bwMode="auto">
          <a:xfrm>
            <a:off x="317936" y="4383088"/>
            <a:ext cx="6019800" cy="417512"/>
          </a:xfrm>
          <a:prstGeom prst="rect">
            <a:avLst/>
          </a:prstGeom>
          <a:noFill/>
          <a:ln w="9525">
            <a:noFill/>
            <a:miter lim="800000"/>
            <a:headEnd/>
            <a:tailEnd/>
          </a:ln>
        </p:spPr>
        <p:txBody>
          <a:bodyPr/>
          <a:lstStyle/>
          <a:p>
            <a:pPr marL="119063" indent="-119063" algn="just">
              <a:spcBef>
                <a:spcPct val="20000"/>
              </a:spcBef>
              <a:buClr>
                <a:srgbClr val="FF0000"/>
              </a:buClr>
              <a:buFont typeface="Courier New" pitchFamily="49" charset="0"/>
              <a:buChar char="o"/>
              <a:defRPr/>
            </a:pPr>
            <a:r>
              <a:rPr lang="en-US" sz="2200" b="1" kern="0" dirty="0">
                <a:solidFill>
                  <a:srgbClr val="FF0000"/>
                </a:solidFill>
                <a:latin typeface="Times New Roman" pitchFamily="18" charset="0"/>
                <a:cs typeface="Times New Roman" pitchFamily="18" charset="0"/>
              </a:rPr>
              <a:t> Công tác ở chế </a:t>
            </a:r>
            <a:r>
              <a:rPr lang="en-US" sz="2200" b="1" kern="0" dirty="0" err="1">
                <a:solidFill>
                  <a:srgbClr val="FF0000"/>
                </a:solidFill>
                <a:latin typeface="Times New Roman" pitchFamily="18" charset="0"/>
                <a:cs typeface="Times New Roman" pitchFamily="18" charset="0"/>
              </a:rPr>
              <a:t>độ</a:t>
            </a:r>
            <a:r>
              <a:rPr lang="en-US" sz="2200" b="1" kern="0" dirty="0">
                <a:solidFill>
                  <a:srgbClr val="FF0000"/>
                </a:solidFill>
                <a:latin typeface="Times New Roman" pitchFamily="18" charset="0"/>
                <a:cs typeface="Times New Roman" pitchFamily="18" charset="0"/>
              </a:rPr>
              <a:t> VF1/S</a:t>
            </a:r>
          </a:p>
        </p:txBody>
      </p:sp>
      <p:sp>
        <p:nvSpPr>
          <p:cNvPr id="18" name="Rectangle 4"/>
          <p:cNvSpPr txBox="1">
            <a:spLocks noChangeArrowheads="1"/>
          </p:cNvSpPr>
          <p:nvPr/>
        </p:nvSpPr>
        <p:spPr bwMode="auto">
          <a:xfrm>
            <a:off x="1203434" y="4800600"/>
            <a:ext cx="7559566" cy="1371600"/>
          </a:xfrm>
          <a:prstGeom prst="rect">
            <a:avLst/>
          </a:prstGeom>
          <a:noFill/>
          <a:ln w="9525">
            <a:noFill/>
            <a:miter lim="800000"/>
            <a:headEnd/>
            <a:tailEnd/>
          </a:ln>
        </p:spPr>
        <p:txBody>
          <a:bodyPr/>
          <a:lstStyle/>
          <a:p>
            <a:pPr marL="119063" indent="-119063" algn="just">
              <a:spcBef>
                <a:spcPts val="0"/>
              </a:spcBef>
              <a:buClr>
                <a:srgbClr val="0000FF"/>
              </a:buClr>
              <a:buFont typeface="Arial" pitchFamily="34" charset="0"/>
              <a:buChar char="•"/>
              <a:defRPr/>
            </a:pPr>
            <a:r>
              <a:rPr lang="en-US" sz="2200" kern="0" dirty="0" err="1">
                <a:solidFill>
                  <a:srgbClr val="0000FF"/>
                </a:solidFill>
                <a:latin typeface="Times New Roman" pitchFamily="18" charset="0"/>
                <a:cs typeface="Times New Roman" pitchFamily="18" charset="0"/>
              </a:rPr>
              <a:t>Chọn</a:t>
            </a:r>
            <a:r>
              <a:rPr lang="en-US" sz="2200" kern="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chế</a:t>
            </a:r>
            <a:r>
              <a:rPr lang="en-US" sz="2200" kern="0" dirty="0">
                <a:solidFill>
                  <a:srgbClr val="0000FF"/>
                </a:solidFill>
                <a:latin typeface="Times New Roman" pitchFamily="18" charset="0"/>
                <a:cs typeface="Times New Roman" pitchFamily="18" charset="0"/>
              </a:rPr>
              <a:t> độ: VF1/S;</a:t>
            </a:r>
          </a:p>
          <a:p>
            <a:pPr marL="119063" indent="-119063" algn="just">
              <a:spcBef>
                <a:spcPts val="0"/>
              </a:spcBef>
              <a:buClr>
                <a:srgbClr val="0000FF"/>
              </a:buClr>
              <a:buFont typeface="Arial" pitchFamily="34" charset="0"/>
              <a:buChar char="•"/>
              <a:defRPr/>
            </a:pPr>
            <a:r>
              <a:rPr lang="en-US" sz="2200" kern="0" dirty="0">
                <a:solidFill>
                  <a:srgbClr val="0000FF"/>
                </a:solidFill>
                <a:latin typeface="Times New Roman" pitchFamily="18" charset="0"/>
                <a:cs typeface="Times New Roman" pitchFamily="18" charset="0"/>
              </a:rPr>
              <a:t>Đài đối: Đồng bộ các tham số mã </a:t>
            </a:r>
            <a:r>
              <a:rPr lang="en-US" sz="2200" kern="0" dirty="0" err="1">
                <a:solidFill>
                  <a:srgbClr val="0000FF"/>
                </a:solidFill>
                <a:latin typeface="Times New Roman" pitchFamily="18" charset="0"/>
                <a:cs typeface="Times New Roman" pitchFamily="18" charset="0"/>
              </a:rPr>
              <a:t>mật</a:t>
            </a:r>
            <a:r>
              <a:rPr lang="en-US" sz="2200" kern="0" dirty="0">
                <a:solidFill>
                  <a:srgbClr val="0000FF"/>
                </a:solidFill>
                <a:latin typeface="Times New Roman" pitchFamily="18" charset="0"/>
                <a:cs typeface="Times New Roman" pitchFamily="18" charset="0"/>
              </a:rPr>
              <a:t> (</a:t>
            </a:r>
            <a:r>
              <a:rPr lang="en-AU" sz="2200" dirty="0" err="1">
                <a:solidFill>
                  <a:srgbClr val="0000FF"/>
                </a:solidFill>
                <a:latin typeface="Times New Roman" pitchFamily="18" charset="0"/>
                <a:cs typeface="Times New Roman" pitchFamily="18" charset="0"/>
              </a:rPr>
              <a:t>dạng</a:t>
            </a:r>
            <a:r>
              <a:rPr lang="en-AU" sz="2200" dirty="0">
                <a:solidFill>
                  <a:srgbClr val="0000FF"/>
                </a:solidFill>
                <a:latin typeface="Times New Roman" pitchFamily="18" charset="0"/>
                <a:cs typeface="Times New Roman" pitchFamily="18" charset="0"/>
              </a:rPr>
              <a:t> </a:t>
            </a:r>
            <a:r>
              <a:rPr lang="en-AU" sz="2200" dirty="0" err="1">
                <a:solidFill>
                  <a:srgbClr val="0000FF"/>
                </a:solidFill>
                <a:latin typeface="Times New Roman" pitchFamily="18" charset="0"/>
                <a:cs typeface="Times New Roman" pitchFamily="18" charset="0"/>
              </a:rPr>
              <a:t>sóng</a:t>
            </a:r>
            <a:r>
              <a:rPr lang="en-AU" sz="2200" dirty="0">
                <a:solidFill>
                  <a:srgbClr val="0000FF"/>
                </a:solidFill>
                <a:latin typeface="Times New Roman" pitchFamily="18" charset="0"/>
                <a:cs typeface="Times New Roman" pitchFamily="18" charset="0"/>
              </a:rPr>
              <a:t>, </a:t>
            </a:r>
            <a:r>
              <a:rPr lang="en-AU" sz="2200" dirty="0" err="1">
                <a:solidFill>
                  <a:srgbClr val="0000FF"/>
                </a:solidFill>
                <a:latin typeface="Times New Roman" pitchFamily="18" charset="0"/>
                <a:cs typeface="Times New Roman" pitchFamily="18" charset="0"/>
              </a:rPr>
              <a:t>mạng</a:t>
            </a:r>
            <a:r>
              <a:rPr lang="en-AU" sz="220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Khóa</a:t>
            </a:r>
            <a:r>
              <a:rPr lang="en-US" sz="2200" kern="0" dirty="0">
                <a:solidFill>
                  <a:srgbClr val="0000FF"/>
                </a:solidFill>
                <a:latin typeface="Times New Roman" pitchFamily="18" charset="0"/>
                <a:cs typeface="Times New Roman" pitchFamily="18" charset="0"/>
              </a:rPr>
              <a:t> mã: AES, </a:t>
            </a:r>
            <a:r>
              <a:rPr lang="en-US" sz="2200" kern="0" dirty="0" err="1">
                <a:solidFill>
                  <a:srgbClr val="0000FF"/>
                </a:solidFill>
                <a:latin typeface="Times New Roman" pitchFamily="18" charset="0"/>
                <a:cs typeface="Times New Roman" pitchFamily="18" charset="0"/>
              </a:rPr>
              <a:t>mã</a:t>
            </a:r>
            <a:r>
              <a:rPr lang="en-US" sz="2200" kern="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thoại</a:t>
            </a:r>
            <a:r>
              <a:rPr lang="en-US" sz="2200" kern="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thời</a:t>
            </a:r>
            <a:r>
              <a:rPr lang="en-US" sz="2200" kern="0" dirty="0">
                <a:solidFill>
                  <a:srgbClr val="0000FF"/>
                </a:solidFill>
                <a:latin typeface="Times New Roman" pitchFamily="18" charset="0"/>
                <a:cs typeface="Times New Roman" pitchFamily="18" charset="0"/>
              </a:rPr>
              <a:t> gian,....);</a:t>
            </a:r>
          </a:p>
          <a:p>
            <a:pPr marL="119063" indent="-119063" algn="just">
              <a:spcBef>
                <a:spcPts val="0"/>
              </a:spcBef>
              <a:buClr>
                <a:srgbClr val="0000FF"/>
              </a:buClr>
              <a:buFont typeface="Arial" pitchFamily="34" charset="0"/>
              <a:buChar char="•"/>
              <a:defRPr/>
            </a:pPr>
            <a:r>
              <a:rPr lang="en-US" sz="2200" kern="0" dirty="0">
                <a:solidFill>
                  <a:srgbClr val="0000FF"/>
                </a:solidFill>
                <a:latin typeface="Times New Roman" pitchFamily="18" charset="0"/>
                <a:cs typeface="Times New Roman" pitchFamily="18" charset="0"/>
              </a:rPr>
              <a:t>Phát: bóp PTT; thu: nhả PTT (có độ trễ)</a:t>
            </a:r>
          </a:p>
        </p:txBody>
      </p:sp>
      <p:sp>
        <p:nvSpPr>
          <p:cNvPr id="20" name="Rectangle 4"/>
          <p:cNvSpPr txBox="1">
            <a:spLocks noChangeArrowheads="1"/>
          </p:cNvSpPr>
          <p:nvPr/>
        </p:nvSpPr>
        <p:spPr bwMode="auto">
          <a:xfrm>
            <a:off x="1051034" y="856397"/>
            <a:ext cx="7559566" cy="1371600"/>
          </a:xfrm>
          <a:prstGeom prst="rect">
            <a:avLst/>
          </a:prstGeom>
          <a:noFill/>
          <a:ln w="9525">
            <a:noFill/>
            <a:miter lim="800000"/>
            <a:headEnd/>
            <a:tailEnd/>
          </a:ln>
        </p:spPr>
        <p:txBody>
          <a:bodyPr/>
          <a:lstStyle/>
          <a:p>
            <a:pPr marL="119063" indent="-119063" algn="just">
              <a:spcBef>
                <a:spcPts val="0"/>
              </a:spcBef>
              <a:buClr>
                <a:srgbClr val="0000FF"/>
              </a:buClr>
              <a:buFont typeface="Arial" pitchFamily="34" charset="0"/>
              <a:buChar char="•"/>
              <a:defRPr/>
            </a:pPr>
            <a:r>
              <a:rPr lang="en-US" sz="2200" kern="0" dirty="0" err="1">
                <a:solidFill>
                  <a:srgbClr val="0000FF"/>
                </a:solidFill>
                <a:latin typeface="Times New Roman" pitchFamily="18" charset="0"/>
                <a:cs typeface="Times New Roman" pitchFamily="18" charset="0"/>
              </a:rPr>
              <a:t>Chọn</a:t>
            </a:r>
            <a:r>
              <a:rPr lang="en-US" sz="2200" kern="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chế</a:t>
            </a:r>
            <a:r>
              <a:rPr lang="en-US" sz="2200" kern="0" dirty="0">
                <a:solidFill>
                  <a:srgbClr val="0000FF"/>
                </a:solidFill>
                <a:latin typeface="Times New Roman" pitchFamily="18" charset="0"/>
                <a:cs typeface="Times New Roman" pitchFamily="18" charset="0"/>
              </a:rPr>
              <a:t> độ: VH1/S;</a:t>
            </a:r>
          </a:p>
          <a:p>
            <a:pPr marL="119063" indent="-119063" algn="just">
              <a:spcBef>
                <a:spcPts val="0"/>
              </a:spcBef>
              <a:buClr>
                <a:srgbClr val="0000FF"/>
              </a:buClr>
              <a:buFont typeface="Arial" pitchFamily="34" charset="0"/>
              <a:buChar char="•"/>
              <a:defRPr/>
            </a:pPr>
            <a:r>
              <a:rPr lang="en-US" sz="2200" kern="0" dirty="0">
                <a:solidFill>
                  <a:srgbClr val="0000FF"/>
                </a:solidFill>
                <a:latin typeface="Times New Roman" pitchFamily="18" charset="0"/>
                <a:cs typeface="Times New Roman" pitchFamily="18" charset="0"/>
              </a:rPr>
              <a:t>Đài đối: Đồng bộ các tham số mã </a:t>
            </a:r>
            <a:r>
              <a:rPr lang="en-US" sz="2200" kern="0" dirty="0" err="1">
                <a:solidFill>
                  <a:srgbClr val="0000FF"/>
                </a:solidFill>
                <a:latin typeface="Times New Roman" pitchFamily="18" charset="0"/>
                <a:cs typeface="Times New Roman" pitchFamily="18" charset="0"/>
              </a:rPr>
              <a:t>mật</a:t>
            </a:r>
            <a:r>
              <a:rPr lang="en-US" sz="2200" kern="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nhảy</a:t>
            </a:r>
            <a:r>
              <a:rPr lang="en-US" sz="2200" kern="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tần</a:t>
            </a:r>
            <a:r>
              <a:rPr lang="en-US" sz="2200" kern="0" dirty="0">
                <a:solidFill>
                  <a:srgbClr val="0000FF"/>
                </a:solidFill>
                <a:latin typeface="Times New Roman" pitchFamily="18" charset="0"/>
                <a:cs typeface="Times New Roman" pitchFamily="18" charset="0"/>
              </a:rPr>
              <a:t> (</a:t>
            </a:r>
            <a:r>
              <a:rPr lang="en-AU" sz="2200" dirty="0" err="1">
                <a:solidFill>
                  <a:srgbClr val="0000FF"/>
                </a:solidFill>
                <a:latin typeface="Times New Roman" pitchFamily="18" charset="0"/>
                <a:cs typeface="Times New Roman" pitchFamily="18" charset="0"/>
              </a:rPr>
              <a:t>dạng</a:t>
            </a:r>
            <a:r>
              <a:rPr lang="en-AU" sz="2200" dirty="0">
                <a:solidFill>
                  <a:srgbClr val="0000FF"/>
                </a:solidFill>
                <a:latin typeface="Times New Roman" pitchFamily="18" charset="0"/>
                <a:cs typeface="Times New Roman" pitchFamily="18" charset="0"/>
              </a:rPr>
              <a:t> </a:t>
            </a:r>
            <a:r>
              <a:rPr lang="en-AU" sz="2200" dirty="0" err="1">
                <a:solidFill>
                  <a:srgbClr val="0000FF"/>
                </a:solidFill>
                <a:latin typeface="Times New Roman" pitchFamily="18" charset="0"/>
                <a:cs typeface="Times New Roman" pitchFamily="18" charset="0"/>
              </a:rPr>
              <a:t>sóng</a:t>
            </a:r>
            <a:r>
              <a:rPr lang="en-AU" sz="2200" dirty="0">
                <a:solidFill>
                  <a:srgbClr val="0000FF"/>
                </a:solidFill>
                <a:latin typeface="Times New Roman" pitchFamily="18" charset="0"/>
                <a:cs typeface="Times New Roman" pitchFamily="18" charset="0"/>
              </a:rPr>
              <a:t>, </a:t>
            </a:r>
            <a:r>
              <a:rPr lang="en-AU" sz="2200" dirty="0" err="1">
                <a:solidFill>
                  <a:srgbClr val="0000FF"/>
                </a:solidFill>
                <a:latin typeface="Times New Roman" pitchFamily="18" charset="0"/>
                <a:cs typeface="Times New Roman" pitchFamily="18" charset="0"/>
              </a:rPr>
              <a:t>mạng</a:t>
            </a:r>
            <a:r>
              <a:rPr lang="en-AU" sz="220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Khóa</a:t>
            </a:r>
            <a:r>
              <a:rPr lang="en-US" sz="2200" kern="0" dirty="0">
                <a:solidFill>
                  <a:srgbClr val="0000FF"/>
                </a:solidFill>
                <a:latin typeface="Times New Roman" pitchFamily="18" charset="0"/>
                <a:cs typeface="Times New Roman" pitchFamily="18" charset="0"/>
              </a:rPr>
              <a:t> mã: AES, DES, </a:t>
            </a:r>
            <a:r>
              <a:rPr lang="en-US" sz="2200" kern="0" dirty="0" err="1">
                <a:solidFill>
                  <a:srgbClr val="0000FF"/>
                </a:solidFill>
                <a:latin typeface="Times New Roman" pitchFamily="18" charset="0"/>
                <a:cs typeface="Times New Roman" pitchFamily="18" charset="0"/>
              </a:rPr>
              <a:t>mã</a:t>
            </a:r>
            <a:r>
              <a:rPr lang="en-US" sz="2200" kern="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thoại</a:t>
            </a:r>
            <a:r>
              <a:rPr lang="en-US" sz="2200" kern="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Bảng</a:t>
            </a:r>
            <a:r>
              <a:rPr lang="en-US" sz="2200" kern="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nhảy</a:t>
            </a:r>
            <a:r>
              <a:rPr lang="en-US" sz="2200" kern="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tần</a:t>
            </a:r>
            <a:r>
              <a:rPr lang="en-US" sz="2200" kern="0" dirty="0">
                <a:solidFill>
                  <a:srgbClr val="0000FF"/>
                </a:solidFill>
                <a:latin typeface="Times New Roman" pitchFamily="18" charset="0"/>
                <a:cs typeface="Times New Roman" pitchFamily="18" charset="0"/>
              </a:rPr>
              <a:t>: table, </a:t>
            </a:r>
            <a:r>
              <a:rPr lang="en-US" sz="2200" kern="0" dirty="0" err="1">
                <a:solidFill>
                  <a:srgbClr val="0000FF"/>
                </a:solidFill>
                <a:latin typeface="Times New Roman" pitchFamily="18" charset="0"/>
                <a:cs typeface="Times New Roman" pitchFamily="18" charset="0"/>
              </a:rPr>
              <a:t>thời</a:t>
            </a:r>
            <a:r>
              <a:rPr lang="en-US" sz="2200" kern="0" dirty="0">
                <a:solidFill>
                  <a:srgbClr val="0000FF"/>
                </a:solidFill>
                <a:latin typeface="Times New Roman" pitchFamily="18" charset="0"/>
                <a:cs typeface="Times New Roman" pitchFamily="18" charset="0"/>
              </a:rPr>
              <a:t> gian,....);</a:t>
            </a:r>
          </a:p>
          <a:p>
            <a:pPr marL="119063" indent="-119063" algn="just">
              <a:spcBef>
                <a:spcPts val="0"/>
              </a:spcBef>
              <a:buClr>
                <a:srgbClr val="0000FF"/>
              </a:buClr>
              <a:buFont typeface="Arial" pitchFamily="34" charset="0"/>
              <a:buChar char="•"/>
              <a:defRPr/>
            </a:pPr>
            <a:r>
              <a:rPr lang="en-US" sz="2200" kern="0" dirty="0">
                <a:solidFill>
                  <a:srgbClr val="0000FF"/>
                </a:solidFill>
                <a:latin typeface="Times New Roman" pitchFamily="18" charset="0"/>
                <a:cs typeface="Times New Roman" pitchFamily="18" charset="0"/>
              </a:rPr>
              <a:t>Phát: bóp PTT; thu: nhả PTT (có độ trễ)</a:t>
            </a:r>
          </a:p>
        </p:txBody>
      </p:sp>
    </p:spTree>
  </p:cSld>
  <p:clrMapOvr>
    <a:masterClrMapping/>
  </p:clrMapOvr>
  <p:transition spd="slow" advClick="0">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4"/>
          <p:cNvSpPr txBox="1">
            <a:spLocks noChangeArrowheads="1"/>
          </p:cNvSpPr>
          <p:nvPr/>
        </p:nvSpPr>
        <p:spPr bwMode="auto">
          <a:xfrm>
            <a:off x="2362200" y="1219200"/>
            <a:ext cx="3200400" cy="1446550"/>
          </a:xfrm>
          <a:prstGeom prst="rect">
            <a:avLst/>
          </a:prstGeom>
          <a:noFill/>
          <a:ln w="9525">
            <a:noFill/>
            <a:miter lim="800000"/>
            <a:headEnd/>
            <a:tailEnd/>
          </a:ln>
        </p:spPr>
        <p:txBody>
          <a:bodyPr wrap="square">
            <a:spAutoFit/>
          </a:bodyPr>
          <a:lstStyle/>
          <a:p>
            <a:pPr marL="166688" indent="-107950" algn="just" eaLnBrk="0" hangingPunct="0">
              <a:spcBef>
                <a:spcPct val="0"/>
              </a:spcBef>
              <a:buClr>
                <a:srgbClr val="FF0000"/>
              </a:buClr>
              <a:buFont typeface="Arial" pitchFamily="34" charset="0"/>
              <a:buChar char="•"/>
              <a:tabLst>
                <a:tab pos="973138" algn="l"/>
                <a:tab pos="1033463" algn="l"/>
              </a:tabLst>
              <a:defRPr/>
            </a:pPr>
            <a:r>
              <a:rPr lang="en-US" sz="2200" dirty="0">
                <a:solidFill>
                  <a:srgbClr val="0000FF"/>
                </a:solidFill>
                <a:latin typeface="Times New Roman" pitchFamily="18" charset="0"/>
                <a:cs typeface="Times New Roman" pitchFamily="18" charset="0"/>
              </a:rPr>
              <a:t> Tắt nguồn-OFF;</a:t>
            </a:r>
          </a:p>
          <a:p>
            <a:pPr marL="166688" indent="-107950" algn="just" eaLnBrk="0" hangingPunct="0">
              <a:spcBef>
                <a:spcPct val="0"/>
              </a:spcBef>
              <a:buClr>
                <a:srgbClr val="FF0000"/>
              </a:buClr>
              <a:buFont typeface="Arial" pitchFamily="34" charset="0"/>
              <a:buChar char="•"/>
              <a:defRPr/>
            </a:pPr>
            <a:r>
              <a:rPr lang="en-US" sz="2200" dirty="0">
                <a:solidFill>
                  <a:srgbClr val="0000FF"/>
                </a:solidFill>
                <a:latin typeface="Times New Roman" pitchFamily="18" charset="0"/>
                <a:cs typeface="Times New Roman" pitchFamily="18" charset="0"/>
              </a:rPr>
              <a:t> </a:t>
            </a:r>
            <a:r>
              <a:rPr lang="en-US" sz="2200" kern="0" dirty="0">
                <a:solidFill>
                  <a:srgbClr val="0000FF"/>
                </a:solidFill>
                <a:latin typeface="Times New Roman" pitchFamily="18" charset="0"/>
                <a:cs typeface="Times New Roman" pitchFamily="18" charset="0"/>
              </a:rPr>
              <a:t>Tháo tổ hợp;</a:t>
            </a:r>
            <a:endParaRPr lang="en-US" sz="2200" dirty="0">
              <a:solidFill>
                <a:srgbClr val="0000FF"/>
              </a:solidFill>
              <a:latin typeface="Times New Roman" pitchFamily="18" charset="0"/>
              <a:cs typeface="Times New Roman" pitchFamily="18" charset="0"/>
            </a:endParaRPr>
          </a:p>
          <a:p>
            <a:pPr marL="166688" indent="-107950" algn="just" eaLnBrk="0" hangingPunct="0">
              <a:spcBef>
                <a:spcPct val="0"/>
              </a:spcBef>
              <a:buClr>
                <a:srgbClr val="FF0000"/>
              </a:buClr>
              <a:buFont typeface="Arial" pitchFamily="34" charset="0"/>
              <a:buChar char="•"/>
              <a:defRPr/>
            </a:pPr>
            <a:r>
              <a:rPr lang="en-US" sz="2200" dirty="0">
                <a:solidFill>
                  <a:srgbClr val="0000FF"/>
                </a:solidFill>
                <a:latin typeface="Times New Roman" pitchFamily="18" charset="0"/>
                <a:cs typeface="Times New Roman" pitchFamily="18" charset="0"/>
              </a:rPr>
              <a:t> </a:t>
            </a:r>
            <a:r>
              <a:rPr lang="en-US" sz="2200" kern="0" dirty="0">
                <a:solidFill>
                  <a:srgbClr val="0000FF"/>
                </a:solidFill>
                <a:latin typeface="Times New Roman" pitchFamily="18" charset="0"/>
                <a:cs typeface="Times New Roman" pitchFamily="18" charset="0"/>
              </a:rPr>
              <a:t>Tháo</a:t>
            </a:r>
            <a:r>
              <a:rPr lang="en-US" sz="2200" dirty="0">
                <a:solidFill>
                  <a:srgbClr val="0000FF"/>
                </a:solidFill>
                <a:latin typeface="Times New Roman" pitchFamily="18" charset="0"/>
                <a:cs typeface="Times New Roman" pitchFamily="18" charset="0"/>
              </a:rPr>
              <a:t> anten;</a:t>
            </a:r>
          </a:p>
          <a:p>
            <a:pPr marL="166688" indent="-107950" algn="just" eaLnBrk="0" hangingPunct="0">
              <a:spcBef>
                <a:spcPct val="0"/>
              </a:spcBef>
              <a:buClr>
                <a:srgbClr val="FF0000"/>
              </a:buClr>
              <a:buFont typeface="Arial" pitchFamily="34" charset="0"/>
              <a:buChar char="•"/>
              <a:defRPr/>
            </a:pPr>
            <a:r>
              <a:rPr lang="en-US" sz="2200" dirty="0">
                <a:solidFill>
                  <a:srgbClr val="0000FF"/>
                </a:solidFill>
                <a:latin typeface="Times New Roman" pitchFamily="18" charset="0"/>
                <a:cs typeface="Times New Roman" pitchFamily="18" charset="0"/>
              </a:rPr>
              <a:t> Tháo nguồn.</a:t>
            </a:r>
          </a:p>
        </p:txBody>
      </p:sp>
      <p:pic>
        <p:nvPicPr>
          <p:cNvPr id="8" name="Picture 7"/>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10"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11" name="Rectangle 4"/>
          <p:cNvSpPr txBox="1">
            <a:spLocks noChangeArrowheads="1"/>
          </p:cNvSpPr>
          <p:nvPr/>
        </p:nvSpPr>
        <p:spPr bwMode="auto">
          <a:xfrm>
            <a:off x="0" y="3518336"/>
            <a:ext cx="3124200" cy="470848"/>
          </a:xfrm>
          <a:prstGeom prst="rect">
            <a:avLst/>
          </a:prstGeom>
          <a:noFill/>
          <a:ln w="9525">
            <a:noFill/>
            <a:miter lim="800000"/>
            <a:headEnd/>
            <a:tailEnd/>
          </a:ln>
        </p:spPr>
        <p:txBody>
          <a:bodyPr/>
          <a:lstStyle/>
          <a:p>
            <a:pPr marL="177800" indent="-177800">
              <a:spcBef>
                <a:spcPct val="20000"/>
              </a:spcBef>
              <a:buClr>
                <a:srgbClr val="FF0000"/>
              </a:buClr>
              <a:buFont typeface="Wingdings" pitchFamily="2" charset="2"/>
              <a:buChar char="§"/>
              <a:defRPr/>
            </a:pPr>
            <a:r>
              <a:rPr lang="en-US" sz="2200" b="1" kern="0" dirty="0">
                <a:solidFill>
                  <a:srgbClr val="FF0000"/>
                </a:solidFill>
                <a:latin typeface="Times New Roman" pitchFamily="18" charset="0"/>
                <a:cs typeface="Times New Roman" pitchFamily="18" charset="0"/>
              </a:rPr>
              <a:t>Bảo quản, bảo dưỡng</a:t>
            </a:r>
          </a:p>
        </p:txBody>
      </p:sp>
      <p:sp>
        <p:nvSpPr>
          <p:cNvPr id="7" name="Date Placeholder 6"/>
          <p:cNvSpPr>
            <a:spLocks noGrp="1"/>
          </p:cNvSpPr>
          <p:nvPr>
            <p:ph type="dt" sz="half" idx="10"/>
          </p:nvPr>
        </p:nvSpPr>
        <p:spPr>
          <a:xfrm>
            <a:off x="0" y="6479227"/>
            <a:ext cx="2133600" cy="365125"/>
          </a:xfrm>
        </p:spPr>
        <p:txBody>
          <a:bodyPr/>
          <a:lstStyle/>
          <a:p>
            <a:fld id="{9075834E-F406-4584-9EE9-7174C160EC87}" type="datetime1">
              <a:rPr lang="en-US" smtClean="0"/>
              <a:pPr/>
              <a:t>1/9/2018</a:t>
            </a:fld>
            <a:endParaRPr lang="en-US"/>
          </a:p>
        </p:txBody>
      </p:sp>
      <p:sp>
        <p:nvSpPr>
          <p:cNvPr id="12" name="Slide Number Placeholder 11"/>
          <p:cNvSpPr>
            <a:spLocks noGrp="1"/>
          </p:cNvSpPr>
          <p:nvPr>
            <p:ph type="sldNum" sz="quarter" idx="12"/>
          </p:nvPr>
        </p:nvSpPr>
        <p:spPr>
          <a:xfrm>
            <a:off x="6996752" y="6416675"/>
            <a:ext cx="2133600" cy="365125"/>
          </a:xfrm>
        </p:spPr>
        <p:txBody>
          <a:bodyPr/>
          <a:lstStyle/>
          <a:p>
            <a:fld id="{B6F15528-21DE-4FAA-801E-634DDDAF4B2B}" type="slidenum">
              <a:rPr lang="en-US" smtClean="0"/>
              <a:pPr/>
              <a:t>56</a:t>
            </a:fld>
            <a:endParaRPr lang="en-US" dirty="0"/>
          </a:p>
        </p:txBody>
      </p:sp>
      <p:sp>
        <p:nvSpPr>
          <p:cNvPr id="13" name="Rectangle 3"/>
          <p:cNvSpPr>
            <a:spLocks noChangeArrowheads="1"/>
          </p:cNvSpPr>
          <p:nvPr/>
        </p:nvSpPr>
        <p:spPr bwMode="auto">
          <a:xfrm>
            <a:off x="685800" y="635913"/>
            <a:ext cx="472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eaLnBrk="1" hangingPunct="1">
              <a:spcBef>
                <a:spcPct val="0"/>
              </a:spcBef>
              <a:buClr>
                <a:srgbClr val="FF0000"/>
              </a:buClr>
              <a:buFont typeface="Wingdings" pitchFamily="2" charset="2"/>
              <a:buChar char="Ø"/>
            </a:pPr>
            <a:r>
              <a:rPr lang="en-US" altLang="en-US" sz="2200" i="1" dirty="0">
                <a:solidFill>
                  <a:srgbClr val="0000FF"/>
                </a:solidFill>
                <a:latin typeface="Times New Roman" pitchFamily="18" charset="0"/>
              </a:rPr>
              <a:t> </a:t>
            </a:r>
            <a:r>
              <a:rPr lang="en-US" altLang="en-US" sz="2200" i="1" dirty="0" err="1">
                <a:solidFill>
                  <a:srgbClr val="0000FF"/>
                </a:solidFill>
                <a:latin typeface="Times New Roman" pitchFamily="18" charset="0"/>
              </a:rPr>
              <a:t>Bước</a:t>
            </a:r>
            <a:r>
              <a:rPr lang="en-US" altLang="en-US" sz="2200" i="1" dirty="0">
                <a:solidFill>
                  <a:srgbClr val="0000FF"/>
                </a:solidFill>
                <a:latin typeface="Times New Roman" pitchFamily="18" charset="0"/>
              </a:rPr>
              <a:t> 5: </a:t>
            </a:r>
            <a:r>
              <a:rPr lang="en-US" altLang="en-US" sz="2200" dirty="0">
                <a:solidFill>
                  <a:srgbClr val="0000FF"/>
                </a:solidFill>
                <a:latin typeface="Times New Roman" pitchFamily="18" charset="0"/>
              </a:rPr>
              <a:t>Thu hồi; </a:t>
            </a:r>
          </a:p>
        </p:txBody>
      </p:sp>
      <p:sp>
        <p:nvSpPr>
          <p:cNvPr id="14" name="Rectangle 8"/>
          <p:cNvSpPr>
            <a:spLocks noChangeArrowheads="1"/>
          </p:cNvSpPr>
          <p:nvPr/>
        </p:nvSpPr>
        <p:spPr bwMode="auto">
          <a:xfrm>
            <a:off x="0" y="2286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just" eaLnBrk="1" hangingPunct="1">
              <a:spcBef>
                <a:spcPct val="0"/>
              </a:spcBef>
              <a:buClr>
                <a:srgbClr val="FF0000"/>
              </a:buClr>
              <a:buFont typeface="Wingdings" pitchFamily="2" charset="2"/>
              <a:buChar char="§"/>
            </a:pPr>
            <a:r>
              <a:rPr lang="en-US" altLang="en-US" sz="2200" b="1" dirty="0">
                <a:solidFill>
                  <a:srgbClr val="FF0000"/>
                </a:solidFill>
                <a:latin typeface="Times New Roman" pitchFamily="18" charset="0"/>
              </a:rPr>
              <a:t> Qui trình sử dụng</a:t>
            </a:r>
          </a:p>
        </p:txBody>
      </p:sp>
      <p:sp>
        <p:nvSpPr>
          <p:cNvPr id="15" name="Text Box 24"/>
          <p:cNvSpPr txBox="1">
            <a:spLocks noChangeArrowheads="1"/>
          </p:cNvSpPr>
          <p:nvPr/>
        </p:nvSpPr>
        <p:spPr bwMode="auto">
          <a:xfrm>
            <a:off x="2425264" y="4114800"/>
            <a:ext cx="3200400" cy="769441"/>
          </a:xfrm>
          <a:prstGeom prst="rect">
            <a:avLst/>
          </a:prstGeom>
          <a:noFill/>
          <a:ln w="9525">
            <a:noFill/>
            <a:miter lim="800000"/>
            <a:headEnd/>
            <a:tailEnd/>
          </a:ln>
        </p:spPr>
        <p:txBody>
          <a:bodyPr wrap="square">
            <a:spAutoFit/>
          </a:bodyPr>
          <a:lstStyle/>
          <a:p>
            <a:pPr marL="166688" indent="-107950" algn="just" eaLnBrk="0" hangingPunct="0">
              <a:spcBef>
                <a:spcPct val="0"/>
              </a:spcBef>
              <a:buClr>
                <a:srgbClr val="FF0000"/>
              </a:buClr>
              <a:buFont typeface="Arial" pitchFamily="34" charset="0"/>
              <a:buChar char="•"/>
              <a:tabLst>
                <a:tab pos="973138" algn="l"/>
                <a:tab pos="1033463" algn="l"/>
              </a:tabLst>
              <a:defRPr/>
            </a:pP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Bảo</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quản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ngày</a:t>
            </a:r>
            <a:r>
              <a:rPr lang="en-US" sz="2200" dirty="0">
                <a:solidFill>
                  <a:srgbClr val="0000FF"/>
                </a:solidFill>
                <a:latin typeface="Times New Roman" pitchFamily="18" charset="0"/>
                <a:cs typeface="Times New Roman" pitchFamily="18" charset="0"/>
              </a:rPr>
              <a:t>;</a:t>
            </a:r>
          </a:p>
          <a:p>
            <a:pPr marL="166688" indent="-107950" algn="just" eaLnBrk="0" hangingPunct="0">
              <a:spcBef>
                <a:spcPct val="0"/>
              </a:spcBef>
              <a:buClr>
                <a:srgbClr val="FF0000"/>
              </a:buClr>
              <a:buFont typeface="Arial" pitchFamily="34" charset="0"/>
              <a:buChar char="•"/>
              <a:defRPr/>
            </a:pPr>
            <a:r>
              <a:rPr lang="en-US" sz="220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Bảo</a:t>
            </a:r>
            <a:r>
              <a:rPr lang="en-US" sz="2200" kern="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quản</a:t>
            </a:r>
            <a:r>
              <a:rPr lang="en-US" sz="2200" kern="0" dirty="0">
                <a:solidFill>
                  <a:srgbClr val="0000FF"/>
                </a:solidFill>
                <a:latin typeface="Times New Roman" pitchFamily="18" charset="0"/>
                <a:cs typeface="Times New Roman" pitchFamily="18" charset="0"/>
              </a:rPr>
              <a:t> </a:t>
            </a:r>
            <a:r>
              <a:rPr lang="en-US" sz="2200" kern="0" dirty="0" err="1">
                <a:solidFill>
                  <a:srgbClr val="0000FF"/>
                </a:solidFill>
                <a:latin typeface="Times New Roman" pitchFamily="18" charset="0"/>
                <a:cs typeface="Times New Roman" pitchFamily="18" charset="0"/>
              </a:rPr>
              <a:t>tuần</a:t>
            </a:r>
            <a:r>
              <a:rPr lang="en-US" sz="2200" kern="0" dirty="0">
                <a:solidFill>
                  <a:srgbClr val="0000FF"/>
                </a:solidFill>
                <a:latin typeface="Times New Roman" pitchFamily="18" charset="0"/>
                <a:cs typeface="Times New Roman" pitchFamily="18" charset="0"/>
              </a:rPr>
              <a:t>.</a:t>
            </a:r>
            <a:endParaRPr lang="en-US" sz="2200" dirty="0">
              <a:solidFill>
                <a:srgbClr val="0000FF"/>
              </a:solidFill>
              <a:latin typeface="Times New Roman" pitchFamily="18" charset="0"/>
              <a:cs typeface="Times New Roman" pitchFamily="18" charset="0"/>
            </a:endParaRPr>
          </a:p>
        </p:txBody>
      </p:sp>
    </p:spTree>
  </p:cSld>
  <p:clrMapOvr>
    <a:masterClrMapping/>
  </p:clrMapOvr>
  <p:transition spd="slow" advClick="0">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3"/>
          <a:srcRect l="50750" t="25842" r="10944" b="11684"/>
          <a:stretch>
            <a:fillRect/>
          </a:stretch>
        </p:blipFill>
        <p:spPr bwMode="auto">
          <a:xfrm>
            <a:off x="-1" y="0"/>
            <a:ext cx="9144000" cy="6869962"/>
          </a:xfrm>
          <a:prstGeom prst="rect">
            <a:avLst/>
          </a:prstGeom>
          <a:noFill/>
          <a:ln w="9525">
            <a:noFill/>
            <a:miter lim="800000"/>
            <a:headEnd/>
            <a:tailEnd/>
          </a:ln>
        </p:spPr>
      </p:pic>
      <p:sp>
        <p:nvSpPr>
          <p:cNvPr id="2054" name="TextBox 4"/>
          <p:cNvSpPr txBox="1">
            <a:spLocks noChangeArrowheads="1"/>
          </p:cNvSpPr>
          <p:nvPr/>
        </p:nvSpPr>
        <p:spPr bwMode="auto">
          <a:xfrm>
            <a:off x="1219200" y="2905037"/>
            <a:ext cx="7924800" cy="1723549"/>
          </a:xfrm>
          <a:prstGeom prst="rect">
            <a:avLst/>
          </a:prstGeom>
          <a:solidFill>
            <a:schemeClr val="bg1"/>
          </a:solidFill>
          <a:ln w="9525">
            <a:noFill/>
            <a:miter lim="800000"/>
            <a:headEnd/>
            <a:tailEnd/>
          </a:ln>
        </p:spPr>
        <p:txBody>
          <a:bodyPr wrap="square">
            <a:spAutoFit/>
          </a:bodyPr>
          <a:lstStyle/>
          <a:p>
            <a:endParaRPr lang="en-US" sz="2400" b="1" i="1" u="dbl" dirty="0">
              <a:solidFill>
                <a:schemeClr val="accent6">
                  <a:lumMod val="75000"/>
                </a:schemeClr>
              </a:solidFill>
              <a:uFill>
                <a:solidFill>
                  <a:schemeClr val="accent6">
                    <a:lumMod val="75000"/>
                  </a:schemeClr>
                </a:solidFill>
              </a:uFill>
              <a:latin typeface="Times New Roman" pitchFamily="18" charset="0"/>
              <a:cs typeface="Times New Roman" pitchFamily="18" charset="0"/>
            </a:endParaRPr>
          </a:p>
          <a:p>
            <a:pPr algn="ctr" defTabSz="177800">
              <a:spcBef>
                <a:spcPts val="600"/>
              </a:spcBef>
              <a:tabLst>
                <a:tab pos="109538" algn="l"/>
                <a:tab pos="177800" algn="l"/>
              </a:tabLst>
            </a:pPr>
            <a:r>
              <a:rPr lang="en-US" sz="3200" b="1" dirty="0">
                <a:solidFill>
                  <a:srgbClr val="0000FF"/>
                </a:solidFill>
                <a:latin typeface="Times New Roman" pitchFamily="18" charset="0"/>
                <a:cs typeface="Times New Roman" pitchFamily="18" charset="0"/>
              </a:rPr>
              <a:t>   </a:t>
            </a:r>
            <a:r>
              <a:rPr lang="en-US" sz="3600" b="1" dirty="0">
                <a:solidFill>
                  <a:srgbClr val="0000FF"/>
                </a:solidFill>
                <a:latin typeface="Times New Roman" pitchFamily="18" charset="0"/>
                <a:cs typeface="Times New Roman" pitchFamily="18" charset="0"/>
              </a:rPr>
              <a:t>THỰC HÀNH TỔNG HỢP </a:t>
            </a:r>
          </a:p>
          <a:p>
            <a:pPr algn="ctr" defTabSz="177800">
              <a:spcBef>
                <a:spcPts val="600"/>
              </a:spcBef>
              <a:tabLst>
                <a:tab pos="109538" algn="l"/>
                <a:tab pos="177800" algn="l"/>
              </a:tabLst>
            </a:pPr>
            <a:endParaRPr lang="en-US" sz="3600" b="1" dirty="0">
              <a:solidFill>
                <a:srgbClr val="0000FF"/>
              </a:solidFill>
              <a:latin typeface="Times New Roman" pitchFamily="18" charset="0"/>
              <a:cs typeface="Times New Roman" pitchFamily="18" charset="0"/>
            </a:endParaRPr>
          </a:p>
        </p:txBody>
      </p:sp>
      <p:sp>
        <p:nvSpPr>
          <p:cNvPr id="5" name="Date Placeholder 4"/>
          <p:cNvSpPr>
            <a:spLocks noGrp="1"/>
          </p:cNvSpPr>
          <p:nvPr>
            <p:ph type="dt" sz="half" idx="10"/>
          </p:nvPr>
        </p:nvSpPr>
        <p:spPr>
          <a:xfrm>
            <a:off x="0" y="6492875"/>
            <a:ext cx="2133600" cy="365125"/>
          </a:xfrm>
        </p:spPr>
        <p:txBody>
          <a:bodyPr/>
          <a:lstStyle/>
          <a:p>
            <a:fld id="{8ECAD473-3F1F-4025-A97F-5296DFB88EFE}" type="datetime1">
              <a:rPr lang="en-US" smtClean="0"/>
              <a:pPr/>
              <a:t>1/9/2018</a:t>
            </a:fld>
            <a:endParaRPr lang="en-US" dirty="0"/>
          </a:p>
        </p:txBody>
      </p:sp>
      <p:sp>
        <p:nvSpPr>
          <p:cNvPr id="7" name="Slide Number Placeholder 6"/>
          <p:cNvSpPr>
            <a:spLocks noGrp="1"/>
          </p:cNvSpPr>
          <p:nvPr>
            <p:ph type="sldNum" sz="quarter" idx="12"/>
          </p:nvPr>
        </p:nvSpPr>
        <p:spPr>
          <a:xfrm>
            <a:off x="7010400" y="6492875"/>
            <a:ext cx="2133600" cy="365125"/>
          </a:xfrm>
        </p:spPr>
        <p:txBody>
          <a:bodyPr/>
          <a:lstStyle/>
          <a:p>
            <a:fld id="{B6F15528-21DE-4FAA-801E-634DDDAF4B2B}" type="slidenum">
              <a:rPr lang="en-US" smtClean="0"/>
              <a:pPr/>
              <a:t>57</a:t>
            </a:fld>
            <a:endParaRPr lang="en-US" dirty="0"/>
          </a:p>
        </p:txBody>
      </p:sp>
    </p:spTree>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4"/>
          <p:cNvPicPr>
            <a:picLocks noChangeAspect="1" noChangeArrowheads="1"/>
          </p:cNvPicPr>
          <p:nvPr/>
        </p:nvPicPr>
        <p:blipFill>
          <a:blip r:embed="rId4"/>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23" name="Picture 4"/>
          <p:cNvPicPr>
            <a:picLocks noChangeAspect="1" noChangeArrowheads="1"/>
          </p:cNvPicPr>
          <p:nvPr/>
        </p:nvPicPr>
        <p:blipFill>
          <a:blip r:embed="rId4"/>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79873" name="Rectangle 1"/>
          <p:cNvSpPr>
            <a:spLocks noChangeArrowheads="1"/>
          </p:cNvSpPr>
          <p:nvPr/>
        </p:nvSpPr>
        <p:spPr bwMode="auto">
          <a:xfrm>
            <a:off x="1752600" y="990600"/>
            <a:ext cx="6324600" cy="1000250"/>
          </a:xfrm>
          <a:prstGeom prst="rect">
            <a:avLst/>
          </a:prstGeom>
          <a:noFill/>
          <a:ln w="9525">
            <a:noFill/>
            <a:miter lim="800000"/>
            <a:headEnd/>
            <a:tailEnd/>
          </a:ln>
          <a:effectLst/>
        </p:spPr>
        <p:txBody>
          <a:bodyPr vert="horz" wrap="square" lIns="91440" tIns="38088" rIns="91440" bIns="38088" numCol="1" anchor="ctr" anchorCtr="0" compatLnSpc="1">
            <a:prstTxWarp prst="textNoShape">
              <a:avLst/>
            </a:prstTxWarp>
            <a:spAutoFit/>
          </a:bodyPr>
          <a:lstStyle/>
          <a:p>
            <a:pPr marR="0" lvl="0" indent="109538" algn="l" defTabSz="914400" rtl="0" eaLnBrk="0" fontAlgn="base" latinLnBrk="0" hangingPunct="0">
              <a:lnSpc>
                <a:spcPct val="100000"/>
              </a:lnSpc>
              <a:spcBef>
                <a:spcPct val="0"/>
              </a:spcBef>
              <a:spcAft>
                <a:spcPct val="0"/>
              </a:spcAft>
              <a:buClr>
                <a:srgbClr val="FF0000"/>
              </a:buClr>
              <a:buSzTx/>
              <a:buFont typeface="Arial" pitchFamily="34" charset="0"/>
              <a:buChar char="•"/>
              <a:tabLst/>
            </a:pPr>
            <a:r>
              <a:rPr kumimoji="0" lang="en-US" sz="2000" b="0" i="0" u="none" strike="noStrike" cap="none" normalizeH="0" baseline="0" dirty="0" bmk="">
                <a:ln>
                  <a:noFill/>
                </a:ln>
                <a:solidFill>
                  <a:srgbClr val="0000FF"/>
                </a:solidFill>
                <a:effectLst/>
                <a:latin typeface="Times New Roman" pitchFamily="18" charset="0"/>
                <a:cs typeface="Times New Roman" pitchFamily="18" charset="0"/>
              </a:rPr>
              <a:t> Chia 02 </a:t>
            </a:r>
            <a:r>
              <a:rPr kumimoji="0" lang="en-US" sz="2000" b="0" i="0" u="none" strike="noStrike" cap="none" normalizeH="0" baseline="0" dirty="0" err="1" bmk="">
                <a:ln>
                  <a:noFill/>
                </a:ln>
                <a:solidFill>
                  <a:srgbClr val="0000FF"/>
                </a:solidFill>
                <a:effectLst/>
                <a:latin typeface="Times New Roman" pitchFamily="18" charset="0"/>
                <a:cs typeface="Times New Roman" pitchFamily="18" charset="0"/>
              </a:rPr>
              <a:t>nhóm</a:t>
            </a:r>
            <a:r>
              <a:rPr kumimoji="0" lang="en-US" sz="2000" b="0" i="0" u="none" strike="noStrike" cap="none" normalizeH="0" baseline="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baseline="0" dirty="0" err="1" bmk="">
                <a:ln>
                  <a:noFill/>
                </a:ln>
                <a:solidFill>
                  <a:srgbClr val="0000FF"/>
                </a:solidFill>
                <a:effectLst/>
                <a:latin typeface="Times New Roman" pitchFamily="18" charset="0"/>
                <a:cs typeface="Times New Roman" pitchFamily="18" charset="0"/>
              </a:rPr>
              <a:t>mỗi</a:t>
            </a:r>
            <a:r>
              <a:rPr kumimoji="0" lang="en-US" sz="2000" b="0" i="0" u="none" strike="noStrike" cap="none" normalizeH="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dirty="0" err="1" bmk="">
                <a:ln>
                  <a:noFill/>
                </a:ln>
                <a:solidFill>
                  <a:srgbClr val="0000FF"/>
                </a:solidFill>
                <a:effectLst/>
                <a:latin typeface="Times New Roman" pitchFamily="18" charset="0"/>
                <a:cs typeface="Times New Roman" pitchFamily="18" charset="0"/>
              </a:rPr>
              <a:t>nhóm</a:t>
            </a:r>
            <a:r>
              <a:rPr kumimoji="0" lang="en-US" sz="2000" b="0" i="0" u="none" strike="noStrike" cap="none" normalizeH="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dirty="0" err="1" bmk="">
                <a:ln>
                  <a:noFill/>
                </a:ln>
                <a:solidFill>
                  <a:srgbClr val="0000FF"/>
                </a:solidFill>
                <a:effectLst/>
                <a:latin typeface="Times New Roman" pitchFamily="18" charset="0"/>
                <a:cs typeface="Times New Roman" pitchFamily="18" charset="0"/>
              </a:rPr>
              <a:t>một</a:t>
            </a:r>
            <a:r>
              <a:rPr kumimoji="0" lang="en-US" sz="2000" b="0" i="0" u="none" strike="noStrike" cap="none" normalizeH="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dirty="0" err="1" bmk="">
                <a:ln>
                  <a:noFill/>
                </a:ln>
                <a:solidFill>
                  <a:srgbClr val="0000FF"/>
                </a:solidFill>
                <a:effectLst/>
                <a:latin typeface="Times New Roman" pitchFamily="18" charset="0"/>
                <a:cs typeface="Times New Roman" pitchFamily="18" charset="0"/>
              </a:rPr>
              <a:t>máy</a:t>
            </a:r>
            <a:r>
              <a:rPr kumimoji="0" lang="en-US" sz="2000" b="0" i="0" u="none" strike="noStrike" cap="none" normalizeH="0" dirty="0" bmk="">
                <a:ln>
                  <a:noFill/>
                </a:ln>
                <a:solidFill>
                  <a:srgbClr val="0000FF"/>
                </a:solidFill>
                <a:effectLst/>
                <a:latin typeface="Times New Roman" pitchFamily="18" charset="0"/>
                <a:cs typeface="Times New Roman" pitchFamily="18" charset="0"/>
              </a:rPr>
              <a:t>;</a:t>
            </a:r>
            <a:endParaRPr kumimoji="0" lang="en-US" sz="2000" b="1" i="0" u="none" strike="noStrike" cap="none" normalizeH="0" baseline="0" dirty="0" bmk="">
              <a:ln>
                <a:noFill/>
              </a:ln>
              <a:solidFill>
                <a:srgbClr val="0000FF"/>
              </a:solidFill>
              <a:effectLst/>
              <a:latin typeface="Arial" pitchFamily="34" charset="0"/>
              <a:cs typeface="Arial" pitchFamily="34" charset="0"/>
            </a:endParaRPr>
          </a:p>
          <a:p>
            <a:pPr marR="0" lvl="0" indent="109538" algn="l" defTabSz="914400" rtl="0" eaLnBrk="0" fontAlgn="base" latinLnBrk="0" hangingPunct="0">
              <a:lnSpc>
                <a:spcPct val="100000"/>
              </a:lnSpc>
              <a:spcBef>
                <a:spcPct val="0"/>
              </a:spcBef>
              <a:spcAft>
                <a:spcPct val="0"/>
              </a:spcAft>
              <a:buClr>
                <a:srgbClr val="FF0000"/>
              </a:buClr>
              <a:buSzTx/>
              <a:buFont typeface="Arial" pitchFamily="34" charset="0"/>
              <a:buChar char="•"/>
              <a:tabLst/>
            </a:pPr>
            <a:r>
              <a:rPr kumimoji="0" lang="en-US" sz="2000" b="0" i="0" u="none" strike="noStrike" cap="none" normalizeH="0" baseline="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baseline="0" dirty="0" err="1" bmk="">
                <a:ln>
                  <a:noFill/>
                </a:ln>
                <a:solidFill>
                  <a:srgbClr val="0000FF"/>
                </a:solidFill>
                <a:effectLst/>
                <a:latin typeface="Times New Roman" pitchFamily="18" charset="0"/>
                <a:cs typeface="Times New Roman" pitchFamily="18" charset="0"/>
              </a:rPr>
              <a:t>Cá</a:t>
            </a:r>
            <a:r>
              <a:rPr kumimoji="0" lang="en-US" sz="2000" b="0" i="0" u="none" strike="noStrike" cap="none" normalizeH="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dirty="0" err="1" bmk="">
                <a:ln>
                  <a:noFill/>
                </a:ln>
                <a:solidFill>
                  <a:srgbClr val="0000FF"/>
                </a:solidFill>
                <a:effectLst/>
                <a:latin typeface="Times New Roman" pitchFamily="18" charset="0"/>
                <a:cs typeface="Times New Roman" pitchFamily="18" charset="0"/>
              </a:rPr>
              <a:t>nhân</a:t>
            </a:r>
            <a:r>
              <a:rPr kumimoji="0" lang="en-US" sz="2000" b="0" i="0" u="none" strike="noStrike" cap="none" normalizeH="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dirty="0" err="1" bmk="">
                <a:ln>
                  <a:noFill/>
                </a:ln>
                <a:solidFill>
                  <a:srgbClr val="0000FF"/>
                </a:solidFill>
                <a:effectLst/>
                <a:latin typeface="Times New Roman" pitchFamily="18" charset="0"/>
                <a:cs typeface="Times New Roman" pitchFamily="18" charset="0"/>
              </a:rPr>
              <a:t>thực</a:t>
            </a:r>
            <a:r>
              <a:rPr kumimoji="0" lang="en-US" sz="2000" b="0" i="0" u="none" strike="noStrike" cap="none" normalizeH="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dirty="0" err="1" bmk="">
                <a:ln>
                  <a:noFill/>
                </a:ln>
                <a:solidFill>
                  <a:srgbClr val="0000FF"/>
                </a:solidFill>
                <a:effectLst/>
                <a:latin typeface="Times New Roman" pitchFamily="18" charset="0"/>
                <a:cs typeface="Times New Roman" pitchFamily="18" charset="0"/>
              </a:rPr>
              <a:t>hành</a:t>
            </a:r>
            <a:r>
              <a:rPr kumimoji="0" lang="en-US" sz="2000" b="0" i="0" u="none" strike="noStrike" cap="none" normalizeH="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dirty="0" err="1" bmk="">
                <a:ln>
                  <a:noFill/>
                </a:ln>
                <a:solidFill>
                  <a:srgbClr val="0000FF"/>
                </a:solidFill>
                <a:effectLst/>
                <a:latin typeface="Times New Roman" pitchFamily="18" charset="0"/>
                <a:cs typeface="Times New Roman" pitchFamily="18" charset="0"/>
              </a:rPr>
              <a:t>các</a:t>
            </a:r>
            <a:r>
              <a:rPr kumimoji="0" lang="en-US" sz="2000" b="0" i="0" u="none" strike="noStrike" cap="none" normalizeH="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dirty="0" err="1" bmk="">
                <a:ln>
                  <a:noFill/>
                </a:ln>
                <a:solidFill>
                  <a:srgbClr val="0000FF"/>
                </a:solidFill>
                <a:effectLst/>
                <a:latin typeface="Times New Roman" pitchFamily="18" charset="0"/>
                <a:cs typeface="Times New Roman" pitchFamily="18" charset="0"/>
              </a:rPr>
              <a:t>thành</a:t>
            </a:r>
            <a:r>
              <a:rPr kumimoji="0" lang="en-US" sz="2000" b="0" i="0" u="none" strike="noStrike" cap="none" normalizeH="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dirty="0" err="1" bmk="">
                <a:ln>
                  <a:noFill/>
                </a:ln>
                <a:solidFill>
                  <a:srgbClr val="0000FF"/>
                </a:solidFill>
                <a:effectLst/>
                <a:latin typeface="Times New Roman" pitchFamily="18" charset="0"/>
                <a:cs typeface="Times New Roman" pitchFamily="18" charset="0"/>
              </a:rPr>
              <a:t>viên</a:t>
            </a:r>
            <a:r>
              <a:rPr kumimoji="0" lang="en-US" sz="2000" b="0" i="0" u="none" strike="noStrike" cap="none" normalizeH="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dirty="0" err="1" bmk="">
                <a:ln>
                  <a:noFill/>
                </a:ln>
                <a:solidFill>
                  <a:srgbClr val="0000FF"/>
                </a:solidFill>
                <a:effectLst/>
                <a:latin typeface="Times New Roman" pitchFamily="18" charset="0"/>
                <a:cs typeface="Times New Roman" pitchFamily="18" charset="0"/>
              </a:rPr>
              <a:t>kiến</a:t>
            </a:r>
            <a:r>
              <a:rPr kumimoji="0" lang="en-US" sz="2000" b="0" i="0" u="none" strike="noStrike" cap="none" normalizeH="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dirty="0" err="1" bmk="">
                <a:ln>
                  <a:noFill/>
                </a:ln>
                <a:solidFill>
                  <a:srgbClr val="0000FF"/>
                </a:solidFill>
                <a:effectLst/>
                <a:latin typeface="Times New Roman" pitchFamily="18" charset="0"/>
                <a:cs typeface="Times New Roman" pitchFamily="18" charset="0"/>
              </a:rPr>
              <a:t>tập</a:t>
            </a:r>
            <a:r>
              <a:rPr kumimoji="0" lang="en-US" sz="2000" b="0" i="0" u="none" strike="noStrike" cap="none" normalizeH="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dirty="0" err="1" bmk="">
                <a:ln>
                  <a:noFill/>
                </a:ln>
                <a:solidFill>
                  <a:srgbClr val="0000FF"/>
                </a:solidFill>
                <a:effectLst/>
                <a:latin typeface="Times New Roman" pitchFamily="18" charset="0"/>
                <a:cs typeface="Times New Roman" pitchFamily="18" charset="0"/>
              </a:rPr>
              <a:t>nhận</a:t>
            </a:r>
            <a:r>
              <a:rPr kumimoji="0" lang="en-US" sz="2000" b="0" i="0" u="none" strike="noStrike" cap="none" normalizeH="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dirty="0" err="1" bmk="">
                <a:ln>
                  <a:noFill/>
                </a:ln>
                <a:solidFill>
                  <a:srgbClr val="0000FF"/>
                </a:solidFill>
                <a:effectLst/>
                <a:latin typeface="Times New Roman" pitchFamily="18" charset="0"/>
                <a:cs typeface="Times New Roman" pitchFamily="18" charset="0"/>
              </a:rPr>
              <a:t>xét</a:t>
            </a:r>
            <a:r>
              <a:rPr kumimoji="0" lang="en-US" sz="2000" b="0" i="0" u="none" strike="noStrike" cap="none" normalizeH="0" baseline="0" dirty="0" bmk="">
                <a:ln>
                  <a:noFill/>
                </a:ln>
                <a:solidFill>
                  <a:srgbClr val="0000FF"/>
                </a:solidFill>
                <a:effectLst/>
                <a:latin typeface="Times New Roman" pitchFamily="18" charset="0"/>
                <a:cs typeface="Times New Roman" pitchFamily="18" charset="0"/>
              </a:rPr>
              <a:t>;</a:t>
            </a:r>
            <a:endParaRPr kumimoji="0" lang="en-US" sz="2000" b="1" i="0" u="none" strike="noStrike" cap="none" normalizeH="0" baseline="0" dirty="0" bmk="">
              <a:ln>
                <a:noFill/>
              </a:ln>
              <a:solidFill>
                <a:srgbClr val="0000FF"/>
              </a:solidFill>
              <a:effectLst/>
              <a:latin typeface="Arial" pitchFamily="34" charset="0"/>
              <a:cs typeface="Arial" pitchFamily="34" charset="0"/>
            </a:endParaRPr>
          </a:p>
          <a:p>
            <a:pPr marR="0" lvl="0" indent="109538" algn="l" defTabSz="914400" rtl="0" eaLnBrk="0" fontAlgn="base" latinLnBrk="0" hangingPunct="0">
              <a:lnSpc>
                <a:spcPct val="100000"/>
              </a:lnSpc>
              <a:spcBef>
                <a:spcPct val="0"/>
              </a:spcBef>
              <a:spcAft>
                <a:spcPct val="0"/>
              </a:spcAft>
              <a:buClr>
                <a:srgbClr val="FF0000"/>
              </a:buClr>
              <a:buSzTx/>
              <a:buFont typeface="Arial" pitchFamily="34" charset="0"/>
              <a:buChar char="•"/>
              <a:tabLst/>
            </a:pPr>
            <a:r>
              <a:rPr kumimoji="0" lang="en-US" sz="2000" b="0" i="0" u="none" strike="noStrike" cap="none" normalizeH="0" baseline="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baseline="0" dirty="0" err="1" bmk="">
                <a:ln>
                  <a:noFill/>
                </a:ln>
                <a:solidFill>
                  <a:srgbClr val="0000FF"/>
                </a:solidFill>
                <a:effectLst/>
                <a:latin typeface="Times New Roman" pitchFamily="18" charset="0"/>
                <a:cs typeface="Times New Roman" pitchFamily="18" charset="0"/>
              </a:rPr>
              <a:t>Xoay</a:t>
            </a:r>
            <a:r>
              <a:rPr kumimoji="0" lang="en-US" sz="2000" b="0" i="0" u="none" strike="noStrike" cap="none" normalizeH="0" baseline="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baseline="0" dirty="0" err="1" bmk="">
                <a:ln>
                  <a:noFill/>
                </a:ln>
                <a:solidFill>
                  <a:srgbClr val="0000FF"/>
                </a:solidFill>
                <a:effectLst/>
                <a:latin typeface="Times New Roman" pitchFamily="18" charset="0"/>
                <a:cs typeface="Times New Roman" pitchFamily="18" charset="0"/>
              </a:rPr>
              <a:t>vòng</a:t>
            </a:r>
            <a:r>
              <a:rPr kumimoji="0" lang="en-US" sz="2000" b="0" i="0" u="none" strike="noStrike" cap="none" normalizeH="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dirty="0" err="1" bmk="">
                <a:ln>
                  <a:noFill/>
                </a:ln>
                <a:solidFill>
                  <a:srgbClr val="0000FF"/>
                </a:solidFill>
                <a:effectLst/>
                <a:latin typeface="Times New Roman" pitchFamily="18" charset="0"/>
                <a:cs typeface="Times New Roman" pitchFamily="18" charset="0"/>
              </a:rPr>
              <a:t>đổi</a:t>
            </a:r>
            <a:r>
              <a:rPr kumimoji="0" lang="en-US" sz="2000" b="0" i="0" u="none" strike="noStrike" cap="none" normalizeH="0" dirty="0" bmk="">
                <a:ln>
                  <a:noFill/>
                </a:ln>
                <a:solidFill>
                  <a:srgbClr val="0000FF"/>
                </a:solidFill>
                <a:effectLst/>
                <a:latin typeface="Times New Roman" pitchFamily="18" charset="0"/>
                <a:cs typeface="Times New Roman" pitchFamily="18" charset="0"/>
              </a:rPr>
              <a:t> </a:t>
            </a:r>
            <a:r>
              <a:rPr kumimoji="0" lang="en-US" sz="2000" b="0" i="0" u="none" strike="noStrike" cap="none" normalizeH="0" dirty="0" err="1" bmk="">
                <a:ln>
                  <a:noFill/>
                </a:ln>
                <a:solidFill>
                  <a:srgbClr val="0000FF"/>
                </a:solidFill>
                <a:effectLst/>
                <a:latin typeface="Times New Roman" pitchFamily="18" charset="0"/>
                <a:cs typeface="Times New Roman" pitchFamily="18" charset="0"/>
              </a:rPr>
              <a:t>tập</a:t>
            </a:r>
            <a:r>
              <a:rPr kumimoji="0" lang="en-US" sz="2000" b="0" i="0" u="none" strike="noStrike" cap="none" normalizeH="0" baseline="0" dirty="0" bmk="_Toc433748658">
                <a:ln>
                  <a:noFill/>
                </a:ln>
                <a:solidFill>
                  <a:srgbClr val="0000FF"/>
                </a:solidFill>
                <a:effectLst/>
                <a:latin typeface="Times New Roman" pitchFamily="18" charset="0"/>
                <a:cs typeface="Times New Roman" pitchFamily="18" charset="0"/>
              </a:rPr>
              <a:t>.</a:t>
            </a:r>
            <a:r>
              <a:rPr kumimoji="0" lang="en-US" sz="2000" b="0" i="1" u="none" strike="noStrike" cap="none" normalizeH="0" baseline="0" dirty="0">
                <a:ln>
                  <a:noFill/>
                </a:ln>
                <a:solidFill>
                  <a:srgbClr val="0000FF"/>
                </a:solidFill>
                <a:effectLst/>
                <a:latin typeface="Times New Roman" pitchFamily="18" charset="0"/>
                <a:cs typeface="Times New Roman" pitchFamily="18" charset="0"/>
              </a:rPr>
              <a:t> </a:t>
            </a:r>
            <a:endParaRPr kumimoji="0" lang="en-US" sz="2000" b="0" i="0" u="none" strike="noStrike" cap="none" normalizeH="0" baseline="0" dirty="0">
              <a:ln>
                <a:noFill/>
              </a:ln>
              <a:solidFill>
                <a:srgbClr val="0000CC"/>
              </a:solidFill>
              <a:effectLst/>
              <a:latin typeface="Arial" pitchFamily="34" charset="0"/>
              <a:cs typeface="Arial" pitchFamily="34" charset="0"/>
            </a:endParaRPr>
          </a:p>
        </p:txBody>
      </p:sp>
      <p:sp>
        <p:nvSpPr>
          <p:cNvPr id="5" name="Date Placeholder 4"/>
          <p:cNvSpPr>
            <a:spLocks noGrp="1"/>
          </p:cNvSpPr>
          <p:nvPr>
            <p:ph type="dt" sz="half" idx="10"/>
          </p:nvPr>
        </p:nvSpPr>
        <p:spPr>
          <a:xfrm>
            <a:off x="0" y="6492875"/>
            <a:ext cx="2133600" cy="365125"/>
          </a:xfrm>
        </p:spPr>
        <p:txBody>
          <a:bodyPr/>
          <a:lstStyle/>
          <a:p>
            <a:fld id="{71467353-FDCA-48F4-879D-E19D8E1092DD}" type="datetime1">
              <a:rPr lang="en-US" smtClean="0"/>
              <a:pPr/>
              <a:t>1/9/2018</a:t>
            </a:fld>
            <a:endParaRPr lang="en-US" dirty="0"/>
          </a:p>
        </p:txBody>
      </p:sp>
      <p:sp>
        <p:nvSpPr>
          <p:cNvPr id="6" name="Slide Number Placeholder 5"/>
          <p:cNvSpPr>
            <a:spLocks noGrp="1"/>
          </p:cNvSpPr>
          <p:nvPr>
            <p:ph type="sldNum" sz="quarter" idx="12"/>
          </p:nvPr>
        </p:nvSpPr>
        <p:spPr>
          <a:xfrm>
            <a:off x="7010400" y="6416675"/>
            <a:ext cx="2133600" cy="365125"/>
          </a:xfrm>
        </p:spPr>
        <p:txBody>
          <a:bodyPr/>
          <a:lstStyle/>
          <a:p>
            <a:fld id="{B6F15528-21DE-4FAA-801E-634DDDAF4B2B}" type="slidenum">
              <a:rPr lang="en-US" smtClean="0"/>
              <a:pPr/>
              <a:t>58</a:t>
            </a:fld>
            <a:endParaRPr lang="en-US"/>
          </a:p>
        </p:txBody>
      </p:sp>
      <p:sp>
        <p:nvSpPr>
          <p:cNvPr id="8" name="Rectangle 7"/>
          <p:cNvSpPr>
            <a:spLocks noChangeArrowheads="1"/>
          </p:cNvSpPr>
          <p:nvPr/>
        </p:nvSpPr>
        <p:spPr bwMode="auto">
          <a:xfrm>
            <a:off x="0" y="2286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just" eaLnBrk="1" hangingPunct="1">
              <a:spcBef>
                <a:spcPct val="0"/>
              </a:spcBef>
              <a:buClr>
                <a:srgbClr val="FF0000"/>
              </a:buClr>
              <a:buFont typeface="Wingdings" pitchFamily="2" charset="2"/>
              <a:buChar char="§"/>
            </a:pPr>
            <a:r>
              <a:rPr lang="en-US" altLang="en-US" sz="2200" b="1" dirty="0">
                <a:solidFill>
                  <a:srgbClr val="FF0000"/>
                </a:solidFill>
                <a:latin typeface="Times New Roman" pitchFamily="18" charset="0"/>
              </a:rPr>
              <a:t> </a:t>
            </a:r>
            <a:r>
              <a:rPr lang="en-US" altLang="en-US" sz="2200" b="1" dirty="0" err="1">
                <a:solidFill>
                  <a:srgbClr val="FF0000"/>
                </a:solidFill>
                <a:latin typeface="Times New Roman" pitchFamily="18" charset="0"/>
              </a:rPr>
              <a:t>Tổ</a:t>
            </a:r>
            <a:r>
              <a:rPr lang="en-US" altLang="en-US" sz="2200" b="1" dirty="0">
                <a:solidFill>
                  <a:srgbClr val="FF0000"/>
                </a:solidFill>
                <a:latin typeface="Times New Roman" pitchFamily="18" charset="0"/>
              </a:rPr>
              <a:t> </a:t>
            </a:r>
            <a:r>
              <a:rPr lang="en-US" altLang="en-US" sz="2200" b="1" dirty="0" err="1">
                <a:solidFill>
                  <a:srgbClr val="FF0000"/>
                </a:solidFill>
                <a:latin typeface="Times New Roman" pitchFamily="18" charset="0"/>
              </a:rPr>
              <a:t>chức</a:t>
            </a:r>
            <a:endParaRPr lang="en-US" altLang="en-US" sz="2200" b="1" dirty="0">
              <a:solidFill>
                <a:srgbClr val="FF0000"/>
              </a:solidFill>
              <a:latin typeface="Times New Roman" pitchFamily="18" charset="0"/>
            </a:endParaRPr>
          </a:p>
        </p:txBody>
      </p:sp>
      <p:sp>
        <p:nvSpPr>
          <p:cNvPr id="9" name="TextBox 8"/>
          <p:cNvSpPr txBox="1"/>
          <p:nvPr/>
        </p:nvSpPr>
        <p:spPr>
          <a:xfrm>
            <a:off x="0" y="2971800"/>
            <a:ext cx="2454166" cy="400110"/>
          </a:xfrm>
          <a:prstGeom prst="rect">
            <a:avLst/>
          </a:prstGeom>
          <a:noFill/>
        </p:spPr>
        <p:txBody>
          <a:bodyPr wrap="square" rtlCol="0">
            <a:spAutoFit/>
          </a:bodyPr>
          <a:lstStyle/>
          <a:p>
            <a:pPr marL="231775" indent="-231775" eaLnBrk="0" hangingPunct="0">
              <a:buClr>
                <a:srgbClr val="FF0000"/>
              </a:buClr>
              <a:buFont typeface="Wingdings" pitchFamily="2" charset="2"/>
              <a:buChar char="§"/>
              <a:defRPr/>
            </a:pPr>
            <a:r>
              <a:rPr lang="en-US" sz="2000" b="1" dirty="0" err="1">
                <a:solidFill>
                  <a:srgbClr val="FF0000"/>
                </a:solidFill>
                <a:latin typeface="Times New Roman" pitchFamily="18" charset="0"/>
                <a:cs typeface="Times New Roman" pitchFamily="18" charset="0"/>
              </a:rPr>
              <a:t>Lưu</a:t>
            </a:r>
            <a:r>
              <a:rPr lang="en-US" sz="2000" b="1" dirty="0">
                <a:solidFill>
                  <a:srgbClr val="FF0000"/>
                </a:solidFill>
                <a:latin typeface="Times New Roman" pitchFamily="18" charset="0"/>
                <a:cs typeface="Times New Roman" pitchFamily="18" charset="0"/>
              </a:rPr>
              <a:t> ý</a:t>
            </a:r>
          </a:p>
        </p:txBody>
      </p:sp>
      <p:sp>
        <p:nvSpPr>
          <p:cNvPr id="10" name="TextBox 9"/>
          <p:cNvSpPr txBox="1"/>
          <p:nvPr/>
        </p:nvSpPr>
        <p:spPr>
          <a:xfrm>
            <a:off x="1682088" y="3429000"/>
            <a:ext cx="7162800" cy="1785104"/>
          </a:xfrm>
          <a:prstGeom prst="rect">
            <a:avLst/>
          </a:prstGeom>
          <a:noFill/>
        </p:spPr>
        <p:txBody>
          <a:bodyPr wrap="square" rtlCol="0">
            <a:spAutoFit/>
          </a:bodyPr>
          <a:lstStyle/>
          <a:p>
            <a:pPr marL="177800" indent="-177800" algn="just" eaLnBrk="0" hangingPunct="0">
              <a:buClr>
                <a:srgbClr val="FF0000"/>
              </a:buClr>
              <a:buFont typeface="Arial" pitchFamily="34" charset="0"/>
              <a:buChar char="•"/>
              <a:defRPr/>
            </a:pPr>
            <a:r>
              <a:rPr lang="en-US" sz="2200" dirty="0" err="1">
                <a:solidFill>
                  <a:srgbClr val="0000FF"/>
                </a:solidFill>
                <a:latin typeface="Times New Roman" pitchFamily="18" charset="0"/>
                <a:cs typeface="Times New Roman" pitchFamily="18" charset="0"/>
              </a:rPr>
              <a:t>Chấp</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hành</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nghiêm</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quy</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định</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hướng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dẫn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của</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giáo</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viên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phân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công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của</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nhóm</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trưởng</a:t>
            </a:r>
            <a:r>
              <a:rPr lang="en-US" sz="2200" dirty="0">
                <a:solidFill>
                  <a:srgbClr val="0000FF"/>
                </a:solidFill>
                <a:latin typeface="Times New Roman" pitchFamily="18" charset="0"/>
                <a:cs typeface="Times New Roman" pitchFamily="18" charset="0"/>
              </a:rPr>
              <a:t>;</a:t>
            </a:r>
          </a:p>
          <a:p>
            <a:pPr marL="177800" indent="-177800" algn="just" eaLnBrk="0" hangingPunct="0">
              <a:buClr>
                <a:srgbClr val="FF0000"/>
              </a:buClr>
              <a:buFont typeface="Arial" pitchFamily="34" charset="0"/>
              <a:buChar char="•"/>
              <a:defRPr/>
            </a:pPr>
            <a:r>
              <a:rPr lang="en-US" sz="2200" dirty="0" err="1">
                <a:solidFill>
                  <a:srgbClr val="0000FF"/>
                </a:solidFill>
                <a:latin typeface="Times New Roman" pitchFamily="18" charset="0"/>
                <a:cs typeface="Times New Roman" pitchFamily="18" charset="0"/>
              </a:rPr>
              <a:t>Tuân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thủ</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quy</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tắc</a:t>
            </a:r>
            <a:r>
              <a:rPr lang="en-US" sz="2200" dirty="0">
                <a:solidFill>
                  <a:srgbClr val="0000FF"/>
                </a:solidFill>
                <a:latin typeface="Times New Roman" pitchFamily="18" charset="0"/>
                <a:cs typeface="Times New Roman" pitchFamily="18" charset="0"/>
              </a:rPr>
              <a:t> an </a:t>
            </a:r>
            <a:r>
              <a:rPr lang="en-US" sz="2200" dirty="0" err="1">
                <a:solidFill>
                  <a:srgbClr val="0000FF"/>
                </a:solidFill>
                <a:latin typeface="Times New Roman" pitchFamily="18" charset="0"/>
                <a:cs typeface="Times New Roman" pitchFamily="18" charset="0"/>
              </a:rPr>
              <a:t>toàn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đấu</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đất</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điện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quy</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tắc</a:t>
            </a:r>
            <a:r>
              <a:rPr lang="en-US" sz="2200" dirty="0">
                <a:solidFill>
                  <a:srgbClr val="0000FF"/>
                </a:solidFill>
                <a:latin typeface="Times New Roman" pitchFamily="18" charset="0"/>
                <a:cs typeface="Times New Roman" pitchFamily="18" charset="0"/>
              </a:rPr>
              <a:t> an </a:t>
            </a:r>
            <a:r>
              <a:rPr lang="en-US" sz="2200" dirty="0" err="1">
                <a:solidFill>
                  <a:srgbClr val="0000FF"/>
                </a:solidFill>
                <a:latin typeface="Times New Roman" pitchFamily="18" charset="0"/>
                <a:cs typeface="Times New Roman" pitchFamily="18" charset="0"/>
              </a:rPr>
              <a:t>toàn</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trong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hội</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trường</a:t>
            </a:r>
            <a:r>
              <a:rPr lang="en-US" sz="2200" dirty="0">
                <a:solidFill>
                  <a:srgbClr val="0000FF"/>
                </a:solidFill>
                <a:latin typeface="Times New Roman" pitchFamily="18" charset="0"/>
                <a:cs typeface="Times New Roman" pitchFamily="18" charset="0"/>
              </a:rPr>
              <a:t>;</a:t>
            </a:r>
          </a:p>
          <a:p>
            <a:pPr marL="177800" indent="-177800" algn="just" eaLnBrk="0" hangingPunct="0">
              <a:buClr>
                <a:srgbClr val="FF0000"/>
              </a:buClr>
              <a:buFont typeface="Arial" pitchFamily="34" charset="0"/>
              <a:buChar char="•"/>
              <a:defRPr/>
            </a:pPr>
            <a:r>
              <a:rPr lang="en-US" sz="2200" dirty="0" err="1">
                <a:solidFill>
                  <a:srgbClr val="0000FF"/>
                </a:solidFill>
                <a:latin typeface="Times New Roman" pitchFamily="18" charset="0"/>
                <a:cs typeface="Times New Roman" pitchFamily="18" charset="0"/>
              </a:rPr>
              <a:t>Khi</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có</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sự</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cố</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lập</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tức</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dừng</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thực</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hành</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báo</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cáo</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giáo</a:t>
            </a:r>
            <a:r>
              <a:rPr lang="en-US" sz="2200" dirty="0">
                <a:solidFill>
                  <a:srgbClr val="0000FF"/>
                </a:solidFill>
                <a:latin typeface="Times New Roman" pitchFamily="18" charset="0"/>
                <a:cs typeface="Times New Roman" pitchFamily="18" charset="0"/>
              </a:rPr>
              <a:t> </a:t>
            </a:r>
            <a:r>
              <a:rPr lang="en-US" sz="2200" dirty="0" err="1">
                <a:solidFill>
                  <a:srgbClr val="0000FF"/>
                </a:solidFill>
                <a:latin typeface="Times New Roman" pitchFamily="18" charset="0"/>
                <a:cs typeface="Times New Roman" pitchFamily="18" charset="0"/>
              </a:rPr>
              <a:t>viên</a:t>
            </a:r>
            <a:r>
              <a:rPr lang="en-US" sz="2200">
                <a:solidFill>
                  <a:srgbClr val="0000FF"/>
                </a:solidFill>
                <a:latin typeface="Times New Roman" pitchFamily="18" charset="0"/>
                <a:cs typeface="Times New Roman" pitchFamily="18" charset="0"/>
              </a:rPr>
              <a:t>;</a:t>
            </a:r>
            <a:endParaRPr lang="en-US" sz="2200" dirty="0">
              <a:solidFill>
                <a:srgbClr val="0000FF"/>
              </a:solidFill>
              <a:latin typeface="Times New Roman" pitchFamily="18" charset="0"/>
              <a:cs typeface="Times New Roman" pitchFamily="18" charset="0"/>
            </a:endParaRPr>
          </a:p>
        </p:txBody>
      </p:sp>
    </p:spTree>
    <p:custDataLst>
      <p:tags r:id="rId1"/>
    </p:custDataLst>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6864350"/>
          </a:xfrm>
          <a:prstGeom prst="rect">
            <a:avLst/>
          </a:prstGeom>
          <a:gradFill>
            <a:gsLst>
              <a:gs pos="0">
                <a:schemeClr val="bg1">
                  <a:lumMod val="95000"/>
                </a:schemeClr>
              </a:gs>
              <a:gs pos="100000">
                <a:schemeClr val="bg1"/>
              </a:gs>
            </a:gsLst>
          </a:gra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600">
              <a:latin typeface="Arial" pitchFamily="34" charset="0"/>
              <a:cs typeface="Arial" pitchFamily="34" charset="0"/>
            </a:endParaRPr>
          </a:p>
        </p:txBody>
      </p:sp>
      <p:pic>
        <p:nvPicPr>
          <p:cNvPr id="43010" name="Picture 4" descr="Line.png"/>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557963"/>
            <a:ext cx="9144000" cy="306387"/>
          </a:xfrm>
          <a:prstGeom prst="rect">
            <a:avLst/>
          </a:prstGeom>
          <a:noFill/>
          <a:ln w="9525">
            <a:noFill/>
            <a:miter lim="800000"/>
            <a:headEnd/>
            <a:tailEnd/>
          </a:ln>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1052513"/>
            <a:ext cx="571500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1491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8"/>
          <p:cNvSpPr>
            <a:spLocks noChangeArrowheads="1"/>
          </p:cNvSpPr>
          <p:nvPr/>
        </p:nvSpPr>
        <p:spPr bwMode="auto">
          <a:xfrm>
            <a:off x="0" y="263856"/>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just" eaLnBrk="1" hangingPunct="1">
              <a:spcBef>
                <a:spcPct val="0"/>
              </a:spcBef>
              <a:buFontTx/>
              <a:buNone/>
            </a:pPr>
            <a:r>
              <a:rPr lang="en-US" altLang="en-US" sz="2000" b="1" dirty="0">
                <a:solidFill>
                  <a:srgbClr val="FF0000"/>
                </a:solidFill>
                <a:latin typeface="Times New Roman" pitchFamily="18" charset="0"/>
              </a:rPr>
              <a:t>I. TÍNH NĂNG KỸ CHIẾN THUẬT</a:t>
            </a:r>
          </a:p>
        </p:txBody>
      </p:sp>
      <p:graphicFrame>
        <p:nvGraphicFramePr>
          <p:cNvPr id="8" name="Table 7"/>
          <p:cNvGraphicFramePr>
            <a:graphicFrameLocks noGrp="1"/>
          </p:cNvGraphicFramePr>
          <p:nvPr>
            <p:extLst>
              <p:ext uri="{D42A27DB-BD31-4B8C-83A1-F6EECF244321}">
                <p14:modId xmlns:p14="http://schemas.microsoft.com/office/powerpoint/2010/main" val="1326083209"/>
              </p:ext>
            </p:extLst>
          </p:nvPr>
        </p:nvGraphicFramePr>
        <p:xfrm>
          <a:off x="457200" y="914400"/>
          <a:ext cx="8305800" cy="5486400"/>
        </p:xfrm>
        <a:graphic>
          <a:graphicData uri="http://schemas.openxmlformats.org/drawingml/2006/table">
            <a:tbl>
              <a:tblPr firstRow="1" bandRow="1">
                <a:tableStyleId>{93296810-A885-4BE3-A3E7-6D5BEEA58F35}</a:tableStyleId>
              </a:tblPr>
              <a:tblGrid>
                <a:gridCol w="1828800">
                  <a:extLst>
                    <a:ext uri="{9D8B030D-6E8A-4147-A177-3AD203B41FA5}">
                      <a16:colId xmlns:a16="http://schemas.microsoft.com/office/drawing/2014/main" xmlns="" val="20000"/>
                    </a:ext>
                  </a:extLst>
                </a:gridCol>
                <a:gridCol w="6477000">
                  <a:extLst>
                    <a:ext uri="{9D8B030D-6E8A-4147-A177-3AD203B41FA5}">
                      <a16:colId xmlns:a16="http://schemas.microsoft.com/office/drawing/2014/main" xmlns="" val="20001"/>
                    </a:ext>
                  </a:extLst>
                </a:gridCol>
              </a:tblGrid>
              <a:tr h="370840">
                <a:tc>
                  <a:txBody>
                    <a:bodyPr/>
                    <a:lstStyle/>
                    <a:p>
                      <a:pPr algn="ctr"/>
                      <a:r>
                        <a:rPr lang="en-US" sz="2200" dirty="0">
                          <a:latin typeface="Times New Roman" pitchFamily="18" charset="0"/>
                          <a:cs typeface="Times New Roman" pitchFamily="18" charset="0"/>
                        </a:rPr>
                        <a:t>Tính</a:t>
                      </a:r>
                      <a:r>
                        <a:rPr lang="en-US" sz="2200" baseline="0" dirty="0">
                          <a:latin typeface="Times New Roman" pitchFamily="18" charset="0"/>
                          <a:cs typeface="Times New Roman" pitchFamily="18" charset="0"/>
                        </a:rPr>
                        <a:t> năng</a:t>
                      </a:r>
                      <a:endParaRPr lang="en-US" sz="2200" dirty="0">
                        <a:solidFill>
                          <a:schemeClr val="bg1"/>
                        </a:solidFill>
                        <a:latin typeface="Times New Roman" pitchFamily="18" charset="0"/>
                        <a:cs typeface="Times New Roman" pitchFamily="18" charset="0"/>
                      </a:endParaRPr>
                    </a:p>
                  </a:txBody>
                  <a:tcPr/>
                </a:tc>
                <a:tc>
                  <a:txBody>
                    <a:bodyPr/>
                    <a:lstStyle/>
                    <a:p>
                      <a:pPr algn="ctr"/>
                      <a:r>
                        <a:rPr lang="en-US" sz="2200" dirty="0">
                          <a:latin typeface="Times New Roman" pitchFamily="18" charset="0"/>
                          <a:cs typeface="Times New Roman" pitchFamily="18" charset="0"/>
                        </a:rPr>
                        <a:t>VRH-811/S</a:t>
                      </a:r>
                      <a:endParaRPr lang="en-US" sz="2200" dirty="0">
                        <a:solidFill>
                          <a:schemeClr val="bg1"/>
                        </a:solidFill>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a:solidFill>
                            <a:srgbClr val="0000FF"/>
                          </a:solidFill>
                          <a:latin typeface="Times New Roman" pitchFamily="18" charset="0"/>
                          <a:cs typeface="Times New Roman" pitchFamily="18" charset="0"/>
                        </a:rPr>
                        <a:t>Tần</a:t>
                      </a:r>
                      <a:r>
                        <a:rPr lang="en-US" sz="2200" b="1" baseline="0" dirty="0">
                          <a:solidFill>
                            <a:srgbClr val="0000FF"/>
                          </a:solidFill>
                          <a:latin typeface="Times New Roman" pitchFamily="18" charset="0"/>
                          <a:cs typeface="Times New Roman" pitchFamily="18" charset="0"/>
                        </a:rPr>
                        <a:t> số</a:t>
                      </a:r>
                      <a:endParaRPr lang="en-US" sz="2200" b="1" dirty="0">
                        <a:solidFill>
                          <a:srgbClr val="0000FF"/>
                        </a:solidFill>
                        <a:latin typeface="Times New Roman" pitchFamily="18" charset="0"/>
                        <a:cs typeface="Times New Roman" pitchFamily="18" charset="0"/>
                      </a:endParaRPr>
                    </a:p>
                    <a:p>
                      <a:pPr algn="ctr"/>
                      <a:endParaRPr lang="en-US" sz="2200" b="1" dirty="0">
                        <a:solidFill>
                          <a:srgbClr val="0000FF"/>
                        </a:solidFill>
                        <a:latin typeface="Times New Roman" pitchFamily="18" charset="0"/>
                        <a:cs typeface="Times New Roman" pitchFamily="18" charset="0"/>
                      </a:endParaRPr>
                    </a:p>
                  </a:txBody>
                  <a:tcPr anchor="ctr"/>
                </a:tc>
                <a:tc>
                  <a:txBody>
                    <a:bodyPr/>
                    <a:lstStyle/>
                    <a:p>
                      <a:pPr marL="0" indent="112713">
                        <a:buFont typeface="Arial" pitchFamily="34" charset="0"/>
                        <a:buChar char="•"/>
                      </a:pPr>
                      <a:r>
                        <a:rPr lang="en-US" sz="2200" dirty="0">
                          <a:solidFill>
                            <a:srgbClr val="0000FF"/>
                          </a:solidFill>
                          <a:latin typeface="Times New Roman" pitchFamily="18" charset="0"/>
                          <a:cs typeface="Times New Roman" pitchFamily="18" charset="0"/>
                        </a:rPr>
                        <a:t> Dải</a:t>
                      </a:r>
                      <a:r>
                        <a:rPr lang="en-US" sz="2200" baseline="0" dirty="0">
                          <a:solidFill>
                            <a:srgbClr val="0000FF"/>
                          </a:solidFill>
                          <a:latin typeface="Times New Roman" pitchFamily="18" charset="0"/>
                          <a:cs typeface="Times New Roman" pitchFamily="18" charset="0"/>
                        </a:rPr>
                        <a:t> tần:                      </a:t>
                      </a:r>
                      <a:r>
                        <a:rPr lang="en-US" sz="2200" dirty="0">
                          <a:solidFill>
                            <a:srgbClr val="0000FF"/>
                          </a:solidFill>
                          <a:latin typeface="Times New Roman" pitchFamily="18" charset="0"/>
                          <a:cs typeface="Times New Roman" pitchFamily="18" charset="0"/>
                        </a:rPr>
                        <a:t>(30 ÷ 87.975) MHz</a:t>
                      </a:r>
                    </a:p>
                    <a:p>
                      <a:pPr marL="0" indent="112713">
                        <a:buFont typeface="Arial" pitchFamily="34" charset="0"/>
                        <a:buChar char="•"/>
                      </a:pPr>
                      <a:r>
                        <a:rPr lang="en-US" sz="2200" dirty="0">
                          <a:solidFill>
                            <a:srgbClr val="0000FF"/>
                          </a:solidFill>
                          <a:latin typeface="Times New Roman" pitchFamily="18" charset="0"/>
                          <a:cs typeface="Times New Roman" pitchFamily="18" charset="0"/>
                        </a:rPr>
                        <a:t> Dãn</a:t>
                      </a:r>
                      <a:r>
                        <a:rPr lang="en-US" sz="2200" baseline="0" dirty="0">
                          <a:solidFill>
                            <a:srgbClr val="0000FF"/>
                          </a:solidFill>
                          <a:latin typeface="Times New Roman" pitchFamily="18" charset="0"/>
                          <a:cs typeface="Times New Roman" pitchFamily="18" charset="0"/>
                        </a:rPr>
                        <a:t> cách</a:t>
                      </a:r>
                      <a:r>
                        <a:rPr lang="en-US" altLang="zh-CN" sz="2200" dirty="0">
                          <a:solidFill>
                            <a:srgbClr val="0000FF"/>
                          </a:solidFill>
                          <a:latin typeface="Times New Roman" pitchFamily="18" charset="0"/>
                          <a:cs typeface="Times New Roman" pitchFamily="18" charset="0"/>
                        </a:rPr>
                        <a:t>:                         25 KHz</a:t>
                      </a:r>
                    </a:p>
                    <a:p>
                      <a:pPr marL="0" indent="112713">
                        <a:buFont typeface="Arial" pitchFamily="34" charset="0"/>
                        <a:buChar char="•"/>
                      </a:pPr>
                      <a:r>
                        <a:rPr lang="en-US" sz="2200" dirty="0">
                          <a:solidFill>
                            <a:srgbClr val="0000FF"/>
                          </a:solidFill>
                          <a:latin typeface="Times New Roman" pitchFamily="18" charset="0"/>
                          <a:cs typeface="Times New Roman" pitchFamily="18" charset="0"/>
                        </a:rPr>
                        <a:t> Số</a:t>
                      </a:r>
                      <a:r>
                        <a:rPr lang="en-US" sz="2200" baseline="0" dirty="0">
                          <a:solidFill>
                            <a:srgbClr val="0000FF"/>
                          </a:solidFill>
                          <a:latin typeface="Times New Roman" pitchFamily="18" charset="0"/>
                          <a:cs typeface="Times New Roman" pitchFamily="18" charset="0"/>
                        </a:rPr>
                        <a:t> tần số công tác</a:t>
                      </a:r>
                      <a:r>
                        <a:rPr lang="en-US" altLang="zh-CN" sz="2200" dirty="0">
                          <a:solidFill>
                            <a:srgbClr val="0000FF"/>
                          </a:solidFill>
                          <a:latin typeface="Times New Roman" pitchFamily="18" charset="0"/>
                          <a:cs typeface="Times New Roman" pitchFamily="18" charset="0"/>
                        </a:rPr>
                        <a:t>:             2320</a:t>
                      </a:r>
                    </a:p>
                    <a:p>
                      <a:pPr marL="0" indent="112713">
                        <a:buFont typeface="Arial" pitchFamily="34" charset="0"/>
                        <a:buChar char="•"/>
                      </a:pPr>
                      <a:r>
                        <a:rPr lang="en-US" altLang="zh-CN" sz="2200" dirty="0">
                          <a:solidFill>
                            <a:srgbClr val="0000FF"/>
                          </a:solidFill>
                          <a:latin typeface="Times New Roman" pitchFamily="18" charset="0"/>
                          <a:cs typeface="Times New Roman" pitchFamily="18" charset="0"/>
                        </a:rPr>
                        <a:t> Kênh</a:t>
                      </a:r>
                      <a:r>
                        <a:rPr lang="en-US" altLang="zh-CN" sz="2200" baseline="0" dirty="0">
                          <a:solidFill>
                            <a:srgbClr val="0000FF"/>
                          </a:solidFill>
                          <a:latin typeface="Times New Roman" pitchFamily="18" charset="0"/>
                          <a:cs typeface="Times New Roman" pitchFamily="18" charset="0"/>
                        </a:rPr>
                        <a:t> </a:t>
                      </a:r>
                      <a:r>
                        <a:rPr lang="en-US" altLang="zh-CN" sz="2200" baseline="0" dirty="0" err="1">
                          <a:solidFill>
                            <a:srgbClr val="0000FF"/>
                          </a:solidFill>
                          <a:latin typeface="Times New Roman" pitchFamily="18" charset="0"/>
                          <a:cs typeface="Times New Roman" pitchFamily="18" charset="0"/>
                        </a:rPr>
                        <a:t>lập</a:t>
                      </a:r>
                      <a:r>
                        <a:rPr lang="en-US" altLang="zh-CN" sz="2200" baseline="0" dirty="0">
                          <a:solidFill>
                            <a:srgbClr val="0000FF"/>
                          </a:solidFill>
                          <a:latin typeface="Times New Roman" pitchFamily="18" charset="0"/>
                          <a:cs typeface="Times New Roman" pitchFamily="18" charset="0"/>
                        </a:rPr>
                        <a:t> </a:t>
                      </a:r>
                      <a:r>
                        <a:rPr lang="en-US" altLang="zh-CN" sz="2200" baseline="0" dirty="0" err="1">
                          <a:solidFill>
                            <a:srgbClr val="0000FF"/>
                          </a:solidFill>
                          <a:latin typeface="Times New Roman" pitchFamily="18" charset="0"/>
                          <a:cs typeface="Times New Roman" pitchFamily="18" charset="0"/>
                        </a:rPr>
                        <a:t>trình</a:t>
                      </a:r>
                      <a:r>
                        <a:rPr lang="en-US" altLang="zh-CN" sz="2200" baseline="0" dirty="0">
                          <a:solidFill>
                            <a:srgbClr val="0000FF"/>
                          </a:solidFill>
                          <a:latin typeface="Times New Roman" pitchFamily="18" charset="0"/>
                          <a:cs typeface="Times New Roman" pitchFamily="18" charset="0"/>
                        </a:rPr>
                        <a:t> </a:t>
                      </a:r>
                      <a:r>
                        <a:rPr lang="en-US" altLang="zh-CN" sz="2200" baseline="0" dirty="0" err="1">
                          <a:solidFill>
                            <a:srgbClr val="0000FF"/>
                          </a:solidFill>
                          <a:latin typeface="Times New Roman" pitchFamily="18" charset="0"/>
                          <a:cs typeface="Times New Roman" pitchFamily="18" charset="0"/>
                        </a:rPr>
                        <a:t>đặt</a:t>
                      </a:r>
                      <a:r>
                        <a:rPr lang="en-US" altLang="zh-CN" sz="2200" baseline="0" dirty="0">
                          <a:solidFill>
                            <a:srgbClr val="0000FF"/>
                          </a:solidFill>
                          <a:latin typeface="Times New Roman" pitchFamily="18" charset="0"/>
                          <a:cs typeface="Times New Roman" pitchFamily="18" charset="0"/>
                        </a:rPr>
                        <a:t> </a:t>
                      </a:r>
                      <a:r>
                        <a:rPr lang="en-US" altLang="zh-CN" sz="2200" baseline="0" dirty="0" err="1">
                          <a:solidFill>
                            <a:srgbClr val="0000FF"/>
                          </a:solidFill>
                          <a:latin typeface="Times New Roman" pitchFamily="18" charset="0"/>
                          <a:cs typeface="Times New Roman" pitchFamily="18" charset="0"/>
                        </a:rPr>
                        <a:t>trước</a:t>
                      </a:r>
                      <a:r>
                        <a:rPr lang="en-US" altLang="zh-CN" sz="2200" dirty="0">
                          <a:solidFill>
                            <a:srgbClr val="0000FF"/>
                          </a:solidFill>
                          <a:latin typeface="Times New Roman" pitchFamily="18" charset="0"/>
                          <a:cs typeface="Times New Roman" pitchFamily="18" charset="0"/>
                        </a:rPr>
                        <a:t>:      10</a:t>
                      </a:r>
                    </a:p>
                    <a:p>
                      <a:pPr marL="0" indent="112713">
                        <a:buFont typeface="Arial" pitchFamily="34" charset="0"/>
                        <a:buNone/>
                      </a:pPr>
                      <a:endParaRPr lang="en-US" altLang="zh-CN" sz="2200" dirty="0">
                        <a:solidFill>
                          <a:srgbClr val="0000FF"/>
                        </a:solidFill>
                        <a:latin typeface="Times New Roman" pitchFamily="18" charset="0"/>
                        <a:ea typeface="宋体" pitchFamily="2" charset="-122"/>
                        <a:cs typeface="Times New Roman" pitchFamily="18" charset="0"/>
                      </a:endParaRPr>
                    </a:p>
                  </a:txBody>
                  <a:tcPr/>
                </a:tc>
                <a:extLst>
                  <a:ext uri="{0D108BD9-81ED-4DB2-BD59-A6C34878D82A}">
                    <a16:rowId xmlns:a16="http://schemas.microsoft.com/office/drawing/2014/main" xmlns="" val="10001"/>
                  </a:ext>
                </a:extLst>
              </a:tr>
              <a:tr h="370840">
                <a:tc>
                  <a:txBody>
                    <a:bodyPr/>
                    <a:lstStyle/>
                    <a:p>
                      <a:pPr algn="ctr"/>
                      <a:r>
                        <a:rPr lang="en-US" sz="2200" b="1" dirty="0">
                          <a:solidFill>
                            <a:srgbClr val="0000FF"/>
                          </a:solidFill>
                          <a:latin typeface="Times New Roman" pitchFamily="18" charset="0"/>
                          <a:cs typeface="Times New Roman" pitchFamily="18" charset="0"/>
                        </a:rPr>
                        <a:t>Công</a:t>
                      </a:r>
                      <a:r>
                        <a:rPr lang="en-US" sz="2200" b="1" baseline="0" dirty="0">
                          <a:solidFill>
                            <a:srgbClr val="0000FF"/>
                          </a:solidFill>
                          <a:latin typeface="Times New Roman" pitchFamily="18" charset="0"/>
                          <a:cs typeface="Times New Roman" pitchFamily="18" charset="0"/>
                        </a:rPr>
                        <a:t> suất phát</a:t>
                      </a:r>
                      <a:endParaRPr lang="en-US" sz="2200" b="1" dirty="0">
                        <a:solidFill>
                          <a:srgbClr val="0000FF"/>
                        </a:solidFill>
                        <a:latin typeface="Times New Roman" pitchFamily="18" charset="0"/>
                        <a:cs typeface="Times New Roman" pitchFamily="18" charset="0"/>
                      </a:endParaRPr>
                    </a:p>
                  </a:txBody>
                  <a:tcPr anchor="ctr"/>
                </a:tc>
                <a:tc>
                  <a:txBody>
                    <a:bodyPr/>
                    <a:lstStyle/>
                    <a:p>
                      <a:pPr marL="0" indent="112713" algn="l" defTabSz="914400" rtl="0" eaLnBrk="1" latinLnBrk="0" hangingPunct="1">
                        <a:buFont typeface="Arial" pitchFamily="34" charset="0"/>
                        <a:buChar char="•"/>
                      </a:pPr>
                      <a:r>
                        <a:rPr lang="en-US" sz="2200" kern="1200" dirty="0" err="1">
                          <a:solidFill>
                            <a:srgbClr val="0000FF"/>
                          </a:solidFill>
                          <a:latin typeface="Times New Roman" pitchFamily="18" charset="0"/>
                          <a:ea typeface="+mn-ea"/>
                          <a:cs typeface="Times New Roman" pitchFamily="18" charset="0"/>
                        </a:rPr>
                        <a:t>Máy</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thu</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phát</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có</a:t>
                      </a:r>
                      <a:r>
                        <a:rPr lang="en-US" sz="2200" kern="1200" dirty="0">
                          <a:solidFill>
                            <a:srgbClr val="0000FF"/>
                          </a:solidFill>
                          <a:latin typeface="Times New Roman" pitchFamily="18" charset="0"/>
                          <a:ea typeface="+mn-ea"/>
                          <a:cs typeface="Times New Roman" pitchFamily="18" charset="0"/>
                        </a:rPr>
                        <a:t> 3 </a:t>
                      </a:r>
                      <a:r>
                        <a:rPr lang="en-US" sz="2200" kern="1200" dirty="0" err="1">
                          <a:solidFill>
                            <a:srgbClr val="0000FF"/>
                          </a:solidFill>
                          <a:latin typeface="Times New Roman" pitchFamily="18" charset="0"/>
                          <a:ea typeface="+mn-ea"/>
                          <a:cs typeface="Times New Roman" pitchFamily="18" charset="0"/>
                        </a:rPr>
                        <a:t>mức</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công</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suất</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là</a:t>
                      </a:r>
                      <a:r>
                        <a:rPr lang="en-US" sz="2200" kern="1200" dirty="0">
                          <a:solidFill>
                            <a:srgbClr val="0000FF"/>
                          </a:solidFill>
                          <a:latin typeface="Times New Roman" pitchFamily="18" charset="0"/>
                          <a:ea typeface="+mn-ea"/>
                          <a:cs typeface="Times New Roman" pitchFamily="18" charset="0"/>
                        </a:rPr>
                        <a:t> 1 W, 2 W </a:t>
                      </a:r>
                      <a:r>
                        <a:rPr lang="en-US" sz="2200" kern="1200" dirty="0" err="1">
                          <a:solidFill>
                            <a:srgbClr val="0000FF"/>
                          </a:solidFill>
                          <a:latin typeface="Times New Roman" pitchFamily="18" charset="0"/>
                          <a:ea typeface="+mn-ea"/>
                          <a:cs typeface="Times New Roman" pitchFamily="18" charset="0"/>
                        </a:rPr>
                        <a:t>và</a:t>
                      </a:r>
                      <a:r>
                        <a:rPr lang="en-US" sz="2200" kern="1200" dirty="0">
                          <a:solidFill>
                            <a:srgbClr val="0000FF"/>
                          </a:solidFill>
                          <a:latin typeface="Times New Roman" pitchFamily="18" charset="0"/>
                          <a:ea typeface="+mn-ea"/>
                          <a:cs typeface="Times New Roman" pitchFamily="18" charset="0"/>
                        </a:rPr>
                        <a:t> 5 W.</a:t>
                      </a:r>
                      <a:endParaRPr lang="en-US" sz="2200" kern="1200" dirty="0">
                        <a:solidFill>
                          <a:srgbClr val="0000FF"/>
                        </a:solidFill>
                        <a:latin typeface="Times New Roman" pitchFamily="18" charset="0"/>
                        <a:ea typeface="+mn-ea"/>
                        <a:cs typeface="Times New Roman" pitchFamily="18" charset="0"/>
                        <a:sym typeface="Symbol" pitchFamily="18" charset="2"/>
                      </a:endParaRPr>
                    </a:p>
                  </a:txBody>
                  <a:tcPr/>
                </a:tc>
                <a:extLst>
                  <a:ext uri="{0D108BD9-81ED-4DB2-BD59-A6C34878D82A}">
                    <a16:rowId xmlns:a16="http://schemas.microsoft.com/office/drawing/2014/main" xmlns="" val="10002"/>
                  </a:ext>
                </a:extLst>
              </a:tr>
              <a:tr h="370840">
                <a:tc>
                  <a:txBody>
                    <a:bodyPr/>
                    <a:lstStyle/>
                    <a:p>
                      <a:pPr algn="ctr"/>
                      <a:r>
                        <a:rPr lang="en-US" sz="2200" b="1" dirty="0" err="1">
                          <a:solidFill>
                            <a:srgbClr val="0000FF"/>
                          </a:solidFill>
                          <a:latin typeface="Times New Roman" pitchFamily="18" charset="0"/>
                          <a:cs typeface="Times New Roman" pitchFamily="18" charset="0"/>
                        </a:rPr>
                        <a:t>Độ</a:t>
                      </a:r>
                      <a:r>
                        <a:rPr lang="en-US" sz="2200" b="1" baseline="0" dirty="0">
                          <a:solidFill>
                            <a:srgbClr val="0000FF"/>
                          </a:solidFill>
                          <a:latin typeface="Times New Roman" pitchFamily="18" charset="0"/>
                          <a:cs typeface="Times New Roman" pitchFamily="18" charset="0"/>
                        </a:rPr>
                        <a:t> </a:t>
                      </a:r>
                      <a:r>
                        <a:rPr lang="en-US" sz="2200" b="1" baseline="0" dirty="0" err="1">
                          <a:solidFill>
                            <a:srgbClr val="0000FF"/>
                          </a:solidFill>
                          <a:latin typeface="Times New Roman" pitchFamily="18" charset="0"/>
                          <a:cs typeface="Times New Roman" pitchFamily="18" charset="0"/>
                        </a:rPr>
                        <a:t>nhạy</a:t>
                      </a:r>
                      <a:endParaRPr lang="en-US" sz="2200" b="1" dirty="0">
                        <a:solidFill>
                          <a:srgbClr val="0000FF"/>
                        </a:solidFill>
                        <a:latin typeface="Times New Roman" pitchFamily="18" charset="0"/>
                        <a:cs typeface="Times New Roman" pitchFamily="18" charset="0"/>
                      </a:endParaRPr>
                    </a:p>
                  </a:txBody>
                  <a:tcPr anchor="ctr"/>
                </a:tc>
                <a:tc>
                  <a:txBody>
                    <a:bodyPr/>
                    <a:lstStyle/>
                    <a:p>
                      <a:pPr marL="0" indent="112713"/>
                      <a:r>
                        <a:rPr lang="en-US" sz="2200" dirty="0">
                          <a:solidFill>
                            <a:srgbClr val="0000FF"/>
                          </a:solidFill>
                          <a:latin typeface="Times New Roman" pitchFamily="18" charset="0"/>
                          <a:cs typeface="Times New Roman" pitchFamily="18" charset="0"/>
                        </a:rPr>
                        <a:t>≤ 0.35</a:t>
                      </a:r>
                      <a:r>
                        <a:rPr lang="en-US" sz="2200" dirty="0">
                          <a:solidFill>
                            <a:srgbClr val="0000FF"/>
                          </a:solidFill>
                          <a:latin typeface="Times New Roman" pitchFamily="18" charset="0"/>
                          <a:cs typeface="Times New Roman" pitchFamily="18" charset="0"/>
                          <a:sym typeface="Symbol" pitchFamily="18" charset="2"/>
                        </a:rPr>
                        <a:t>V  (S+N/N = 10dB)</a:t>
                      </a:r>
                    </a:p>
                  </a:txBody>
                  <a:tcPr/>
                </a:tc>
                <a:extLst>
                  <a:ext uri="{0D108BD9-81ED-4DB2-BD59-A6C34878D82A}">
                    <a16:rowId xmlns:a16="http://schemas.microsoft.com/office/drawing/2014/main" xmlns=""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a:solidFill>
                            <a:srgbClr val="0000FF"/>
                          </a:solidFill>
                          <a:latin typeface="Times New Roman" pitchFamily="18" charset="0"/>
                          <a:cs typeface="Times New Roman" pitchFamily="18" charset="0"/>
                        </a:rPr>
                        <a:t>Nguồn</a:t>
                      </a:r>
                      <a:r>
                        <a:rPr lang="en-US" sz="2200" b="1" baseline="0" dirty="0">
                          <a:solidFill>
                            <a:srgbClr val="0000FF"/>
                          </a:solidFill>
                          <a:latin typeface="Times New Roman" pitchFamily="18" charset="0"/>
                          <a:cs typeface="Times New Roman" pitchFamily="18" charset="0"/>
                        </a:rPr>
                        <a:t> tiêu thụ</a:t>
                      </a:r>
                      <a:endParaRPr lang="en-US" sz="2200" b="1" dirty="0">
                        <a:solidFill>
                          <a:srgbClr val="0000FF"/>
                        </a:solidFill>
                        <a:latin typeface="Times New Roman" pitchFamily="18" charset="0"/>
                        <a:cs typeface="Times New Roman" pitchFamily="18" charset="0"/>
                      </a:endParaRPr>
                    </a:p>
                    <a:p>
                      <a:pPr algn="ctr"/>
                      <a:endParaRPr lang="en-US" sz="2200" b="1" dirty="0">
                        <a:solidFill>
                          <a:srgbClr val="0000FF"/>
                        </a:solidFill>
                        <a:latin typeface="Times New Roman" pitchFamily="18" charset="0"/>
                        <a:cs typeface="Times New Roman" pitchFamily="18" charset="0"/>
                      </a:endParaRPr>
                    </a:p>
                  </a:txBody>
                  <a:tcPr anchor="ctr"/>
                </a:tc>
                <a:tc>
                  <a:txBody>
                    <a:bodyPr/>
                    <a:lstStyle/>
                    <a:p>
                      <a:pPr marL="0" indent="112713" algn="l" defTabSz="914400" rtl="0" eaLnBrk="1" latinLnBrk="0" hangingPunct="1">
                        <a:spcBef>
                          <a:spcPct val="50000"/>
                        </a:spcBef>
                        <a:buFont typeface="Arial" pitchFamily="34" charset="0"/>
                        <a:buChar char="•"/>
                      </a:pPr>
                      <a:r>
                        <a:rPr lang="en-US" sz="2200" kern="1200" dirty="0">
                          <a:solidFill>
                            <a:srgbClr val="0000FF"/>
                          </a:solidFill>
                          <a:latin typeface="Times New Roman" pitchFamily="18" charset="0"/>
                          <a:ea typeface="+mn-ea"/>
                          <a:cs typeface="Times New Roman" pitchFamily="18" charset="0"/>
                          <a:sym typeface="Symbol" pitchFamily="18" charset="2"/>
                        </a:rPr>
                        <a:t>14.4 VDC </a:t>
                      </a:r>
                    </a:p>
                    <a:p>
                      <a:pPr marL="0" indent="112713" algn="l" defTabSz="914400" rtl="0" eaLnBrk="1" latinLnBrk="0" hangingPunct="1">
                        <a:buFont typeface="Arial" pitchFamily="34" charset="0"/>
                        <a:buChar char="•"/>
                      </a:pPr>
                      <a:r>
                        <a:rPr lang="en-US" sz="2200" kern="1200" dirty="0">
                          <a:solidFill>
                            <a:srgbClr val="0000FF"/>
                          </a:solidFill>
                          <a:latin typeface="Times New Roman" pitchFamily="18" charset="0"/>
                          <a:ea typeface="+mn-ea"/>
                          <a:cs typeface="Times New Roman" pitchFamily="18" charset="0"/>
                        </a:rPr>
                        <a:t>Dung l</a:t>
                      </a:r>
                      <a:r>
                        <a:rPr lang="vi-VN" sz="2200" kern="1200" dirty="0">
                          <a:solidFill>
                            <a:srgbClr val="0000FF"/>
                          </a:solidFill>
                          <a:latin typeface="Times New Roman" pitchFamily="18" charset="0"/>
                          <a:ea typeface="+mn-ea"/>
                          <a:cs typeface="Times New Roman" pitchFamily="18" charset="0"/>
                        </a:rPr>
                        <a:t>ượng</a:t>
                      </a:r>
                      <a:r>
                        <a:rPr lang="en-US" sz="2200" kern="1200" dirty="0">
                          <a:solidFill>
                            <a:srgbClr val="0000FF"/>
                          </a:solidFill>
                          <a:latin typeface="Times New Roman" pitchFamily="18" charset="0"/>
                          <a:ea typeface="+mn-ea"/>
                          <a:cs typeface="Times New Roman" pitchFamily="18" charset="0"/>
                        </a:rPr>
                        <a:t> PIN: ≥3000mAh</a:t>
                      </a:r>
                    </a:p>
                    <a:p>
                      <a:pPr marL="0" indent="112713" algn="l" defTabSz="914400" rtl="0" eaLnBrk="1" latinLnBrk="0" hangingPunct="1">
                        <a:buFont typeface="Arial" pitchFamily="34" charset="0"/>
                        <a:buChar char="•"/>
                      </a:pPr>
                      <a:r>
                        <a:rPr lang="en-US" sz="2200" kern="1200" dirty="0" err="1">
                          <a:solidFill>
                            <a:srgbClr val="0000FF"/>
                          </a:solidFill>
                          <a:latin typeface="Times New Roman" pitchFamily="18" charset="0"/>
                          <a:ea typeface="+mn-ea"/>
                          <a:cs typeface="Times New Roman" pitchFamily="18" charset="0"/>
                        </a:rPr>
                        <a:t>Dòng</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tiêu</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thụ</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khi</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thu</a:t>
                      </a:r>
                      <a:r>
                        <a:rPr lang="en-US" sz="2200" kern="1200" dirty="0">
                          <a:solidFill>
                            <a:srgbClr val="0000FF"/>
                          </a:solidFill>
                          <a:latin typeface="Times New Roman" pitchFamily="18" charset="0"/>
                          <a:ea typeface="+mn-ea"/>
                          <a:cs typeface="Times New Roman" pitchFamily="18" charset="0"/>
                        </a:rPr>
                        <a:t>: ≤0.25A</a:t>
                      </a:r>
                    </a:p>
                    <a:p>
                      <a:pPr marL="0" indent="112713" algn="l" defTabSz="914400" rtl="0" eaLnBrk="1" latinLnBrk="0" hangingPunct="1">
                        <a:buFont typeface="Arial" pitchFamily="34" charset="0"/>
                        <a:buChar char="•"/>
                      </a:pPr>
                      <a:r>
                        <a:rPr lang="en-US" sz="2200" kern="1200" dirty="0" err="1">
                          <a:solidFill>
                            <a:srgbClr val="0000FF"/>
                          </a:solidFill>
                          <a:latin typeface="Times New Roman" pitchFamily="18" charset="0"/>
                          <a:ea typeface="+mn-ea"/>
                          <a:cs typeface="Times New Roman" pitchFamily="18" charset="0"/>
                        </a:rPr>
                        <a:t>Dòng</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tiêu</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thụ</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khi</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phát</a:t>
                      </a:r>
                      <a:r>
                        <a:rPr lang="en-US" sz="2200" kern="1200" dirty="0">
                          <a:solidFill>
                            <a:srgbClr val="0000FF"/>
                          </a:solidFill>
                          <a:latin typeface="Times New Roman" pitchFamily="18" charset="0"/>
                          <a:ea typeface="+mn-ea"/>
                          <a:cs typeface="Times New Roman" pitchFamily="18" charset="0"/>
                        </a:rPr>
                        <a:t> (5W): ≤1.2A (@14,4V)</a:t>
                      </a:r>
                    </a:p>
                    <a:p>
                      <a:pPr marL="0" indent="112713" algn="l" defTabSz="914400" rtl="0" eaLnBrk="1" latinLnBrk="0" hangingPunct="1">
                        <a:buFont typeface="Arial" pitchFamily="34" charset="0"/>
                        <a:buChar char="•"/>
                      </a:pPr>
                      <a:r>
                        <a:rPr lang="de-DE" sz="2200" kern="1200" dirty="0">
                          <a:solidFill>
                            <a:srgbClr val="0000FF"/>
                          </a:solidFill>
                          <a:latin typeface="Times New Roman" pitchFamily="18" charset="0"/>
                          <a:ea typeface="+mn-ea"/>
                          <a:cs typeface="Times New Roman" pitchFamily="18" charset="0"/>
                        </a:rPr>
                        <a:t>Thời gian sử dụng: 6 giờ (1 phát : 3 thu)</a:t>
                      </a:r>
                    </a:p>
                    <a:p>
                      <a:pPr marL="0" indent="112713" algn="l" defTabSz="914400" rtl="0" eaLnBrk="1" latinLnBrk="0" hangingPunct="1">
                        <a:buFont typeface="Arial" pitchFamily="34" charset="0"/>
                        <a:buChar char="•"/>
                      </a:pPr>
                      <a:endParaRPr lang="en-US" sz="2200" kern="1200" dirty="0">
                        <a:solidFill>
                          <a:srgbClr val="0000FF"/>
                        </a:solidFill>
                        <a:latin typeface="Times New Roman" pitchFamily="18" charset="0"/>
                        <a:ea typeface="+mn-ea"/>
                        <a:cs typeface="Times New Roman" pitchFamily="18" charset="0"/>
                      </a:endParaRPr>
                    </a:p>
                  </a:txBody>
                  <a:tcPr/>
                </a:tc>
                <a:extLst>
                  <a:ext uri="{0D108BD9-81ED-4DB2-BD59-A6C34878D82A}">
                    <a16:rowId xmlns:a16="http://schemas.microsoft.com/office/drawing/2014/main" xmlns="" val="10004"/>
                  </a:ext>
                </a:extLst>
              </a:tr>
            </a:tbl>
          </a:graphicData>
        </a:graphic>
      </p:graphicFrame>
      <p:pic>
        <p:nvPicPr>
          <p:cNvPr id="7"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9"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6" name="Date Placeholder 5"/>
          <p:cNvSpPr>
            <a:spLocks noGrp="1"/>
          </p:cNvSpPr>
          <p:nvPr>
            <p:ph type="dt" sz="half" idx="10"/>
          </p:nvPr>
        </p:nvSpPr>
        <p:spPr>
          <a:xfrm>
            <a:off x="0" y="6479227"/>
            <a:ext cx="2133600" cy="365125"/>
          </a:xfrm>
        </p:spPr>
        <p:txBody>
          <a:bodyPr/>
          <a:lstStyle/>
          <a:p>
            <a:fld id="{C3ACC12A-646A-4C65-B50F-BCA321558061}" type="datetime1">
              <a:rPr lang="en-US" smtClean="0"/>
              <a:pPr/>
              <a:t>1/9/2018</a:t>
            </a:fld>
            <a:endParaRPr lang="en-US" dirty="0"/>
          </a:p>
        </p:txBody>
      </p:sp>
      <p:sp>
        <p:nvSpPr>
          <p:cNvPr id="10" name="Slide Number Placeholder 9"/>
          <p:cNvSpPr>
            <a:spLocks noGrp="1"/>
          </p:cNvSpPr>
          <p:nvPr>
            <p:ph type="sldNum" sz="quarter" idx="12"/>
          </p:nvPr>
        </p:nvSpPr>
        <p:spPr>
          <a:xfrm>
            <a:off x="6996752" y="6400800"/>
            <a:ext cx="2133600" cy="365125"/>
          </a:xfrm>
        </p:spPr>
        <p:txBody>
          <a:bodyPr/>
          <a:lstStyle/>
          <a:p>
            <a:fld id="{B6F15528-21DE-4FAA-801E-634DDDAF4B2B}" type="slidenum">
              <a:rPr lang="en-US" smtClean="0"/>
              <a:pPr/>
              <a:t>6</a:t>
            </a:fld>
            <a:endParaRPr lang="en-US" dirty="0"/>
          </a:p>
        </p:txBody>
      </p:sp>
    </p:spTree>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9"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graphicFrame>
        <p:nvGraphicFramePr>
          <p:cNvPr id="12" name="Table 11"/>
          <p:cNvGraphicFramePr>
            <a:graphicFrameLocks noGrp="1"/>
          </p:cNvGraphicFramePr>
          <p:nvPr>
            <p:extLst>
              <p:ext uri="{D42A27DB-BD31-4B8C-83A1-F6EECF244321}">
                <p14:modId xmlns:p14="http://schemas.microsoft.com/office/powerpoint/2010/main" val="2568606762"/>
              </p:ext>
            </p:extLst>
          </p:nvPr>
        </p:nvGraphicFramePr>
        <p:xfrm>
          <a:off x="457200" y="457200"/>
          <a:ext cx="8305800" cy="5638800"/>
        </p:xfrm>
        <a:graphic>
          <a:graphicData uri="http://schemas.openxmlformats.org/drawingml/2006/table">
            <a:tbl>
              <a:tblPr firstRow="1" bandRow="1">
                <a:tableStyleId>{93296810-A885-4BE3-A3E7-6D5BEEA58F35}</a:tableStyleId>
              </a:tblPr>
              <a:tblGrid>
                <a:gridCol w="19812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370840">
                <a:tc>
                  <a:txBody>
                    <a:bodyPr/>
                    <a:lstStyle/>
                    <a:p>
                      <a:pPr algn="ctr"/>
                      <a:r>
                        <a:rPr lang="en-US" sz="2200" dirty="0">
                          <a:latin typeface="Times New Roman" pitchFamily="18" charset="0"/>
                          <a:cs typeface="Times New Roman" pitchFamily="18" charset="0"/>
                        </a:rPr>
                        <a:t>Tính</a:t>
                      </a:r>
                      <a:r>
                        <a:rPr lang="en-US" sz="2200" baseline="0" dirty="0">
                          <a:latin typeface="Times New Roman" pitchFamily="18" charset="0"/>
                          <a:cs typeface="Times New Roman" pitchFamily="18" charset="0"/>
                        </a:rPr>
                        <a:t> năng</a:t>
                      </a:r>
                      <a:endParaRPr lang="en-US" sz="2200" dirty="0">
                        <a:solidFill>
                          <a:schemeClr val="bg1"/>
                        </a:solidFill>
                        <a:latin typeface="Times New Roman" pitchFamily="18" charset="0"/>
                        <a:cs typeface="Times New Roman" pitchFamily="18" charset="0"/>
                      </a:endParaRPr>
                    </a:p>
                  </a:txBody>
                  <a:tcPr/>
                </a:tc>
                <a:tc>
                  <a:txBody>
                    <a:bodyPr/>
                    <a:lstStyle/>
                    <a:p>
                      <a:pPr algn="ctr"/>
                      <a:r>
                        <a:rPr lang="en-US" sz="2200" dirty="0">
                          <a:latin typeface="Times New Roman" pitchFamily="18" charset="0"/>
                          <a:cs typeface="Times New Roman" pitchFamily="18" charset="0"/>
                        </a:rPr>
                        <a:t>VRH-811/S</a:t>
                      </a:r>
                      <a:endParaRPr lang="en-US" sz="2200" dirty="0">
                        <a:solidFill>
                          <a:schemeClr val="bg1"/>
                        </a:solidFill>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a:solidFill>
                            <a:srgbClr val="0000FF"/>
                          </a:solidFill>
                          <a:latin typeface="Times New Roman" pitchFamily="18" charset="0"/>
                          <a:cs typeface="Times New Roman" pitchFamily="18" charset="0"/>
                        </a:rPr>
                        <a:t>Chế</a:t>
                      </a:r>
                      <a:r>
                        <a:rPr lang="en-US" sz="2200" b="1" baseline="0" dirty="0">
                          <a:solidFill>
                            <a:srgbClr val="0000FF"/>
                          </a:solidFill>
                          <a:latin typeface="Times New Roman" pitchFamily="18" charset="0"/>
                          <a:cs typeface="Times New Roman" pitchFamily="18" charset="0"/>
                        </a:rPr>
                        <a:t> độ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200" b="1" baseline="0" dirty="0">
                          <a:solidFill>
                            <a:srgbClr val="0000FF"/>
                          </a:solidFill>
                          <a:latin typeface="Times New Roman" pitchFamily="18" charset="0"/>
                          <a:cs typeface="Times New Roman" pitchFamily="18" charset="0"/>
                        </a:rPr>
                        <a:t>công tác</a:t>
                      </a:r>
                      <a:endParaRPr lang="en-US" sz="2200" b="1" dirty="0">
                        <a:solidFill>
                          <a:srgbClr val="0000FF"/>
                        </a:solidFill>
                        <a:latin typeface="Times New Roman" pitchFamily="18" charset="0"/>
                        <a:cs typeface="Times New Roman" pitchFamily="18" charset="0"/>
                      </a:endParaRPr>
                    </a:p>
                    <a:p>
                      <a:pPr algn="ctr"/>
                      <a:endParaRPr lang="en-US" sz="2200" b="1" dirty="0">
                        <a:solidFill>
                          <a:srgbClr val="0000FF"/>
                        </a:solidFill>
                        <a:latin typeface="Times New Roman" pitchFamily="18" charset="0"/>
                        <a:cs typeface="Times New Roman" pitchFamily="18" charset="0"/>
                      </a:endParaRPr>
                    </a:p>
                  </a:txBody>
                  <a:tcPr anchor="ctr"/>
                </a:tc>
                <a:tc>
                  <a:txBody>
                    <a:bodyPr/>
                    <a:lstStyle/>
                    <a:p>
                      <a:pPr marL="0" indent="112713" algn="l" defTabSz="914400" rtl="0" eaLnBrk="1" latinLnBrk="0" hangingPunct="1">
                        <a:buClr>
                          <a:srgbClr val="0000FF"/>
                        </a:buClr>
                        <a:buFont typeface="Arial" pitchFamily="34" charset="0"/>
                        <a:buChar char="•"/>
                      </a:pPr>
                      <a:r>
                        <a:rPr lang="en-US" sz="2200" kern="1200" dirty="0">
                          <a:solidFill>
                            <a:srgbClr val="0000FF"/>
                          </a:solidFill>
                          <a:latin typeface="Times New Roman" pitchFamily="18" charset="0"/>
                          <a:ea typeface="+mn-ea"/>
                          <a:cs typeface="Times New Roman" pitchFamily="18" charset="0"/>
                        </a:rPr>
                        <a:t> FIX/C: </a:t>
                      </a:r>
                      <a:r>
                        <a:rPr lang="en-US" sz="2200" kern="1200" dirty="0" err="1">
                          <a:solidFill>
                            <a:srgbClr val="0000FF"/>
                          </a:solidFill>
                          <a:latin typeface="Times New Roman" pitchFamily="18" charset="0"/>
                          <a:ea typeface="+mn-ea"/>
                          <a:cs typeface="Times New Roman" pitchFamily="18" charset="0"/>
                        </a:rPr>
                        <a:t>Thoại</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rõ</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tần</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số</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cố</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định</a:t>
                      </a:r>
                      <a:r>
                        <a:rPr lang="en-US" sz="2200" kern="1200" dirty="0">
                          <a:solidFill>
                            <a:srgbClr val="0000FF"/>
                          </a:solidFill>
                          <a:latin typeface="Times New Roman" pitchFamily="18" charset="0"/>
                          <a:ea typeface="+mn-ea"/>
                          <a:cs typeface="Times New Roman" pitchFamily="18" charset="0"/>
                        </a:rPr>
                        <a:t>;</a:t>
                      </a:r>
                      <a:endParaRPr lang="vi-VN" sz="2200" kern="1200" dirty="0">
                        <a:solidFill>
                          <a:srgbClr val="0000FF"/>
                        </a:solidFill>
                        <a:latin typeface="Times New Roman" pitchFamily="18" charset="0"/>
                        <a:ea typeface="+mn-ea"/>
                        <a:cs typeface="Times New Roman" pitchFamily="18" charset="0"/>
                      </a:endParaRPr>
                    </a:p>
                    <a:p>
                      <a:pPr marL="0" indent="112713" algn="l" defTabSz="914400" rtl="0" eaLnBrk="1" latinLnBrk="0" hangingPunct="1">
                        <a:buClr>
                          <a:srgbClr val="0000FF"/>
                        </a:buClr>
                        <a:buFont typeface="Arial" pitchFamily="34" charset="0"/>
                        <a:buChar char="•"/>
                      </a:pPr>
                      <a:r>
                        <a:rPr lang="en-US" sz="2200" kern="1200" baseline="0" dirty="0">
                          <a:solidFill>
                            <a:srgbClr val="0000FF"/>
                          </a:solidFill>
                          <a:latin typeface="Times New Roman" pitchFamily="18" charset="0"/>
                          <a:ea typeface="+mn-ea"/>
                          <a:cs typeface="Times New Roman" pitchFamily="18" charset="0"/>
                        </a:rPr>
                        <a:t> </a:t>
                      </a:r>
                      <a:r>
                        <a:rPr lang="en-US" sz="2200" kern="1200" dirty="0">
                          <a:solidFill>
                            <a:srgbClr val="0000FF"/>
                          </a:solidFill>
                          <a:latin typeface="Times New Roman" pitchFamily="18" charset="0"/>
                          <a:ea typeface="+mn-ea"/>
                          <a:cs typeface="Times New Roman" pitchFamily="18" charset="0"/>
                        </a:rPr>
                        <a:t>FIX/S: </a:t>
                      </a:r>
                      <a:r>
                        <a:rPr lang="en-US" sz="2200" kern="1200" dirty="0" err="1">
                          <a:solidFill>
                            <a:srgbClr val="0000FF"/>
                          </a:solidFill>
                          <a:latin typeface="Times New Roman" pitchFamily="18" charset="0"/>
                          <a:ea typeface="+mn-ea"/>
                          <a:cs typeface="Times New Roman" pitchFamily="18" charset="0"/>
                        </a:rPr>
                        <a:t>Thoại</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mật</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tần</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số</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cố</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định</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sử</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dụng</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mã</a:t>
                      </a:r>
                      <a:r>
                        <a:rPr lang="en-US" sz="2200" kern="1200" dirty="0">
                          <a:solidFill>
                            <a:srgbClr val="0000FF"/>
                          </a:solidFill>
                          <a:latin typeface="Times New Roman" pitchFamily="18" charset="0"/>
                          <a:ea typeface="+mn-ea"/>
                          <a:cs typeface="Times New Roman" pitchFamily="18" charset="0"/>
                        </a:rPr>
                        <a:t> AES-128;</a:t>
                      </a:r>
                      <a:endParaRPr lang="vi-VN" sz="2200" kern="1200" dirty="0">
                        <a:solidFill>
                          <a:srgbClr val="0000FF"/>
                        </a:solidFill>
                        <a:latin typeface="Times New Roman" pitchFamily="18" charset="0"/>
                        <a:ea typeface="+mn-ea"/>
                        <a:cs typeface="Times New Roman" pitchFamily="18" charset="0"/>
                      </a:endParaRPr>
                    </a:p>
                    <a:p>
                      <a:pPr marL="0" indent="112713" algn="l" defTabSz="914400" rtl="0" eaLnBrk="1" latinLnBrk="0" hangingPunct="1">
                        <a:buClr>
                          <a:srgbClr val="0000FF"/>
                        </a:buClr>
                        <a:buFont typeface="Arial" pitchFamily="34" charset="0"/>
                        <a:buChar char="•"/>
                      </a:pPr>
                      <a:r>
                        <a:rPr lang="en-US" sz="2200" kern="1200" dirty="0">
                          <a:solidFill>
                            <a:srgbClr val="0000FF"/>
                          </a:solidFill>
                          <a:latin typeface="Times New Roman" pitchFamily="18" charset="0"/>
                          <a:ea typeface="+mn-ea"/>
                          <a:cs typeface="Times New Roman" pitchFamily="18" charset="0"/>
                        </a:rPr>
                        <a:t> ECC/C: </a:t>
                      </a:r>
                      <a:r>
                        <a:rPr lang="en-US" sz="2200" kern="1200" dirty="0" err="1">
                          <a:solidFill>
                            <a:srgbClr val="0000FF"/>
                          </a:solidFill>
                          <a:latin typeface="Times New Roman" pitchFamily="18" charset="0"/>
                          <a:ea typeface="+mn-ea"/>
                          <a:cs typeface="Times New Roman" pitchFamily="18" charset="0"/>
                        </a:rPr>
                        <a:t>Thoại</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rõ</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nhảy</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tần</a:t>
                      </a:r>
                      <a:r>
                        <a:rPr lang="en-US" sz="2200" kern="1200" dirty="0">
                          <a:solidFill>
                            <a:srgbClr val="0000FF"/>
                          </a:solidFill>
                          <a:latin typeface="Times New Roman" pitchFamily="18" charset="0"/>
                          <a:ea typeface="+mn-ea"/>
                          <a:cs typeface="Times New Roman" pitchFamily="18" charset="0"/>
                        </a:rPr>
                        <a:t>;</a:t>
                      </a:r>
                      <a:endParaRPr lang="vi-VN" sz="2200" kern="1200" dirty="0">
                        <a:solidFill>
                          <a:srgbClr val="0000FF"/>
                        </a:solidFill>
                        <a:latin typeface="Times New Roman" pitchFamily="18" charset="0"/>
                        <a:ea typeface="+mn-ea"/>
                        <a:cs typeface="Times New Roman" pitchFamily="18" charset="0"/>
                      </a:endParaRPr>
                    </a:p>
                    <a:p>
                      <a:pPr marL="0" indent="112713" algn="l" defTabSz="914400" rtl="0" eaLnBrk="1" latinLnBrk="0" hangingPunct="1">
                        <a:buClr>
                          <a:srgbClr val="0000FF"/>
                        </a:buClr>
                        <a:buFont typeface="Arial" pitchFamily="34" charset="0"/>
                        <a:buChar char="•"/>
                      </a:pPr>
                      <a:r>
                        <a:rPr lang="en-US" sz="2200" kern="1200" dirty="0">
                          <a:solidFill>
                            <a:srgbClr val="0000FF"/>
                          </a:solidFill>
                          <a:latin typeface="Times New Roman" pitchFamily="18" charset="0"/>
                          <a:ea typeface="+mn-ea"/>
                          <a:cs typeface="Times New Roman" pitchFamily="18" charset="0"/>
                        </a:rPr>
                        <a:t> ECC/S: </a:t>
                      </a:r>
                      <a:r>
                        <a:rPr lang="en-US" sz="2200" kern="1200" dirty="0" err="1">
                          <a:solidFill>
                            <a:srgbClr val="0000FF"/>
                          </a:solidFill>
                          <a:latin typeface="Times New Roman" pitchFamily="18" charset="0"/>
                          <a:ea typeface="+mn-ea"/>
                          <a:cs typeface="Times New Roman" pitchFamily="18" charset="0"/>
                        </a:rPr>
                        <a:t>Thoại</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mật</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nhảy</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tần</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sử</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dụng</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mã</a:t>
                      </a:r>
                      <a:r>
                        <a:rPr lang="en-US" sz="2200" kern="1200" dirty="0">
                          <a:solidFill>
                            <a:srgbClr val="0000FF"/>
                          </a:solidFill>
                          <a:latin typeface="Times New Roman" pitchFamily="18" charset="0"/>
                          <a:ea typeface="+mn-ea"/>
                          <a:cs typeface="Times New Roman" pitchFamily="18" charset="0"/>
                        </a:rPr>
                        <a:t> AES-128;</a:t>
                      </a:r>
                      <a:endParaRPr lang="vi-VN" sz="2200" kern="1200" dirty="0">
                        <a:solidFill>
                          <a:srgbClr val="0000FF"/>
                        </a:solidFill>
                        <a:latin typeface="Times New Roman" pitchFamily="18" charset="0"/>
                        <a:ea typeface="+mn-ea"/>
                        <a:cs typeface="Times New Roman" pitchFamily="18" charset="0"/>
                      </a:endParaRPr>
                    </a:p>
                    <a:p>
                      <a:pPr marL="0" indent="112713" algn="l" defTabSz="914400" rtl="0" eaLnBrk="1" latinLnBrk="0" hangingPunct="1">
                        <a:buClr>
                          <a:srgbClr val="0000FF"/>
                        </a:buClr>
                        <a:buFont typeface="Arial" pitchFamily="34" charset="0"/>
                        <a:buChar char="•"/>
                      </a:pPr>
                      <a:r>
                        <a:rPr lang="en-US" sz="2200" kern="1200" dirty="0">
                          <a:solidFill>
                            <a:srgbClr val="0000FF"/>
                          </a:solidFill>
                          <a:latin typeface="Times New Roman" pitchFamily="18" charset="0"/>
                          <a:ea typeface="+mn-ea"/>
                          <a:cs typeface="Times New Roman" pitchFamily="18" charset="0"/>
                        </a:rPr>
                        <a:t> VF1/S: </a:t>
                      </a:r>
                      <a:r>
                        <a:rPr lang="en-US" sz="2200" kern="1200" dirty="0" err="1">
                          <a:solidFill>
                            <a:srgbClr val="0000FF"/>
                          </a:solidFill>
                          <a:latin typeface="Times New Roman" pitchFamily="18" charset="0"/>
                          <a:ea typeface="+mn-ea"/>
                          <a:cs typeface="Times New Roman" pitchFamily="18" charset="0"/>
                        </a:rPr>
                        <a:t>Thoại</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mật</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tần</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số</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cố</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định</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sử</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dụng</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mã</a:t>
                      </a:r>
                      <a:r>
                        <a:rPr lang="en-US" sz="2200" kern="1200" dirty="0">
                          <a:solidFill>
                            <a:srgbClr val="0000FF"/>
                          </a:solidFill>
                          <a:latin typeface="Times New Roman" pitchFamily="18" charset="0"/>
                          <a:ea typeface="+mn-ea"/>
                          <a:cs typeface="Times New Roman" pitchFamily="18" charset="0"/>
                        </a:rPr>
                        <a:t> AES-256;</a:t>
                      </a:r>
                      <a:endParaRPr lang="vi-VN" sz="2200" kern="1200" dirty="0">
                        <a:solidFill>
                          <a:srgbClr val="0000FF"/>
                        </a:solidFill>
                        <a:latin typeface="Times New Roman" pitchFamily="18" charset="0"/>
                        <a:ea typeface="+mn-ea"/>
                        <a:cs typeface="Times New Roman" pitchFamily="18" charset="0"/>
                      </a:endParaRPr>
                    </a:p>
                    <a:p>
                      <a:pPr marL="0" indent="112713" algn="l" defTabSz="914400" rtl="0" eaLnBrk="1" latinLnBrk="0" hangingPunct="1">
                        <a:buClr>
                          <a:srgbClr val="0000FF"/>
                        </a:buClr>
                        <a:buFont typeface="Arial" pitchFamily="34" charset="0"/>
                        <a:buChar char="•"/>
                      </a:pPr>
                      <a:r>
                        <a:rPr lang="en-US" sz="2200" kern="1200" dirty="0">
                          <a:solidFill>
                            <a:srgbClr val="0000FF"/>
                          </a:solidFill>
                          <a:latin typeface="Times New Roman" pitchFamily="18" charset="0"/>
                          <a:ea typeface="+mn-ea"/>
                          <a:cs typeface="Times New Roman" pitchFamily="18" charset="0"/>
                        </a:rPr>
                        <a:t> VH1/S: </a:t>
                      </a:r>
                      <a:r>
                        <a:rPr lang="en-US" sz="2200" kern="1200" dirty="0" err="1">
                          <a:solidFill>
                            <a:srgbClr val="0000FF"/>
                          </a:solidFill>
                          <a:latin typeface="Times New Roman" pitchFamily="18" charset="0"/>
                          <a:ea typeface="+mn-ea"/>
                          <a:cs typeface="Times New Roman" pitchFamily="18" charset="0"/>
                        </a:rPr>
                        <a:t>Thoại</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mật</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nhảy</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tần</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sử</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dụng</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mã</a:t>
                      </a:r>
                      <a:r>
                        <a:rPr lang="en-US" sz="2200" kern="1200" dirty="0">
                          <a:solidFill>
                            <a:srgbClr val="0000FF"/>
                          </a:solidFill>
                          <a:latin typeface="Times New Roman" pitchFamily="18" charset="0"/>
                          <a:ea typeface="+mn-ea"/>
                          <a:cs typeface="Times New Roman" pitchFamily="18" charset="0"/>
                        </a:rPr>
                        <a:t> AES-256;</a:t>
                      </a:r>
                    </a:p>
                    <a:p>
                      <a:pPr marL="0" indent="112713" algn="l" defTabSz="914400" rtl="0" eaLnBrk="1" latinLnBrk="0" hangingPunct="1">
                        <a:buClr>
                          <a:srgbClr val="0000FF"/>
                        </a:buClr>
                        <a:buFont typeface="Arial" pitchFamily="34" charset="0"/>
                        <a:buChar char="•"/>
                      </a:pPr>
                      <a:endParaRPr lang="vi-VN" sz="2200" kern="1200" dirty="0">
                        <a:solidFill>
                          <a:srgbClr val="0000FF"/>
                        </a:solidFill>
                        <a:latin typeface="Times New Roman" pitchFamily="18" charset="0"/>
                        <a:ea typeface="+mn-ea"/>
                        <a:cs typeface="Times New Roman" pitchFamily="18" charset="0"/>
                      </a:endParaRPr>
                    </a:p>
                    <a:p>
                      <a:pPr marL="0" marR="0" lvl="0" indent="112713" algn="l" defTabSz="914400" rtl="0" eaLnBrk="1" fontAlgn="base" latinLnBrk="0" hangingPunct="1">
                        <a:lnSpc>
                          <a:spcPct val="100000"/>
                        </a:lnSpc>
                        <a:spcBef>
                          <a:spcPct val="0"/>
                        </a:spcBef>
                        <a:spcAft>
                          <a:spcPct val="0"/>
                        </a:spcAft>
                        <a:buClr>
                          <a:srgbClr val="0000FF"/>
                        </a:buClr>
                        <a:buSzTx/>
                        <a:buFont typeface="Arial" pitchFamily="34" charset="0"/>
                        <a:buChar char="•"/>
                        <a:tabLst/>
                      </a:pPr>
                      <a:endParaRPr lang="en-US" sz="2200" kern="1200" dirty="0">
                        <a:solidFill>
                          <a:srgbClr val="0000FF"/>
                        </a:solidFill>
                        <a:latin typeface="Times New Roman" pitchFamily="18" charset="0"/>
                        <a:ea typeface="+mn-ea"/>
                        <a:cs typeface="Times New Roman" pitchFamily="18" charset="0"/>
                      </a:endParaRPr>
                    </a:p>
                  </a:txBody>
                  <a:tcPr/>
                </a:tc>
                <a:extLst>
                  <a:ext uri="{0D108BD9-81ED-4DB2-BD59-A6C34878D82A}">
                    <a16:rowId xmlns:a16="http://schemas.microsoft.com/office/drawing/2014/main" xmlns="" val="10001"/>
                  </a:ext>
                </a:extLst>
              </a:tr>
              <a:tr h="370840">
                <a:tc>
                  <a:txBody>
                    <a:bodyPr/>
                    <a:lstStyle/>
                    <a:p>
                      <a:pPr algn="ctr"/>
                      <a:r>
                        <a:rPr lang="en-US" sz="2200" b="1" dirty="0">
                          <a:solidFill>
                            <a:srgbClr val="0000FF"/>
                          </a:solidFill>
                          <a:latin typeface="Times New Roman" pitchFamily="18" charset="0"/>
                          <a:cs typeface="Times New Roman" pitchFamily="18" charset="0"/>
                        </a:rPr>
                        <a:t>Anten &amp; Cự</a:t>
                      </a:r>
                      <a:r>
                        <a:rPr lang="en-US" sz="2200" b="1" baseline="0" dirty="0">
                          <a:solidFill>
                            <a:srgbClr val="0000FF"/>
                          </a:solidFill>
                          <a:latin typeface="Times New Roman" pitchFamily="18" charset="0"/>
                          <a:cs typeface="Times New Roman" pitchFamily="18" charset="0"/>
                        </a:rPr>
                        <a:t> ly liên lạc</a:t>
                      </a:r>
                      <a:endParaRPr lang="en-US" sz="2200" b="1" dirty="0">
                        <a:solidFill>
                          <a:srgbClr val="0000FF"/>
                        </a:solidFill>
                        <a:latin typeface="Times New Roman" pitchFamily="18" charset="0"/>
                        <a:cs typeface="Times New Roman" pitchFamily="18" charset="0"/>
                      </a:endParaRPr>
                    </a:p>
                  </a:txBody>
                  <a:tcPr anchor="ctr"/>
                </a:tc>
                <a:tc>
                  <a:txBody>
                    <a:bodyPr/>
                    <a:lstStyle/>
                    <a:p>
                      <a:pPr marL="0" indent="112713" algn="l" defTabSz="914400" rtl="0" eaLnBrk="1" latinLnBrk="0" hangingPunct="1">
                        <a:buClr>
                          <a:srgbClr val="0000FF"/>
                        </a:buClr>
                        <a:buFont typeface="Arial" pitchFamily="34" charset="0"/>
                        <a:buChar char="•"/>
                      </a:pPr>
                      <a:endParaRPr lang="en-US" sz="2200" dirty="0">
                        <a:solidFill>
                          <a:srgbClr val="0000FF"/>
                        </a:solidFill>
                        <a:latin typeface="Times New Roman" pitchFamily="18" charset="0"/>
                        <a:cs typeface="Times New Roman" pitchFamily="18" charset="0"/>
                      </a:endParaRPr>
                    </a:p>
                    <a:p>
                      <a:pPr marL="0" indent="112713" algn="l" defTabSz="914400" rtl="0" eaLnBrk="1" latinLnBrk="0" hangingPunct="1">
                        <a:buClr>
                          <a:srgbClr val="0000FF"/>
                        </a:buClr>
                        <a:buFont typeface="Arial" pitchFamily="34" charset="0"/>
                        <a:buChar char="•"/>
                      </a:pPr>
                      <a:r>
                        <a:rPr lang="en-US" sz="2200" dirty="0">
                          <a:solidFill>
                            <a:srgbClr val="0000FF"/>
                          </a:solidFill>
                          <a:latin typeface="Times New Roman" pitchFamily="18" charset="0"/>
                          <a:cs typeface="Times New Roman" pitchFamily="18" charset="0"/>
                        </a:rPr>
                        <a:t> </a:t>
                      </a:r>
                      <a:r>
                        <a:rPr lang="fr-FR" sz="2200" kern="1200" dirty="0" err="1">
                          <a:solidFill>
                            <a:srgbClr val="0000FF"/>
                          </a:solidFill>
                          <a:latin typeface="Times New Roman" pitchFamily="18" charset="0"/>
                          <a:ea typeface="+mn-ea"/>
                          <a:cs typeface="Times New Roman" pitchFamily="18" charset="0"/>
                        </a:rPr>
                        <a:t>Anten</a:t>
                      </a:r>
                      <a:r>
                        <a:rPr lang="fr-FR" sz="2200" kern="1200" dirty="0">
                          <a:solidFill>
                            <a:srgbClr val="0000FF"/>
                          </a:solidFill>
                          <a:latin typeface="Times New Roman" pitchFamily="18" charset="0"/>
                          <a:ea typeface="+mn-ea"/>
                          <a:cs typeface="Times New Roman" pitchFamily="18" charset="0"/>
                        </a:rPr>
                        <a:t> </a:t>
                      </a:r>
                      <a:r>
                        <a:rPr lang="fr-FR" sz="2200" kern="1200" dirty="0" err="1">
                          <a:solidFill>
                            <a:srgbClr val="0000FF"/>
                          </a:solidFill>
                          <a:latin typeface="Times New Roman" pitchFamily="18" charset="0"/>
                          <a:ea typeface="+mn-ea"/>
                          <a:cs typeface="Times New Roman" pitchFamily="18" charset="0"/>
                        </a:rPr>
                        <a:t>cần</a:t>
                      </a:r>
                      <a:r>
                        <a:rPr lang="fr-FR" sz="2200" kern="1200" dirty="0">
                          <a:solidFill>
                            <a:srgbClr val="0000FF"/>
                          </a:solidFill>
                          <a:latin typeface="Times New Roman" pitchFamily="18" charset="0"/>
                          <a:ea typeface="+mn-ea"/>
                          <a:cs typeface="Times New Roman" pitchFamily="18" charset="0"/>
                        </a:rPr>
                        <a:t> 0,4 m: </a:t>
                      </a:r>
                      <a:r>
                        <a:rPr lang="fr-FR" sz="2200" kern="1200" dirty="0" err="1">
                          <a:solidFill>
                            <a:srgbClr val="0000FF"/>
                          </a:solidFill>
                          <a:latin typeface="Times New Roman" pitchFamily="18" charset="0"/>
                          <a:ea typeface="+mn-ea"/>
                          <a:cs typeface="Times New Roman" pitchFamily="18" charset="0"/>
                        </a:rPr>
                        <a:t>Cự</a:t>
                      </a:r>
                      <a:r>
                        <a:rPr lang="fr-FR" sz="2200" kern="1200" dirty="0">
                          <a:solidFill>
                            <a:srgbClr val="0000FF"/>
                          </a:solidFill>
                          <a:latin typeface="Times New Roman" pitchFamily="18" charset="0"/>
                          <a:ea typeface="+mn-ea"/>
                          <a:cs typeface="Times New Roman" pitchFamily="18" charset="0"/>
                        </a:rPr>
                        <a:t> li </a:t>
                      </a:r>
                      <a:r>
                        <a:rPr lang="fr-FR" sz="2200" kern="1200" dirty="0" err="1">
                          <a:solidFill>
                            <a:srgbClr val="0000FF"/>
                          </a:solidFill>
                          <a:latin typeface="Times New Roman" pitchFamily="18" charset="0"/>
                          <a:ea typeface="+mn-ea"/>
                          <a:cs typeface="Times New Roman" pitchFamily="18" charset="0"/>
                        </a:rPr>
                        <a:t>liên</a:t>
                      </a:r>
                      <a:r>
                        <a:rPr lang="fr-FR" sz="2200" kern="1200" dirty="0">
                          <a:solidFill>
                            <a:srgbClr val="0000FF"/>
                          </a:solidFill>
                          <a:latin typeface="Times New Roman" pitchFamily="18" charset="0"/>
                          <a:ea typeface="+mn-ea"/>
                          <a:cs typeface="Times New Roman" pitchFamily="18" charset="0"/>
                        </a:rPr>
                        <a:t> </a:t>
                      </a:r>
                      <a:r>
                        <a:rPr lang="fr-FR" sz="2200" kern="1200" dirty="0" err="1">
                          <a:solidFill>
                            <a:srgbClr val="0000FF"/>
                          </a:solidFill>
                          <a:latin typeface="Times New Roman" pitchFamily="18" charset="0"/>
                          <a:ea typeface="+mn-ea"/>
                          <a:cs typeface="Times New Roman" pitchFamily="18" charset="0"/>
                        </a:rPr>
                        <a:t>lạc</a:t>
                      </a:r>
                      <a:r>
                        <a:rPr lang="fr-FR" sz="2200" kern="1200" dirty="0">
                          <a:solidFill>
                            <a:srgbClr val="0000FF"/>
                          </a:solidFill>
                          <a:latin typeface="Times New Roman" pitchFamily="18" charset="0"/>
                          <a:ea typeface="+mn-ea"/>
                          <a:cs typeface="Times New Roman" pitchFamily="18" charset="0"/>
                        </a:rPr>
                        <a:t> </a:t>
                      </a:r>
                      <a:r>
                        <a:rPr lang="fr-FR" sz="2200" kern="1200" dirty="0" err="1">
                          <a:solidFill>
                            <a:srgbClr val="0000FF"/>
                          </a:solidFill>
                          <a:latin typeface="Times New Roman" pitchFamily="18" charset="0"/>
                          <a:ea typeface="+mn-ea"/>
                          <a:cs typeface="Times New Roman" pitchFamily="18" charset="0"/>
                        </a:rPr>
                        <a:t>khoảng</a:t>
                      </a:r>
                      <a:r>
                        <a:rPr lang="fr-FR" sz="2200" kern="1200" dirty="0">
                          <a:solidFill>
                            <a:srgbClr val="0000FF"/>
                          </a:solidFill>
                          <a:latin typeface="Times New Roman" pitchFamily="18" charset="0"/>
                          <a:ea typeface="+mn-ea"/>
                          <a:cs typeface="Times New Roman" pitchFamily="18" charset="0"/>
                        </a:rPr>
                        <a:t> 3 km;</a:t>
                      </a:r>
                      <a:endParaRPr lang="vi-VN" sz="2200" kern="1200" dirty="0">
                        <a:solidFill>
                          <a:srgbClr val="0000FF"/>
                        </a:solidFill>
                        <a:latin typeface="Times New Roman" pitchFamily="18" charset="0"/>
                        <a:ea typeface="+mn-ea"/>
                        <a:cs typeface="Times New Roman" pitchFamily="18" charset="0"/>
                      </a:endParaRPr>
                    </a:p>
                    <a:p>
                      <a:pPr marL="0" indent="112713" algn="l" defTabSz="914400" rtl="0" eaLnBrk="1" latinLnBrk="0" hangingPunct="1">
                        <a:buClr>
                          <a:srgbClr val="0000FF"/>
                        </a:buClr>
                        <a:buFont typeface="Arial" pitchFamily="34" charset="0"/>
                        <a:buChar char="•"/>
                      </a:pPr>
                      <a:r>
                        <a:rPr lang="fr-FR" sz="2200" kern="1200" dirty="0">
                          <a:solidFill>
                            <a:srgbClr val="0000FF"/>
                          </a:solidFill>
                          <a:latin typeface="Times New Roman" pitchFamily="18" charset="0"/>
                          <a:ea typeface="+mn-ea"/>
                          <a:cs typeface="Times New Roman" pitchFamily="18" charset="0"/>
                        </a:rPr>
                        <a:t> </a:t>
                      </a:r>
                      <a:r>
                        <a:rPr lang="fr-FR" sz="2200" kern="1200" dirty="0" err="1">
                          <a:solidFill>
                            <a:srgbClr val="0000FF"/>
                          </a:solidFill>
                          <a:latin typeface="Times New Roman" pitchFamily="18" charset="0"/>
                          <a:ea typeface="+mn-ea"/>
                          <a:cs typeface="Times New Roman" pitchFamily="18" charset="0"/>
                        </a:rPr>
                        <a:t>Anten</a:t>
                      </a:r>
                      <a:r>
                        <a:rPr lang="fr-FR" sz="2200" kern="1200" dirty="0">
                          <a:solidFill>
                            <a:srgbClr val="0000FF"/>
                          </a:solidFill>
                          <a:latin typeface="Times New Roman" pitchFamily="18" charset="0"/>
                          <a:ea typeface="+mn-ea"/>
                          <a:cs typeface="Times New Roman" pitchFamily="18" charset="0"/>
                        </a:rPr>
                        <a:t> </a:t>
                      </a:r>
                      <a:r>
                        <a:rPr lang="fr-FR" sz="2200" kern="1200" dirty="0" err="1">
                          <a:solidFill>
                            <a:srgbClr val="0000FF"/>
                          </a:solidFill>
                          <a:latin typeface="Times New Roman" pitchFamily="18" charset="0"/>
                          <a:ea typeface="+mn-ea"/>
                          <a:cs typeface="Times New Roman" pitchFamily="18" charset="0"/>
                        </a:rPr>
                        <a:t>cần</a:t>
                      </a:r>
                      <a:r>
                        <a:rPr lang="fr-FR" sz="2200" kern="1200" dirty="0">
                          <a:solidFill>
                            <a:srgbClr val="0000FF"/>
                          </a:solidFill>
                          <a:latin typeface="Times New Roman" pitchFamily="18" charset="0"/>
                          <a:ea typeface="+mn-ea"/>
                          <a:cs typeface="Times New Roman" pitchFamily="18" charset="0"/>
                        </a:rPr>
                        <a:t> (</a:t>
                      </a:r>
                      <a:r>
                        <a:rPr lang="fr-FR" sz="2200" kern="1200" dirty="0" err="1">
                          <a:solidFill>
                            <a:srgbClr val="0000FF"/>
                          </a:solidFill>
                          <a:latin typeface="Times New Roman" pitchFamily="18" charset="0"/>
                          <a:ea typeface="+mn-ea"/>
                          <a:cs typeface="Times New Roman" pitchFamily="18" charset="0"/>
                        </a:rPr>
                        <a:t>dạng</a:t>
                      </a:r>
                      <a:r>
                        <a:rPr lang="fr-FR" sz="2200" kern="1200" dirty="0">
                          <a:solidFill>
                            <a:srgbClr val="0000FF"/>
                          </a:solidFill>
                          <a:latin typeface="Times New Roman" pitchFamily="18" charset="0"/>
                          <a:ea typeface="+mn-ea"/>
                          <a:cs typeface="Times New Roman" pitchFamily="18" charset="0"/>
                        </a:rPr>
                        <a:t> </a:t>
                      </a:r>
                      <a:r>
                        <a:rPr lang="fr-FR" sz="2200" kern="1200" dirty="0" err="1">
                          <a:solidFill>
                            <a:srgbClr val="0000FF"/>
                          </a:solidFill>
                          <a:latin typeface="Times New Roman" pitchFamily="18" charset="0"/>
                          <a:ea typeface="+mn-ea"/>
                          <a:cs typeface="Times New Roman" pitchFamily="18" charset="0"/>
                        </a:rPr>
                        <a:t>lá</a:t>
                      </a:r>
                      <a:r>
                        <a:rPr lang="fr-FR" sz="2200" kern="1200" dirty="0">
                          <a:solidFill>
                            <a:srgbClr val="0000FF"/>
                          </a:solidFill>
                          <a:latin typeface="Times New Roman" pitchFamily="18" charset="0"/>
                          <a:ea typeface="+mn-ea"/>
                          <a:cs typeface="Times New Roman" pitchFamily="18" charset="0"/>
                        </a:rPr>
                        <a:t> </a:t>
                      </a:r>
                      <a:r>
                        <a:rPr lang="fr-FR" sz="2200" kern="1200" dirty="0" err="1">
                          <a:solidFill>
                            <a:srgbClr val="0000FF"/>
                          </a:solidFill>
                          <a:latin typeface="Times New Roman" pitchFamily="18" charset="0"/>
                          <a:ea typeface="+mn-ea"/>
                          <a:cs typeface="Times New Roman" pitchFamily="18" charset="0"/>
                        </a:rPr>
                        <a:t>lúa</a:t>
                      </a:r>
                      <a:r>
                        <a:rPr lang="fr-FR" sz="2200" kern="1200" dirty="0">
                          <a:solidFill>
                            <a:srgbClr val="0000FF"/>
                          </a:solidFill>
                          <a:latin typeface="Times New Roman" pitchFamily="18" charset="0"/>
                          <a:ea typeface="+mn-ea"/>
                          <a:cs typeface="Times New Roman" pitchFamily="18" charset="0"/>
                        </a:rPr>
                        <a:t>) 0,95 m: </a:t>
                      </a:r>
                      <a:r>
                        <a:rPr lang="fr-FR" sz="2200" kern="1200" dirty="0" err="1">
                          <a:solidFill>
                            <a:srgbClr val="0000FF"/>
                          </a:solidFill>
                          <a:latin typeface="Times New Roman" pitchFamily="18" charset="0"/>
                          <a:ea typeface="+mn-ea"/>
                          <a:cs typeface="Times New Roman" pitchFamily="18" charset="0"/>
                        </a:rPr>
                        <a:t>Cự</a:t>
                      </a:r>
                      <a:r>
                        <a:rPr lang="fr-FR" sz="2200" kern="1200" dirty="0">
                          <a:solidFill>
                            <a:srgbClr val="0000FF"/>
                          </a:solidFill>
                          <a:latin typeface="Times New Roman" pitchFamily="18" charset="0"/>
                          <a:ea typeface="+mn-ea"/>
                          <a:cs typeface="Times New Roman" pitchFamily="18" charset="0"/>
                        </a:rPr>
                        <a:t> li </a:t>
                      </a:r>
                      <a:r>
                        <a:rPr lang="fr-FR" sz="2200" kern="1200" dirty="0" err="1">
                          <a:solidFill>
                            <a:srgbClr val="0000FF"/>
                          </a:solidFill>
                          <a:latin typeface="Times New Roman" pitchFamily="18" charset="0"/>
                          <a:ea typeface="+mn-ea"/>
                          <a:cs typeface="Times New Roman" pitchFamily="18" charset="0"/>
                        </a:rPr>
                        <a:t>liên</a:t>
                      </a:r>
                      <a:r>
                        <a:rPr lang="fr-FR" sz="2200" kern="1200" dirty="0">
                          <a:solidFill>
                            <a:srgbClr val="0000FF"/>
                          </a:solidFill>
                          <a:latin typeface="Times New Roman" pitchFamily="18" charset="0"/>
                          <a:ea typeface="+mn-ea"/>
                          <a:cs typeface="Times New Roman" pitchFamily="18" charset="0"/>
                        </a:rPr>
                        <a:t> </a:t>
                      </a:r>
                      <a:r>
                        <a:rPr lang="fr-FR" sz="2200" kern="1200" dirty="0" err="1">
                          <a:solidFill>
                            <a:srgbClr val="0000FF"/>
                          </a:solidFill>
                          <a:latin typeface="Times New Roman" pitchFamily="18" charset="0"/>
                          <a:ea typeface="+mn-ea"/>
                          <a:cs typeface="Times New Roman" pitchFamily="18" charset="0"/>
                        </a:rPr>
                        <a:t>lạc</a:t>
                      </a:r>
                      <a:r>
                        <a:rPr lang="fr-FR" sz="2200" kern="1200" dirty="0">
                          <a:solidFill>
                            <a:srgbClr val="0000FF"/>
                          </a:solidFill>
                          <a:latin typeface="Times New Roman" pitchFamily="18" charset="0"/>
                          <a:ea typeface="+mn-ea"/>
                          <a:cs typeface="Times New Roman" pitchFamily="18" charset="0"/>
                        </a:rPr>
                        <a:t> </a:t>
                      </a:r>
                      <a:r>
                        <a:rPr lang="fr-FR" sz="2200" kern="1200" dirty="0" err="1">
                          <a:solidFill>
                            <a:srgbClr val="0000FF"/>
                          </a:solidFill>
                          <a:latin typeface="Times New Roman" pitchFamily="18" charset="0"/>
                          <a:ea typeface="+mn-ea"/>
                          <a:cs typeface="Times New Roman" pitchFamily="18" charset="0"/>
                        </a:rPr>
                        <a:t>khoảng</a:t>
                      </a:r>
                      <a:r>
                        <a:rPr lang="fr-FR" sz="2200" kern="1200" dirty="0">
                          <a:solidFill>
                            <a:srgbClr val="0000FF"/>
                          </a:solidFill>
                          <a:latin typeface="Times New Roman" pitchFamily="18" charset="0"/>
                          <a:ea typeface="+mn-ea"/>
                          <a:cs typeface="Times New Roman" pitchFamily="18" charset="0"/>
                        </a:rPr>
                        <a:t> 6 km.</a:t>
                      </a:r>
                    </a:p>
                    <a:p>
                      <a:pPr marL="0" indent="112713" algn="l" defTabSz="914400" rtl="0" eaLnBrk="1" latinLnBrk="0" hangingPunct="1">
                        <a:buClr>
                          <a:srgbClr val="0000FF"/>
                        </a:buClr>
                        <a:buFont typeface="Arial" pitchFamily="34" charset="0"/>
                        <a:buChar char="•"/>
                      </a:pPr>
                      <a:endParaRPr lang="vi-VN" sz="2200" kern="1200" dirty="0">
                        <a:solidFill>
                          <a:srgbClr val="0000FF"/>
                        </a:solidFill>
                        <a:latin typeface="Times New Roman" pitchFamily="18" charset="0"/>
                        <a:ea typeface="+mn-ea"/>
                        <a:cs typeface="Times New Roman" pitchFamily="18" charset="0"/>
                      </a:endParaRPr>
                    </a:p>
                  </a:txBody>
                  <a:tcPr/>
                </a:tc>
                <a:extLst>
                  <a:ext uri="{0D108BD9-81ED-4DB2-BD59-A6C34878D82A}">
                    <a16:rowId xmlns:a16="http://schemas.microsoft.com/office/drawing/2014/main" xmlns="" val="10002"/>
                  </a:ext>
                </a:extLst>
              </a:tr>
            </a:tbl>
          </a:graphicData>
        </a:graphic>
      </p:graphicFrame>
      <p:sp>
        <p:nvSpPr>
          <p:cNvPr id="5" name="Date Placeholder 4"/>
          <p:cNvSpPr>
            <a:spLocks noGrp="1"/>
          </p:cNvSpPr>
          <p:nvPr>
            <p:ph type="dt" sz="half" idx="10"/>
          </p:nvPr>
        </p:nvSpPr>
        <p:spPr>
          <a:xfrm>
            <a:off x="0" y="6479227"/>
            <a:ext cx="2133600" cy="365125"/>
          </a:xfrm>
        </p:spPr>
        <p:txBody>
          <a:bodyPr/>
          <a:lstStyle/>
          <a:p>
            <a:fld id="{2FEF1790-152B-47BE-8EDF-BEF4BA444DEB}" type="datetime1">
              <a:rPr lang="en-US" smtClean="0"/>
              <a:pPr/>
              <a:t>1/9/2018</a:t>
            </a:fld>
            <a:endParaRPr lang="en-US" dirty="0"/>
          </a:p>
        </p:txBody>
      </p:sp>
      <p:sp>
        <p:nvSpPr>
          <p:cNvPr id="6" name="Slide Number Placeholder 5"/>
          <p:cNvSpPr>
            <a:spLocks noGrp="1"/>
          </p:cNvSpPr>
          <p:nvPr>
            <p:ph type="sldNum" sz="quarter" idx="12"/>
          </p:nvPr>
        </p:nvSpPr>
        <p:spPr>
          <a:xfrm>
            <a:off x="6996752" y="6416675"/>
            <a:ext cx="2133600" cy="365125"/>
          </a:xfrm>
        </p:spPr>
        <p:txBody>
          <a:bodyPr/>
          <a:lstStyle/>
          <a:p>
            <a:fld id="{B6F15528-21DE-4FAA-801E-634DDDAF4B2B}" type="slidenum">
              <a:rPr lang="en-US" smtClean="0"/>
              <a:pPr/>
              <a:t>7</a:t>
            </a:fld>
            <a:endParaRPr lang="en-US"/>
          </a:p>
        </p:txBody>
      </p:sp>
    </p:spTree>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9"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graphicFrame>
        <p:nvGraphicFramePr>
          <p:cNvPr id="12" name="Table 11"/>
          <p:cNvGraphicFramePr>
            <a:graphicFrameLocks noGrp="1"/>
          </p:cNvGraphicFramePr>
          <p:nvPr>
            <p:extLst>
              <p:ext uri="{D42A27DB-BD31-4B8C-83A1-F6EECF244321}">
                <p14:modId xmlns:p14="http://schemas.microsoft.com/office/powerpoint/2010/main" val="2530254259"/>
              </p:ext>
            </p:extLst>
          </p:nvPr>
        </p:nvGraphicFramePr>
        <p:xfrm>
          <a:off x="419100" y="396240"/>
          <a:ext cx="8305800" cy="6156960"/>
        </p:xfrm>
        <a:graphic>
          <a:graphicData uri="http://schemas.openxmlformats.org/drawingml/2006/table">
            <a:tbl>
              <a:tblPr firstRow="1" bandRow="1">
                <a:tableStyleId>{93296810-A885-4BE3-A3E7-6D5BEEA58F35}</a:tableStyleId>
              </a:tblPr>
              <a:tblGrid>
                <a:gridCol w="1905000">
                  <a:extLst>
                    <a:ext uri="{9D8B030D-6E8A-4147-A177-3AD203B41FA5}">
                      <a16:colId xmlns:a16="http://schemas.microsoft.com/office/drawing/2014/main" xmlns="" val="20000"/>
                    </a:ext>
                  </a:extLst>
                </a:gridCol>
                <a:gridCol w="6400800">
                  <a:extLst>
                    <a:ext uri="{9D8B030D-6E8A-4147-A177-3AD203B41FA5}">
                      <a16:colId xmlns:a16="http://schemas.microsoft.com/office/drawing/2014/main" xmlns="" val="20001"/>
                    </a:ext>
                  </a:extLst>
                </a:gridCol>
              </a:tblGrid>
              <a:tr h="423420">
                <a:tc>
                  <a:txBody>
                    <a:bodyPr/>
                    <a:lstStyle/>
                    <a:p>
                      <a:pPr algn="ctr"/>
                      <a:r>
                        <a:rPr lang="en-US" sz="2200" dirty="0">
                          <a:latin typeface="Times New Roman" pitchFamily="18" charset="0"/>
                          <a:cs typeface="Times New Roman" pitchFamily="18" charset="0"/>
                        </a:rPr>
                        <a:t>Tính</a:t>
                      </a:r>
                      <a:r>
                        <a:rPr lang="en-US" sz="2200" baseline="0" dirty="0">
                          <a:latin typeface="Times New Roman" pitchFamily="18" charset="0"/>
                          <a:cs typeface="Times New Roman" pitchFamily="18" charset="0"/>
                        </a:rPr>
                        <a:t> năng</a:t>
                      </a:r>
                      <a:endParaRPr lang="en-US" sz="2200" dirty="0">
                        <a:solidFill>
                          <a:schemeClr val="bg1"/>
                        </a:solidFill>
                        <a:latin typeface="Times New Roman" pitchFamily="18" charset="0"/>
                        <a:cs typeface="Times New Roman" pitchFamily="18" charset="0"/>
                      </a:endParaRPr>
                    </a:p>
                  </a:txBody>
                  <a:tcPr/>
                </a:tc>
                <a:tc>
                  <a:txBody>
                    <a:bodyPr/>
                    <a:lstStyle/>
                    <a:p>
                      <a:pPr algn="ctr"/>
                      <a:r>
                        <a:rPr lang="en-US" sz="2200" dirty="0">
                          <a:latin typeface="Times New Roman" pitchFamily="18" charset="0"/>
                          <a:cs typeface="Times New Roman" pitchFamily="18" charset="0"/>
                        </a:rPr>
                        <a:t>VRH-811/S</a:t>
                      </a:r>
                      <a:endParaRPr lang="en-US" sz="2200" dirty="0">
                        <a:solidFill>
                          <a:schemeClr val="bg1"/>
                        </a:solidFill>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20868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a:solidFill>
                            <a:srgbClr val="0000FF"/>
                          </a:solidFill>
                          <a:latin typeface="Times New Roman" pitchFamily="18" charset="0"/>
                          <a:cs typeface="Times New Roman" pitchFamily="18" charset="0"/>
                        </a:rPr>
                        <a:t>Kích</a:t>
                      </a:r>
                      <a:r>
                        <a:rPr lang="en-US" sz="2200" b="1" baseline="0" dirty="0">
                          <a:solidFill>
                            <a:srgbClr val="0000FF"/>
                          </a:solidFill>
                          <a:latin typeface="Times New Roman" pitchFamily="18" charset="0"/>
                          <a:cs typeface="Times New Roman" pitchFamily="18" charset="0"/>
                        </a:rPr>
                        <a:t> thước &amp; Trọng lượng</a:t>
                      </a:r>
                      <a:endParaRPr lang="en-US" sz="2200" b="1" dirty="0">
                        <a:solidFill>
                          <a:srgbClr val="0000FF"/>
                        </a:solidFill>
                        <a:latin typeface="Times New Roman" pitchFamily="18" charset="0"/>
                        <a:cs typeface="Times New Roman" pitchFamily="18" charset="0"/>
                      </a:endParaRPr>
                    </a:p>
                    <a:p>
                      <a:pPr algn="ctr"/>
                      <a:endParaRPr lang="en-US" sz="2200" b="1" dirty="0">
                        <a:solidFill>
                          <a:srgbClr val="0000FF"/>
                        </a:solidFill>
                        <a:latin typeface="Times New Roman" pitchFamily="18" charset="0"/>
                        <a:cs typeface="Times New Roman" pitchFamily="18" charset="0"/>
                      </a:endParaRPr>
                    </a:p>
                  </a:txBody>
                  <a:tcPr anchor="ctr"/>
                </a:tc>
                <a:tc>
                  <a:txBody>
                    <a:bodyPr/>
                    <a:lstStyle/>
                    <a:p>
                      <a:pPr marL="0" indent="112713" algn="l" defTabSz="914400" rtl="0" eaLnBrk="1" latinLnBrk="0" hangingPunct="1">
                        <a:buClr>
                          <a:srgbClr val="0000FF"/>
                        </a:buClr>
                        <a:buFont typeface="Arial" pitchFamily="34" charset="0"/>
                        <a:buChar char="•"/>
                      </a:pPr>
                      <a:r>
                        <a:rPr lang="en-US" sz="2200" kern="1200" baseline="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Kích</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thước</a:t>
                      </a:r>
                      <a:r>
                        <a:rPr lang="en-US" sz="2200" kern="1200" dirty="0">
                          <a:solidFill>
                            <a:srgbClr val="0000FF"/>
                          </a:solidFill>
                          <a:latin typeface="Times New Roman" pitchFamily="18" charset="0"/>
                          <a:ea typeface="+mn-ea"/>
                          <a:cs typeface="Times New Roman" pitchFamily="18" charset="0"/>
                        </a:rPr>
                        <a:t>:</a:t>
                      </a:r>
                      <a:endParaRPr lang="vi-VN" sz="2200" kern="1200" dirty="0">
                        <a:solidFill>
                          <a:srgbClr val="0000FF"/>
                        </a:solidFill>
                        <a:latin typeface="Times New Roman" pitchFamily="18" charset="0"/>
                        <a:ea typeface="+mn-ea"/>
                        <a:cs typeface="Times New Roman" pitchFamily="18" charset="0"/>
                      </a:endParaRPr>
                    </a:p>
                    <a:p>
                      <a:pPr marL="0" indent="0" algn="l" defTabSz="914400" rtl="0" eaLnBrk="1" latinLnBrk="0" hangingPunct="1">
                        <a:buClr>
                          <a:srgbClr val="0000FF"/>
                        </a:buClr>
                        <a:buFont typeface="Arial" pitchFamily="34" charset="0"/>
                        <a:buNone/>
                      </a:pP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Khi</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không</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lắp</a:t>
                      </a:r>
                      <a:r>
                        <a:rPr lang="en-US" sz="2200" kern="1200" dirty="0">
                          <a:solidFill>
                            <a:srgbClr val="0000FF"/>
                          </a:solidFill>
                          <a:latin typeface="Times New Roman" pitchFamily="18" charset="0"/>
                          <a:ea typeface="+mn-ea"/>
                          <a:cs typeface="Times New Roman" pitchFamily="18" charset="0"/>
                        </a:rPr>
                        <a:t> pin: 165 × 95 × 41 mm;</a:t>
                      </a:r>
                      <a:endParaRPr lang="vi-VN" sz="2200" kern="1200" dirty="0">
                        <a:solidFill>
                          <a:srgbClr val="0000FF"/>
                        </a:solidFill>
                        <a:latin typeface="Times New Roman" pitchFamily="18" charset="0"/>
                        <a:ea typeface="+mn-ea"/>
                        <a:cs typeface="Times New Roman" pitchFamily="18" charset="0"/>
                      </a:endParaRPr>
                    </a:p>
                    <a:p>
                      <a:pPr marL="0" indent="0" algn="l" defTabSz="914400" rtl="0" eaLnBrk="1" latinLnBrk="0" hangingPunct="1">
                        <a:buClr>
                          <a:srgbClr val="0000FF"/>
                        </a:buClr>
                        <a:buFont typeface="Arial" pitchFamily="34" charset="0"/>
                        <a:buNone/>
                      </a:pP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Khi</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lắp</a:t>
                      </a:r>
                      <a:r>
                        <a:rPr lang="en-US" sz="2200" kern="1200" dirty="0">
                          <a:solidFill>
                            <a:srgbClr val="0000FF"/>
                          </a:solidFill>
                          <a:latin typeface="Times New Roman" pitchFamily="18" charset="0"/>
                          <a:ea typeface="+mn-ea"/>
                          <a:cs typeface="Times New Roman" pitchFamily="18" charset="0"/>
                        </a:rPr>
                        <a:t> pin: 240 × 95 × 45 mm.</a:t>
                      </a:r>
                      <a:endParaRPr lang="vi-VN" sz="2200" kern="1200" dirty="0">
                        <a:solidFill>
                          <a:srgbClr val="0000FF"/>
                        </a:solidFill>
                        <a:latin typeface="Times New Roman" pitchFamily="18" charset="0"/>
                        <a:ea typeface="+mn-ea"/>
                        <a:cs typeface="Times New Roman" pitchFamily="18" charset="0"/>
                      </a:endParaRPr>
                    </a:p>
                    <a:p>
                      <a:pPr marL="0" indent="112713" algn="l" defTabSz="914400" rtl="0" eaLnBrk="1" latinLnBrk="0" hangingPunct="1">
                        <a:buClr>
                          <a:srgbClr val="0000FF"/>
                        </a:buClr>
                        <a:buFont typeface="Arial" pitchFamily="34" charset="0"/>
                        <a:buChar char="•"/>
                      </a:pP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Trọng</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lượng</a:t>
                      </a:r>
                      <a:r>
                        <a:rPr lang="en-US" sz="2200" kern="1200" dirty="0">
                          <a:solidFill>
                            <a:srgbClr val="0000FF"/>
                          </a:solidFill>
                          <a:latin typeface="Times New Roman" pitchFamily="18" charset="0"/>
                          <a:ea typeface="+mn-ea"/>
                          <a:cs typeface="Times New Roman" pitchFamily="18" charset="0"/>
                        </a:rPr>
                        <a:t>: </a:t>
                      </a:r>
                      <a:endParaRPr lang="vi-VN" sz="2200" kern="1200" dirty="0">
                        <a:solidFill>
                          <a:srgbClr val="0000FF"/>
                        </a:solidFill>
                        <a:latin typeface="Times New Roman" pitchFamily="18" charset="0"/>
                        <a:ea typeface="+mn-ea"/>
                        <a:cs typeface="Times New Roman" pitchFamily="18" charset="0"/>
                      </a:endParaRPr>
                    </a:p>
                    <a:p>
                      <a:pPr marL="0" indent="0" algn="l" defTabSz="914400" rtl="0" eaLnBrk="1" latinLnBrk="0" hangingPunct="1">
                        <a:buClr>
                          <a:srgbClr val="0000FF"/>
                        </a:buClr>
                        <a:buFont typeface="Arial" pitchFamily="34" charset="0"/>
                        <a:buNone/>
                      </a:pP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Khi</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không</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lắp</a:t>
                      </a:r>
                      <a:r>
                        <a:rPr lang="en-US" sz="2200" kern="1200" dirty="0">
                          <a:solidFill>
                            <a:srgbClr val="0000FF"/>
                          </a:solidFill>
                          <a:latin typeface="Times New Roman" pitchFamily="18" charset="0"/>
                          <a:ea typeface="+mn-ea"/>
                          <a:cs typeface="Times New Roman" pitchFamily="18" charset="0"/>
                        </a:rPr>
                        <a:t> pin: </a:t>
                      </a:r>
                      <a:r>
                        <a:rPr lang="en-US" sz="2200" kern="1200" dirty="0" err="1">
                          <a:solidFill>
                            <a:srgbClr val="0000FF"/>
                          </a:solidFill>
                          <a:latin typeface="Times New Roman" pitchFamily="18" charset="0"/>
                          <a:ea typeface="+mn-ea"/>
                          <a:cs typeface="Times New Roman" pitchFamily="18" charset="0"/>
                        </a:rPr>
                        <a:t>Khoảng</a:t>
                      </a:r>
                      <a:r>
                        <a:rPr lang="en-US" sz="2200" kern="1200" dirty="0">
                          <a:solidFill>
                            <a:srgbClr val="0000FF"/>
                          </a:solidFill>
                          <a:latin typeface="Times New Roman" pitchFamily="18" charset="0"/>
                          <a:ea typeface="+mn-ea"/>
                          <a:cs typeface="Times New Roman" pitchFamily="18" charset="0"/>
                        </a:rPr>
                        <a:t> 1,0 kg;</a:t>
                      </a:r>
                      <a:endParaRPr lang="vi-VN" sz="2200" kern="1200" dirty="0">
                        <a:solidFill>
                          <a:srgbClr val="0000FF"/>
                        </a:solidFill>
                        <a:latin typeface="Times New Roman" pitchFamily="18" charset="0"/>
                        <a:ea typeface="+mn-ea"/>
                        <a:cs typeface="Times New Roman" pitchFamily="18" charset="0"/>
                      </a:endParaRPr>
                    </a:p>
                    <a:p>
                      <a:pPr marL="0" indent="0" algn="l" defTabSz="914400" rtl="0" eaLnBrk="1" latinLnBrk="0" hangingPunct="1">
                        <a:buClr>
                          <a:srgbClr val="0000FF"/>
                        </a:buClr>
                        <a:buFont typeface="Arial" pitchFamily="34" charset="0"/>
                        <a:buNone/>
                      </a:pP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Khi</a:t>
                      </a:r>
                      <a:r>
                        <a:rPr lang="en-US" sz="2200" kern="1200" dirty="0">
                          <a:solidFill>
                            <a:srgbClr val="0000FF"/>
                          </a:solidFill>
                          <a:latin typeface="Times New Roman" pitchFamily="18" charset="0"/>
                          <a:ea typeface="+mn-ea"/>
                          <a:cs typeface="Times New Roman" pitchFamily="18" charset="0"/>
                        </a:rPr>
                        <a:t> </a:t>
                      </a:r>
                      <a:r>
                        <a:rPr lang="en-US" sz="2200" kern="1200" dirty="0" err="1">
                          <a:solidFill>
                            <a:srgbClr val="0000FF"/>
                          </a:solidFill>
                          <a:latin typeface="Times New Roman" pitchFamily="18" charset="0"/>
                          <a:ea typeface="+mn-ea"/>
                          <a:cs typeface="Times New Roman" pitchFamily="18" charset="0"/>
                        </a:rPr>
                        <a:t>lắp</a:t>
                      </a:r>
                      <a:r>
                        <a:rPr lang="en-US" sz="2200" kern="1200" dirty="0">
                          <a:solidFill>
                            <a:srgbClr val="0000FF"/>
                          </a:solidFill>
                          <a:latin typeface="Times New Roman" pitchFamily="18" charset="0"/>
                          <a:ea typeface="+mn-ea"/>
                          <a:cs typeface="Times New Roman" pitchFamily="18" charset="0"/>
                        </a:rPr>
                        <a:t> pin: </a:t>
                      </a:r>
                      <a:r>
                        <a:rPr lang="en-US" sz="2200" kern="1200" dirty="0" err="1">
                          <a:solidFill>
                            <a:srgbClr val="0000FF"/>
                          </a:solidFill>
                          <a:latin typeface="Times New Roman" pitchFamily="18" charset="0"/>
                          <a:ea typeface="+mn-ea"/>
                          <a:cs typeface="Times New Roman" pitchFamily="18" charset="0"/>
                        </a:rPr>
                        <a:t>Khoảng</a:t>
                      </a:r>
                      <a:r>
                        <a:rPr lang="en-US" sz="2200" kern="1200" dirty="0">
                          <a:solidFill>
                            <a:srgbClr val="0000FF"/>
                          </a:solidFill>
                          <a:latin typeface="Times New Roman" pitchFamily="18" charset="0"/>
                          <a:ea typeface="+mn-ea"/>
                          <a:cs typeface="Times New Roman" pitchFamily="18" charset="0"/>
                        </a:rPr>
                        <a:t> 1,2 kg.</a:t>
                      </a:r>
                      <a:endParaRPr lang="vi-VN" sz="2200" kern="1200" dirty="0">
                        <a:solidFill>
                          <a:srgbClr val="0000FF"/>
                        </a:solidFill>
                        <a:latin typeface="Times New Roman" pitchFamily="18" charset="0"/>
                        <a:ea typeface="+mn-ea"/>
                        <a:cs typeface="Times New Roman" pitchFamily="18" charset="0"/>
                      </a:endParaRPr>
                    </a:p>
                  </a:txBody>
                  <a:tcPr/>
                </a:tc>
                <a:extLst>
                  <a:ext uri="{0D108BD9-81ED-4DB2-BD59-A6C34878D82A}">
                    <a16:rowId xmlns:a16="http://schemas.microsoft.com/office/drawing/2014/main" xmlns="" val="10001"/>
                  </a:ext>
                </a:extLst>
              </a:tr>
              <a:tr h="1421483">
                <a:tc>
                  <a:txBody>
                    <a:bodyPr/>
                    <a:lstStyle/>
                    <a:p>
                      <a:pPr algn="ctr"/>
                      <a:r>
                        <a:rPr lang="en-US" sz="2200" b="1" dirty="0">
                          <a:solidFill>
                            <a:srgbClr val="0000FF"/>
                          </a:solidFill>
                          <a:latin typeface="Times New Roman" pitchFamily="18" charset="0"/>
                          <a:cs typeface="Times New Roman" pitchFamily="18" charset="0"/>
                        </a:rPr>
                        <a:t>Tốc</a:t>
                      </a:r>
                      <a:r>
                        <a:rPr lang="en-US" sz="2200" b="1" baseline="0" dirty="0">
                          <a:solidFill>
                            <a:srgbClr val="0000FF"/>
                          </a:solidFill>
                          <a:latin typeface="Times New Roman" pitchFamily="18" charset="0"/>
                          <a:cs typeface="Times New Roman" pitchFamily="18" charset="0"/>
                        </a:rPr>
                        <a:t> độ</a:t>
                      </a:r>
                    </a:p>
                    <a:p>
                      <a:pPr algn="ctr"/>
                      <a:r>
                        <a:rPr lang="en-US" sz="2200" b="1" baseline="0" dirty="0">
                          <a:solidFill>
                            <a:srgbClr val="0000FF"/>
                          </a:solidFill>
                          <a:latin typeface="Times New Roman" pitchFamily="18" charset="0"/>
                          <a:cs typeface="Times New Roman" pitchFamily="18" charset="0"/>
                        </a:rPr>
                        <a:t>nhảy tần</a:t>
                      </a:r>
                      <a:endParaRPr lang="en-US" sz="2200" b="1" dirty="0">
                        <a:solidFill>
                          <a:srgbClr val="0000FF"/>
                        </a:solidFill>
                        <a:latin typeface="Times New Roman" pitchFamily="18" charset="0"/>
                        <a:cs typeface="Times New Roman" pitchFamily="18" charset="0"/>
                      </a:endParaRPr>
                    </a:p>
                  </a:txBody>
                  <a:tcPr anchor="ctr"/>
                </a:tc>
                <a:tc>
                  <a:txBody>
                    <a:bodyPr/>
                    <a:lstStyle/>
                    <a:p>
                      <a:pPr marL="0" indent="0" algn="just">
                        <a:buFont typeface="Arial" pitchFamily="34" charset="0"/>
                        <a:buChar char="•"/>
                      </a:pPr>
                      <a:r>
                        <a:rPr lang="en-US" sz="2200" dirty="0">
                          <a:solidFill>
                            <a:srgbClr val="0000FF"/>
                          </a:solidFill>
                          <a:latin typeface="Times New Roman" pitchFamily="18" charset="0"/>
                          <a:cs typeface="Times New Roman" pitchFamily="18" charset="0"/>
                        </a:rPr>
                        <a:t> 500 lần/s ; 256 tần</a:t>
                      </a:r>
                      <a:r>
                        <a:rPr lang="en-US" sz="2200" baseline="0" dirty="0">
                          <a:solidFill>
                            <a:srgbClr val="0000FF"/>
                          </a:solidFill>
                          <a:latin typeface="Times New Roman" pitchFamily="18" charset="0"/>
                          <a:cs typeface="Times New Roman" pitchFamily="18" charset="0"/>
                        </a:rPr>
                        <a:t> số</a:t>
                      </a:r>
                      <a:endParaRPr lang="en-US" sz="2200" dirty="0">
                        <a:solidFill>
                          <a:srgbClr val="0000FF"/>
                        </a:solidFill>
                        <a:latin typeface="Times New Roman" pitchFamily="18" charset="0"/>
                        <a:cs typeface="Times New Roman" pitchFamily="18" charset="0"/>
                      </a:endParaRPr>
                    </a:p>
                    <a:p>
                      <a:pPr marL="0" indent="0" algn="just">
                        <a:buFont typeface="Arial" pitchFamily="34" charset="0"/>
                        <a:buNone/>
                      </a:pPr>
                      <a:r>
                        <a:rPr lang="en-US" sz="2200" dirty="0">
                          <a:solidFill>
                            <a:srgbClr val="0000FF"/>
                          </a:solidFill>
                          <a:latin typeface="Times New Roman" pitchFamily="18" charset="0"/>
                          <a:cs typeface="Times New Roman" pitchFamily="18" charset="0"/>
                        </a:rPr>
                        <a:t>(Toàn</a:t>
                      </a:r>
                      <a:r>
                        <a:rPr lang="en-US" sz="2200" baseline="0" dirty="0">
                          <a:solidFill>
                            <a:srgbClr val="0000FF"/>
                          </a:solidFill>
                          <a:latin typeface="Times New Roman" pitchFamily="18" charset="0"/>
                          <a:cs typeface="Times New Roman" pitchFamily="18" charset="0"/>
                        </a:rPr>
                        <a:t> băng hoặc một phần băng</a:t>
                      </a:r>
                      <a:r>
                        <a:rPr lang="en-US" sz="2200" dirty="0">
                          <a:solidFill>
                            <a:srgbClr val="0000FF"/>
                          </a:solidFill>
                          <a:latin typeface="Times New Roman" pitchFamily="18" charset="0"/>
                          <a:cs typeface="Times New Roman" pitchFamily="18" charset="0"/>
                        </a:rPr>
                        <a:t>)</a:t>
                      </a:r>
                    </a:p>
                    <a:p>
                      <a:pPr marL="0" indent="0" algn="just">
                        <a:buClr>
                          <a:srgbClr val="0000FF"/>
                        </a:buClr>
                        <a:buFont typeface="Arial" pitchFamily="34" charset="0"/>
                        <a:buChar char="•"/>
                      </a:pPr>
                      <a:r>
                        <a:rPr lang="en-US" sz="2200" dirty="0">
                          <a:solidFill>
                            <a:srgbClr val="0000FF"/>
                          </a:solidFill>
                          <a:latin typeface="Times New Roman" pitchFamily="18" charset="0"/>
                          <a:cs typeface="Times New Roman" pitchFamily="18" charset="0"/>
                        </a:rPr>
                        <a:t> Thuật</a:t>
                      </a:r>
                      <a:r>
                        <a:rPr lang="en-US" sz="2200" baseline="0" dirty="0">
                          <a:solidFill>
                            <a:srgbClr val="0000FF"/>
                          </a:solidFill>
                          <a:latin typeface="Times New Roman" pitchFamily="18" charset="0"/>
                          <a:cs typeface="Times New Roman" pitchFamily="18" charset="0"/>
                        </a:rPr>
                        <a:t> toán nhảy</a:t>
                      </a:r>
                      <a:r>
                        <a:rPr lang="en-US" sz="2200" dirty="0">
                          <a:solidFill>
                            <a:srgbClr val="0000FF"/>
                          </a:solidFill>
                          <a:latin typeface="Times New Roman" pitchFamily="18" charset="0"/>
                          <a:cs typeface="Times New Roman" pitchFamily="18" charset="0"/>
                        </a:rPr>
                        <a:t>:</a:t>
                      </a:r>
                      <a:r>
                        <a:rPr lang="en-US" sz="2200" baseline="0" dirty="0">
                          <a:solidFill>
                            <a:srgbClr val="0000FF"/>
                          </a:solidFill>
                          <a:latin typeface="Times New Roman" pitchFamily="18" charset="0"/>
                          <a:cs typeface="Times New Roman" pitchFamily="18" charset="0"/>
                        </a:rPr>
                        <a:t> DES 3, 10 bảng tần số </a:t>
                      </a:r>
                      <a:r>
                        <a:rPr lang="en-US" sz="2200" baseline="0" dirty="0" err="1">
                          <a:solidFill>
                            <a:srgbClr val="0000FF"/>
                          </a:solidFill>
                          <a:latin typeface="Times New Roman" pitchFamily="18" charset="0"/>
                          <a:cs typeface="Times New Roman" pitchFamily="18" charset="0"/>
                        </a:rPr>
                        <a:t>nhảy</a:t>
                      </a:r>
                      <a:r>
                        <a:rPr lang="en-US" sz="2200" baseline="0" dirty="0">
                          <a:solidFill>
                            <a:srgbClr val="0000FF"/>
                          </a:solidFill>
                          <a:latin typeface="Times New Roman" pitchFamily="18" charset="0"/>
                          <a:cs typeface="Times New Roman" pitchFamily="18" charset="0"/>
                        </a:rPr>
                        <a:t> </a:t>
                      </a:r>
                      <a:r>
                        <a:rPr lang="en-US" sz="2200" baseline="0" dirty="0" err="1">
                          <a:solidFill>
                            <a:srgbClr val="0000FF"/>
                          </a:solidFill>
                          <a:latin typeface="Times New Roman" pitchFamily="18" charset="0"/>
                          <a:cs typeface="Times New Roman" pitchFamily="18" charset="0"/>
                        </a:rPr>
                        <a:t>tần</a:t>
                      </a:r>
                      <a:r>
                        <a:rPr lang="en-US" sz="2200" baseline="0" dirty="0">
                          <a:solidFill>
                            <a:srgbClr val="0000FF"/>
                          </a:solidFill>
                          <a:latin typeface="Times New Roman" pitchFamily="18" charset="0"/>
                          <a:cs typeface="Times New Roman" pitchFamily="18" charset="0"/>
                        </a:rPr>
                        <a:t> </a:t>
                      </a:r>
                    </a:p>
                    <a:p>
                      <a:pPr marL="0" indent="0" algn="just">
                        <a:buClr>
                          <a:srgbClr val="0000FF"/>
                        </a:buClr>
                        <a:buFont typeface="Arial" pitchFamily="34" charset="0"/>
                        <a:buChar char="•"/>
                      </a:pPr>
                      <a:r>
                        <a:rPr lang="en-US" sz="2000" kern="1200" dirty="0">
                          <a:solidFill>
                            <a:srgbClr val="0000FF"/>
                          </a:solidFill>
                          <a:effectLst/>
                          <a:latin typeface="Times New Roman" pitchFamily="18" charset="0"/>
                          <a:ea typeface="+mn-ea"/>
                          <a:cs typeface="Times New Roman" pitchFamily="18" charset="0"/>
                        </a:rPr>
                        <a:t> </a:t>
                      </a:r>
                      <a:r>
                        <a:rPr lang="en-US" sz="2000" kern="1200" dirty="0" err="1">
                          <a:solidFill>
                            <a:srgbClr val="0000FF"/>
                          </a:solidFill>
                          <a:effectLst/>
                          <a:latin typeface="Times New Roman" pitchFamily="18" charset="0"/>
                          <a:ea typeface="+mn-ea"/>
                          <a:cs typeface="Times New Roman" pitchFamily="18" charset="0"/>
                        </a:rPr>
                        <a:t>Thời</a:t>
                      </a:r>
                      <a:r>
                        <a:rPr lang="en-US" sz="2000" kern="1200" dirty="0">
                          <a:solidFill>
                            <a:srgbClr val="0000FF"/>
                          </a:solidFill>
                          <a:effectLst/>
                          <a:latin typeface="Times New Roman" pitchFamily="18" charset="0"/>
                          <a:ea typeface="+mn-ea"/>
                          <a:cs typeface="Times New Roman" pitchFamily="18" charset="0"/>
                        </a:rPr>
                        <a:t> </a:t>
                      </a:r>
                      <a:r>
                        <a:rPr lang="en-US" sz="2000" kern="1200" dirty="0" err="1">
                          <a:solidFill>
                            <a:srgbClr val="0000FF"/>
                          </a:solidFill>
                          <a:effectLst/>
                          <a:latin typeface="Times New Roman" pitchFamily="18" charset="0"/>
                          <a:ea typeface="+mn-ea"/>
                          <a:cs typeface="Times New Roman" pitchFamily="18" charset="0"/>
                        </a:rPr>
                        <a:t>gian</a:t>
                      </a:r>
                      <a:r>
                        <a:rPr lang="en-US" sz="2000" kern="1200" dirty="0">
                          <a:solidFill>
                            <a:srgbClr val="0000FF"/>
                          </a:solidFill>
                          <a:effectLst/>
                          <a:latin typeface="Times New Roman" pitchFamily="18" charset="0"/>
                          <a:ea typeface="+mn-ea"/>
                          <a:cs typeface="Times New Roman" pitchFamily="18" charset="0"/>
                        </a:rPr>
                        <a:t> </a:t>
                      </a:r>
                      <a:r>
                        <a:rPr lang="en-US" sz="2000" kern="1200" dirty="0" err="1">
                          <a:solidFill>
                            <a:srgbClr val="0000FF"/>
                          </a:solidFill>
                          <a:effectLst/>
                          <a:latin typeface="Times New Roman" pitchFamily="18" charset="0"/>
                          <a:ea typeface="+mn-ea"/>
                          <a:cs typeface="Times New Roman" pitchFamily="18" charset="0"/>
                        </a:rPr>
                        <a:t>đồng</a:t>
                      </a:r>
                      <a:r>
                        <a:rPr lang="en-US" sz="2000" kern="1200" dirty="0">
                          <a:solidFill>
                            <a:srgbClr val="0000FF"/>
                          </a:solidFill>
                          <a:effectLst/>
                          <a:latin typeface="Times New Roman" pitchFamily="18" charset="0"/>
                          <a:ea typeface="+mn-ea"/>
                          <a:cs typeface="Times New Roman" pitchFamily="18" charset="0"/>
                        </a:rPr>
                        <a:t> </a:t>
                      </a:r>
                      <a:r>
                        <a:rPr lang="en-US" sz="2000" kern="1200" dirty="0" err="1">
                          <a:solidFill>
                            <a:srgbClr val="0000FF"/>
                          </a:solidFill>
                          <a:effectLst/>
                          <a:latin typeface="Times New Roman" pitchFamily="18" charset="0"/>
                          <a:ea typeface="+mn-ea"/>
                          <a:cs typeface="Times New Roman" pitchFamily="18" charset="0"/>
                        </a:rPr>
                        <a:t>bộ</a:t>
                      </a:r>
                      <a:r>
                        <a:rPr lang="en-US" sz="2000" kern="1200" dirty="0">
                          <a:solidFill>
                            <a:srgbClr val="0000FF"/>
                          </a:solidFill>
                          <a:effectLst/>
                          <a:latin typeface="Times New Roman" pitchFamily="18" charset="0"/>
                          <a:ea typeface="+mn-ea"/>
                          <a:cs typeface="Times New Roman" pitchFamily="18" charset="0"/>
                        </a:rPr>
                        <a:t>:</a:t>
                      </a:r>
                      <a:endParaRPr lang="vi-VN" sz="2000" kern="1200" dirty="0">
                        <a:solidFill>
                          <a:srgbClr val="0000FF"/>
                        </a:solidFill>
                        <a:effectLst/>
                        <a:latin typeface="Times New Roman" pitchFamily="18" charset="0"/>
                        <a:ea typeface="+mn-ea"/>
                        <a:cs typeface="Times New Roman" pitchFamily="18" charset="0"/>
                      </a:endParaRPr>
                    </a:p>
                    <a:p>
                      <a:r>
                        <a:rPr lang="en-US" sz="2000" kern="1200" dirty="0">
                          <a:solidFill>
                            <a:srgbClr val="0000FF"/>
                          </a:solidFill>
                          <a:effectLst/>
                          <a:latin typeface="Times New Roman" pitchFamily="18" charset="0"/>
                          <a:ea typeface="+mn-ea"/>
                          <a:cs typeface="Times New Roman" pitchFamily="18" charset="0"/>
                        </a:rPr>
                        <a:t>+ </a:t>
                      </a:r>
                      <a:r>
                        <a:rPr lang="en-US" sz="2000" kern="1200" dirty="0" err="1">
                          <a:solidFill>
                            <a:srgbClr val="0000FF"/>
                          </a:solidFill>
                          <a:effectLst/>
                          <a:latin typeface="Times New Roman" pitchFamily="18" charset="0"/>
                          <a:ea typeface="+mn-ea"/>
                          <a:cs typeface="Times New Roman" pitchFamily="18" charset="0"/>
                        </a:rPr>
                        <a:t>Lần</a:t>
                      </a:r>
                      <a:r>
                        <a:rPr lang="en-US" sz="2000" kern="1200" dirty="0">
                          <a:solidFill>
                            <a:srgbClr val="0000FF"/>
                          </a:solidFill>
                          <a:effectLst/>
                          <a:latin typeface="Times New Roman" pitchFamily="18" charset="0"/>
                          <a:ea typeface="+mn-ea"/>
                          <a:cs typeface="Times New Roman" pitchFamily="18" charset="0"/>
                        </a:rPr>
                        <a:t> </a:t>
                      </a:r>
                      <a:r>
                        <a:rPr lang="en-US" sz="2000" kern="1200" dirty="0" err="1">
                          <a:solidFill>
                            <a:srgbClr val="0000FF"/>
                          </a:solidFill>
                          <a:effectLst/>
                          <a:latin typeface="Times New Roman" pitchFamily="18" charset="0"/>
                          <a:ea typeface="+mn-ea"/>
                          <a:cs typeface="Times New Roman" pitchFamily="18" charset="0"/>
                        </a:rPr>
                        <a:t>đầu</a:t>
                      </a:r>
                      <a:r>
                        <a:rPr lang="en-US" sz="2000" kern="1200" dirty="0">
                          <a:solidFill>
                            <a:srgbClr val="0000FF"/>
                          </a:solidFill>
                          <a:effectLst/>
                          <a:latin typeface="Times New Roman" pitchFamily="18" charset="0"/>
                          <a:ea typeface="+mn-ea"/>
                          <a:cs typeface="Times New Roman" pitchFamily="18" charset="0"/>
                        </a:rPr>
                        <a:t>: 0,5 s;</a:t>
                      </a:r>
                      <a:endParaRPr lang="vi-VN" sz="2000" kern="1200" dirty="0">
                        <a:solidFill>
                          <a:srgbClr val="0000FF"/>
                        </a:solidFill>
                        <a:effectLst/>
                        <a:latin typeface="Times New Roman" pitchFamily="18" charset="0"/>
                        <a:ea typeface="+mn-ea"/>
                        <a:cs typeface="Times New Roman" pitchFamily="18" charset="0"/>
                      </a:endParaRPr>
                    </a:p>
                    <a:p>
                      <a:r>
                        <a:rPr lang="en-US" sz="2000" kern="1200" dirty="0">
                          <a:solidFill>
                            <a:srgbClr val="0000FF"/>
                          </a:solidFill>
                          <a:effectLst/>
                          <a:latin typeface="Times New Roman" pitchFamily="18" charset="0"/>
                          <a:ea typeface="+mn-ea"/>
                          <a:cs typeface="Times New Roman" pitchFamily="18" charset="0"/>
                        </a:rPr>
                        <a:t>+ </a:t>
                      </a:r>
                      <a:r>
                        <a:rPr lang="en-US" sz="2000" kern="1200" dirty="0" err="1">
                          <a:solidFill>
                            <a:srgbClr val="0000FF"/>
                          </a:solidFill>
                          <a:effectLst/>
                          <a:latin typeface="Times New Roman" pitchFamily="18" charset="0"/>
                          <a:ea typeface="+mn-ea"/>
                          <a:cs typeface="Times New Roman" pitchFamily="18" charset="0"/>
                        </a:rPr>
                        <a:t>Lần</a:t>
                      </a:r>
                      <a:r>
                        <a:rPr lang="en-US" sz="2000" kern="1200" dirty="0">
                          <a:solidFill>
                            <a:srgbClr val="0000FF"/>
                          </a:solidFill>
                          <a:effectLst/>
                          <a:latin typeface="Times New Roman" pitchFamily="18" charset="0"/>
                          <a:ea typeface="+mn-ea"/>
                          <a:cs typeface="Times New Roman" pitchFamily="18" charset="0"/>
                        </a:rPr>
                        <a:t> </a:t>
                      </a:r>
                      <a:r>
                        <a:rPr lang="en-US" sz="2000" kern="1200" dirty="0" err="1">
                          <a:solidFill>
                            <a:srgbClr val="0000FF"/>
                          </a:solidFill>
                          <a:effectLst/>
                          <a:latin typeface="Times New Roman" pitchFamily="18" charset="0"/>
                          <a:ea typeface="+mn-ea"/>
                          <a:cs typeface="Times New Roman" pitchFamily="18" charset="0"/>
                        </a:rPr>
                        <a:t>nhập</a:t>
                      </a:r>
                      <a:r>
                        <a:rPr lang="en-US" sz="2000" kern="1200" dirty="0">
                          <a:solidFill>
                            <a:srgbClr val="0000FF"/>
                          </a:solidFill>
                          <a:effectLst/>
                          <a:latin typeface="Times New Roman" pitchFamily="18" charset="0"/>
                          <a:ea typeface="+mn-ea"/>
                          <a:cs typeface="Times New Roman" pitchFamily="18" charset="0"/>
                        </a:rPr>
                        <a:t> </a:t>
                      </a:r>
                      <a:r>
                        <a:rPr lang="en-US" sz="2000" kern="1200" dirty="0" err="1">
                          <a:solidFill>
                            <a:srgbClr val="0000FF"/>
                          </a:solidFill>
                          <a:effectLst/>
                          <a:latin typeface="Times New Roman" pitchFamily="18" charset="0"/>
                          <a:ea typeface="+mn-ea"/>
                          <a:cs typeface="Times New Roman" pitchFamily="18" charset="0"/>
                        </a:rPr>
                        <a:t>mạng</a:t>
                      </a:r>
                      <a:r>
                        <a:rPr lang="en-US" sz="2000" kern="1200" dirty="0">
                          <a:solidFill>
                            <a:srgbClr val="0000FF"/>
                          </a:solidFill>
                          <a:effectLst/>
                          <a:latin typeface="Times New Roman" pitchFamily="18" charset="0"/>
                          <a:ea typeface="+mn-ea"/>
                          <a:cs typeface="Times New Roman" pitchFamily="18" charset="0"/>
                        </a:rPr>
                        <a:t> </a:t>
                      </a:r>
                      <a:r>
                        <a:rPr lang="en-US" sz="2000" kern="1200" dirty="0" err="1">
                          <a:solidFill>
                            <a:srgbClr val="0000FF"/>
                          </a:solidFill>
                          <a:effectLst/>
                          <a:latin typeface="Times New Roman" pitchFamily="18" charset="0"/>
                          <a:ea typeface="+mn-ea"/>
                          <a:cs typeface="Times New Roman" pitchFamily="18" charset="0"/>
                        </a:rPr>
                        <a:t>muộn</a:t>
                      </a:r>
                      <a:r>
                        <a:rPr lang="en-US" sz="2000" kern="1200" dirty="0">
                          <a:solidFill>
                            <a:srgbClr val="0000FF"/>
                          </a:solidFill>
                          <a:effectLst/>
                          <a:latin typeface="Times New Roman" pitchFamily="18" charset="0"/>
                          <a:ea typeface="+mn-ea"/>
                          <a:cs typeface="Times New Roman" pitchFamily="18" charset="0"/>
                        </a:rPr>
                        <a:t>: ≤ 6 s</a:t>
                      </a:r>
                      <a:r>
                        <a:rPr lang="en-US" sz="1800" kern="1200" dirty="0">
                          <a:solidFill>
                            <a:schemeClr val="dk1"/>
                          </a:solidFill>
                          <a:effectLst/>
                          <a:latin typeface="+mn-lt"/>
                          <a:ea typeface="+mn-ea"/>
                          <a:cs typeface="+mn-cs"/>
                        </a:rPr>
                        <a:t>.</a:t>
                      </a:r>
                      <a:endParaRPr lang="en-US" sz="2200" baseline="0" dirty="0">
                        <a:solidFill>
                          <a:srgbClr val="0000FF"/>
                        </a:solidFill>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407955">
                <a:tc>
                  <a:txBody>
                    <a:bodyPr/>
                    <a:lstStyle/>
                    <a:p>
                      <a:pPr algn="ctr"/>
                      <a:r>
                        <a:rPr lang="en-US" sz="2200" b="1" dirty="0">
                          <a:solidFill>
                            <a:srgbClr val="0000FF"/>
                          </a:solidFill>
                          <a:latin typeface="Times New Roman" pitchFamily="18" charset="0"/>
                          <a:cs typeface="Times New Roman" pitchFamily="18" charset="0"/>
                        </a:rPr>
                        <a:t>Mã</a:t>
                      </a:r>
                      <a:r>
                        <a:rPr lang="en-US" sz="2200" b="1" baseline="0" dirty="0">
                          <a:solidFill>
                            <a:srgbClr val="0000FF"/>
                          </a:solidFill>
                          <a:latin typeface="Times New Roman" pitchFamily="18" charset="0"/>
                          <a:cs typeface="Times New Roman" pitchFamily="18" charset="0"/>
                        </a:rPr>
                        <a:t> thoại</a:t>
                      </a:r>
                      <a:endParaRPr lang="en-US" sz="2200" b="1" dirty="0">
                        <a:solidFill>
                          <a:srgbClr val="0000FF"/>
                        </a:solidFill>
                        <a:latin typeface="Times New Roman" pitchFamily="18" charset="0"/>
                        <a:cs typeface="Times New Roman" pitchFamily="18" charset="0"/>
                      </a:endParaRPr>
                    </a:p>
                  </a:txBody>
                  <a:tcPr anchor="ctr"/>
                </a:tc>
                <a:tc>
                  <a:txBody>
                    <a:bodyPr/>
                    <a:lstStyle/>
                    <a:p>
                      <a:pPr marL="0" lvl="1" indent="112713" algn="l" defTabSz="914400" rtl="0" eaLnBrk="1" latinLnBrk="0" hangingPunct="1">
                        <a:buClr>
                          <a:srgbClr val="0000FF"/>
                        </a:buClr>
                        <a:buFont typeface="Arial" pitchFamily="34" charset="0"/>
                        <a:buChar char="•"/>
                      </a:pPr>
                      <a:r>
                        <a:rPr lang="de-DE" sz="2200" kern="1200" dirty="0">
                          <a:solidFill>
                            <a:srgbClr val="0000FF"/>
                          </a:solidFill>
                          <a:latin typeface="Times New Roman" pitchFamily="18" charset="0"/>
                          <a:ea typeface="+mn-ea"/>
                          <a:cs typeface="Times New Roman" pitchFamily="18" charset="0"/>
                        </a:rPr>
                        <a:t>CVSD 16kbps (Continuously Variable Slope Delta)</a:t>
                      </a:r>
                      <a:endParaRPr lang="en-US" sz="2200" kern="1200" dirty="0">
                        <a:solidFill>
                          <a:srgbClr val="0000FF"/>
                        </a:solidFill>
                        <a:latin typeface="Times New Roman" pitchFamily="18" charset="0"/>
                        <a:ea typeface="+mn-ea"/>
                        <a:cs typeface="Times New Roman" pitchFamily="18" charset="0"/>
                      </a:endParaRPr>
                    </a:p>
                  </a:txBody>
                  <a:tcPr/>
                </a:tc>
                <a:extLst>
                  <a:ext uri="{0D108BD9-81ED-4DB2-BD59-A6C34878D82A}">
                    <a16:rowId xmlns:a16="http://schemas.microsoft.com/office/drawing/2014/main" xmlns="" val="10003"/>
                  </a:ext>
                </a:extLst>
              </a:tr>
              <a:tr h="756108">
                <a:tc>
                  <a:txBody>
                    <a:bodyPr/>
                    <a:lstStyle/>
                    <a:p>
                      <a:pPr algn="ctr"/>
                      <a:r>
                        <a:rPr lang="en-US" sz="2200" b="1" dirty="0">
                          <a:solidFill>
                            <a:srgbClr val="0000FF"/>
                          </a:solidFill>
                          <a:latin typeface="Times New Roman" pitchFamily="18" charset="0"/>
                          <a:cs typeface="Times New Roman" pitchFamily="18" charset="0"/>
                        </a:rPr>
                        <a:t>Truyền</a:t>
                      </a:r>
                      <a:r>
                        <a:rPr lang="en-US" sz="2200" b="1" baseline="0" dirty="0">
                          <a:solidFill>
                            <a:srgbClr val="0000FF"/>
                          </a:solidFill>
                          <a:latin typeface="Times New Roman" pitchFamily="18" charset="0"/>
                          <a:cs typeface="Times New Roman" pitchFamily="18" charset="0"/>
                        </a:rPr>
                        <a:t> dữ liệu</a:t>
                      </a:r>
                      <a:endParaRPr lang="en-US" sz="2200" b="1" dirty="0">
                        <a:solidFill>
                          <a:srgbClr val="0000FF"/>
                        </a:solidFill>
                        <a:latin typeface="Times New Roman" pitchFamily="18" charset="0"/>
                        <a:cs typeface="Times New Roman" pitchFamily="18" charset="0"/>
                      </a:endParaRPr>
                    </a:p>
                  </a:txBody>
                  <a:tcPr anchor="ctr"/>
                </a:tc>
                <a:tc>
                  <a:txBody>
                    <a:bodyPr/>
                    <a:lstStyle/>
                    <a:p>
                      <a:pPr marL="0" indent="112713">
                        <a:buClr>
                          <a:srgbClr val="0000FF"/>
                        </a:buClr>
                        <a:buFont typeface="Arial" pitchFamily="34" charset="0"/>
                        <a:buChar char="•"/>
                      </a:pPr>
                      <a:r>
                        <a:rPr lang="en-US" sz="2200" dirty="0">
                          <a:solidFill>
                            <a:srgbClr val="0000FF"/>
                          </a:solidFill>
                          <a:latin typeface="Times New Roman" pitchFamily="18" charset="0"/>
                          <a:cs typeface="Times New Roman" pitchFamily="18" charset="0"/>
                          <a:sym typeface="Symbol" pitchFamily="18" charset="2"/>
                        </a:rPr>
                        <a:t> 600, 1200, 2400, 4800,</a:t>
                      </a:r>
                      <a:r>
                        <a:rPr lang="en-US" sz="2200" baseline="0" dirty="0">
                          <a:solidFill>
                            <a:srgbClr val="0000FF"/>
                          </a:solidFill>
                          <a:latin typeface="Times New Roman" pitchFamily="18" charset="0"/>
                          <a:cs typeface="Times New Roman" pitchFamily="18" charset="0"/>
                          <a:sym typeface="Symbol" pitchFamily="18" charset="2"/>
                        </a:rPr>
                        <a:t> 9600, &amp; 19200 bits/s</a:t>
                      </a:r>
                    </a:p>
                    <a:p>
                      <a:pPr marL="0" marR="0" lvl="0" indent="112713" algn="l" defTabSz="914400" rtl="0" eaLnBrk="1" fontAlgn="auto" latinLnBrk="0" hangingPunct="1">
                        <a:lnSpc>
                          <a:spcPct val="100000"/>
                        </a:lnSpc>
                        <a:spcBef>
                          <a:spcPts val="0"/>
                        </a:spcBef>
                        <a:spcAft>
                          <a:spcPts val="0"/>
                        </a:spcAft>
                        <a:buClr>
                          <a:srgbClr val="0000FF"/>
                        </a:buClr>
                        <a:buSzTx/>
                        <a:buFont typeface="Arial" pitchFamily="34" charset="0"/>
                        <a:buChar char="•"/>
                        <a:tabLst/>
                        <a:defRPr/>
                      </a:pPr>
                      <a:r>
                        <a:rPr lang="en-US" sz="2200" baseline="0" dirty="0">
                          <a:solidFill>
                            <a:srgbClr val="0000FF"/>
                          </a:solidFill>
                          <a:latin typeface="Times New Roman" pitchFamily="18" charset="0"/>
                          <a:cs typeface="Times New Roman" pitchFamily="18" charset="0"/>
                          <a:sym typeface="Symbol" pitchFamily="18" charset="2"/>
                        </a:rPr>
                        <a:t> Văn bản, tin nhắn, </a:t>
                      </a:r>
                      <a:r>
                        <a:rPr lang="en-US" sz="2200" baseline="0" dirty="0" err="1">
                          <a:solidFill>
                            <a:srgbClr val="0000FF"/>
                          </a:solidFill>
                          <a:latin typeface="Times New Roman" pitchFamily="18" charset="0"/>
                          <a:cs typeface="Times New Roman" pitchFamily="18" charset="0"/>
                          <a:sym typeface="Symbol" pitchFamily="18" charset="2"/>
                        </a:rPr>
                        <a:t>ảnh</a:t>
                      </a:r>
                      <a:r>
                        <a:rPr lang="en-US" sz="2200" baseline="0" dirty="0">
                          <a:solidFill>
                            <a:srgbClr val="0000FF"/>
                          </a:solidFill>
                          <a:latin typeface="Times New Roman" pitchFamily="18" charset="0"/>
                          <a:cs typeface="Times New Roman" pitchFamily="18" charset="0"/>
                          <a:sym typeface="Symbol" pitchFamily="18" charset="2"/>
                        </a:rPr>
                        <a:t>. </a:t>
                      </a:r>
                      <a:r>
                        <a:rPr lang="de-DE" sz="2200" kern="1200" baseline="0" dirty="0">
                          <a:solidFill>
                            <a:srgbClr val="0000FF"/>
                          </a:solidFill>
                          <a:latin typeface="Times New Roman" pitchFamily="18" charset="0"/>
                          <a:ea typeface="+mn-ea"/>
                          <a:cs typeface="Times New Roman" pitchFamily="18" charset="0"/>
                        </a:rPr>
                        <a:t>Tin nhắn: ≤160 ký tự. </a:t>
                      </a:r>
                      <a:endParaRPr lang="en-US" sz="2200" baseline="0" dirty="0">
                        <a:solidFill>
                          <a:srgbClr val="0000FF"/>
                        </a:solidFill>
                        <a:latin typeface="Times New Roman" pitchFamily="18" charset="0"/>
                        <a:cs typeface="Times New Roman" pitchFamily="18" charset="0"/>
                        <a:sym typeface="Symbol" pitchFamily="18" charset="2"/>
                      </a:endParaRPr>
                    </a:p>
                  </a:txBody>
                  <a:tcPr/>
                </a:tc>
                <a:extLst>
                  <a:ext uri="{0D108BD9-81ED-4DB2-BD59-A6C34878D82A}">
                    <a16:rowId xmlns:a16="http://schemas.microsoft.com/office/drawing/2014/main" xmlns="" val="10004"/>
                  </a:ext>
                </a:extLst>
              </a:tr>
              <a:tr h="423420">
                <a:tc>
                  <a:txBody>
                    <a:bodyPr/>
                    <a:lstStyle/>
                    <a:p>
                      <a:pPr algn="ctr"/>
                      <a:r>
                        <a:rPr lang="en-US" sz="2200" b="1" dirty="0">
                          <a:solidFill>
                            <a:srgbClr val="0000FF"/>
                          </a:solidFill>
                          <a:latin typeface="Times New Roman" pitchFamily="18" charset="0"/>
                          <a:cs typeface="Times New Roman" pitchFamily="18" charset="0"/>
                        </a:rPr>
                        <a:t>LL Mạng</a:t>
                      </a:r>
                    </a:p>
                  </a:txBody>
                  <a:tcPr anchor="ctr"/>
                </a:tc>
                <a:tc>
                  <a:txBody>
                    <a:bodyPr/>
                    <a:lstStyle/>
                    <a:p>
                      <a:pPr marL="0" indent="112713">
                        <a:buClr>
                          <a:srgbClr val="0000FF"/>
                        </a:buClr>
                        <a:buFont typeface="Arial" pitchFamily="34" charset="0"/>
                        <a:buChar char="•"/>
                      </a:pPr>
                      <a:r>
                        <a:rPr lang="en-US" sz="2200" dirty="0">
                          <a:solidFill>
                            <a:srgbClr val="0000FF"/>
                          </a:solidFill>
                          <a:latin typeface="Times New Roman" pitchFamily="18" charset="0"/>
                          <a:cs typeface="Times New Roman" pitchFamily="18" charset="0"/>
                          <a:sym typeface="Symbol" pitchFamily="18" charset="2"/>
                        </a:rPr>
                        <a:t> 128</a:t>
                      </a:r>
                      <a:r>
                        <a:rPr lang="en-US" sz="2200" baseline="0" dirty="0">
                          <a:solidFill>
                            <a:srgbClr val="0000FF"/>
                          </a:solidFill>
                          <a:latin typeface="Times New Roman" pitchFamily="18" charset="0"/>
                          <a:cs typeface="Times New Roman" pitchFamily="18" charset="0"/>
                          <a:sym typeface="Symbol" pitchFamily="18" charset="2"/>
                        </a:rPr>
                        <a:t> mạng</a:t>
                      </a:r>
                      <a:endParaRPr lang="en-US" sz="2200" dirty="0">
                        <a:solidFill>
                          <a:srgbClr val="0000FF"/>
                        </a:solidFill>
                        <a:latin typeface="Times New Roman" pitchFamily="18" charset="0"/>
                        <a:cs typeface="Times New Roman" pitchFamily="18" charset="0"/>
                        <a:sym typeface="Symbol" pitchFamily="18" charset="2"/>
                      </a:endParaRPr>
                    </a:p>
                  </a:txBody>
                  <a:tcPr/>
                </a:tc>
                <a:extLst>
                  <a:ext uri="{0D108BD9-81ED-4DB2-BD59-A6C34878D82A}">
                    <a16:rowId xmlns:a16="http://schemas.microsoft.com/office/drawing/2014/main" xmlns="" val="10005"/>
                  </a:ext>
                </a:extLst>
              </a:tr>
            </a:tbl>
          </a:graphicData>
        </a:graphic>
      </p:graphicFrame>
      <p:sp>
        <p:nvSpPr>
          <p:cNvPr id="5" name="Date Placeholder 4"/>
          <p:cNvSpPr>
            <a:spLocks noGrp="1"/>
          </p:cNvSpPr>
          <p:nvPr>
            <p:ph type="dt" sz="half" idx="10"/>
          </p:nvPr>
        </p:nvSpPr>
        <p:spPr>
          <a:xfrm>
            <a:off x="0" y="6479227"/>
            <a:ext cx="2133600" cy="365125"/>
          </a:xfrm>
        </p:spPr>
        <p:txBody>
          <a:bodyPr/>
          <a:lstStyle/>
          <a:p>
            <a:fld id="{861D33F7-496C-4D80-9798-862DEB4217C4}" type="datetime1">
              <a:rPr lang="en-US" smtClean="0"/>
              <a:pPr/>
              <a:t>1/9/2018</a:t>
            </a:fld>
            <a:endParaRPr lang="en-US" dirty="0"/>
          </a:p>
        </p:txBody>
      </p:sp>
      <p:sp>
        <p:nvSpPr>
          <p:cNvPr id="6" name="Slide Number Placeholder 5"/>
          <p:cNvSpPr>
            <a:spLocks noGrp="1"/>
          </p:cNvSpPr>
          <p:nvPr>
            <p:ph type="sldNum" sz="quarter" idx="12"/>
          </p:nvPr>
        </p:nvSpPr>
        <p:spPr>
          <a:xfrm>
            <a:off x="6996752" y="6416675"/>
            <a:ext cx="2133600" cy="365125"/>
          </a:xfrm>
        </p:spPr>
        <p:txBody>
          <a:bodyPr/>
          <a:lstStyle/>
          <a:p>
            <a:fld id="{B6F15528-21DE-4FAA-801E-634DDDAF4B2B}" type="slidenum">
              <a:rPr lang="en-US" smtClean="0"/>
              <a:pPr/>
              <a:t>8</a:t>
            </a:fld>
            <a:endParaRPr lang="en-US" dirty="0"/>
          </a:p>
        </p:txBody>
      </p:sp>
    </p:spTree>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a:srcRect l="63614" t="26891" r="11373" b="35111"/>
          <a:stretch>
            <a:fillRect/>
          </a:stretch>
        </p:blipFill>
        <p:spPr bwMode="auto">
          <a:xfrm flipH="1">
            <a:off x="0" y="-3412"/>
            <a:ext cx="9144000" cy="294564"/>
          </a:xfrm>
          <a:prstGeom prst="rect">
            <a:avLst/>
          </a:prstGeom>
          <a:noFill/>
          <a:ln w="9525">
            <a:noFill/>
            <a:miter lim="800000"/>
            <a:headEnd/>
            <a:tailEnd/>
          </a:ln>
        </p:spPr>
      </p:pic>
      <p:pic>
        <p:nvPicPr>
          <p:cNvPr id="8" name="Picture 4"/>
          <p:cNvPicPr>
            <a:picLocks noChangeAspect="1" noChangeArrowheads="1"/>
          </p:cNvPicPr>
          <p:nvPr/>
        </p:nvPicPr>
        <p:blipFill>
          <a:blip r:embed="rId2"/>
          <a:srcRect l="63614" t="26891" r="11373" b="35111"/>
          <a:stretch>
            <a:fillRect/>
          </a:stretch>
        </p:blipFill>
        <p:spPr bwMode="auto">
          <a:xfrm rot="10800000" flipH="1">
            <a:off x="0" y="6577083"/>
            <a:ext cx="9144000" cy="294564"/>
          </a:xfrm>
          <a:prstGeom prst="rect">
            <a:avLst/>
          </a:prstGeom>
          <a:noFill/>
          <a:ln w="9525">
            <a:noFill/>
            <a:miter lim="800000"/>
            <a:headEnd/>
            <a:tailEnd/>
          </a:ln>
        </p:spPr>
      </p:pic>
      <p:sp>
        <p:nvSpPr>
          <p:cNvPr id="4" name="Date Placeholder 3"/>
          <p:cNvSpPr>
            <a:spLocks noGrp="1"/>
          </p:cNvSpPr>
          <p:nvPr>
            <p:ph type="dt" sz="half" idx="10"/>
          </p:nvPr>
        </p:nvSpPr>
        <p:spPr>
          <a:xfrm>
            <a:off x="0" y="6492875"/>
            <a:ext cx="2133600" cy="365125"/>
          </a:xfrm>
        </p:spPr>
        <p:txBody>
          <a:bodyPr/>
          <a:lstStyle/>
          <a:p>
            <a:fld id="{34D55A29-BEEB-45CF-AB52-5BCC210CCCD4}" type="datetime1">
              <a:rPr lang="en-US" smtClean="0"/>
              <a:pPr/>
              <a:t>1/9/2018</a:t>
            </a:fld>
            <a:endParaRPr lang="en-US" dirty="0"/>
          </a:p>
        </p:txBody>
      </p:sp>
      <p:sp>
        <p:nvSpPr>
          <p:cNvPr id="5" name="Slide Number Placeholder 4"/>
          <p:cNvSpPr>
            <a:spLocks noGrp="1"/>
          </p:cNvSpPr>
          <p:nvPr>
            <p:ph type="sldNum" sz="quarter" idx="12"/>
          </p:nvPr>
        </p:nvSpPr>
        <p:spPr>
          <a:xfrm>
            <a:off x="6994634" y="6387882"/>
            <a:ext cx="2133600" cy="365125"/>
          </a:xfrm>
        </p:spPr>
        <p:txBody>
          <a:bodyPr/>
          <a:lstStyle/>
          <a:p>
            <a:fld id="{B6F15528-21DE-4FAA-801E-634DDDAF4B2B}" type="slidenum">
              <a:rPr lang="en-US" smtClean="0"/>
              <a:pPr/>
              <a:t>9</a:t>
            </a:fld>
            <a:endParaRPr lang="en-US" dirty="0"/>
          </a:p>
        </p:txBody>
      </p:sp>
      <p:sp>
        <p:nvSpPr>
          <p:cNvPr id="9" name="Rectangle 8"/>
          <p:cNvSpPr>
            <a:spLocks noChangeArrowheads="1"/>
          </p:cNvSpPr>
          <p:nvPr/>
        </p:nvSpPr>
        <p:spPr bwMode="auto">
          <a:xfrm>
            <a:off x="0" y="263856"/>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VnTime" pitchFamily="34" charset="0"/>
              </a:defRPr>
            </a:lvl1pPr>
            <a:lvl2pPr marL="742950" indent="-285750" eaLnBrk="0" hangingPunct="0">
              <a:spcBef>
                <a:spcPct val="20000"/>
              </a:spcBef>
              <a:buChar char="–"/>
              <a:defRPr sz="2800">
                <a:solidFill>
                  <a:schemeClr val="tx1"/>
                </a:solidFill>
                <a:latin typeface=".VnTime" pitchFamily="34" charset="0"/>
              </a:defRPr>
            </a:lvl2pPr>
            <a:lvl3pPr marL="1143000" indent="-228600" eaLnBrk="0" hangingPunct="0">
              <a:spcBef>
                <a:spcPct val="20000"/>
              </a:spcBef>
              <a:buChar char="•"/>
              <a:defRPr sz="2400">
                <a:solidFill>
                  <a:schemeClr val="tx1"/>
                </a:solidFill>
                <a:latin typeface=".VnTime" pitchFamily="34" charset="0"/>
              </a:defRPr>
            </a:lvl3pPr>
            <a:lvl4pPr marL="1600200" indent="-228600" eaLnBrk="0" hangingPunct="0">
              <a:spcBef>
                <a:spcPct val="20000"/>
              </a:spcBef>
              <a:buChar char="–"/>
              <a:defRPr sz="2000">
                <a:solidFill>
                  <a:schemeClr val="tx1"/>
                </a:solidFill>
                <a:latin typeface=".VnTime" pitchFamily="34" charset="0"/>
              </a:defRPr>
            </a:lvl4pPr>
            <a:lvl5pPr marL="2057400" indent="-228600" eaLnBrk="0" hangingPunct="0">
              <a:spcBef>
                <a:spcPct val="20000"/>
              </a:spcBef>
              <a:buChar char="»"/>
              <a:defRPr sz="2000">
                <a:solidFill>
                  <a:schemeClr val="tx1"/>
                </a:solidFill>
                <a:latin typeface=".VnTime" pitchFamily="34" charset="0"/>
              </a:defRPr>
            </a:lvl5pPr>
            <a:lvl6pPr marL="2514600" indent="-228600" eaLnBrk="0" fontAlgn="base" hangingPunct="0">
              <a:spcBef>
                <a:spcPct val="20000"/>
              </a:spcBef>
              <a:spcAft>
                <a:spcPct val="0"/>
              </a:spcAft>
              <a:buChar char="»"/>
              <a:defRPr sz="2000">
                <a:solidFill>
                  <a:schemeClr val="tx1"/>
                </a:solidFill>
                <a:latin typeface=".VnTime" pitchFamily="34" charset="0"/>
              </a:defRPr>
            </a:lvl6pPr>
            <a:lvl7pPr marL="2971800" indent="-228600" eaLnBrk="0" fontAlgn="base" hangingPunct="0">
              <a:spcBef>
                <a:spcPct val="20000"/>
              </a:spcBef>
              <a:spcAft>
                <a:spcPct val="0"/>
              </a:spcAft>
              <a:buChar char="»"/>
              <a:defRPr sz="2000">
                <a:solidFill>
                  <a:schemeClr val="tx1"/>
                </a:solidFill>
                <a:latin typeface=".VnTime" pitchFamily="34" charset="0"/>
              </a:defRPr>
            </a:lvl7pPr>
            <a:lvl8pPr marL="3429000" indent="-228600" eaLnBrk="0" fontAlgn="base" hangingPunct="0">
              <a:spcBef>
                <a:spcPct val="20000"/>
              </a:spcBef>
              <a:spcAft>
                <a:spcPct val="0"/>
              </a:spcAft>
              <a:buChar char="»"/>
              <a:defRPr sz="2000">
                <a:solidFill>
                  <a:schemeClr val="tx1"/>
                </a:solidFill>
                <a:latin typeface=".VnTime" pitchFamily="34" charset="0"/>
              </a:defRPr>
            </a:lvl8pPr>
            <a:lvl9pPr marL="3886200" indent="-228600" eaLnBrk="0" fontAlgn="base" hangingPunct="0">
              <a:spcBef>
                <a:spcPct val="20000"/>
              </a:spcBef>
              <a:spcAft>
                <a:spcPct val="0"/>
              </a:spcAft>
              <a:buChar char="»"/>
              <a:defRPr sz="2000">
                <a:solidFill>
                  <a:schemeClr val="tx1"/>
                </a:solidFill>
                <a:latin typeface=".VnTime" pitchFamily="34" charset="0"/>
              </a:defRPr>
            </a:lvl9pPr>
          </a:lstStyle>
          <a:p>
            <a:pPr algn="just" eaLnBrk="1" hangingPunct="1">
              <a:spcBef>
                <a:spcPct val="0"/>
              </a:spcBef>
              <a:buFontTx/>
              <a:buNone/>
            </a:pPr>
            <a:r>
              <a:rPr lang="en-US" altLang="en-US" sz="2000" b="1" dirty="0">
                <a:solidFill>
                  <a:srgbClr val="FF0000"/>
                </a:solidFill>
                <a:latin typeface="Times New Roman" pitchFamily="18" charset="0"/>
              </a:rPr>
              <a:t>THÀNH PHẦN ĐỒNG BỘ</a:t>
            </a:r>
          </a:p>
        </p:txBody>
      </p:sp>
      <p:graphicFrame>
        <p:nvGraphicFramePr>
          <p:cNvPr id="11" name="Table 10"/>
          <p:cNvGraphicFramePr>
            <a:graphicFrameLocks noGrp="1"/>
          </p:cNvGraphicFramePr>
          <p:nvPr>
            <p:extLst>
              <p:ext uri="{D42A27DB-BD31-4B8C-83A1-F6EECF244321}">
                <p14:modId xmlns:p14="http://schemas.microsoft.com/office/powerpoint/2010/main" val="1516929963"/>
              </p:ext>
            </p:extLst>
          </p:nvPr>
        </p:nvGraphicFramePr>
        <p:xfrm>
          <a:off x="609600" y="914400"/>
          <a:ext cx="7924799" cy="5211925"/>
        </p:xfrm>
        <a:graphic>
          <a:graphicData uri="http://schemas.openxmlformats.org/drawingml/2006/table">
            <a:tbl>
              <a:tblPr firstRow="1" firstCol="1" bandRow="1">
                <a:tableStyleId>{93296810-A885-4BE3-A3E7-6D5BEEA58F35}</a:tableStyleId>
              </a:tblPr>
              <a:tblGrid>
                <a:gridCol w="634323">
                  <a:extLst>
                    <a:ext uri="{9D8B030D-6E8A-4147-A177-3AD203B41FA5}">
                      <a16:colId xmlns:a16="http://schemas.microsoft.com/office/drawing/2014/main" xmlns="" val="20000"/>
                    </a:ext>
                  </a:extLst>
                </a:gridCol>
                <a:gridCol w="2350230">
                  <a:extLst>
                    <a:ext uri="{9D8B030D-6E8A-4147-A177-3AD203B41FA5}">
                      <a16:colId xmlns:a16="http://schemas.microsoft.com/office/drawing/2014/main" xmlns="" val="20001"/>
                    </a:ext>
                  </a:extLst>
                </a:gridCol>
                <a:gridCol w="872409">
                  <a:extLst>
                    <a:ext uri="{9D8B030D-6E8A-4147-A177-3AD203B41FA5}">
                      <a16:colId xmlns:a16="http://schemas.microsoft.com/office/drawing/2014/main" xmlns="" val="20002"/>
                    </a:ext>
                  </a:extLst>
                </a:gridCol>
                <a:gridCol w="782277">
                  <a:extLst>
                    <a:ext uri="{9D8B030D-6E8A-4147-A177-3AD203B41FA5}">
                      <a16:colId xmlns:a16="http://schemas.microsoft.com/office/drawing/2014/main" xmlns="" val="20003"/>
                    </a:ext>
                  </a:extLst>
                </a:gridCol>
                <a:gridCol w="3285560">
                  <a:extLst>
                    <a:ext uri="{9D8B030D-6E8A-4147-A177-3AD203B41FA5}">
                      <a16:colId xmlns:a16="http://schemas.microsoft.com/office/drawing/2014/main" xmlns="" val="20004"/>
                    </a:ext>
                  </a:extLst>
                </a:gridCol>
              </a:tblGrid>
              <a:tr h="710717">
                <a:tc>
                  <a:txBody>
                    <a:bodyPr/>
                    <a:lstStyle/>
                    <a:p>
                      <a:pPr algn="ctr">
                        <a:spcBef>
                          <a:spcPts val="300"/>
                        </a:spcBef>
                        <a:spcAft>
                          <a:spcPts val="300"/>
                        </a:spcAft>
                      </a:pPr>
                      <a:r>
                        <a:rPr lang="en-US" sz="1400" dirty="0">
                          <a:effectLst/>
                        </a:rPr>
                        <a:t>STT</a:t>
                      </a:r>
                      <a:endParaRPr lang="vi-VN" sz="1400" dirty="0">
                        <a:effectLst/>
                        <a:latin typeface="Times New Roman"/>
                        <a:ea typeface="Times New Roman"/>
                      </a:endParaRPr>
                    </a:p>
                  </a:txBody>
                  <a:tcPr marL="68116" marR="68116" marT="0" marB="0" anchor="ctr"/>
                </a:tc>
                <a:tc>
                  <a:txBody>
                    <a:bodyPr/>
                    <a:lstStyle/>
                    <a:p>
                      <a:pPr algn="ctr">
                        <a:spcBef>
                          <a:spcPts val="300"/>
                        </a:spcBef>
                        <a:spcAft>
                          <a:spcPts val="300"/>
                        </a:spcAft>
                      </a:pPr>
                      <a:r>
                        <a:rPr lang="en-US" sz="1400" dirty="0" err="1">
                          <a:effectLst/>
                        </a:rPr>
                        <a:t>Tên</a:t>
                      </a:r>
                      <a:r>
                        <a:rPr lang="en-US" sz="1400" dirty="0">
                          <a:effectLst/>
                        </a:rPr>
                        <a:t> </a:t>
                      </a:r>
                      <a:r>
                        <a:rPr lang="en-US" sz="1400" dirty="0" err="1">
                          <a:effectLst/>
                        </a:rPr>
                        <a:t>thành</a:t>
                      </a:r>
                      <a:r>
                        <a:rPr lang="en-US" sz="1400" dirty="0">
                          <a:effectLst/>
                        </a:rPr>
                        <a:t> </a:t>
                      </a:r>
                      <a:r>
                        <a:rPr lang="en-US" sz="1400" dirty="0" err="1">
                          <a:effectLst/>
                        </a:rPr>
                        <a:t>phần</a:t>
                      </a:r>
                      <a:r>
                        <a:rPr lang="en-US" sz="1400" dirty="0">
                          <a:effectLst/>
                        </a:rPr>
                        <a:t> </a:t>
                      </a:r>
                      <a:endParaRPr lang="vi-VN" sz="1400" dirty="0">
                        <a:effectLst/>
                      </a:endParaRPr>
                    </a:p>
                    <a:p>
                      <a:pPr algn="ctr">
                        <a:spcBef>
                          <a:spcPts val="300"/>
                        </a:spcBef>
                        <a:spcAft>
                          <a:spcPts val="300"/>
                        </a:spcAft>
                      </a:pPr>
                      <a:r>
                        <a:rPr lang="en-US" sz="1400" dirty="0" err="1">
                          <a:effectLst/>
                        </a:rPr>
                        <a:t>cấu</a:t>
                      </a:r>
                      <a:r>
                        <a:rPr lang="en-US" sz="1400" dirty="0">
                          <a:effectLst/>
                        </a:rPr>
                        <a:t> </a:t>
                      </a:r>
                      <a:r>
                        <a:rPr lang="en-US" sz="1400" dirty="0" err="1">
                          <a:effectLst/>
                        </a:rPr>
                        <a:t>thành</a:t>
                      </a:r>
                      <a:endParaRPr lang="vi-VN" sz="1400" dirty="0">
                        <a:effectLst/>
                        <a:latin typeface="Times New Roman"/>
                        <a:ea typeface="Times New Roman"/>
                      </a:endParaRPr>
                    </a:p>
                  </a:txBody>
                  <a:tcPr marL="68116" marR="68116" marT="0" marB="0" anchor="ctr"/>
                </a:tc>
                <a:tc>
                  <a:txBody>
                    <a:bodyPr/>
                    <a:lstStyle/>
                    <a:p>
                      <a:pPr algn="ctr">
                        <a:spcBef>
                          <a:spcPts val="300"/>
                        </a:spcBef>
                        <a:spcAft>
                          <a:spcPts val="300"/>
                        </a:spcAft>
                      </a:pPr>
                      <a:r>
                        <a:rPr lang="en-US" sz="1400">
                          <a:effectLst/>
                        </a:rPr>
                        <a:t>Đơn vị tính</a:t>
                      </a:r>
                      <a:endParaRPr lang="vi-VN" sz="1400">
                        <a:effectLst/>
                        <a:latin typeface="Times New Roman"/>
                        <a:ea typeface="Times New Roman"/>
                      </a:endParaRPr>
                    </a:p>
                  </a:txBody>
                  <a:tcPr marL="68116" marR="68116" marT="0" marB="0" anchor="ctr"/>
                </a:tc>
                <a:tc>
                  <a:txBody>
                    <a:bodyPr/>
                    <a:lstStyle/>
                    <a:p>
                      <a:pPr algn="ctr">
                        <a:spcBef>
                          <a:spcPts val="300"/>
                        </a:spcBef>
                        <a:spcAft>
                          <a:spcPts val="300"/>
                        </a:spcAft>
                      </a:pPr>
                      <a:r>
                        <a:rPr lang="en-US" sz="1400" dirty="0" err="1">
                          <a:effectLst/>
                        </a:rPr>
                        <a:t>Số</a:t>
                      </a:r>
                      <a:r>
                        <a:rPr lang="en-US" sz="1400" dirty="0">
                          <a:effectLst/>
                        </a:rPr>
                        <a:t> </a:t>
                      </a:r>
                      <a:r>
                        <a:rPr lang="en-US" sz="1400" dirty="0" err="1">
                          <a:effectLst/>
                        </a:rPr>
                        <a:t>lượng</a:t>
                      </a:r>
                      <a:endParaRPr lang="vi-VN" sz="1400" dirty="0">
                        <a:effectLst/>
                        <a:latin typeface="Times New Roman"/>
                        <a:ea typeface="Times New Roman"/>
                      </a:endParaRPr>
                    </a:p>
                  </a:txBody>
                  <a:tcPr marL="68116" marR="68116" marT="0" marB="0" anchor="ctr"/>
                </a:tc>
                <a:tc>
                  <a:txBody>
                    <a:bodyPr/>
                    <a:lstStyle/>
                    <a:p>
                      <a:pPr algn="ctr">
                        <a:spcBef>
                          <a:spcPts val="300"/>
                        </a:spcBef>
                        <a:spcAft>
                          <a:spcPts val="300"/>
                        </a:spcAft>
                      </a:pPr>
                      <a:r>
                        <a:rPr lang="en-US" sz="1400" dirty="0" err="1">
                          <a:effectLst/>
                        </a:rPr>
                        <a:t>Công</a:t>
                      </a:r>
                      <a:r>
                        <a:rPr lang="en-US" sz="1400" dirty="0">
                          <a:effectLst/>
                        </a:rPr>
                        <a:t> </a:t>
                      </a:r>
                      <a:r>
                        <a:rPr lang="en-US" sz="1400" dirty="0" err="1">
                          <a:effectLst/>
                        </a:rPr>
                        <a:t>dụng</a:t>
                      </a:r>
                      <a:endParaRPr lang="vi-VN" sz="1400" dirty="0">
                        <a:effectLst/>
                        <a:latin typeface="Times New Roman"/>
                        <a:ea typeface="Times New Roman"/>
                      </a:endParaRPr>
                    </a:p>
                  </a:txBody>
                  <a:tcPr marL="68116" marR="68116" marT="0" marB="0" anchor="ctr"/>
                </a:tc>
                <a:extLst>
                  <a:ext uri="{0D108BD9-81ED-4DB2-BD59-A6C34878D82A}">
                    <a16:rowId xmlns:a16="http://schemas.microsoft.com/office/drawing/2014/main" xmlns="" val="10000"/>
                  </a:ext>
                </a:extLst>
              </a:tr>
              <a:tr h="473811">
                <a:tc>
                  <a:txBody>
                    <a:bodyPr/>
                    <a:lstStyle/>
                    <a:p>
                      <a:pPr algn="ctr">
                        <a:spcBef>
                          <a:spcPts val="600"/>
                        </a:spcBef>
                        <a:spcAft>
                          <a:spcPts val="600"/>
                        </a:spcAft>
                      </a:pPr>
                      <a:r>
                        <a:rPr lang="en-US" sz="1400" dirty="0">
                          <a:effectLst/>
                        </a:rPr>
                        <a:t>01</a:t>
                      </a:r>
                      <a:endParaRPr lang="vi-VN" sz="1400" dirty="0">
                        <a:effectLst/>
                        <a:latin typeface="Times New Roman"/>
                        <a:ea typeface="Times New Roman"/>
                      </a:endParaRPr>
                    </a:p>
                  </a:txBody>
                  <a:tcPr marL="68116" marR="68116" marT="0" marB="0" anchor="ctr"/>
                </a:tc>
                <a:tc>
                  <a:txBody>
                    <a:bodyPr/>
                    <a:lstStyle/>
                    <a:p>
                      <a:pPr>
                        <a:spcBef>
                          <a:spcPts val="600"/>
                        </a:spcBef>
                        <a:spcAft>
                          <a:spcPts val="600"/>
                        </a:spcAft>
                      </a:pPr>
                      <a:r>
                        <a:rPr lang="en-US" sz="1400">
                          <a:effectLst/>
                        </a:rPr>
                        <a:t>Máy VRH-811/S</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Cái</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01</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a:effectLst/>
                        </a:rPr>
                        <a:t>Thực hiện các tính năng chính của máy</a:t>
                      </a:r>
                      <a:endParaRPr lang="vi-VN" sz="1400">
                        <a:effectLst/>
                        <a:latin typeface="Times New Roman"/>
                        <a:ea typeface="Times New Roman"/>
                      </a:endParaRPr>
                    </a:p>
                  </a:txBody>
                  <a:tcPr marL="68116" marR="68116" marT="0" marB="0" anchor="ctr"/>
                </a:tc>
                <a:extLst>
                  <a:ext uri="{0D108BD9-81ED-4DB2-BD59-A6C34878D82A}">
                    <a16:rowId xmlns:a16="http://schemas.microsoft.com/office/drawing/2014/main" xmlns="" val="10001"/>
                  </a:ext>
                </a:extLst>
              </a:tr>
              <a:tr h="236906">
                <a:tc>
                  <a:txBody>
                    <a:bodyPr/>
                    <a:lstStyle/>
                    <a:p>
                      <a:pPr algn="ctr">
                        <a:spcBef>
                          <a:spcPts val="600"/>
                        </a:spcBef>
                        <a:spcAft>
                          <a:spcPts val="600"/>
                        </a:spcAft>
                      </a:pPr>
                      <a:r>
                        <a:rPr lang="en-US" sz="1400" dirty="0">
                          <a:effectLst/>
                        </a:rPr>
                        <a:t>02</a:t>
                      </a:r>
                      <a:endParaRPr lang="vi-VN" sz="1400" dirty="0">
                        <a:effectLst/>
                        <a:latin typeface="Times New Roman"/>
                        <a:ea typeface="Times New Roman"/>
                      </a:endParaRPr>
                    </a:p>
                  </a:txBody>
                  <a:tcPr marL="68116" marR="68116" marT="0" marB="0" anchor="ctr"/>
                </a:tc>
                <a:tc>
                  <a:txBody>
                    <a:bodyPr/>
                    <a:lstStyle/>
                    <a:p>
                      <a:pPr>
                        <a:spcBef>
                          <a:spcPts val="600"/>
                        </a:spcBef>
                        <a:spcAft>
                          <a:spcPts val="600"/>
                        </a:spcAft>
                      </a:pPr>
                      <a:r>
                        <a:rPr lang="en-US" sz="1400" dirty="0">
                          <a:effectLst/>
                        </a:rPr>
                        <a:t>Pin</a:t>
                      </a:r>
                      <a:endParaRPr lang="vi-VN" sz="1400" dirty="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Cái</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02</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a:effectLst/>
                        </a:rPr>
                        <a:t>Cấp nguồn cho máy</a:t>
                      </a:r>
                      <a:endParaRPr lang="vi-VN" sz="1400">
                        <a:effectLst/>
                        <a:latin typeface="Times New Roman"/>
                        <a:ea typeface="Times New Roman"/>
                      </a:endParaRPr>
                    </a:p>
                  </a:txBody>
                  <a:tcPr marL="68116" marR="68116" marT="0" marB="0" anchor="ctr"/>
                </a:tc>
                <a:extLst>
                  <a:ext uri="{0D108BD9-81ED-4DB2-BD59-A6C34878D82A}">
                    <a16:rowId xmlns:a16="http://schemas.microsoft.com/office/drawing/2014/main" xmlns="" val="10002"/>
                  </a:ext>
                </a:extLst>
              </a:tr>
              <a:tr h="236906">
                <a:tc>
                  <a:txBody>
                    <a:bodyPr/>
                    <a:lstStyle/>
                    <a:p>
                      <a:pPr algn="ctr">
                        <a:spcBef>
                          <a:spcPts val="600"/>
                        </a:spcBef>
                        <a:spcAft>
                          <a:spcPts val="600"/>
                        </a:spcAft>
                      </a:pPr>
                      <a:r>
                        <a:rPr lang="en-US" sz="1400" dirty="0">
                          <a:effectLst/>
                        </a:rPr>
                        <a:t>03</a:t>
                      </a:r>
                      <a:endParaRPr lang="vi-VN" sz="1400" dirty="0">
                        <a:effectLst/>
                        <a:latin typeface="Times New Roman"/>
                        <a:ea typeface="Times New Roman"/>
                      </a:endParaRPr>
                    </a:p>
                  </a:txBody>
                  <a:tcPr marL="68116" marR="68116" marT="0" marB="0" anchor="ctr"/>
                </a:tc>
                <a:tc>
                  <a:txBody>
                    <a:bodyPr/>
                    <a:lstStyle/>
                    <a:p>
                      <a:pPr>
                        <a:spcBef>
                          <a:spcPts val="600"/>
                        </a:spcBef>
                        <a:spcAft>
                          <a:spcPts val="600"/>
                        </a:spcAft>
                      </a:pPr>
                      <a:r>
                        <a:rPr lang="en-US" sz="1400">
                          <a:effectLst/>
                        </a:rPr>
                        <a:t>Bộ sạc pin</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Bộ</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01</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a:effectLst/>
                        </a:rPr>
                        <a:t>Sạc điện cho pin</a:t>
                      </a:r>
                      <a:endParaRPr lang="vi-VN" sz="1400">
                        <a:effectLst/>
                        <a:latin typeface="Times New Roman"/>
                        <a:ea typeface="Times New Roman"/>
                      </a:endParaRPr>
                    </a:p>
                  </a:txBody>
                  <a:tcPr marL="68116" marR="68116" marT="0" marB="0" anchor="ctr"/>
                </a:tc>
                <a:extLst>
                  <a:ext uri="{0D108BD9-81ED-4DB2-BD59-A6C34878D82A}">
                    <a16:rowId xmlns:a16="http://schemas.microsoft.com/office/drawing/2014/main" xmlns="" val="10003"/>
                  </a:ext>
                </a:extLst>
              </a:tr>
              <a:tr h="236906">
                <a:tc>
                  <a:txBody>
                    <a:bodyPr/>
                    <a:lstStyle/>
                    <a:p>
                      <a:pPr algn="ctr">
                        <a:spcBef>
                          <a:spcPts val="600"/>
                        </a:spcBef>
                        <a:spcAft>
                          <a:spcPts val="600"/>
                        </a:spcAft>
                      </a:pPr>
                      <a:r>
                        <a:rPr lang="en-US" sz="1400">
                          <a:effectLst/>
                        </a:rPr>
                        <a:t>04</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a:effectLst/>
                        </a:rPr>
                        <a:t>Anten cần 0,4 m</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Cái</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01</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a:effectLst/>
                        </a:rPr>
                        <a:t>Thu phát tín hiệu vô tuyến</a:t>
                      </a:r>
                      <a:endParaRPr lang="vi-VN" sz="1400">
                        <a:effectLst/>
                        <a:latin typeface="Times New Roman"/>
                        <a:ea typeface="Times New Roman"/>
                      </a:endParaRPr>
                    </a:p>
                  </a:txBody>
                  <a:tcPr marL="68116" marR="68116" marT="0" marB="0" anchor="ctr"/>
                </a:tc>
                <a:extLst>
                  <a:ext uri="{0D108BD9-81ED-4DB2-BD59-A6C34878D82A}">
                    <a16:rowId xmlns:a16="http://schemas.microsoft.com/office/drawing/2014/main" xmlns="" val="10004"/>
                  </a:ext>
                </a:extLst>
              </a:tr>
              <a:tr h="473811">
                <a:tc>
                  <a:txBody>
                    <a:bodyPr/>
                    <a:lstStyle/>
                    <a:p>
                      <a:pPr algn="ctr">
                        <a:spcBef>
                          <a:spcPts val="600"/>
                        </a:spcBef>
                        <a:spcAft>
                          <a:spcPts val="600"/>
                        </a:spcAft>
                      </a:pPr>
                      <a:r>
                        <a:rPr lang="en-US" sz="1400">
                          <a:effectLst/>
                        </a:rPr>
                        <a:t>05</a:t>
                      </a:r>
                      <a:endParaRPr lang="vi-VN" sz="1400">
                        <a:effectLst/>
                        <a:latin typeface="Times New Roman"/>
                        <a:ea typeface="Times New Roman"/>
                      </a:endParaRPr>
                    </a:p>
                  </a:txBody>
                  <a:tcPr marL="68116" marR="68116" marT="0" marB="0" anchor="ctr"/>
                </a:tc>
                <a:tc>
                  <a:txBody>
                    <a:bodyPr/>
                    <a:lstStyle/>
                    <a:p>
                      <a:pPr algn="just">
                        <a:spcBef>
                          <a:spcPts val="600"/>
                        </a:spcBef>
                        <a:spcAft>
                          <a:spcPts val="600"/>
                        </a:spcAft>
                      </a:pPr>
                      <a:r>
                        <a:rPr lang="en-US" sz="1400" dirty="0" err="1">
                          <a:effectLst/>
                        </a:rPr>
                        <a:t>Anten</a:t>
                      </a:r>
                      <a:r>
                        <a:rPr lang="en-US" sz="1400" dirty="0">
                          <a:effectLst/>
                        </a:rPr>
                        <a:t> </a:t>
                      </a:r>
                      <a:r>
                        <a:rPr lang="en-US" sz="1400" dirty="0" err="1">
                          <a:effectLst/>
                        </a:rPr>
                        <a:t>cần</a:t>
                      </a:r>
                      <a:r>
                        <a:rPr lang="en-US" sz="1400" dirty="0">
                          <a:effectLst/>
                        </a:rPr>
                        <a:t> (</a:t>
                      </a:r>
                      <a:r>
                        <a:rPr lang="en-US" sz="1400" dirty="0" err="1">
                          <a:effectLst/>
                        </a:rPr>
                        <a:t>dạng</a:t>
                      </a:r>
                      <a:r>
                        <a:rPr lang="en-US" sz="1400" dirty="0">
                          <a:effectLst/>
                        </a:rPr>
                        <a:t> </a:t>
                      </a:r>
                      <a:r>
                        <a:rPr lang="en-US" sz="1400" dirty="0" err="1">
                          <a:effectLst/>
                        </a:rPr>
                        <a:t>lá</a:t>
                      </a:r>
                      <a:r>
                        <a:rPr lang="en-US" sz="1400" dirty="0">
                          <a:effectLst/>
                        </a:rPr>
                        <a:t> </a:t>
                      </a:r>
                      <a:r>
                        <a:rPr lang="en-US" sz="1400" dirty="0" err="1">
                          <a:effectLst/>
                        </a:rPr>
                        <a:t>lúa</a:t>
                      </a:r>
                      <a:r>
                        <a:rPr lang="en-US" sz="1400" dirty="0">
                          <a:effectLst/>
                        </a:rPr>
                        <a:t>) 0,95 m</a:t>
                      </a:r>
                      <a:endParaRPr lang="vi-VN" sz="1400" dirty="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Cái </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01</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a:effectLst/>
                        </a:rPr>
                        <a:t>Thu phát tín hiệu vô tuyến</a:t>
                      </a:r>
                      <a:endParaRPr lang="vi-VN" sz="1400">
                        <a:effectLst/>
                        <a:latin typeface="Times New Roman"/>
                        <a:ea typeface="Times New Roman"/>
                      </a:endParaRPr>
                    </a:p>
                  </a:txBody>
                  <a:tcPr marL="68116" marR="68116" marT="0" marB="0" anchor="ctr"/>
                </a:tc>
                <a:extLst>
                  <a:ext uri="{0D108BD9-81ED-4DB2-BD59-A6C34878D82A}">
                    <a16:rowId xmlns:a16="http://schemas.microsoft.com/office/drawing/2014/main" xmlns="" val="10005"/>
                  </a:ext>
                </a:extLst>
              </a:tr>
              <a:tr h="236906">
                <a:tc>
                  <a:txBody>
                    <a:bodyPr/>
                    <a:lstStyle/>
                    <a:p>
                      <a:pPr algn="ctr">
                        <a:spcBef>
                          <a:spcPts val="600"/>
                        </a:spcBef>
                        <a:spcAft>
                          <a:spcPts val="600"/>
                        </a:spcAft>
                      </a:pPr>
                      <a:r>
                        <a:rPr lang="en-US" sz="1400">
                          <a:effectLst/>
                        </a:rPr>
                        <a:t>06</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dirty="0" err="1">
                          <a:effectLst/>
                        </a:rPr>
                        <a:t>Anten</a:t>
                      </a:r>
                      <a:r>
                        <a:rPr lang="en-US" sz="1400" dirty="0">
                          <a:effectLst/>
                        </a:rPr>
                        <a:t> </a:t>
                      </a:r>
                      <a:r>
                        <a:rPr lang="en-US" sz="1400" dirty="0" err="1">
                          <a:effectLst/>
                        </a:rPr>
                        <a:t>định</a:t>
                      </a:r>
                      <a:r>
                        <a:rPr lang="en-US" sz="1400" dirty="0">
                          <a:effectLst/>
                        </a:rPr>
                        <a:t> </a:t>
                      </a:r>
                      <a:r>
                        <a:rPr lang="en-US" sz="1400" dirty="0" err="1">
                          <a:effectLst/>
                        </a:rPr>
                        <a:t>vị</a:t>
                      </a:r>
                      <a:endParaRPr lang="vi-VN" sz="1400" dirty="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Cái</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01</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a:effectLst/>
                        </a:rPr>
                        <a:t>Thu tín hiệu định vị</a:t>
                      </a:r>
                      <a:endParaRPr lang="vi-VN" sz="1400">
                        <a:effectLst/>
                        <a:latin typeface="Times New Roman"/>
                        <a:ea typeface="Times New Roman"/>
                      </a:endParaRPr>
                    </a:p>
                  </a:txBody>
                  <a:tcPr marL="68116" marR="68116" marT="0" marB="0" anchor="ctr"/>
                </a:tc>
                <a:extLst>
                  <a:ext uri="{0D108BD9-81ED-4DB2-BD59-A6C34878D82A}">
                    <a16:rowId xmlns:a16="http://schemas.microsoft.com/office/drawing/2014/main" xmlns="" val="10006"/>
                  </a:ext>
                </a:extLst>
              </a:tr>
              <a:tr h="473811">
                <a:tc>
                  <a:txBody>
                    <a:bodyPr/>
                    <a:lstStyle/>
                    <a:p>
                      <a:pPr algn="ctr">
                        <a:spcBef>
                          <a:spcPts val="600"/>
                        </a:spcBef>
                        <a:spcAft>
                          <a:spcPts val="600"/>
                        </a:spcAft>
                      </a:pPr>
                      <a:r>
                        <a:rPr lang="en-US" sz="1400">
                          <a:effectLst/>
                        </a:rPr>
                        <a:t>07</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a:effectLst/>
                        </a:rPr>
                        <a:t>Tổ hợp quàng đầu</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Cái </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01</a:t>
                      </a:r>
                      <a:endParaRPr lang="vi-VN" sz="1400">
                        <a:effectLst/>
                        <a:latin typeface="Times New Roman"/>
                        <a:ea typeface="Times New Roman"/>
                      </a:endParaRPr>
                    </a:p>
                  </a:txBody>
                  <a:tcPr marL="68116" marR="68116" marT="0" marB="0" anchor="ctr"/>
                </a:tc>
                <a:tc>
                  <a:txBody>
                    <a:bodyPr/>
                    <a:lstStyle/>
                    <a:p>
                      <a:pPr algn="just">
                        <a:spcBef>
                          <a:spcPts val="600"/>
                        </a:spcBef>
                        <a:spcAft>
                          <a:spcPts val="600"/>
                        </a:spcAft>
                      </a:pPr>
                      <a:r>
                        <a:rPr lang="en-US" sz="1400">
                          <a:effectLst/>
                        </a:rPr>
                        <a:t>Thu, phát tín hiệu và sử dụng tính năng VOX</a:t>
                      </a:r>
                      <a:endParaRPr lang="vi-VN" sz="1400">
                        <a:effectLst/>
                        <a:latin typeface="Times New Roman"/>
                        <a:ea typeface="Times New Roman"/>
                      </a:endParaRPr>
                    </a:p>
                  </a:txBody>
                  <a:tcPr marL="68116" marR="68116" marT="0" marB="0" anchor="ctr"/>
                </a:tc>
                <a:extLst>
                  <a:ext uri="{0D108BD9-81ED-4DB2-BD59-A6C34878D82A}">
                    <a16:rowId xmlns:a16="http://schemas.microsoft.com/office/drawing/2014/main" xmlns="" val="10007"/>
                  </a:ext>
                </a:extLst>
              </a:tr>
              <a:tr h="236906">
                <a:tc>
                  <a:txBody>
                    <a:bodyPr/>
                    <a:lstStyle/>
                    <a:p>
                      <a:pPr algn="ctr">
                        <a:spcBef>
                          <a:spcPts val="600"/>
                        </a:spcBef>
                        <a:spcAft>
                          <a:spcPts val="600"/>
                        </a:spcAft>
                      </a:pPr>
                      <a:r>
                        <a:rPr lang="en-US" sz="1400">
                          <a:effectLst/>
                        </a:rPr>
                        <a:t>08</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a:effectLst/>
                        </a:rPr>
                        <a:t>Cáp dữ liệu</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Cái </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01</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spc="-40" dirty="0" err="1">
                          <a:effectLst/>
                        </a:rPr>
                        <a:t>Kết</a:t>
                      </a:r>
                      <a:r>
                        <a:rPr lang="en-US" sz="1400" spc="-40" dirty="0">
                          <a:effectLst/>
                        </a:rPr>
                        <a:t> </a:t>
                      </a:r>
                      <a:r>
                        <a:rPr lang="en-US" sz="1400" spc="-40" dirty="0" err="1">
                          <a:effectLst/>
                        </a:rPr>
                        <a:t>nối</a:t>
                      </a:r>
                      <a:r>
                        <a:rPr lang="en-US" sz="1400" spc="-40" dirty="0">
                          <a:effectLst/>
                        </a:rPr>
                        <a:t> </a:t>
                      </a:r>
                      <a:r>
                        <a:rPr lang="en-US" sz="1400" spc="-40" dirty="0" err="1">
                          <a:effectLst/>
                        </a:rPr>
                        <a:t>máy</a:t>
                      </a:r>
                      <a:r>
                        <a:rPr lang="en-US" sz="1400" spc="-40" dirty="0">
                          <a:effectLst/>
                        </a:rPr>
                        <a:t> </a:t>
                      </a:r>
                      <a:r>
                        <a:rPr lang="en-US" sz="1400" spc="-40" dirty="0" err="1">
                          <a:effectLst/>
                        </a:rPr>
                        <a:t>thu</a:t>
                      </a:r>
                      <a:r>
                        <a:rPr lang="en-US" sz="1400" spc="-40" dirty="0">
                          <a:effectLst/>
                        </a:rPr>
                        <a:t> </a:t>
                      </a:r>
                      <a:r>
                        <a:rPr lang="en-US" sz="1400" spc="-40" dirty="0" err="1">
                          <a:effectLst/>
                        </a:rPr>
                        <a:t>phát</a:t>
                      </a:r>
                      <a:r>
                        <a:rPr lang="en-US" sz="1400" spc="-40" dirty="0">
                          <a:effectLst/>
                        </a:rPr>
                        <a:t> </a:t>
                      </a:r>
                      <a:r>
                        <a:rPr lang="en-US" sz="1400" spc="-40" dirty="0" err="1">
                          <a:effectLst/>
                        </a:rPr>
                        <a:t>với</a:t>
                      </a:r>
                      <a:r>
                        <a:rPr lang="en-US" sz="1400" spc="-40" dirty="0">
                          <a:effectLst/>
                        </a:rPr>
                        <a:t> </a:t>
                      </a:r>
                      <a:r>
                        <a:rPr lang="en-US" sz="1400" spc="-40" dirty="0" err="1">
                          <a:effectLst/>
                        </a:rPr>
                        <a:t>máy</a:t>
                      </a:r>
                      <a:r>
                        <a:rPr lang="en-US" sz="1400" spc="-40" dirty="0">
                          <a:effectLst/>
                        </a:rPr>
                        <a:t> </a:t>
                      </a:r>
                      <a:r>
                        <a:rPr lang="en-US" sz="1400" spc="-40" dirty="0" err="1">
                          <a:effectLst/>
                        </a:rPr>
                        <a:t>tính</a:t>
                      </a:r>
                      <a:endParaRPr lang="vi-VN" sz="1400" dirty="0">
                        <a:effectLst/>
                        <a:latin typeface="Times New Roman"/>
                        <a:ea typeface="Times New Roman"/>
                      </a:endParaRPr>
                    </a:p>
                  </a:txBody>
                  <a:tcPr marL="68116" marR="68116" marT="0" marB="0" anchor="ctr"/>
                </a:tc>
                <a:extLst>
                  <a:ext uri="{0D108BD9-81ED-4DB2-BD59-A6C34878D82A}">
                    <a16:rowId xmlns:a16="http://schemas.microsoft.com/office/drawing/2014/main" xmlns="" val="10008"/>
                  </a:ext>
                </a:extLst>
              </a:tr>
              <a:tr h="236906">
                <a:tc>
                  <a:txBody>
                    <a:bodyPr/>
                    <a:lstStyle/>
                    <a:p>
                      <a:pPr algn="ctr">
                        <a:spcBef>
                          <a:spcPts val="600"/>
                        </a:spcBef>
                        <a:spcAft>
                          <a:spcPts val="600"/>
                        </a:spcAft>
                      </a:pPr>
                      <a:r>
                        <a:rPr lang="en-US" sz="1400">
                          <a:effectLst/>
                        </a:rPr>
                        <a:t>09</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a:effectLst/>
                        </a:rPr>
                        <a:t>Túi áo máy</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Cái </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01</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a:effectLst/>
                        </a:rPr>
                        <a:t>Đeo máy trên người</a:t>
                      </a:r>
                      <a:endParaRPr lang="vi-VN" sz="1400">
                        <a:effectLst/>
                        <a:latin typeface="Times New Roman"/>
                        <a:ea typeface="Times New Roman"/>
                      </a:endParaRPr>
                    </a:p>
                  </a:txBody>
                  <a:tcPr marL="68116" marR="68116" marT="0" marB="0" anchor="ctr"/>
                </a:tc>
                <a:extLst>
                  <a:ext uri="{0D108BD9-81ED-4DB2-BD59-A6C34878D82A}">
                    <a16:rowId xmlns:a16="http://schemas.microsoft.com/office/drawing/2014/main" xmlns="" val="10009"/>
                  </a:ext>
                </a:extLst>
              </a:tr>
              <a:tr h="473811">
                <a:tc>
                  <a:txBody>
                    <a:bodyPr/>
                    <a:lstStyle/>
                    <a:p>
                      <a:pPr algn="ctr">
                        <a:spcBef>
                          <a:spcPts val="600"/>
                        </a:spcBef>
                        <a:spcAft>
                          <a:spcPts val="600"/>
                        </a:spcAft>
                      </a:pPr>
                      <a:r>
                        <a:rPr lang="en-US" sz="1400">
                          <a:effectLst/>
                        </a:rPr>
                        <a:t>10</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dirty="0" err="1">
                          <a:effectLst/>
                        </a:rPr>
                        <a:t>Hướng</a:t>
                      </a:r>
                      <a:r>
                        <a:rPr lang="en-US" sz="1400" dirty="0">
                          <a:effectLst/>
                        </a:rPr>
                        <a:t> </a:t>
                      </a:r>
                      <a:r>
                        <a:rPr lang="en-US" sz="1400" dirty="0" err="1">
                          <a:effectLst/>
                        </a:rPr>
                        <a:t>dẫn</a:t>
                      </a:r>
                      <a:r>
                        <a:rPr lang="en-US" sz="1400" dirty="0">
                          <a:effectLst/>
                        </a:rPr>
                        <a:t> </a:t>
                      </a:r>
                      <a:r>
                        <a:rPr lang="en-US" sz="1400" dirty="0" err="1">
                          <a:effectLst/>
                        </a:rPr>
                        <a:t>sử</a:t>
                      </a:r>
                      <a:r>
                        <a:rPr lang="en-US" sz="1400" dirty="0">
                          <a:effectLst/>
                        </a:rPr>
                        <a:t> </a:t>
                      </a:r>
                      <a:r>
                        <a:rPr lang="en-US" sz="1400" dirty="0" err="1">
                          <a:effectLst/>
                        </a:rPr>
                        <a:t>dụng</a:t>
                      </a:r>
                      <a:endParaRPr lang="vi-VN" sz="1400" dirty="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Quyển</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01</a:t>
                      </a:r>
                      <a:endParaRPr lang="vi-VN" sz="1400">
                        <a:effectLst/>
                        <a:latin typeface="Times New Roman"/>
                        <a:ea typeface="Times New Roman"/>
                      </a:endParaRPr>
                    </a:p>
                  </a:txBody>
                  <a:tcPr marL="68116" marR="68116" marT="0" marB="0" anchor="ctr"/>
                </a:tc>
                <a:tc>
                  <a:txBody>
                    <a:bodyPr/>
                    <a:lstStyle/>
                    <a:p>
                      <a:pPr algn="just">
                        <a:spcBef>
                          <a:spcPts val="600"/>
                        </a:spcBef>
                        <a:spcAft>
                          <a:spcPts val="600"/>
                        </a:spcAft>
                      </a:pPr>
                      <a:r>
                        <a:rPr lang="en-US" sz="1400">
                          <a:effectLst/>
                        </a:rPr>
                        <a:t>Hướng dẫn nhanh khai thác, sử dụng máy</a:t>
                      </a:r>
                      <a:endParaRPr lang="vi-VN" sz="1400">
                        <a:effectLst/>
                        <a:latin typeface="Times New Roman"/>
                        <a:ea typeface="Times New Roman"/>
                      </a:endParaRPr>
                    </a:p>
                  </a:txBody>
                  <a:tcPr marL="68116" marR="68116" marT="0" marB="0" anchor="ctr"/>
                </a:tc>
                <a:extLst>
                  <a:ext uri="{0D108BD9-81ED-4DB2-BD59-A6C34878D82A}">
                    <a16:rowId xmlns:a16="http://schemas.microsoft.com/office/drawing/2014/main" xmlns="" val="10010"/>
                  </a:ext>
                </a:extLst>
              </a:tr>
              <a:tr h="236906">
                <a:tc>
                  <a:txBody>
                    <a:bodyPr/>
                    <a:lstStyle/>
                    <a:p>
                      <a:pPr algn="ctr">
                        <a:spcBef>
                          <a:spcPts val="600"/>
                        </a:spcBef>
                        <a:spcAft>
                          <a:spcPts val="600"/>
                        </a:spcAft>
                      </a:pPr>
                      <a:r>
                        <a:rPr lang="en-US" sz="1400">
                          <a:effectLst/>
                        </a:rPr>
                        <a:t>11</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dirty="0" err="1">
                          <a:effectLst/>
                        </a:rPr>
                        <a:t>Lí</a:t>
                      </a:r>
                      <a:r>
                        <a:rPr lang="en-US" sz="1400" dirty="0">
                          <a:effectLst/>
                        </a:rPr>
                        <a:t> </a:t>
                      </a:r>
                      <a:r>
                        <a:rPr lang="en-US" sz="1400" dirty="0" err="1">
                          <a:effectLst/>
                        </a:rPr>
                        <a:t>lịch</a:t>
                      </a:r>
                      <a:r>
                        <a:rPr lang="en-US" sz="1400" dirty="0">
                          <a:effectLst/>
                        </a:rPr>
                        <a:t> </a:t>
                      </a:r>
                      <a:r>
                        <a:rPr lang="en-US" sz="1400" dirty="0" err="1">
                          <a:effectLst/>
                        </a:rPr>
                        <a:t>máy</a:t>
                      </a:r>
                      <a:endParaRPr lang="vi-VN" sz="1400" dirty="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Quyển</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01</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a:effectLst/>
                        </a:rPr>
                        <a:t>Ghi lí lịch máy</a:t>
                      </a:r>
                      <a:endParaRPr lang="vi-VN" sz="1400">
                        <a:effectLst/>
                        <a:latin typeface="Times New Roman"/>
                        <a:ea typeface="Times New Roman"/>
                      </a:endParaRPr>
                    </a:p>
                  </a:txBody>
                  <a:tcPr marL="68116" marR="68116" marT="0" marB="0" anchor="ctr"/>
                </a:tc>
                <a:extLst>
                  <a:ext uri="{0D108BD9-81ED-4DB2-BD59-A6C34878D82A}">
                    <a16:rowId xmlns:a16="http://schemas.microsoft.com/office/drawing/2014/main" xmlns="" val="10011"/>
                  </a:ext>
                </a:extLst>
              </a:tr>
              <a:tr h="473811">
                <a:tc>
                  <a:txBody>
                    <a:bodyPr/>
                    <a:lstStyle/>
                    <a:p>
                      <a:pPr algn="ctr">
                        <a:spcBef>
                          <a:spcPts val="600"/>
                        </a:spcBef>
                        <a:spcAft>
                          <a:spcPts val="600"/>
                        </a:spcAft>
                      </a:pPr>
                      <a:r>
                        <a:rPr lang="en-US" sz="1400">
                          <a:effectLst/>
                        </a:rPr>
                        <a:t>12</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dirty="0">
                          <a:effectLst/>
                        </a:rPr>
                        <a:t>CD </a:t>
                      </a:r>
                      <a:r>
                        <a:rPr lang="en-US" sz="1400" dirty="0" err="1">
                          <a:effectLst/>
                        </a:rPr>
                        <a:t>phần</a:t>
                      </a:r>
                      <a:r>
                        <a:rPr lang="en-US" sz="1400" dirty="0">
                          <a:effectLst/>
                        </a:rPr>
                        <a:t> </a:t>
                      </a:r>
                      <a:r>
                        <a:rPr lang="en-US" sz="1400" dirty="0" err="1">
                          <a:effectLst/>
                        </a:rPr>
                        <a:t>mềm</a:t>
                      </a:r>
                      <a:endParaRPr lang="vi-VN" sz="1400" dirty="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dirty="0" err="1">
                          <a:effectLst/>
                        </a:rPr>
                        <a:t>Cái</a:t>
                      </a:r>
                      <a:r>
                        <a:rPr lang="en-US" sz="1400" dirty="0">
                          <a:effectLst/>
                        </a:rPr>
                        <a:t> </a:t>
                      </a:r>
                      <a:endParaRPr lang="vi-VN" sz="1400" dirty="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01</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dirty="0" err="1">
                          <a:effectLst/>
                        </a:rPr>
                        <a:t>Phần</a:t>
                      </a:r>
                      <a:r>
                        <a:rPr lang="en-US" sz="1400" dirty="0">
                          <a:effectLst/>
                        </a:rPr>
                        <a:t> </a:t>
                      </a:r>
                      <a:r>
                        <a:rPr lang="en-US" sz="1400" dirty="0" err="1">
                          <a:effectLst/>
                        </a:rPr>
                        <a:t>mềm</a:t>
                      </a:r>
                      <a:r>
                        <a:rPr lang="en-US" sz="1400" dirty="0">
                          <a:effectLst/>
                        </a:rPr>
                        <a:t> </a:t>
                      </a:r>
                      <a:r>
                        <a:rPr lang="en-US" sz="1400" dirty="0" err="1">
                          <a:effectLst/>
                        </a:rPr>
                        <a:t>truyền</a:t>
                      </a:r>
                      <a:r>
                        <a:rPr lang="en-US" sz="1400" dirty="0">
                          <a:effectLst/>
                        </a:rPr>
                        <a:t> </a:t>
                      </a:r>
                      <a:r>
                        <a:rPr lang="en-US" sz="1400" dirty="0" err="1">
                          <a:effectLst/>
                        </a:rPr>
                        <a:t>số</a:t>
                      </a:r>
                      <a:r>
                        <a:rPr lang="en-US" sz="1400" dirty="0">
                          <a:effectLst/>
                        </a:rPr>
                        <a:t> </a:t>
                      </a:r>
                      <a:r>
                        <a:rPr lang="en-US" sz="1400" dirty="0" err="1">
                          <a:effectLst/>
                        </a:rPr>
                        <a:t>liệu</a:t>
                      </a:r>
                      <a:r>
                        <a:rPr lang="en-US" sz="1400" dirty="0">
                          <a:effectLst/>
                        </a:rPr>
                        <a:t>, </a:t>
                      </a:r>
                      <a:r>
                        <a:rPr lang="en-US" sz="1400" dirty="0" err="1">
                          <a:effectLst/>
                        </a:rPr>
                        <a:t>nạp</a:t>
                      </a:r>
                      <a:r>
                        <a:rPr lang="en-US" sz="1400" dirty="0">
                          <a:effectLst/>
                        </a:rPr>
                        <a:t> </a:t>
                      </a:r>
                      <a:r>
                        <a:rPr lang="en-US" sz="1400" dirty="0" err="1">
                          <a:effectLst/>
                        </a:rPr>
                        <a:t>tham</a:t>
                      </a:r>
                      <a:r>
                        <a:rPr lang="en-US" sz="1400" dirty="0">
                          <a:effectLst/>
                        </a:rPr>
                        <a:t> </a:t>
                      </a:r>
                      <a:r>
                        <a:rPr lang="en-US" sz="1400" dirty="0" err="1">
                          <a:effectLst/>
                        </a:rPr>
                        <a:t>số</a:t>
                      </a:r>
                      <a:r>
                        <a:rPr lang="en-US" sz="1400" dirty="0">
                          <a:effectLst/>
                        </a:rPr>
                        <a:t> </a:t>
                      </a:r>
                      <a:r>
                        <a:rPr lang="en-US" sz="1400" dirty="0" err="1">
                          <a:effectLst/>
                        </a:rPr>
                        <a:t>nhảy</a:t>
                      </a:r>
                      <a:r>
                        <a:rPr lang="en-US" sz="1400" dirty="0">
                          <a:effectLst/>
                        </a:rPr>
                        <a:t> </a:t>
                      </a:r>
                      <a:r>
                        <a:rPr lang="en-US" sz="1400" dirty="0" err="1">
                          <a:effectLst/>
                        </a:rPr>
                        <a:t>tần</a:t>
                      </a:r>
                      <a:endParaRPr lang="vi-VN" sz="1400" dirty="0">
                        <a:effectLst/>
                        <a:latin typeface="Times New Roman"/>
                        <a:ea typeface="Times New Roman"/>
                      </a:endParaRPr>
                    </a:p>
                  </a:txBody>
                  <a:tcPr marL="68116" marR="68116" marT="0" marB="0" anchor="ctr"/>
                </a:tc>
                <a:extLst>
                  <a:ext uri="{0D108BD9-81ED-4DB2-BD59-A6C34878D82A}">
                    <a16:rowId xmlns:a16="http://schemas.microsoft.com/office/drawing/2014/main" xmlns="" val="10012"/>
                  </a:ext>
                </a:extLst>
              </a:tr>
              <a:tr h="473811">
                <a:tc>
                  <a:txBody>
                    <a:bodyPr/>
                    <a:lstStyle/>
                    <a:p>
                      <a:pPr algn="ctr">
                        <a:spcBef>
                          <a:spcPts val="600"/>
                        </a:spcBef>
                        <a:spcAft>
                          <a:spcPts val="600"/>
                        </a:spcAft>
                      </a:pPr>
                      <a:r>
                        <a:rPr lang="en-US" sz="1400">
                          <a:effectLst/>
                        </a:rPr>
                        <a:t>13</a:t>
                      </a:r>
                      <a:endParaRPr lang="vi-VN" sz="1400">
                        <a:effectLst/>
                        <a:latin typeface="Times New Roman"/>
                        <a:ea typeface="Times New Roman"/>
                      </a:endParaRPr>
                    </a:p>
                  </a:txBody>
                  <a:tcPr marL="68116" marR="68116" marT="0" marB="0" anchor="ctr"/>
                </a:tc>
                <a:tc>
                  <a:txBody>
                    <a:bodyPr/>
                    <a:lstStyle/>
                    <a:p>
                      <a:pPr>
                        <a:spcBef>
                          <a:spcPts val="600"/>
                        </a:spcBef>
                        <a:spcAft>
                          <a:spcPts val="600"/>
                        </a:spcAft>
                      </a:pPr>
                      <a:r>
                        <a:rPr lang="en-US" sz="1400">
                          <a:effectLst/>
                        </a:rPr>
                        <a:t>Vali đựng máy</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a:effectLst/>
                        </a:rPr>
                        <a:t>Cái </a:t>
                      </a:r>
                      <a:endParaRPr lang="vi-VN" sz="1400">
                        <a:effectLst/>
                        <a:latin typeface="Times New Roman"/>
                        <a:ea typeface="Times New Roman"/>
                      </a:endParaRPr>
                    </a:p>
                  </a:txBody>
                  <a:tcPr marL="68116" marR="68116" marT="0" marB="0" anchor="ctr"/>
                </a:tc>
                <a:tc>
                  <a:txBody>
                    <a:bodyPr/>
                    <a:lstStyle/>
                    <a:p>
                      <a:pPr algn="ctr">
                        <a:spcBef>
                          <a:spcPts val="600"/>
                        </a:spcBef>
                        <a:spcAft>
                          <a:spcPts val="600"/>
                        </a:spcAft>
                      </a:pPr>
                      <a:r>
                        <a:rPr lang="en-US" sz="1400" dirty="0">
                          <a:effectLst/>
                        </a:rPr>
                        <a:t>01</a:t>
                      </a:r>
                      <a:endParaRPr lang="vi-VN" sz="1400" dirty="0">
                        <a:effectLst/>
                        <a:latin typeface="Times New Roman"/>
                        <a:ea typeface="Times New Roman"/>
                      </a:endParaRPr>
                    </a:p>
                  </a:txBody>
                  <a:tcPr marL="68116" marR="68116" marT="0" marB="0" anchor="ctr"/>
                </a:tc>
                <a:tc>
                  <a:txBody>
                    <a:bodyPr/>
                    <a:lstStyle/>
                    <a:p>
                      <a:pPr algn="just">
                        <a:spcBef>
                          <a:spcPts val="600"/>
                        </a:spcBef>
                        <a:spcAft>
                          <a:spcPts val="600"/>
                        </a:spcAft>
                      </a:pPr>
                      <a:r>
                        <a:rPr lang="en-US" sz="1400" dirty="0" err="1">
                          <a:effectLst/>
                        </a:rPr>
                        <a:t>Đựng</a:t>
                      </a:r>
                      <a:r>
                        <a:rPr lang="en-US" sz="1400" dirty="0">
                          <a:effectLst/>
                        </a:rPr>
                        <a:t> </a:t>
                      </a:r>
                      <a:r>
                        <a:rPr lang="en-US" sz="1400" dirty="0" err="1">
                          <a:effectLst/>
                        </a:rPr>
                        <a:t>máy</a:t>
                      </a:r>
                      <a:r>
                        <a:rPr lang="en-US" sz="1400" dirty="0">
                          <a:effectLst/>
                        </a:rPr>
                        <a:t> </a:t>
                      </a:r>
                      <a:r>
                        <a:rPr lang="en-US" sz="1400" dirty="0" err="1">
                          <a:effectLst/>
                        </a:rPr>
                        <a:t>và</a:t>
                      </a:r>
                      <a:r>
                        <a:rPr lang="en-US" sz="1400" dirty="0">
                          <a:effectLst/>
                        </a:rPr>
                        <a:t> </a:t>
                      </a:r>
                      <a:r>
                        <a:rPr lang="en-US" sz="1400" dirty="0" err="1">
                          <a:effectLst/>
                        </a:rPr>
                        <a:t>các</a:t>
                      </a:r>
                      <a:r>
                        <a:rPr lang="en-US" sz="1400" dirty="0">
                          <a:effectLst/>
                        </a:rPr>
                        <a:t> </a:t>
                      </a:r>
                      <a:r>
                        <a:rPr lang="en-US" sz="1400" dirty="0" err="1">
                          <a:effectLst/>
                        </a:rPr>
                        <a:t>thành</a:t>
                      </a:r>
                      <a:r>
                        <a:rPr lang="en-US" sz="1400" dirty="0">
                          <a:effectLst/>
                        </a:rPr>
                        <a:t> </a:t>
                      </a:r>
                      <a:r>
                        <a:rPr lang="en-US" sz="1400" dirty="0" err="1">
                          <a:effectLst/>
                        </a:rPr>
                        <a:t>phần</a:t>
                      </a:r>
                      <a:r>
                        <a:rPr lang="en-US" sz="1400" dirty="0">
                          <a:effectLst/>
                        </a:rPr>
                        <a:t> </a:t>
                      </a:r>
                      <a:r>
                        <a:rPr lang="en-US" sz="1400" dirty="0" err="1">
                          <a:effectLst/>
                        </a:rPr>
                        <a:t>đồng</a:t>
                      </a:r>
                      <a:r>
                        <a:rPr lang="en-US" sz="1400" dirty="0">
                          <a:effectLst/>
                        </a:rPr>
                        <a:t> </a:t>
                      </a:r>
                      <a:r>
                        <a:rPr lang="en-US" sz="1400" dirty="0" err="1">
                          <a:effectLst/>
                        </a:rPr>
                        <a:t>bộ</a:t>
                      </a:r>
                      <a:endParaRPr lang="vi-VN" sz="1400" dirty="0">
                        <a:effectLst/>
                        <a:latin typeface="Times New Roman"/>
                        <a:ea typeface="Times New Roman"/>
                      </a:endParaRPr>
                    </a:p>
                  </a:txBody>
                  <a:tcPr marL="68116" marR="68116" marT="0" marB="0" anchor="ctr"/>
                </a:tc>
                <a:extLst>
                  <a:ext uri="{0D108BD9-81ED-4DB2-BD59-A6C34878D82A}">
                    <a16:rowId xmlns:a16="http://schemas.microsoft.com/office/drawing/2014/main" xmlns="" val="10013"/>
                  </a:ext>
                </a:extLst>
              </a:tr>
            </a:tbl>
          </a:graphicData>
        </a:graphic>
      </p:graphicFrame>
    </p:spTree>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ISPRING_UUID" val="{BBC0F7B4-A8C8-4770-9C3D-AA80DFECDB1D}"/>
  <p:tag name="ISPRING_RESOURCE_FOLDER" val="D:\G30-19AD-elearning\Lect1inEnglish TxRx Principles_1\"/>
  <p:tag name="ISPRING_RESOURCE_FOLDER_STATIC" val="D:\G30-19AD-elearning\Lect1inEnglish TxRx Principles_1\"/>
  <p:tag name="ISPRING_PRESENTATION_PATH" val="D:\G30-19AD-elearning\Lect1inEnglish TxRx Principles.pptx"/>
  <p:tag name="ISPRING_PROJECT_FOLDER_UPDATED" val="1"/>
  <p:tag name="ISPRING_PLAYERS_CUSTOMIZATION" val="UEsDBBQAAgAIAP1G2Ebpbttk5AMAAHQOAAAdAAAAdW5pdmVyc2FsL2NvbW1vbl9tZXNzYWdlcy5sbmetV91u2zYUvi/QdyAEFNgulrYDWhSD44C2GFuILLkSHSdbB4GRGJsIRbr6cZtd7Wn2YHuSHVFyYqcdJMW9sGDS/r7z950jcnD2NZVoy7NcaHVqvT15YyGuYp0ItTq1FvT8lw8WygumEia14qeW0hY6G758MZBMrUq24vD95QuEBinPc1jmw2r1uEYiObXmo2jsz+bYu45cf+JHI2diDcc63TB1j1y90p+yn359/+Hr23fvfx68bpBdiMIZdt1DKmSY3r3pQOTRwHcjYCNu5JErag2rZz+cv6Cu4xFr2Hzph54H5NIaVs9W3CIIiEej0HVsEjlh5PnU5MIllNjW8FqXaM22HBUabQX/goo1h0oWIuMolyIxP8QaNlTJ24zZAV463iSivu+GEfHs3Y41JCpBdsa+gD56sgQ4JAEQZCzn2TOwkSm1gSMsZT+GqTOZuvChlQtTsVpL+BR9/ZgTD6rFVRtqRsIQT0g08q+gTiArvw/CvwA1XfRBXJMQFEDCNoyHL50Jpo7vVQoKSEgDZ/wgn5gppJW8RyyOAYc2Gd8KXeawUymKJ7WQ8n5WQvJxAcJ1sPsdkdaESCgj15XYcnAhS9rrAi0zJnZVmY8L5/foHDsusSMole0vI2p6uTLGQP1KF4hJqasAwC5LtkzFHN3wmJUgpXv4WyIS87cNg7ArTz6X4i/EiqZzXjVN59nk6tXJca451IVhsWSZ6tBBT6gOWv7bYNMyh0iLgqeboi2KvUyc/BAvjo1rjsPwf4PqUpcjI3piv284IUicBPBig24fCd0dQWagDxhrKROyO8rxzsHQPOM5jHieIUfd9rDp+Q2Bp9FzOS4h8wcuXEJFeuCXZBQ6tMoxv8lF0fpKMoWq6/19jcRwBpC84I86ueG3GvpfcraFIsK+yGvhnDzDWC9B7CZrNQL353TD4oFDK1bAiQuBS1KkEH/SgXMxI7sM1uP1IBNLXcrEjDMp7syIhdqUaZ2QTV2n2uhtplOzK1m+66V6wp8d40UdXFAbne8ZbCMNCQ7G02iMvTGpTnNVD8uOINBy5ZNLw8jFowoOok5ZEa/hvXKrS5V0JKoPZDY5x0DWpDTkLIvX//79T0eOJ57Uu6jZ/a0XCXRoNZfIA9kfni54/mcbCcWjQ5xZdEE1B9gdruN51lS9SR6mFI+nMxBGaHSgyyxuPy7sM8xwcAHDwZy2rOGMZXcwWajWsheLCbkSQtHP+uNZviykULwP9rjZXAVMnXmEbdtcbKAJpIjv6ndagpiZbtUNR8INpyvZeIo9GDxP+Hgiip6EZtbv2hwarl4/ttv229H/sMrN/XDweu+6+B9QSwMEFAACAAgA/UbYRjR8i5sVBAAAOBIAACcAAAB1bml2ZXJzYWwvZmxhc2hfcHVibGlzaGluZ19zZXR0aW5ncy54bWzNWN1u4jgUvucprIzmcgi0nW4XAVUFQUVDAUE6O6PVCpnEEKuOnbUdGOZqn2YfbJ9kj2NoQ//GbNXZqhc0J+d85/j8fUma599ShlZEKip4y6tXax4iPBIx5cuWdx32Ppx5SGnMY8wEJy2PCw+dtyvNLJ8zqpIp0RpUFQIYrhqZbnmJ1lnD99frdZWqTJq7guUa8FU1EqmfSaII10T6GcMb+NGbjCivXakg1LSiKxHnjCAaQwicmugw6zGsEs+3anMc3SylyHncEUxIJJfzlvfu7ML87XQsVJemhJvDqTYIjVg3cBxTEw9mU/qdoITQZQKB12snHlrTWCct77h2ZHBA33+IU6DbU2CD0xFwHK63DlKicYw1tpfWoyQLIiGvRLW1zAmA7slKmpp807cCK4o3HKc0CuEOMrlqed1wNgl6wSQYdoLZ9WRgQ3W2CPvhIHCymQ763WA2HIXBdHYZXg0ONgqDL+EBRodG5gx/+XUcTAb94adZOBoNwv74zqooRintTX+/gk2otMhluU4rGhMxxFIW5b9XLkX0ncCKABz6o9RoR3edVj8+Pd07gr+P0fSf8NbEWuMogbbUu64qS3ZaC8H3Gspco7lgMFsLzBSBeU/nJB7ilJSmbXpDeQ806x5aQDbZpuVdSIqZh6jGjEa3xiqfK011Md+9siYCLNgjBF1Nvfv5iBIs4YiqLN8mz0xU1P59KDRRf9hcWNFTqgGPUVfiNewZF/Ux4S5ql1ApZqpFpFMQEqsDNNEFYy7Kk13nuShfYXlDJAqFYE76v4mcxWgjcsToDUFaIGj0PIX/EoLK6w0tpEgLKaxgjRSDfkQrStYkPndx9BVcpDlYwvbPGNHWw585/Y7mZCEk4BK8gvqBnCqLXz0IOMNK3YHiXYzv7ZLoD7vBl/fmgDheYVi4h4HDUJE006+Bj+HsXIALxgRkswQBmYlwDp1i6hPTuFBzOaaz7wSviqKbQhagUG4K8VhMuBHB+FO+JSsHwAhzJDjbIBxBxyrTQisqcgUS2ywWWv2nAK0porwIdQlbCpzJ2G3mavWj45OPp7+c/dqo+v/89feHZ422/DFm2HizBNJ5lj6dLe9R9Q/snqBEN6t7xPgDo2fo8YFtT8jUzET8wOnjlL+ltIc7v+kbLnqcmgyfvUlmmgYXk84lmgTT60E4bbi031AgSFiUQP8uzCOro01B+y66o+sQShc4wZoKOdHkJPjsBAjFdhpoN7fDkdOBPzmSp2GzcYnJnGgRS+74LPG/qw6BNpeWo4E4GU0pjOVP24gv2U9PrYqXr7afsp5e9ORsd9srrSeCZZRARV+tC978+n/N9L6ljNmr25fWvbfUpv/o9wlzJ6WcppBH80B1+1Gj/fGkBu+9j96qVABt/2tPu/IvUEsDBBQAAgAIAP1G2EYdUO1ttgIAAFAKAAAhAAAAdW5pdmVyc2FsL2ZsYXNoX3NraW5fc2V0dGluZ3MueG1slVZtT9swEP6+X1F13wl7LZNCJSidhMQGGojvTnJNrDp2ZF/K+u9nOzax26bJekKq757nfL63kqot5csPs1maCybkMyBSXiqj8boZLa7nWYso+EUuOALHCy5kTdh8+fGn/aSJRY6xxA7kVM6G5NBfs7CfKRR3x7eFkSFCLuqG8P2DKMVFRvJtKUXLi9HQqn0DklG+1cjLH4vVevACRhXeI9RRTOsrI9MojQSlwIT0fW1klMVIBszfdGk/Ezn9Vedff0DbUUXR0m4+GRmiNaSEOMlXN0aG8Vx7j6uyMHKegPAXNfTLZyODUEb2IGPnd1+NDDJE0zb/0yONFKVJaMw5X8R3DhOk0ONnoro0MkowDzIXjVbBpce+9S4Aua/h3KdmXKVgTyavBwvBFD1jsETZQpr4U2dTlXh7bFHPByw3hCkNCFU96EkH/URa5d3Euh73B94oLwKQU/SIV8HaGlZdvAEw1vf41erWroowvnddEKCEnVMGEfbKHvlbp/UIGSh75DOjBTxytj+CH1o6ji/xLXHFPJ99bQVO9NHny5+81dz0YAZXBVc7hcfUooClMuG80BpM1dLE6rqQkqOYUk52tCRIBf9lcNnePkalyYHBddrpvkqRIoNT7WZj1Es6rJc9j3dj95vQv607z1Cv8Os5QSR5VevfJDWfOZ6eEe1mnpxmmCWp4SDv+UYEHBvYEKkmcgvyRQg29RouENRU96KbrCF4mgQ5SJPTSU6dk1PZ522dgVzrolHwXRPrOlxFy4rpP3yl8AZFTBgwdkystDtOqO5BV+FA41oAiMwr37PdobPULUPKYAd+8gOFffHQ01Kle3So3W7wATYYNpzTTOpItyj6VglxseEE4VXHJeKVExrGmx5JpuzDorH3G7h3HO1kv8pM64VbzJ5dJ0WOtf04gVpp/pP8B1BLAwQUAAIACAD9RthGbGEKiekDAABJEQAAJgAAAHVuaXZlcnNhbC9odG1sX3B1Ymxpc2hpbmdfc2V0dGluZ3MueG1szVjdbho5FL7nKaxZ9bJMSLppioAogolAJYBgsttqtUJmbBgrHnvW9kDp1T7NPlifZI8xJEP+arZtuuIC5sw53zk+f98MjfNPGUdLqjSTohnUqkcBoiKRhIlFM7iOL1+fBUgbLAjmUtBmIGSAzluVRl7MONPphBoDqhoBjND13DSD1Ji8Hoar1arKdK7sXckLA/i6msgszBXVVBiqwpzjNXyZdU510KpUEGo40ZUkBaeIEQhBMBsd5l2T8SB0WjOc3CyULARpSy4VUotZM/jl7MJ+djoOqcMyKuzZdAuEVmzqmBBmw8F8wj5TlFK2SCHu2tGbAK0YMWkzODk6tjigHz7E2aC7Q2CL05ZwGmG2DjJqMMEGu0vnUdE5VZBWqltGFRRA92QlTUM/mVuBE5G1wBlLYriDbKqaQSeejqPLaBwN2tH0etx3oXpbxL24H3nZTPq9TjQdDONoMu3GV/2DjeLoQ3yA0aGRecN3P46icb83eD+Nh8N+3BvdWW2KUUp7I9yvYAMqLQtVrtOSESoHWKlN+e+VS1NzJ3AiAIf+KDXa8V2n1U5OT/eOEO5jNMInvDWwMThJoS3NrqvKkp3WXIq9hrLXaCY5jNYcc00DNId08XUzuFAM8wAxgzlLbu8arBbUXDIOibS2tepcmOD+CZMUKwhal+XbdNgZSVp/DKSh+k93Oid6SjUSBHUUXsHi8FEfUeGj1oXcc5t/qryCUFgfoIkuOPdRHu96yUf5CqsbqlAsJffS/10WnKC1LBBnNxQZiaB1iwx+pRSVFxaaK5ltpBxrgzSHDkNLRleUnPs4+ggusgIsYZ3nnBrn4a+CfUYzOpcKcCleQv1AzrTDrx4EnGOt70DxLsZXbux7g0704ZU9ICZLDCv0MHAYE5rl5kfgYzi7kOCCcwnZLEFAZhJcQKfY+hBGNmo+x/T2neLlpui2kBtQKDeDeBwm3EhgfJnY0o8HYIIFkoKvEU6gY7VtoSWThQaJaxYHrf9TgM4UMbEJdQEkD84U8Zu5o9rxyZtfT9+evatXwy9///P6WaMtI4w4tt4cJbSfJURvy3vk+xW7J0jOz+oe1X3F6BnCe2B7KVVmZ4I8cPo4iW9J6uHOb4SWIR4nG8tQL8Q1k+hi3O6icTS57seTuk9DDSSCFCQpdOTcPlZ62myo2Ud3eB1DMSIvWJtzL+IbR795AUL5vEbUz+1g6HXg9550aPlpVOImL6LDSng+Hfx01QEQ4cKxLlAhZxmDQXuxHfctG+ep4f/2ZfUiC+f5p1u3jr7XwqFYJSnU6IfV9eev6O+asP9TDtzV7cvf3tteI3z0Pb8C8v2/P1qVfwFQSwMEFAACAAgA/UbYRp6OKMWZAQAAGwYAAB8AAAB1bml2ZXJzYWwvaHRtbF9za2luX3NldHRpbmdzLmpzjZTLbsIwEEX3fEXkbitEn7TdoUKlSiwqlV3VhROGEOHYlu2kpIh/b8a8YscpeDbxzckdz0TjTS+qF0lI9BJt7LPdf7h7qwFqRhVw7eqsQ89RJ5plc5hlObCMA/GQ8vDpUd6eiJAx4dY0rj7RVjf8iMA3C8p0E5cBCxXQdEArA9pPQFuHEv86le2r2lXUaHNcGCN4PxHcADd9LlROLUOu3uxqFujBogR1Bl3QBBzToV1d5MnxYYjR5BKRS8qrqUhFP6bJKlWi4POu/MtKgqp/+GoHDJ6HrxPHjmXavBvI/cSTJ4xuUirQGvZ5HycYQZjRGFjDd2DXP6hj3C7Io8tMZ+ZAj24wmrSkKbS69DTCcDFee7W6OcRocwbWZkfc3WI4BKMVqJbV+B7DAYUs5AU/UCqRYkdaaLvnR5QJOs94uk89wAhyeFi07ereqVB7/DFxRkh4I7QMTGTedXFcMPXmOM1OWu2lnYaGnoXEUGIR0GTo4zJ4jRj/GsH9V0SoMTRZ5vXtUN+MdRuoWoGaCcHq03+fO6eXqrf9A1BLAwQUAAIACAD9RthGGtrqO6oAAAAfAQAAGgAAAHVuaXZlcnNhbC9pMThuX3ByZXNldHMueG1snY8xD8IgEIV3fgW5XbBb0wDdTNwcdDYVUUno0XDU+vOF1Bhnh0vuXd73Xk71rzHwp0vkI2poxBa4QxuvHu8aTsfdpgVOecDrECI6DRiB94Yp37R4SI5cJl4ikDQ8cp46KZdlEZ6mVBIohjmXYBI2jrLMGFFWUk4rCivb+b/ozw0MY5yry+xD3qMpe1GrhVOyGipzdig83iLIalDy667KzpRLRRFK/jxm2BtQSwMEFAACAAgA/UbYRpQTsyJpAAAAbgAAABwAAAB1bml2ZXJzYWwvbG9jYWxfc2V0dGluZ3MueG1sDcwxDoMwDEDRnVNY3int1oHAxlaW0gNYxEWRHBuRgOD2ZPvD02/7MwocvKVg6vD1eCKwzuaDLg5/01C/EVIm9SSm7FANoe+qVmwm+XLOBSZYhS7eJo4lMo8Uixx2EajhU17/wB6brro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P1G2EY129mtaAEAAPMCAAApAAAAdW5pdmVyc2FsL3NraW5fY3VzdG9taXphdGlvbl9zZXR0aW5ncy54bWyNUttqGzEQfc9XiPyAJY1uC1uDrsWQh0IT8rz1qmGJoy0rhYSij682rXHcurSap5lz5gwzOn1+nJJ9zmV+mr4PZZrT51jKlB7y9gqhfj8f5uXTEnMseXOq3E9pnF926eu81lo1lyGNwzLaFc1bjMLbQ0pq5VTLmGEUSeapV8h5bhvWgevANsxRYvvNbxI/dZe4j6lcVu03Z+ifDbuU41J2aYyvWzhnv4fON/i4DOPUeHkr2Br1OLU6tgZihEvuK9UAIJDljjhcpeykJshjxjFUoyhQQIRz0olKJOXQstCJpsJ8JxCTjFFXqaetG2ltHLVVQkeIbtO86mwNwUiMESEEmKtcQDAYNTY0DQ1qPSA4MCCqNpooQMEGE1j1zgvLkaJeYFyZMYDx6bin7d6f61T973WO5/yH4MUvuIiu3tpcMFe/f16WRr6NT98OQ4noy5DjbvxwHe5ubq5/efLNv0fGatS28V99/QNQSwMEFAACAAgAKTu6RussmzwjQAAA8noAABcAAAB1bml2ZXJzYWwvdW5pdmVyc2FsLnBuZ+29d1RTyxc/KqCIGJTopYRexEYn0ktQEFQQ9aKA0okGpQqo1CQiiCjNSi+WK4h0UToEAQklBGyABIjUiNTQQyB5J1ZQcr/399f7vbe8a11ccM7M7Nnts/fMnjnXj5oYcnEKcK5Zs4br4AH9v9esWQtds4Y1k4Md+Au5bZYP+IfF62/DfWuy8UJDwC9rHfce3rtmTV7UxkX7dcDvG84fOOm1Zs2masb/LFj3J6fXrPG7dlB/73Efm9Euco6s+UkYjXZ4kWWRZdvSuq0u4ZhYaoJiTMrzdO5jMg+2fd7/Zm36FjHx/XsfZm0IPpq1wcHZRded45+OfSBubiNBl3PnZMc2N1NQKSUaXf7NNvmOSZrOo20HTdz8Z3EjcY42jjDHcsfRD96jN3JS6Iuk0jYbf9e5zxk5NkjMZIN0xfvLLOz8dit+ZHfpIrbeMtW3OYbqukffuplTPlgVpFC5hm35j9z9bLcs+9tOxJIXhnM2Kv3j8vsb59hu2da0WdOpGHrpkHCXg8DplH/u/vpaJ4TtFrxzYFTKO3W+JUOT7ZfnM+wS2KJhRxg1Lg6SClb8ZYhKXT7GcyPO4yms6XHxvz4+TwJxQFViy15hmwNmMmxHJcBTjf4klO97m1HIsil//JuLAxoM2XeHS6DoHd82bBYEuqyjyl3sZhugIgETL60pS4/lkfW4K1D2ujZFqCS+jQSjU8r3GiwutsC9njiUEmmzheZcBxxsU2sn6TFjjiKGYUtJGbew5WrQFZSRIBZSOB8CobvAv9m/e6r28lTXOGpurDZC0JxocnRpQ0mkgiT+ZAD9kyHM7636DXpUiry2d95Yh/utXdXh3mV9wubUArPY1w7ouBzVHIRT7fK+ldnNNkJT2dr5/8IMW493vJKJiBd+NiJdOswJ7V00dlSpoTva5fZbPd+0XqnO4pk7tfVcOcZ5NG3Ux95xhRLQmnXzFSRvCAUNFF0RoQs/qCUAs8vIoJGF2Qa1wGSLRbSO2aZcGKX+SAV5KpHl9vDh9Q99X+iIRO0dZ9usdf6Fm5b7osz6z5R8kF30mKX0gTYehL5rGlThmdtA86NsX7eH0b4mj1B5VokkH63mE63Kn4UbiRVI6lNanovbDlrTVJm75jUn/5240A+61AJhgvr7o8URaqlDmffMSIRLylIrdPY+vtLJ3oCicod/pLZSgf2ZLz2YQ7rhpMCZFnDUQKUKcZCbrdNClf2Juk8k1iFB3SJ5I9TzQ7sJO2/xZojL2lgpauuWjotXIcewk0L7kx7yQuRqFGvR2OKGvgg7ic/JUa/Qhmf3aO84RrSQb0bT0BC7V15Y9YiLaYT0DVClPfVeCVgegs77o0PiyZqR54YsXU915I6W8KnN/C2/jMraPblOsWC2Sv77td5WXM3SBPU1kXsRKNIzyPaaSo8Fs3scig7FW2wX0WulyPnFCpIxjS+HLliSA4zmsgbkay6GQMD7XhU3QEAQY+P1kxCN0xNHQyDqUxLNB12gQTcyTRPD5n3PiSX1qzSOvguG5OW8LYTuv7kFe/HpA5C+gy9UqTYgz5mi6UzALTePcoauNIhJsGcNvF8Uyhw8vLcR3ReMfT8ltIZkedBB92SF6zb7mmbP+9p8iP7wSIu5FsJWQJhGT9ogCH2Om6TdtAjdB4lxYJI4EXVLORGP2+kMjnp1qeGDykl6GZ+hL01Sfyfb7eKSMc0o6pXcye0PHge108T11P23EdkHUPJtVIc93mPaYwErLFrg7BZETS1cNwEq7jmr5/tKM2eaxEObV0VHm4/0NfgFC0m1tyNomdtxoSyUCwgDkBO8UmPpeJTpLMCn1wCf1BMkxi1vkyTZHnluN05+BLDS0fauu/0Hc/p58N7WYnsDF38/ybdlxUPpIQ6wSVnFPNsB3INoUkdBOT/0F9cTfxXim3OlrETYfKDR7qFQZ+39QpDA5FOUm+T6p4p1MuNxYEJdxhjFgkaf5qRNI+6+9Ue8A9jj0iaM6F86PDm6fQAXHuB/QMT93a7qFKS4PkRhwHC6tuTtAolyShLX7u025SrnFeKJ7mtvnDjjtzkimkQoGLYtemfctEy7i1zYMoIhYKGRUuJeEPdUBQ/ZB/V5f/eIIvkVfCAt7u7Lquk7Bg3SE+pi+MJ1NVMDfeBI45zWmJQGcHMMtewC8dTSpJVh7LHk/Ccei/QLiH1Ctr5unrXGiW/LiHUVR/TqS2pBMZMoXuxn9OcmlbmktvZmPUIkNhKye/hmCupOyiWvBm2tU5DcrkaU/SVaEnqZSkcKAm7saP9F9OtsSdx5fKu24+f05BXuuXIGwo1Y7G1Yaq3cAC3wNilA1NAUqpYzOcZFN1Yc124V61WPuRlpreewwgkNfnHMVeFcAhO9yvTexwZONcs6HxDgRvDXcUJ/gS/+Tw2XFdjasysP2cir+l4cS/Jf/vAAWxXIPkQh6BfUC8wGoOLyKGfmNrMtjStRRAzHjeBgPoidVO4vmMVsgM6ZCPcAOMmS69e+7O7zMRpFKoQxocpFfteDpbtnV+rnKOgLc0C/wneJkhhuTYF07u2mS/WpHU9ll09m2oHBbm7Er1jdco/Fnj3XOnBUSup5yhbXlcQlsQDz0Yt9+Sv2mrMHQyovrTN79kHuw3HLF2eWE27zP4gr/yd41vRh04oun0P/B6tVCFIJThkF32l+Uwlt1sr3p1FI3vLl02/wMZxPLnPWOO8t217jXH27TQSgGg5OlGrP7Nu87QfWK3EFTCUQO8sXPmcYuO++z7p7Ihpoo1dm8G52PdDgkcBhWaVG20FRWXzpFP4bZec+7oBRrosnMvoXytRlvAv68S5VL2SZqdaeZ/SpYB7YoSP+62TOOtm5cfd58Bxl4eFGnNU/LHhMVqHRdvYEP4lI+Qa+gQofjdYd1103uPsoQR6H40ZxwP5XB6UC1T+4aBebygqM78XzZJQHgeCABYsuY+8eZQXVUHIRYxIc0D0PUyOe8MYOWF+3/9G9grEpC8/RwGLOd7OcUGiwaNXmZVKIF4gVrPGxYhAXDBE49tbg+EbcZHbNz+75U9Mvcz6ptFrn5H81DlK1uWf9Mtke5sJxOWhlM4irAkU8OSf5dB3C19zhZ/egt0DHx+2yWV+UV+FAPdcmltlPYCr7ILuiiDlAHKCJBu+eg9+z5pdJK/7sPuTcd67b2CNCJvTml+mqrimbVxB/VAZA3GUFPUmnjlCnwJPd9/h/zq16D4OjsRm6rjkKUL158cXlyp8eWLw3HHsCIE439gFY2VX/RaXM+CHQj+4v28czOIo7cb/APDZOfJEbtdys3lV2itX2MYgTw7WExqs8PGUX7S31Q2HsKhUOfxe39H8U95Y/4v7/sLizojjL5nvDSg1FfE97E5Fz1kiiV7N2ael4hb8pMe9IMTovJ6+5ovYJE+IUQ07BRfcHs6q6d3ceP+9x6OYWqkwLf3XqqjP9+varLMvCko1KSiOhyLn3aCbimobhBOgcBfPRt00RiBqlvHGjChH/kTypjJNpx5gowB4BavvIDR41ZbX2z54vHoeKSUa+arvETJE1q6X8PZ+wWnLtMunKiYcm7AXcZ6rTaAzPqordguLvh+CzKh+0iOko9s+OEkhutJGZFOTsh4wjp9Sfp6Tp7IWc5oCaZHXMyJivOuBHv5B9yQOJnImCWxKnOpWHk/NT3orpxR4zpcw2cq5qDmdhoEkQyexj4s2PnaTsk+gh1NhGpWCI8j13jMvqwpitFms+77YuOmQtScd9dMFoduroTXHckywUYeDqqix7Lsz6YUGAx2LLlkxy2QvCk65mOIMPBQuuMTmrWnDLJY7Tw87H76tss+hTj3F5hICRroDsa29DW9yEVzeN0RBYQZnZOqd9V14ke9VfMulqNv3eIml1a/nWwoRrQ6tfxWOC+hnYES5g3kbN+xJmVpf8c8hC++d4HjWpbRZTlGg3ZzeYM2OMN/ktiPLVx3AN0SkoQawb3HdFOWU40VWY0NwBCMMDH2eBtl59HsOb/V08RjmnRRAyGwBqnKU13P1X9xV4wV4LqsbuFv9Yj7N0Egol/GJGKO3E6tZbeU4PYtRVDzjEsdMz2t7HvxnxEwPTMNwk7fIPZZAjXH7QMSsthmunqQsgNztTg4H4Rxy3Uvyv19tLCqUowIPz2+cUf7pYeeru8KnxxW+xmi7/xIslYLwCdKQBsboDtRp3Hm2uMlCr6K4Otyx0Gx10my0eJ4PxXTuxy3yI8k8fYnf3ZWsd9rV/LJiEOHhfcVJ9dLSdiVGrPCmpWRIWx1lsOWvVW9z9WXHjqprf/vljPWrJdp3BBqgTGxd7gSkTv0qAyH24o8fDvwv3ZMOe0HYTJo7BxbHo9BE5KZyacouYgyYTbMpN6rmtXfyPQt9d3aDQUSbOtvJSiNFs/5uq8OIvLzFxuV9e2lIdDg9kBxPSV3f6gaOgmJH6xyGQa6xcEv8+wQ6FvluGIh+MXzMcYFdxSonncGuWqiscut7R8KltEDBnc+X4jhpgzrU/sxjXSjVXKo/aX1umJ6fiOWMCDZr8ol0tVw8C749y17W2PdGVf/CqGAp9ZgY5m3lMk2CR9hMqKY0VnH2LmvRvpHGzB7hiGC5fa543Mmu9MMM7S7RMvEgCkHvjKsjdjj9fnyz0tLJ6M6zTNRZMHcugLw8BIn5K/hM6VpkG/gJIgqpuF/jO1uhgK6ifMUxgeUEUYV0L1t95nr405731bE0Fp1Jt3q5Vkc4usSda8hgLz9kTTHidxQ4ryABAnJkWhUM7PbcBSJrFBFHuv/+IvQTgdC0ziXuEWEbqrzt+/wQTyHsusNieDUQwakyCKwX8+cZbANQ/f8oEi82CRAknWHj405jEOLUQN/UtQIBlxsQEWpwm4KXADPuYab9atazhQ9bdLU+ZiOMUF8rFHIiiEpkEePyORQMHgDjrFJNgRTfjZdTo08uc4aZM4qw+UKHQdc4nuhlMQsSzyvN51sAMPZiEO/9FCWKKukRpE9dKCYXumAHqFidyb5i8jbD3Yum4tGgU1sR6bMvn1kbF1SH70xmF99UoncWJakYARZUlqrp1tmtTR/ITtILbScoVEplFpGT/S1Fak3XdTa+mOoGAyzxqf4RES/scDywKi3TNYMLZAuXTn/3dlXA7oyTYKYqhUYE0XkwraJNbV8mLUt+pQcBV65LysCKlfiPtOAD5eO+NMPcMdgl6aTpzTraxYMPJmq1HrJpUQj9AyGZ3+d9hmx0oiQ+46bV0krdMjC04tEaD0j6dJTQAV4Q+DNBqve46UEIuo9yjJjSebjl/Ftbr28s/SR46eQPbq9aIbHaNtjehBJB9ipsyT/iOeBhTEiGh/X0DefdmRkxbLs2VFBz5LQUHfMPYRDpGW/MvRM0aLeIp8IP9uL9Dx2PzwEFzIBYRv08PMvb66yQ/0MddKqLTqDkijSdFKBagacmdoViHpflxCxXMpKt8XpPFdpFmXbgAAjdqqOU95k0RGoi7gUyquCiFcKmpuEe9K24yYpR9B2uD571OqsfCNckWFfeknG6+2B2FznAfGjoyTR/N+2G1tGc5VWp0POybYgSz2A6fuA9a3/CBCyzWT5CfdP1rYOQqx4ZU9+a6CfFZOfaJtx94KWYR7Zcgf9VcavT/uwYd07NPJmEuu87Vcd3grKRIlG5Pu/la1bzxAdyNduykT+OSdPU9ix1XboAAbzvgcrsdlbl1JlbEKNO2OwFeDnU2erG0mhKA3rZm6IZAFD/JY/pIEIOR0h36oG44RWnN9fOSetcSI8D5fzkowLrM8J/qZrxSDUJ4BppU0oKWPHlrdlEVky4qZtl0c+xxNKyhRfccLD4CKTMuvEV9Li90A96ksM3ZLHs8WXDYV65w26ogf7+phaRU6PfJdbtX0Ch/Ijb8mhIulC43vvnWA10ZQajopKSd1+CrC10ghdQUISU+hBAhCtnzsgJqXZG1rTWum/QwoLGpQvBmtL0B/miciO1a8arwYap2xqp+6Dyy+gE55dy52GOoN4Zmu7pPgYm+QY3P/AC9Pymgnm/vV93kk2GAD3+yARoJyJuebm+g5Y3bVI+eayqrK6w3duc/hW+NrTgjVbAVCvNMNcK9ia0YPUPU6Gt0Rgev7ho7NgfJkSDRIRBfOB4kNmmQeG0s7Fj3aei41y137V3juzw+E4wntx4FhjscC24cJJxuoPr+E6xkd11BogJO79NsbYyDUKLvKeWGcu8gFmyZud6yzfGBPvezcfZ/YiRzu261ru6uVBeLy2THS2E1zznBx43HxcGNp7m3sFH478e4N4VedGjVRykd9CXe4J/ArsEsvrs9+Vart7iBHjUazaK3dh0lfbcXFTx8mKjk+UkGm3m7fexC64EQieIjb5dSWhWiGy9Ljg8d6wYpJ+/4DKQMH/iSrZJrZqIsVnftC9UilscB7Mhi4oAMBC+oiwCedUaaiWddso+SZbhuMyae9RFXiVAUgG4LTNAtl5aL5QXg04BZGvya3TrSEACXJSbgYoFuh4cB6PWIWSZ8NkgO+4h1dy6KCcBnwkby9gNTfM0sZXy+N6YPAA8LDBN8bRWdbX8ITPEss+WPjvuNZADAM21ZmOcYx4ApPmcCb/yuLQM+AH625jAJMWauaRc8AWKYU0xCjHCVT55aAI+GzXX/qMEfNfijBv8vqsHEGyP5CJWxL4KQNhOzkWTQoXzl1J5o74tXf0619uuewtJMm7nQQvtdoMOdPKFtIT4RT3wPXz/TBBB2/FH6foQveuRn51pL029LY2xRvnfJMX1HARofsJLjuXO4jPwYywZ5HPgtLq1kQ9DK3ZNKAXZGcGbP/mvFgzWEG7GGwNOuvEWLcHPtyi0fpCAjmwyG/FpEceGMbiyLi7nd4zRkWho+ZQq7/Kkz/783ajsw4aK3Bbfi2bTrv+8T3UueTUrWQONFlz/NtP/3RtaSL/O5DiqsfFb4PzaX/Dq8/T4vqqO/PrAqCHRHUwmlfDY+9nOARK2RVD+vdTb+oy9UnbZeXIiiz0fl083Qk/U7vFOonaRLm3XmP45F0T5FXZrr9h/PJXoEUISxQtgxZcfONiFg4Gp5tWXjNnHVfOw0R66z8R2418XQg0+LAb1bU/hVitSk7vqO+xNLwwQ49tSC9gC6E2PrtsJLzHfPVZjDbhTWCvJYbDlbYxxuyr4Yk2uMe8N9NpzvLGA1cpj2FQrJHeRhSzoh1n1lsskdNfXP1HReFNL4pqKvZhNfxcTVO047pj/tmAbM1QqVDlmxsllmX/Yin5VsllT8chYepb29rt3L9qZPY73VqFb3kZtg0qHYBx6Ux4jl9sviUePH47MwlBaVnPHafdIXT3AQ8e2/lYq/Kt4mGPKFuJaVyzPdR7uje2mS19ibyEPCJNCsoa1qN0ryfFF35YMz5VcZ0z+7YvrcezPNA+cPEPTYaozo07dNq2JzkKPOh7MKhcoIswlB/PYhtQMxcSu8WqtgA+Hv4x9bLA9302lzCXF5JBTkTF1P1nYEYg8y745aBBuu+ILcz7lHG3DDFns2exe6EysWIulyGJsA8quMFBiQ7xmiRaJIKrNLgoR6UpyOYXGPlSpaZYmuB4PNdmKTxy2akv3HigvDsdHd81PVQLop140iV8yVjx/eW/cgxVBhopJts1XWVmKeFYT3btSA0gCG7KPVVoGddByoMC7ko6MbQOF6jTXa+8u2R5DjTyNC/uqWh65w8e9CIB4zi8AoH7qQc13uC6hPD651tx8PXkueB36fS206AlB4pNCUhpahT1RvtpXdShdZaLg4SV6kc4AbcvQaRwnX4M3emQiyYtZbFsqbKCBJ+JSeluxneuAmTL5QkL60ONWMOdPmYKt0eX4yBhMwfQHbl5cEt6Ukgq0C6FQiuvFhytKIYzPnnt5uCdYIGhsXg+N8KznuVBXOoeTwUdTeADQ7pVkdAdpswgV1oHTWRgiqZhcgGetcKN58SfwGqAPG4RJ2T38sDe0rQyF6gIwwyb6DcapJ+fOfXktBeRviZM+cVwTashugkAPSth/27wQTISqn+bcQ6rCegmR3moyjbU2BBH99Sgx9cCQMZDKZ5xM570cZiMlBXJNR77bYMSYrAbgK3fvk5UVblcfY0ja1S1rUtfRe35Hs89aJTAfr64uBbdNCIAMGntG1e/TVduBCkbsdw4Xi4zycuEysswMyDq7VNVo/eyYW/FLfzVEAcfoseG/ttKsUWK6mbY9d3UkBsnuxCR4XSlJ7Tiw2XiswoATeV+P3trDwnRC601IfcFmXdfuW1x0EnqgKT7x3K/DVBbsUqPSkDn9aWdM/F2NvUe/OYdT+QoyUetemv3xVMdBQGK81/zHI8RpEfaMEseoYQGNmOBIq4Vlb8yhKZyF1KXYjVEIsrltTUu+GD+FQyDb1IMlobUcDA4hPTbhwoAExMKQw7qwW6vpK+3631x9/M7Z7vWSbvKOZyxmEAZ6/Hpld7FibflH9uVXZ+206Ts8RZlUXPoBkJWpCJ8QqJA/srA6fFOGjJg8fPavIhxjRzPYsMFgrKDsWB8ZyY7d94TNlBZ/3Anzu8AdBe9vHMHRaRmHl6VwwPckW4papDZUsEHVXVifJbld8Iq8XFnsSbEs2uz3MAY1swsVWyEoh0Hdf1r4RTI4mRIgduP/a/T4QcKT28cWu0DRAr5RAsd3Hoa1RCS6DS3sm4ScLJ1TutBeWtRlWDJy2jQVk5xRNpTSjK8KiBKzhCIMQNgh/P8FkEm7phZm9ygEJCPhsmvLUL6G+UxvqgMBeSAA/r2mbfmse/U7sihjgudlYuW4urxKYFXgCuR+TovZ3Nl+KrhKXvGernu/WRis3Ija5oIjl7Bgcv7s4W/Dy4JTJeuqLoIWhCJ000YT4nv3dfJJVkYv8rT7ZPv6HAgYIpg2kFP+E+jwFyUhpTAOp8YMkeN87keELFI4rDLzm2CO3vDRBTRMXyuKGryzynRqUYw2dV4VlvwDJKSXW3Xy0SEeK+mvwIU5zH6NpesuHK52vX+pUhfa1FzhXJQ89I+GPxoZAFD82f9hMtoIg9O8fxXeEzjR43VLdlLUBuknYG7VQn0fSVK2pXwoA4Kzc7eJCyYDr9qRktQ0OmA0PvUid3wRa+RjyRDgTSzjQYCdRfWOeMu2sISnBehW51yCTT/SBAEF2fQ95av502DylYnyx/X2ATAp6gU6e8unWaxQmXHJFNgzADWrUoX9N0vgHDJMGuXTnkGudIBdqUDWEY5uQxk5rhfIizrWAGx35n40TrXRmJR2D+xUNK/PMboIvUmt26IjjPl0wlsF9mq6xPsV2oYz2Cf6dOwvK5/F2XSVTPBZe59EmCm/6SsbRdOpVSFLkdeBHslpTGREx1qnu/b0c7Rz74LW+aLU0VlLF+3+w3A5NyMg49ZhZTfUqMicQv6A8VtpJYmDJxSMZur53cMrrF2Jys4rk6ziCqEaa7F88X8xKfRSMtPycyLn4ynbx1ck5fFFwS2+LIgMBXD/T3+wLGdawWaURHvKP5dxzTiFq7FujTbtNtGflA3o2Hkavz3a+jD7YLIlrKVp8o7Qiyj1X7WGUZBm4GTURhHBc7N16yIRLoWGg7P0/GH/IBuie7NSI4du392I7iBvvew0mfhXgeW12vPA/lvTnnDXYVDlInSWJvlG3YvZFDkTw4h4dXsSFC8/2EIbPFXzOxP8w3xJgQjcsP3dyatEXp6rCr0KhEjif/luGwRDhiKirEOEkmcMXu1KfJn+u/06dVVSg1/qhVlg5K3pyB1qixYL/LMN3VYVH1mKBHybRCH/tJrOk9z8Aw6KtckjPwyjZMhBAoUOxeQq4CbM7F9HjlphIhjDeGK6AfzXvy25IIHwn72bE2aO9WceataZwD9tEAba+4DAZvts0Sz20P0me9L3CKRLC784/GMpIq55WZuRUlFAHVTEnteV4gFD16et5+CtR6eU1ra0C0+2RQDAeyzNffwT19/f33u2Ra1zQu/YzEcL1xDz6G4jA84FMat+vwSggoHg2EQLwnD+f2Zq9kJ/6bmAeytJM0pAmlijXdCDTOskkmYRvKhe6BxAaz2zfa/AytgCYdW0mk2QSrpfzpUK7aqP8SDKaRulC00joBTM2dnYoN4ZA1hTBDGMrVs8zhQQrF9vQS21jabClobH35rbCU575j/4O3Jiju+iGHfdZzN4I3ZOQ2pSqAs4vy5D92RQLAprWuIBsGbsR5nZj3uUFUUASxw8OX8G9ywrwxcCnkscDixlZYHxqRKoKF9CRws+OvICg3ataKyqjcp7nt6SDkW8o0nTfg59WWjGyQHPzCGe5x3NF0uo/9Hr+/7B9471ocs5zNSxe8ds7OCB5wnFNaWWzErIrm1Gz+V2jhEJv9JQqeqp2LqZi+nHX2yMw5GTkxl9XxkuUzgvb185h6EvWqBStEqdcuxE90GJAOpD+zY/TaeNdO2CU+i69zdrP56jy9En5IxrHAdV+f6Iv3mhIe+zQph+7RhWBZvYGwexAIkL3Ua688dIM9LSXWHQlYEeFQwsfdQt94e9A8G5uDJzsz5Od4vc5XXXdxR4thGMNPApGmx/p4fydsJbduNAWCXbTAXNQkcN5Hui2bOqwJpGCPxHba7TOIF2XpiPMKd2QCx/zNgEi/4vvi6zOQeiHwrxGhL4lj5WJDJrK0DAEwhjTSxrwp8Bv8gQ9m0+uwMKy5Uhwsru6WBjWgWIFE22krmcEvKLNS51ezeV5TcUs3TuDbLCKiHUiqPmejMtj7ZZpVfO78qG/5a7WkLM8iBpcOL/+K8w1dkvwpZrLMmxhFjpVIYs3dk2ThaNIzygWLqrZB7B2cvtucKg6fOSli8KaM1oVJSUrHOLazXRsu2U8cPbZj0qCOWvGjdSSqRpn1P+Fxy6FZY61e96F3rT32wyMQ4zfki+X6m56XUzC0VTfDkxPmasMrdx2JRwk30uBC6prbhORdrzRzzNcHHgfe8Iug0dN6p9QJIwxxMr0E8g8T4VA8kYDCIZrNytCJRxt7uZv80TUXijQp/DeHVpScViadN1FJl7TKRZ3p53EL4SOJi0c3GwpjOvIaczW7V6caicYK+3pnIvOeeYHeJmMjNqBQ43z5qcS4aTvQdIg6DkHVGJn+1y6OIX3ZtmpRPf1H7xtw31kiA5b2J4FEA6xb/N4USxU82ryGrtLHip410DbA38/q9mJ9tdzxwPjBS9H7+2ugP/1u4Xc3x97a64h1k2z6vpi/9Uhy30SsXXcp23nb6pOhLsOlium9ujL3LEFp+rb3SIkoXr1RuCU6LvJ7HmzJ9Y9Y1XXlMwiNUuWha6RT8R6y3i7sF9T0Ov7/NSj6fG0iLfUDzfLT9QNU5B0x8WlqGzp0cNn1vnb1CwpeF6+JyoeF6gnI2hvaHM4Eg3XjbbfD3Hpp8WocjSJSRbysZUrfaobvRdU2t421PQXPGHALy8AJXGj5zmnywNWeyVUjNJztdnxPF293/z2vUBeIGXJVWrZmQOKgYqnBuUq7QlF3pjx6uLgkfgYOj7fMaeYDdnTr6FY2ZgrQSsFwrn2qCHjiPbBaUew1V2qEEFt4K1kgULdi80xJwLPx88lXkdXe669AOaMZsE+AAZkZja89rVnuCSFszhdClkVN6aD9jRAjgzYrOI8xHDtY7rvktMrBXjqdPuO3gQ3iwPhQYmTldeucqx1/Y+FslpVMZwFvOis4O4W73Wr2BA3Ylqb48Xc7lyDf/NwmYp/Pefi+VTK+mul8Zd64QWR4A5/HotHrF+VTznmjX/nPaEfEBnAVhWuHHKl4AEr0lz3d1az2BsQg47657A6M7almfAFzvaAlIJGzb1NoV2IyLvt+uQyp8tz1m/gNGhjmBpFPFF6ZUBZenms/ETxvMuaqQ7nnFHU9CPR0d6nWe7KdnbGbF+aVYHyoTj88kVHQTbBcguXQgArVQCVv7wnWhmqt3UkdUNrb0GZtMEPyFABuZwtO23OeO1UYEeb82/mbMomKKz5QRYAda5lVUGYiAxxfNDU95l7v6kMqTW6tH/dcbtHPE+QEUqrrIFGRCaNRAPQHrJ8t5sn9GfwodcnVfqQdXfuayYLye2f2uvdgODB5QmT6ENlj80zaQCDBbOYLMOuSsLyheD/C0hwK5uebJQfp8260y/NOaJnHUth80Gw9nIg2J7JYgddcBNDxfR5a6AK+7wDxjJWXy3O24vzatYuLJ3r9vdWde+eBtqBnMRQ2D7vpfYYJnETW+wR9MJb9tygTXbrjrOWvNFlhDtreVk3LjdUhgrCzUJYclr6lEA14yUM/5bqUbylb/lyfB5LeODIGdDpJEeS+u9l7CWKYjiFmzwIBWD+z0vOncquKuL8uZLOzR4dDBkPIGl6V2CzAy/3TbJugkLXCrByreghdw9unhyFLpvSRnCJIKePqaLKKwUxnECG4CYQk6G4rH4AGL8WtA2/IT4YEqMqXU0wXgu58qvr4UYYB21mFLsvlBwVDPhieVLDy1dTj8K/GroVwkexXP5GYdyB3tJDvc4CSWeW7H8cqAh3/PoSB7SsSf+meN1ysUt/PdPA8MxfvFp2Zrj3mVfqF02+ZWT3Wy8r6H1rvYpv/P5nhjs6kdBh2X1P5Ie6aP3s+pdKKUbZ//c/78nOFoiRlu6zPulhkmT63aEo/+x6FT/47c9fEOx96my09+OfCNb8n+kdaGjwMTdLNCXd/faCE9fPrn+pCfyVTS/Sywesh346f+h/prf4mVL3PR7SO/VvhyoCT/1nNpm7Orn7mvv96JoM+s/0/hHrH7H+B7HWCtjXYpYImNFUIiNpkWOvJ0/NFw5SJUUpB95Pkq1EF1quReoQGVmodUDbCLZ8rptae6lxBj3njfbmI+ZlSRGyPlwbPjXb7rx31Jlu/ULaAlU22JuokfbTacl+EYdzMKRnJ2vopGb11Q47CccN70C9kgr1JPXpANv5Kr5LZOv8Ls8kpcqdKe71l5xne0qieRCxSfaXlsdUXV92v1o5oZu4SqC6oQpiCMXFoRTa0ImJm/kiSqBQenPcph5P2wnuxhqV3rx2Ex3SHqu6FKxXrdf+XCUu4V5HSEW/VwyWe3jQ5c65o1NAWjSaHDBZn/EB8nY0utHGnDuvdorji+M2bwwmFljv/bGSvPDl5FgmD8J4/SKEOziP3wXbB2at8Q5eC167OJ0GK+dk63WVIBPJ+RwQz1TshZsiLFUY2jDGJuvLcWCn8gBpI3xdHSmM1Nwi3irNdrsZTZsyb+YbJhV4bj+o45gpOnxYL6wd6zPWbiBjCqQs7uRESv78OHJvvUBPdQfh9wT6CwxYSONiu6GS1YGMiiL8S2Qwi+J8815ffKvarModDjHPUkiAECdU4ujO8VvgB/r4WSDBWrDQ0uHiaLj/cHEc6Q69vnQ9pyzGwMV5Qct5Pbez2xFGmPi2yEp2qM/p+lS/1rd1SV2jL7pyyr72QeBFCOKuKltT3Gbw0ZrmxvPibXFu0O5TW/IlGgp9gcEaKsWjd1WHIsfmup48344LVUAQzUeRGq2gnU4FUr8ZRi1Dez3SqsI97wvv1Q3+C3KW0YW/fQ0ukkN501WI4tuHZTm1e3BqZ+7bCiJkKP3RprN9GtFgxFmrrj3Z0RswrqVXfqDe9Jc9yyJTIGfnAtv162p3e25h2V/RdHohfRtFJRK0s3d0u2JG39HYW+7w+kJkf7mMA6Vs3KBi4HEZ3QAipB+bN26QAj41UupoMHJkzNZFs6JBd0Bj3/XHzeKrE55nEOvhYrBPh7dHrzsXyt6p2B7FLY5xKAbxSbjspMPWf1L0ksRIqNXFCeV1AVwulgds68YZybt1A32+veqTGZ05gNKKSQSFWai2Rd2URIlExcCikHXw3XPu5yrPJw1v+BZESCGtZD2SE3d8X7o690X2krgi/N5CUgklWvBe9rGtvwXLql83pQ0SzttFXO7RKPziQc5ZyW5FES6tu/5jJtXfHUg/8tCmcpF3Fclfog7qWX78namfRzRzeX56IgXp6sx/8zQv7mWwzFbf2/XjoB4essyp/pqh//jz1wyFpdjLXPfdj1P9dtLsy1zjbwnO9z+ftbJWzs6y4soVzTb+sTvijf/vGMJZl1TK+nDWqflbW0vF/4wErgNOl5fOn7nx4+ig138mWc5cd6yTh/uF+fdzre03WJZhyG9rZt///GXBTdqcbeSatOmPWDfp/wC8WD1J2ZeflHd8zwPN/jsEWRYL2MGs4n74xrHE/0xyI89NTe91+qPvk7+1LXDQXSaf3xLo7zQxFo46Gt6vofY0/LXiQoj/ipqXO4ulxZxyZldR5v+B1W1m2eztm81Tf7BS0/E/k+y5rh9vzXLM/8X3E6FZ/P/ZDgo8lStRRUqvftytof5/EIWJeY9xhnZkaH8/xfHqP9vB/z2mW/lGoS8JyL7wc7HK8wO2tAFrkBvS1owrspz3XYXBFx81brX16A/mMhjxGsj3cECI4qzrfLS5ch1/KPGifcgHCMJx+dARP/LLZ3wKN5XZ+p4h7EY0ieRSua8OUttGPbc52+cHKcMCaiqXfceKSZcQjvyfODVrVbgxfYy3f8OEytdgnLzI4pg3ppRaZ6jjEBICEQCBzop9y49V9C81gw7nJmy3CCNMDtscO3Zk5vQ3xXj845hkYEcb3yrrHt+PSS7fqlBbtlj/7Zjk6on+j2OSTPYpvh+TXL3e68cxSSYVb51iCGIfmj6HxkxpX+KKLsrFFzHbMDk9z7O3Ngq9CCcGtX58bShqXVWlwcasku42OUYBPiJmGJvXX+gwcnH1fRIZyJUNgHYadVqkEZnVsymVbQEkFV2UZ4JhSpgPIzaR8YAnoZjV5dVPHGKgbm+txpIZk8K42z33GFFBTcTFhSwmrJaqlmZk99cFh6ctmRT4GYWYM4KtLaqtQ4VMVnaiQTmMqxSk3DLfuq9jxhibP4z5w5g/jPnDGOaMede09YhWXimdRvWe6/Imvp9jbIoGtz4d1qKO5J+gHpMTpYrSMePSkTmzw7OjBPMM47mhlmbnQqKf7+pb5kbse7/225SgmnMliD8R673oHSzoPSk9+2i7z86YqJaeV3y2naVUbyLS+739PUKEK+LA37SyS7YZl+yuXnVmwn8SIwJ5nPDlcBn/RyxmwByyrUZMJyhyKPyaxXgLnDLlSdgMW5x47/UKTiFSygamhDZyOIg6dM3jWx5a0fKwIv5vyf2ommdnYo+NUafnvVK+HP/y6KuVK4TQa80pU0MVyc+6pDClRm3g1auqT5+XBKQ3khAH7tlf1nV6gYdFFzTYR+bY3HBSkGIBGunL8wdChN1WoS+Ri940rVZ0/y3DbBVh+324tdcH4LOGWtG2ZKE8Ey3DTIw7wmDtOrLFmNGid8j64oDFBHeW6wOTlN5iIIvX3UbTnFNsrUfKOHPDwmbgFKXnatNTpoWl/d7eQxqrl5RHg9wYKowM3L9pAX5ZNIgGYnPYvg+idheq7pCUmM5NCFfYxj4F5r4Laz4vWR0+KSsGkatRyrNBvVqgVoVzgBsKK2v8IPdHNkJnR/3xmbE6tsUuY9gHhXeEFnxdpu6OylG6rEsimehakCBD1/CHceGhN8WJnFvo2kv4lwEhIgMqjXFgyhRINnUus47eXBgxshHc4Gp4Hmy/F99Z1/IPiG+SMld+QipFPvqDt9XbjnchkDQ37zGhTIrP6psVUmyMS2AeXdhqX1mRgBy0hKaKV+e1SLDT1B89DGg8tJYbrNOPC/cUBOYWHjZpetykOB0hs5UKaS6Wx4We3EaeryAR+IpGqMhTWxAjG32iF7OzXzCdlDBjUhpvxa+EDBH2T9r8RS645UPd3z0P3XcjQIY4eUu1GUd1MkYnz71U40X0T/UXTD5ySKuFW57RBTe+mhrdCHXoam8DmfXyN05sa20ihYmdEQioWYDEGo/HeXwivYXDnn9VtnQmruKLshl39YNCAgj7QZONR2Tr10iOpx3T4e3Zl22Oz9yJFiE0Uk8bjwcdo6G7UyQL+Ai7C2OoQoTrLeIp0NbmKOOmgT5iJxZ00IFyTndLvkkq4YN5gk9k5kEdw3cuxGb4kmnBV5Vi5hXd/sDFH7j4w5g/jPnDmP87GbM/tse/U2BxCkaf2sLbCili0hm7CFodyP4D7zE7jPU4L7IJSO9BVkyqINmiMELxnE8qDzHj7hsLLOK47jr2bCZMCcTabjq87rjdYyZ1DBbnMuHQ3fdZmS4EVPbJX0tl3Z37NxNmZO5pzYMAUwxkJtyP5Bg9UxYei3QmZ/LMBIbbw4EpVjK7PmJivvFB+mXOzONMhCodcdHFAJjiR2a3N/gsDrQAPDJjdv/EvVoNlUesuxXOMzlSB9KieZ5lnHZjdibvEFw44RgLD/8fNfijBn/U4I8a/FGDP2rwRw3+qMEfNfijBn/U4I8a/FGDP2rw/zM18Bl6HGMmMPZFEKE8oW0cAB3HI+7zRgxYW9svO6kygYM2j9igl2bAWLvIg+uOf8R9uyS+LLXmGYOwp6/fSeSXwS797DwZtTDU1SiPCRjMxX4GuCh5Qsxma+8L+4NRjJoP3pcnrzRp0ELtV15tb/Gtku63DwIwqpHsSllLDa44Ct62W/nM/X98wmD6+fj0O4oXbflTO65/bzQisCHZ9cAVyIpnFVz/fon/m7cVb01JzRT48kbK/+Pmf+dtPgXiGxArni2oMLv5v9I6p2yyAV8ooPDbp3/kGZVCQva8zC7Qsfl7H3XX65UDdUD+/S4cqYTR24dfnLBcQcSrf5cRwejQWZhUx0riNP+HjE7nWz9LL3Ba8amJcqYX9dgdiyUzDgRXzL+SH9NZeB01pjP/cvPYWPlcdxMSi3pFe4Wqpc3elvtw5ODO5S2tngZ6Zha/8hhMp/4Ffz1Py8AsZDwlnxVCZ94ZTlkIsLTKnvEp08ABfaFy/YnU7sLiid72+rCliKWKd3xrsVkQpeWXRrRyBZA0iR9GXk16VV3hj6rNa3oPix5yzUQesnZ4+HIXFmaeMtT33r7WUWcqLvtKuIzbiLerh8lJ2lQKfVGu4sjJWe1x3+YxxneELKOXPptjSvwnXq7PqWB8Qyj5eZZpcrPSFBdjy9j9Hc3IduFNgpNtcozF2FHtvsQBCvV1FGo6dcCpeVhc0lkL21mhNVHJVgrH+manvXC8IJuEfHFvSa0wuTWFvmQmqfy1zvC+KJsH2Tcjn3YEktssO3X9SIDDpUS+RpxrWhu2rzNb++V9Ddwn5V03lmyor2TYY939CYRs9mdpLtTaCEH3k3JXbs77ghL7qMLjPtj3mDSXZiUSRs1wVLImNB5D7RqvWBh/4hy8xVeuN8+7fNh6fdATC/no6xfhxVryPRKsV0D7ezEk/AcdyWJ3khY2D3kdHgHnaMwaeZH8+uLnkYysEWwiW1QKvTQrxKnuq8rA2Hsd3mZZFoYI1zmuUXR81na/991SpFfZoKzY0+pwU+8LYY1NPem+WuxoxfMR6CMboA4GtRUvXayuy6+/6TtThrCVKR25qqF3I9MWdyh0jSQNtp5OsVhr7pHdS5e83OAVbX9Ajk/EM9UkmG3AOKIQszTqz3bLau7mrcfNYOxNaGDkqJGQl58bD8IKG55tirB1PQNbxMtRk06oXvxq33bGbB4p1bKRom3daeoYZxiRt5CP5Je9KU1HDmfhg+1IjEQ7zXMH9QwR+GeTtkGh2ePrNIglx5Kv8U9j6Uf0Uvn7SZnXOR4r5YZefmgF09YPVUg6cwt6ftOSp4jSs2n1XkrVUGfF6Y+Khei0iicjlmMaiAtJSlQnaaqHiWyWPzIH7JTV+u0CclXuub/be++XvtJp8nUiJ1oSBtPnNsdlnNACKOFHnPY4wgXtbZibRnG+3foX26eyBXRDfT7OVz6bircOgbwNREIQIxthqSKzsjA+XiGl29Tn0+omXTHFS5pYwsXyUPxon9ks3A2mjeoeL1hI/3bHFZI/tFAoPCAlfIiY7CWXM+z+XnNJi3zpTvGpxMkihb74qnDk3L66rX+JG2rJ1RV183VlXYVcC+eAmtA/kYr5ypHynaVstow7evhspWIJm6Nsx8dL/DJUv3ZO2KMwySU/t9SlTpowuQZqoyySyfleM7H+VrEeXPYGZeX9LUhlibpQf/dET6+64jtD5BK+IZ+MAxCxe3O40JSYlL9Nu6GPMr3KZJ8sBseXORosyoxjbjWKljrWKkqSdLDpVM90KHT2DIS0FvJ67aJc65Lc0xi/bxdQ+LIn+/Ref8UXme3VUj7o1aRuO1Xs197ahqHN5NPcKuD2tRfWHOOltsNJiXfVtYxEYAOu27E6k0rsTWBEf1pcDYaqU3GxvuIkycc0VMOw8uYcbBdxcOteg8QYjgSl8w3nH5WxnC02cUkDyUgE72yLCxEcoMRBbz8wavK6q7pG+4xtAS8igNJo20342DvT0zJcmUgxRSCE/Lrj25KLlybmB5ZeDiZqkr6KfjElsDVFwXzKm3BRTtPxo8bcmY3NFz/v2CLyNEGhDxcHUbSQzfk4Lj39oHBzP8Golzzp7+bvhVkrAis/aZDV5ypETurZ3yrPGhwgg7Dqb24UvIxoudV4jyQXdM1HZl8kPOUvpTmVf9oLO0h1gpdrUSnP5LGs97wOvy+zqA3ryG/W8b93ToRT9FQIRB6zODnGuErqpDknPitm5ghd2Ez6xTe/A2MjBYCcrXziUejPpil+fe6F8wkFAYuvDUW7kCNwUf9Goje1YCssDFJSHIHMvwi3zLNatJxSHduV7+1cyNeIrahRjB4e1Kn1qGnuU9sk7K4lMhOGbdSobYaXkqfmqYstC0bOt6j++CUALBxDIDZaVH/yBXw2PTFpoUpIvgy8vb/tQq3ZIjojDnJEe+adYLMg9Tx+R4rCpaXad1ZNkG81/Lqd0j3vMFxH4k4koCsHLuvQkrWmGV8o6osg6Tw3tjoeRmrCHExDb0XRqUTMKeWgK/HwOOip/CwrlahHIHMJu9CcxZM2Ozu9cXlJRTf5bAeIlWCXGvPWPrtjaHJlMTQhphvGgE21YeQhL8xNkfFH6c91jmBtYqPKFWzMY2+l+y8m2L5+Es0ukDV8jorK+Y6qhmzEhdZCPKfSZJXZplyvWV31T3iFR0J2hhMTjDuwdgEq9GGu0Mnm025H7ZpLvdI0E6stWrikfCkCDmPdN++5pGdfmzdK0vDoJKueD1F/27J92DI5SIqqbb3DBffecaEIAPNjEam8cQPKBK+q8MTrikveRBVS5qilowZS4faQD1mHNLrdi9rjgdn6vWz8Onvr/PRtpLg+PjoUMzN7FUKeygkYkHaPz1LgQ/S7XFUqCrWTrIjulkGNJcpvWNewMQjyUWYDtLc4P1L9DpwYHmZmb9AemxGloOdzLOIf3nsDyqT0QNlrEOqsbHyb+lzThOZH7x9Rgk9GoFTQzJCGOlSC/T05SXy/Veju6nD+mySkSGpjPygKCQ1uZAnAD9ZhNnrlEp1mx24vnN65lcqrXEdF1jSTuhFKSda3WEwyLfHTO+cyTsSCm49RNeGI2lvn+4j0JaL3Zu3pFp7QSU0Ub9R7XsJkfMdjgU+yuPZCjPJ4WNm7qZGi8trvVwspshmxD1MBzyau312mtJ4A0a95plgXRT1zF9080AzXtUXF5Msprb2OnpLdTlYJf4xVnKPmnS6FIPo9sB4i8XGK2q1q2ZPqjYUxQn6C1xX66JjrttdzZXr/It2+U3Ka06/3xn2J3O4yX6+5B5uRZ+ew6EWs+wKtcr1OLnXGlj6TcSZYwCaXZHNXi9bwmm8R2bQTHZ1OqUDHLEbKI2Wvp74Yd91xDeGuRrLh+xFgFQrMf1wPK1LjqMP0pUKhqSm7lZAJBzeNpLHNFRfG1UzdU63FFcYaw8iPBscb1bcqE3YP33qp102SJG5XSopTLFzi2OdpZrCouXT37hAupnj0vZaIyuDnPtftUHcohXFml9pEXGyyXsvLMtMyh4XRyBlnHD5YpBVMRLd9lKuvVIdCG/g+K70rylZ4VCZ5CXK2v1w5egQrleSP/fwi8puI31T2RcEqDsV6jAzeoY7F3XLfHIeKr9+lmifj6CPkN/wqPWi2mHjVtBCaxHETewyf2T6ncgdOaBbswRY0cDv6kbPf48JzFc1F7WuNY8H5CihqIZp69uYxdqE8l0xTS59G/2OYbWxpFQqOnjZ4XNFbewMtNGXXDvDZGjpJOPkqBBUjP+T9IW/yy+etzmcHApHVI8d1Al7Q3ZuQ8QdpyLh8nk3lTacFzveHh1ugNEr73mE8vIqLO967yctP36MmiqaXyONiK5q2BYX5YPd2r4ERb9zBai/1R/PaG8TGZjRVYLugjzhU3YgVyJnZW3Co0qz2LCPyLGWcbuteasQsho3jnSaKm5Fjn0f1Kza3ib1pl5KXG9BQlseRWX1ldobyDeoREgjN8UuxcpbsAte6JbydHsUTjkRR9W59Y6GB8gQQEFshp0lvMI0Oa1Ayx0Mx1vC4oR2RNR+13DkFmsvd7VJg0nOy7HOUqXj/J7LFH1/8s536GeyuWn9fogAyo3Gh7FhO0X3+qCNEs9uEXcRTd2a0Vdvr4Vwb7R2ue9sbgBE1Edp9IpC3lRImY7DFapgVEos+IgoYEH2pa3ype3yDksZGJaWALadx19SNbKyiQyDkKl55p2upS13pCpKzzhpe/S0ViZbyw1S26O9Eq0xkuSOdPWLzTldi7l0cxA+ZzU5pzPUN29IXHopJOvliq8KHZVrSzY3Qfaqovs99zg25Em/Sh8LD5k8WGxuHUe7ZUngYxQLtEBEv+TKvKNu2cf/GpTr/04meQb0AVhbBjn7L4D6+4Qogh9mWFenCxxJt24g4S9/k5oBBaFgQyL62nwZRdev0acwM03MXjsPj5x/bLkh9OUDg8TF5T9vMlQ9P9wpxKuFwE9c+JapHQb9+sa/Snq3QravkiS4cX3VxqansKun6EfmTC7O3Mx/FQV59NIr1iJtbnFC5MwroztDGETOBmk6UT6dowY/8QbpUdPHjescuGHyIGO7tVF7shUqbHTbRGveumErKR5yJjVMsvlE27rqdLEIZGgkfQkLLmv4Z59aPfa2DUyNtP5JWUVTrhVMOBWLnTpRfp2jRd/e8i703eUMarbyN6ulFej7Xp3mRngJENB8wBJKTFC42GEIGZ1Dd1ix4o+e83dcKkInALwKirz+/NV4AKQdDRqvDfWCd6fJuRjGaA9relh+iTG0SZfuiLL6fzfqLrY2s2vEGo9hm5T4WkE2xsuxq3YXOb35/jkwwzu5rQIRVpXi+n63fkVJWQto7aphP68hZ6hhrpi82X4UId0P7UmhDKSHlza9OiTe5L7W6JyUlFiTv48cQyUJe8gHAeMVL00Uwmx+iA9W4zPH2VWa5QMfAit4m8LisEfewpVAvLfOgeGzGeNxrZ6dLTqzTmpgpzdLNAR/ZdqwXYFi+6YVGJ5OYs2LdfG0PD75Sce72Kry3VKTPFvnB+fs9rUJKLQsPTcNe+japHIFEzWq06jzelGYTkOkb8WQT1E/fzLRoHDnuX1rkXUsl0mmPAmt/erjUT9EzEvgViWnZB12rC59nktZg2afTIg39hZxTBE6/swrQmpl7qIEL5SoseeZ7SNwpJr3cSRDL16PfCZNMbcNi3hYmLfaI0nreW27tVdwbsv3CZ/mEAYtlKyMfiwKTa+PTwg87Yx/FoBaVMaJhVeHxOz75fsCKogPmKtk2j/RKWjaOz5/Uap3K++AdcfeXzNycrSq8fkf8tJ/EaCGf+C8puNGXU3qx9lVMrpyd/ftvA+yuYys/h7tJ8OtXiF9m6gb99sHkEgVu9VrrnPLZU3ya0rduH1L6ba2in997aZEE40McIP7+8ceNjC8gv6C+ivkAuS07tP3X9QxLVW7K/gBrIOiYgdGnYNbbFCzlM5emGpt/GaRygV2isC5HtSp8/uVwDqbCf+a9+VWBVN7fPppcuR2kbwL23U+Zoa+Jy313I/7FIbM1wH8H95voZ++zu/L/AFBLAwQUAAIACAApO7pGJp02Lk0AAABqAAAAGwAAAHVuaXZlcnNhbC91bml2ZXJzYWwucG5nLnhtbLOxr8jNUShLLSrOzM+zVTLUM1Cyt+PlsikoSi3LTC1XqACKGekZQICSQqWtkgkStzwzpSTDVsnc3BghlpGamZ5RYqtkamEAF9QHGgkAUEsBAgAAFAACAAgA/UbYRulu22TkAwAAdA4AAB0AAAAAAAAAAQAAAAAAAAAAAHVuaXZlcnNhbC9jb21tb25fbWVzc2FnZXMubG5nUEsBAgAAFAACAAgA/UbYRjR8i5sVBAAAOBIAACcAAAAAAAAAAQAAAAAAHwQAAHVuaXZlcnNhbC9mbGFzaF9wdWJsaXNoaW5nX3NldHRpbmdzLnhtbFBLAQIAABQAAgAIAP1G2EYdUO1ttgIAAFAKAAAhAAAAAAAAAAEAAAAAAHkIAAB1bml2ZXJzYWwvZmxhc2hfc2tpbl9zZXR0aW5ncy54bWxQSwECAAAUAAIACAD9RthGbGEKiekDAABJEQAAJgAAAAAAAAABAAAAAABuCwAAdW5pdmVyc2FsL2h0bWxfcHVibGlzaGluZ19zZXR0aW5ncy54bWxQSwECAAAUAAIACAD9RthGno4oxZkBAAAbBgAAHwAAAAAAAAABAAAAAACbDwAAdW5pdmVyc2FsL2h0bWxfc2tpbl9zZXR0aW5ncy5qc1BLAQIAABQAAgAIAP1G2EYa2uo7qgAAAB8BAAAaAAAAAAAAAAEAAAAAAHERAAB1bml2ZXJzYWwvaTE4bl9wcmVzZXRzLnhtbFBLAQIAABQAAgAIAP1G2EaUE7MiaQAAAG4AAAAcAAAAAAAAAAEAAAAAAFMSAAB1bml2ZXJzYWwvbG9jYWxfc2V0dGluZ3MueG1sUEsBAgAAFAACAAgAg5n1RM6CCTfsAgAAiAgAABQAAAAAAAAAAQAAAAAA9hIAAHVuaXZlcnNhbC9wbGF5ZXIueG1sUEsBAgAAFAACAAgA/UbYRjXb2a1oAQAA8wIAACkAAAAAAAAAAQAAAAAAFBYAAHVuaXZlcnNhbC9za2luX2N1c3RvbWl6YXRpb25fc2V0dGluZ3MueG1sUEsBAgAAFAACAAgAKTu6RussmzwjQAAA8noAABcAAAAAAAAAAAAAAAAAwxcAAHVuaXZlcnNhbC91bml2ZXJzYWwucG5nUEsBAgAAFAACAAgAKTu6RiadNi5NAAAAagAAABsAAAAAAAAAAQAAAAAAG1gAAHVuaXZlcnNhbC91bml2ZXJzYWwucG5nLnhtbFBLBQYAAAAACwALAEkDAAChWAAAAAA="/>
  <p:tag name="ISPRING_ULTRA_SCORM_COURSE_ID" val="1E7CA945-6E3E-4F7A-83F2-4D1E6F751D7A"/>
  <p:tag name="ISPRING_SCORM_RATE_SLIDES" val="0"/>
  <p:tag name="ISPRINGONLINEFOLDERID" val="0"/>
  <p:tag name="ISPRINGONLINEFOLDERPATH" val="Content List"/>
  <p:tag name="ISPRINGCLOUDFOLDERID" val="0"/>
  <p:tag name="ISPRINGCLOUDFOLDERPATH" val="Content List"/>
  <p:tag name="ISPRING_PRESENTATION_INFO" val="&lt;?xml version=&quot;1.0&quot; encoding=&quot;UTF-8&quot; standalone=&quot;no&quot; ?&gt;&#10;&lt;presentation&gt;&#10;&#10;  &lt;slides&gt;&#10;    &lt;slide duration=&quot;49800&quot; id=&quot;{788C6CE3-71A8-460C-AF1F-C06EC07C34B5}&quot; pptId=&quot;256&quot; transitionDuration=&quot;1000&quot;/&gt;&#10;    &lt;slide duration=&quot;69540&quot; id=&quot;{A1749984-2304-4ECE-A0DC-082E849CF4BD}&quot; pptId=&quot;258&quot; transitionDuration=&quot;1000&quot;/&gt;&#10;    &lt;slide duration=&quot;32530&quot; id=&quot;{64B36F47-B826-402B-A88C-8AE514BF4726}&quot; pptId=&quot;259&quot; transitionDuration=&quot;500&quot;/&gt;&#10;    &lt;slide duration=&quot;94060&quot; id=&quot;{1C716190-25A7-47CA-A787-80528FE002CA}&quot; pptId=&quot;295&quot; transitionDuration=&quot;1000&quot;/&gt;&#10;    &lt;slide duration=&quot;48790&quot; id=&quot;{8F5F80D8-C4D5-48F5-9F06-1EACCDC25744}&quot; pptId=&quot;286&quot; transitionDuration=&quot;1000&quot;/&gt;&#10;    &lt;slide duration=&quot;75710&quot; id=&quot;{0C7A1AEF-722F-4120-B2E4-058D973FF109}&quot; pptId=&quot;262&quot; transitionDuration=&quot;750&quot;/&gt;&#10;    &lt;slide duration=&quot;267080&quot; id=&quot;{A126D40D-94AE-45AA-BA9C-2AFC7944402E}&quot; pptId=&quot;297&quot; transitionDuration=&quot;1000&quot;/&gt;&#10;    &lt;slide duration=&quot;29230&quot; id=&quot;{26F2720B-59CF-474D-A0C7-3B7647757FCE}&quot; pptId=&quot;273&quot; transitionDuration=&quot;1000&quot;/&gt;&#10;    &lt;slide duration=&quot;144400&quot; id=&quot;{DCB1C1D4-0D0D-491F-96B6-4F4CC4480220}&quot; pptId=&quot;274&quot; transitionDuration=&quot;1000&quot;/&gt;&#10;    &lt;slide duration=&quot;128270&quot; id=&quot;{9E351023-7BC1-4312-A5D5-4280ABBE9FCD}&quot; pptId=&quot;288&quot; transitionDuration=&quot;1000&quot;/&gt;&#10;    &lt;slide duration=&quot;69780&quot; id=&quot;{8F3C214E-6C42-440E-8C30-1AB2C32DD923}&quot; pptId=&quot;287&quot; transitionDuration=&quot;1000&quot;/&gt;&#10;    &lt;slide duration=&quot;96360&quot; id=&quot;{AB039AEE-DF77-463C-B572-DD7CC5D0C1EF}&quot; pptId=&quot;275&quot; transitionDuration=&quot;1000&quot;/&gt;&#10;    &lt;slide duration=&quot;74800&quot; id=&quot;{05230789-C2D7-4333-9136-C7C6A8387289}&quot; pptId=&quot;292&quot; transitionDuration=&quot;1000&quot;/&gt;&#10;    &lt;slide duration=&quot;93530&quot; id=&quot;{839F0580-B96B-48E3-8DB5-422E623A0D82}&quot; pptId=&quot;298&quot; transitionDuration=&quot;1000&quot;/&gt;&#10;    &lt;slide duration=&quot;65150&quot; id=&quot;{1415209E-319B-4EDB-85FE-918F635247A5}&quot; pptId=&quot;276&quot; transitionDuration=&quot;1000&quot;/&gt;&#10;    &lt;slide duration=&quot;50800&quot; id=&quot;{9D606584-180A-442A-BC38-E1B2645E941B}&quot; pptId=&quot;284&quot; transitionDuration=&quot;1000&quot;/&gt;&#10;    &lt;slide duration=&quot;66130&quot; id=&quot;{9251F085-6740-4AA9-85D9-6A8A6CABF42C}&quot; pptId=&quot;277&quot; transitionDuration=&quot;1000&quot;/&gt;&#10;    &lt;slide duration=&quot;69710&quot; id=&quot;{B40CA4AD-E89B-421C-8E18-88B7E9111A3B}&quot; pptId=&quot;293&quot; transitionDuration=&quot;1000&quot;/&gt;&#10;    &lt;slide duration=&quot;60300&quot; id=&quot;{128AF421-E475-40F9-A359-B0D0C0130544}&quot; pptId=&quot;285&quot; transitionDuration=&quot;1000&quot;/&gt;&#10;    &lt;slide duration=&quot;104570&quot; id=&quot;{07CC0BF8-1E53-4E33-B0ED-206449DF652F}&quot; pptId=&quot;299&quot; transitionDuration=&quot;1000&quot;/&gt;&#10;    &lt;slide duration=&quot;42330&quot; id=&quot;{31FFCCF4-313C-4FCF-8A80-8ECCFC0F37B9}&quot; pptId=&quot;300&quot; transitionDuration=&quot;1000&quot;/&gt;&#10;    &lt;slide duration=&quot;76140&quot; id=&quot;{3222EC14-6CCB-4AEE-8CB7-EDA1E4124FBA}&quot; pptId=&quot;294&quot; transitionDuration=&quot;1000&quot;/&gt;&#10;    &lt;slide duration=&quot;73170&quot; id=&quot;{60482F03-B933-4D4F-B330-401753B3ADD6}&quot; pptId=&quot;278&quot; transitionDuration=&quot;1000&quot;/&gt;&#10;    &lt;slide duration=&quot;1740&quot; id=&quot;{243CD990-7607-4BCB-9E5C-A566BF29276E}&quot; pptId=&quot;301&quot; transitionDuration=&quot;1000&quot;/&gt;&#10;    &lt;slide duration=&quot;28630&quot; id=&quot;{33960BAF-FE0F-46A9-B475-7D41B6AD74F9}&quot; pptId=&quot;279&quot; transitionDuration=&quot;1000&quot;/&gt;&#10;  &lt;/slides&gt;&#10;&#10;  &lt;narration&gt;&#10;    &lt;videoTracks&gt;&#10;      &lt;videoTrack duration=&quot;51037&quot; muted=&quot;false&quot; slideId=&quot;{788C6CE3-71A8-460C-AF1F-C06EC07C34B5}&quot; startTime=&quot;0&quot; volume=&quot;1&quot;&gt;&#10;        &lt;file modifyTime=&quot;2015-07-01T03:14:11&quot; size=&quot;1878419&quot;&gt;&#10;          &lt;path full=&quot;D:\G30-19AD-elearning\Lect1inEnglish TxRx Principles_1\video\video1.mp4&quot; relative=&quot;Lect1inEnglish TxRx Principles_1\video\video1.mp4&quot; resource=&quot;video1.mp4&quot;/&gt;&#10;        &lt;/file&gt;&#10;        &lt;video height=&quot;600&quot; width=&quot;800&quot;/&gt;&#10;        &lt;audio channels=&quot;2&quot; sampleRate=&quot;44100&quot;/&gt;&#10;      &lt;/videoTrack&gt;&#10;      &lt;videoTrack duration=&quot;52872&quot; muted=&quot;false&quot; slideId=&quot;&quot; startTime=&quot;0&quot; volume=&quot;1&quot;&gt;&#10;        &lt;file modifyTime=&quot;2015-07-01T03:30:56&quot; size=&quot;2558503&quot;&gt;&#10;          &lt;path full=&quot;D:\G30-19AD-elearning\Lect1inEnglish TxRx Principles_1\video\video2.mp4&quot; relative=&quot;Lect1inEnglish TxRx Principles_1\video\video2.mp4&quot; resource=&quot;video2.mp4&quot;/&gt;&#10;        &lt;/file&gt;&#10;        &lt;video height=&quot;600&quot; width=&quot;800&quot;/&gt;&#10;        &lt;audio channels=&quot;2&quot; sampleRate=&quot;44100&quot;/&gt;&#10;      &lt;/videoTrack&gt;&#10;      &lt;videoTrack duration=&quot;69544&quot; muted=&quot;false&quot; slideId=&quot;{A1749984-2304-4ECE-A0DC-082E849CF4BD}&quot; startTime=&quot;0&quot; stepIndex=&quot;0&quot; volume=&quot;1&quot;&gt;&#10;        &lt;file modifyTime=&quot;2015-07-01T03:43:59&quot; size=&quot;3318407&quot;&gt;&#10;          &lt;path full=&quot;D:\G30-19AD-elearning\Lect1inEnglish TxRx Principles_1\video\video3.mp4&quot; relative=&quot;Lect1inEnglish TxRx Principles_1\video\video3.mp4&quot; resource=&quot;video3.mp4&quot;/&gt;&#10;        &lt;/file&gt;&#10;        &lt;video height=&quot;600&quot; width=&quot;800&quot;/&gt;&#10;        &lt;audio channels=&quot;2&quot; sampleRate=&quot;44100&quot;/&gt;&#10;      &lt;/videoTrack&gt;&#10;      &lt;videoTrack duration=&quot;32531&quot; muted=&quot;false&quot; slideId=&quot;{64B36F47-B826-402B-A88C-8AE514BF4726}&quot; startTime=&quot;0&quot; stepIndex=&quot;0&quot; volume=&quot;1&quot;&gt;&#10;        &lt;file modifyTime=&quot;2015-07-01T08:26:33&quot; size=&quot;1650058&quot;&gt;&#10;          &lt;path full=&quot;D:\G30-19AD-elearning\Lect1inEnglish TxRx Principles_1\video\video4.mp4&quot; relative=&quot;Lect1inEnglish TxRx Principles_1\video\video4.mp4&quot; resource=&quot;video4.mp4&quot;/&gt;&#10;        &lt;/file&gt;&#10;        &lt;video height=&quot;600&quot; width=&quot;800&quot;/&gt;&#10;        &lt;audio channels=&quot;2&quot; sampleRate=&quot;44100&quot;/&gt;&#10;      &lt;/videoTrack&gt;&#10;      &lt;videoTrack duration=&quot;94064&quot; muted=&quot;false&quot; slideId=&quot;{1C716190-25A7-47CA-A787-80528FE002CA}&quot; startTime=&quot;0&quot; stepIndex=&quot;0&quot; volume=&quot;1&quot;&gt;&#10;        &lt;file modifyTime=&quot;2015-07-01T08:32:46&quot; size=&quot;4713905&quot;&gt;&#10;          &lt;path full=&quot;D:\G30-19AD-elearning\Lect1inEnglish TxRx Principles_1\video\video5.mp4&quot; relative=&quot;Lect1inEnglish TxRx Principles_1\video\video5.mp4&quot; resource=&quot;video5.mp4&quot;/&gt;&#10;        &lt;/file&gt;&#10;        &lt;video height=&quot;600&quot; width=&quot;800&quot;/&gt;&#10;        &lt;audio channels=&quot;2&quot; sampleRate=&quot;44100&quot;/&gt;&#10;      &lt;/videoTrack&gt;&#10;      &lt;videoTrack duration=&quot;48878&quot; muted=&quot;false&quot; slideId=&quot;{8F5F80D8-C4D5-48F5-9F06-1EACCDC25744}&quot; startTime=&quot;0&quot; stepIndex=&quot;0&quot; volume=&quot;1&quot;&gt;&#10;        &lt;file modifyTime=&quot;2015-07-01T08:39:16&quot; size=&quot;2545146&quot;&gt;&#10;          &lt;path full=&quot;D:\G30-19AD-elearning\Lect1inEnglish TxRx Principles_1\video\video6.mp4&quot; relative=&quot;Lect1inEnglish TxRx Principles_1\video\video6.mp4&quot; resource=&quot;video6.mp4&quot;/&gt;&#10;        &lt;/file&gt;&#10;        &lt;video height=&quot;600&quot; width=&quot;800&quot;/&gt;&#10;        &lt;audio channels=&quot;2&quot; sampleRate=&quot;44100&quot;/&gt;&#10;      &lt;/videoTrack&gt;&#10;      &lt;videoTrack duration=&quot;75465&quot; muted=&quot;false&quot; slideId=&quot;{0C7A1AEF-722F-4120-B2E4-058D973FF109}&quot; startTime=&quot;249&quot; stepIndex=&quot;1&quot; volume=&quot;1&quot;&gt;&#10;        &lt;file modifyTime=&quot;2015-07-01T08:42:15&quot; size=&quot;3924804&quot;&gt;&#10;          &lt;path full=&quot;D:\G30-19AD-elearning\Lect1inEnglish TxRx Principles_1\video\video7.mp4&quot; relative=&quot;Lect1inEnglish TxRx Principles_1\video\video7.mp4&quot; resource=&quot;video7.mp4&quot;/&gt;&#10;        &lt;/file&gt;&#10;        &lt;video height=&quot;600&quot; width=&quot;800&quot;/&gt;&#10;        &lt;audio channels=&quot;2&quot; sampleRate=&quot;44100&quot;/&gt;&#10;      &lt;/videoTrack&gt;&#10;      &lt;videoTrack duration=&quot;29861&quot; muted=&quot;false&quot; slideId=&quot;{A126D40D-94AE-45AA-BA9C-2AFC7944402E}&quot; startTime=&quot;0&quot; stepIndex=&quot;0&quot; volume=&quot;1&quot;&gt;&#10;        &lt;file modifyTime=&quot;2015-07-01T08:46:12&quot; size=&quot;1536278&quot;&gt;&#10;          &lt;path full=&quot;D:\G30-19AD-elearning\Lect1inEnglish TxRx Principles_1\video\video8.mp4&quot; relative=&quot;Lect1inEnglish TxRx Principles_1\video\video8.mp4&quot; resource=&quot;video8.mp4&quot;/&gt;&#10;        &lt;/file&gt;&#10;        &lt;video height=&quot;600&quot; width=&quot;800&quot;/&gt;&#10;        &lt;audio channels=&quot;2&quot; sampleRate=&quot;44100&quot;/&gt;&#10;      &lt;/videoTrack&gt;&#10;      &lt;videoTrack duration=&quot;102960&quot; muted=&quot;false&quot; slideId=&quot;{A126D40D-94AE-45AA-BA9C-2AFC7944402E}&quot; startTime=&quot;13830&quot; stepIndex=&quot;2&quot; volume=&quot;1&quot;&gt;&#10;        &lt;file modifyTime=&quot;2015-07-01T08:54:01&quot; size=&quot;5180619&quot;&gt;&#10;          &lt;path full=&quot;D:\G30-19AD-elearning\Lect1inEnglish TxRx Principles_1\video\video9.mp4&quot; relative=&quot;Lect1inEnglish TxRx Principles_1\video\video9.mp4&quot; resource=&quot;video9.mp4&quot;/&gt;&#10;        &lt;/file&gt;&#10;        &lt;video height=&quot;600&quot; width=&quot;800&quot;/&gt;&#10;        &lt;audio channels=&quot;2&quot; sampleRate=&quot;44100&quot;/&gt;&#10;      &lt;/videoTrack&gt;&#10;      &lt;videoTrack duration=&quot;86564&quot; muted=&quot;false&quot; slideId=&quot;{A126D40D-94AE-45AA-BA9C-2AFC7944402E}&quot; startTime=&quot;27699&quot; stepIndex=&quot;5&quot; volume=&quot;1&quot;&gt;&#10;        &lt;file modifyTime=&quot;2015-07-01T09:10:47&quot; size=&quot;4525811&quot;&gt;&#10;          &lt;path full=&quot;D:\G30-19AD-elearning\Lect1inEnglish TxRx Principles_1\video\video10.mp4&quot; relative=&quot;Lect1inEnglish TxRx Principles_1\video\video10.mp4&quot; resource=&quot;video10.mp4&quot;/&gt;&#10;        &lt;/file&gt;&#10;        &lt;video height=&quot;600&quot; width=&quot;800&quot;/&gt;&#10;        &lt;audio channels=&quot;2&quot; sampleRate=&quot;44100&quot;/&gt;&#10;      &lt;/videoTrack&gt;&#10;      &lt;videoTrack duration=&quot;47694&quot; muted=&quot;false&quot; slideId=&quot;{A126D40D-94AE-45AA-BA9C-2AFC7944402E}&quot; startTime=&quot;38048&quot; stepIndex=&quot;8&quot; volume=&quot;1&quot;&gt;&#10;        &lt;file modifyTime=&quot;2015-07-01T09:16:54&quot; size=&quot;2565509&quot;&gt;&#10;          &lt;path full=&quot;D:\G30-19AD-elearning\Lect1inEnglish TxRx Principles_1\video\video11.mp4&quot; relative=&quot;Lect1inEnglish TxRx Principles_1\video\video11.mp4&quot; resource=&quot;video11.mp4&quot;/&gt;&#10;        &lt;/file&gt;&#10;        &lt;video height=&quot;600&quot; width=&quot;800&quot;/&gt;&#10;        &lt;audio channels=&quot;2&quot; sampleRate=&quot;44100&quot;/&gt;&#10;      &lt;/videoTrack&gt;&#10;      &lt;videoTrack duration=&quot;29234&quot; muted=&quot;false&quot; slideId=&quot;{26F2720B-59CF-474D-A0C7-3B7647757FCE}&quot; startTime=&quot;0&quot; stepIndex=&quot;0&quot; volume=&quot;1&quot;&gt;&#10;        &lt;file modifyTime=&quot;2015-07-02T02:19:28&quot; size=&quot;1410494&quot;&gt;&#10;          &lt;path full=&quot;D:\G30-19AD-elearning\Lect1inEnglish TxRx Principles_1\video\video12.mp4&quot; relative=&quot;Lect1inEnglish TxRx Principles_1\video\video12.mp4&quot; resource=&quot;video12.mp4&quot;/&gt;&#10;        &lt;/file&gt;&#10;        &lt;video height=&quot;600&quot; width=&quot;800&quot;/&gt;&#10;        &lt;audio channels=&quot;2&quot; sampleRate=&quot;44100&quot;/&gt;&#10;      &lt;/videoTrack&gt;&#10;      &lt;videoTrack duration=&quot;144405&quot; muted=&quot;false&quot; slideId=&quot;{DCB1C1D4-0D0D-491F-96B6-4F4CC4480220}&quot; startTime=&quot;0&quot; stepIndex=&quot;0&quot; volume=&quot;1&quot;&gt;&#10;        &lt;file modifyTime=&quot;2015-07-02T02:22:06&quot; size=&quot;7657636&quot;&gt;&#10;          &lt;path full=&quot;D:\G30-19AD-elearning\Lect1inEnglish TxRx Principles_1\video\video13.mp4&quot; relative=&quot;Lect1inEnglish TxRx Principles_1\video\video13.mp4&quot; resource=&quot;video13.mp4&quot;/&gt;&#10;        &lt;/file&gt;&#10;        &lt;video height=&quot;600&quot; width=&quot;800&quot;/&gt;&#10;        &lt;audio channels=&quot;2&quot; sampleRate=&quot;44100&quot;/&gt;&#10;      &lt;/videoTrack&gt;&#10;      &lt;videoTrack duration=&quot;56200&quot; muted=&quot;false&quot; slideId=&quot;{9E351023-7BC1-4312-A5D5-4280ABBE9FCD}&quot; startTime=&quot;0&quot; stepIndex=&quot;0&quot; volume=&quot;1&quot;&gt;&#10;        &lt;file modifyTime=&quot;2015-07-02T02:28:20&quot; size=&quot;2785263&quot;&gt;&#10;          &lt;path full=&quot;D:\G30-19AD-elearning\Lect1inEnglish TxRx Principles_1\video\video14.mp4&quot; relative=&quot;Lect1inEnglish TxRx Principles_1\video\video14.mp4&quot; resource=&quot;video14.mp4&quot;/&gt;&#10;        &lt;/file&gt;&#10;        &lt;video height=&quot;600&quot; width=&quot;800&quot;/&gt;&#10;        &lt;audio channels=&quot;2&quot; sampleRate=&quot;44100&quot;/&gt;&#10;      &lt;/videoTrack&gt;&#10;      &lt;videoTrack duration=&quot;72075&quot; muted=&quot;false&quot; slideId=&quot;{9E351023-7BC1-4312-A5D5-4280ABBE9FCD}&quot; startTime=&quot;4073&quot; stepIndex=&quot;4&quot; volume=&quot;1&quot;&gt;&#10;        &lt;file modifyTime=&quot;2015-07-02T02:33:31&quot; size=&quot;3892767&quot;&gt;&#10;          &lt;path full=&quot;D:\G30-19AD-elearning\Lect1inEnglish TxRx Principles_1\video\video16.mp4&quot; relative=&quot;Lect1inEnglish TxRx Principles_1\video\video16.mp4&quot; resource=&quot;video16.mp4&quot;/&gt;&#10;        &lt;/file&gt;&#10;        &lt;video height=&quot;600&quot; width=&quot;800&quot;/&gt;&#10;        &lt;audio channels=&quot;2&quot; sampleRate=&quot;44100&quot;/&gt;&#10;      &lt;/videoTrack&gt;&#10;      &lt;videoTrack duration=&quot;97361&quot; muted=&quot;false&quot; slideId=&quot;{AB039AEE-DF77-463C-B572-DD7CC5D0C1EF}&quot; startTime=&quot;0&quot; volume=&quot;1&quot;&gt;&#10;        &lt;file modifyTime=&quot;2015-07-02T02:35:06&quot; size=&quot;4823919&quot;&gt;&#10;          &lt;path full=&quot;D:\G30-19AD-elearning\Lect1inEnglish TxRx Principles_1\video\video17.mp4&quot; relative=&quot;Lect1inEnglish TxRx Principles_1\video\video17.mp4&quot; resource=&quot;video17.mp4&quot;/&gt;&#10;        &lt;/file&gt;&#10;        &lt;video height=&quot;600&quot; width=&quot;800&quot;/&gt;&#10;        &lt;audio channels=&quot;2&quot; sampleRate=&quot;44100&quot;/&gt;&#10;      &lt;/videoTrack&gt;&#10;      &lt;videoTrack duration=&quot;74800&quot; muted=&quot;false&quot; slideId=&quot;{05230789-C2D7-4333-9136-C7C6A8387289}&quot; startTime=&quot;0&quot; stepIndex=&quot;0&quot; volume=&quot;1&quot;&gt;&#10;        &lt;file modifyTime=&quot;2015-07-02T02:40:15&quot; size=&quot;3654531&quot;&gt;&#10;          &lt;path full=&quot;D:\G30-19AD-elearning\Lect1inEnglish TxRx Principles_1\video\video20.mp4&quot; relative=&quot;Lect1inEnglish TxRx Principles_1\video\video20.mp4&quot; resource=&quot;video20.mp4&quot;/&gt;&#10;        &lt;/file&gt;&#10;        &lt;video height=&quot;600&quot; width=&quot;800&quot;/&gt;&#10;        &lt;audio channels=&quot;2&quot; sampleRate=&quot;44100&quot;/&gt;&#10;      &lt;/videoTrack&gt;&#10;      &lt;videoTrack duration=&quot;69776&quot; muted=&quot;false&quot; slideId=&quot;{8F3C214E-6C42-440E-8C30-1AB2C32DD923}&quot; startTime=&quot;0&quot; stepIndex=&quot;0&quot; volume=&quot;1&quot;&gt;&#10;        &lt;file modifyTime=&quot;2015-07-02T02:42:43&quot; size=&quot;3317646&quot;&gt;&#10;          &lt;path full=&quot;D:\G30-19AD-elearning\Lect1inEnglish TxRx Principles_1\video\video21.mp4&quot; relative=&quot;Lect1inEnglish TxRx Principles_1\video\video21.mp4&quot; resource=&quot;video21.mp4&quot;/&gt;&#10;        &lt;/file&gt;&#10;        &lt;video height=&quot;600&quot; width=&quot;800&quot;/&gt;&#10;        &lt;audio channels=&quot;2&quot; sampleRate=&quot;44100&quot;/&gt;&#10;      &lt;/videoTrack&gt;&#10;      &lt;videoTrack duration=&quot;29560&quot; muted=&quot;false&quot; slideId=&quot;{839F0580-B96B-48E3-8DB5-422E623A0D82}&quot; startTime=&quot;0&quot; stepIndex=&quot;0&quot; volume=&quot;1&quot;&gt;&#10;        &lt;file modifyTime=&quot;2015-07-02T02:47:02&quot; size=&quot;1410974&quot;&gt;&#10;          &lt;path full=&quot;D:\G30-19AD-elearning\Lect1inEnglish TxRx Principles_1\video\video22.mp4&quot; relative=&quot;Lect1inEnglish TxRx Principles_1\video\video22.mp4&quot; resource=&quot;video22.mp4&quot;/&gt;&#10;        &lt;/file&gt;&#10;        &lt;video height=&quot;600&quot; width=&quot;800&quot;/&gt;&#10;        &lt;audio channels=&quot;2&quot; sampleRate=&quot;44100&quot;/&gt;&#10;      &lt;/videoTrack&gt;&#10;      &lt;videoTrack duration=&quot;63971&quot; muted=&quot;false&quot; slideId=&quot;{839F0580-B96B-48E3-8DB5-422E623A0D82}&quot; startTime=&quot;29560&quot; stepIndex=&quot;0&quot; volume=&quot;1&quot;&gt;&#10;        &lt;file modifyTime=&quot;2015-07-02T02:47:46&quot; size=&quot;3143229&quot;&gt;&#10;          &lt;path full=&quot;D:\G30-19AD-elearning\Lect1inEnglish TxRx Principles_1\video\video23.mp4&quot; relative=&quot;Lect1inEnglish TxRx Principles_1\video\video23.mp4&quot; resource=&quot;video23.mp4&quot;/&gt;&#10;        &lt;/file&gt;&#10;        &lt;video height=&quot;600&quot; width=&quot;800&quot;/&gt;&#10;        &lt;audio channels=&quot;2&quot; sampleRate=&quot;44100&quot;/&gt;&#10;      &lt;/videoTrack&gt;&#10;      &lt;videoTrack duration=&quot;54776&quot; muted=&quot;false&quot; slideId=&quot;{1415209E-319B-4EDB-85FE-918F635247A5}&quot; startTime=&quot;0&quot; stepIndex=&quot;0&quot; volume=&quot;1&quot;&gt;&#10;        &lt;file modifyTime=&quot;2015-07-02T02:49:26&quot; size=&quot;2693311&quot;&gt;&#10;          &lt;path full=&quot;D:\G30-19AD-elearning\Lect1inEnglish TxRx Principles_1\video\video24.mp4&quot; relative=&quot;Lect1inEnglish TxRx Principles_1\video\video24.mp4&quot; resource=&quot;video24.mp4&quot;/&gt;&#10;        &lt;/file&gt;&#10;        &lt;trim end=&quot;0&quot; start=&quot;1000&quot;/&gt;&#10;        &lt;video height=&quot;600&quot; width=&quot;800&quot;/&gt;&#10;        &lt;audio channels=&quot;2&quot; sampleRate=&quot;44100&quot;/&gt;&#10;      &lt;/videoTrack&gt;&#10;      &lt;videoTrack duration=&quot;12376&quot; muted=&quot;false&quot; slideId=&quot;{1415209E-319B-4EDB-85FE-918F635247A5}&quot; startTime=&quot;22465&quot; stepIndex=&quot;4&quot; volume=&quot;1&quot;&gt;&#10;        &lt;file modifyTime=&quot;2015-07-01T00:38:59&quot; size=&quot;626878&quot;&gt;&#10;          &lt;path full=&quot;D:\G30-19AD-elearning\Lect1inEnglish TxRx Principles_1\video\video25.mp4&quot; relative=&quot;Lect1inEnglish TxRx Principles_1\video\video25.mp4&quot; resource=&quot;video25.mp4&quot;/&gt;&#10;        &lt;/file&gt;&#10;        &lt;trim end=&quot;0&quot; start=&quot;1000&quot;/&gt;&#10;        &lt;video height=&quot;600&quot; width=&quot;800&quot;/&gt;&#10;        &lt;audio channels=&quot;2&quot; sampleRate=&quot;44100&quot;/&gt;&#10;      &lt;/videoTrack&gt;&#10;      &lt;videoTrack duration=&quot;51804&quot; muted=&quot;false&quot; slideId=&quot;{9D606584-180A-442A-BC38-E1B2645E941B}&quot; startTime=&quot;0&quot; stepIndex=&quot;0&quot; volume=&quot;1&quot;&gt;&#10;        &lt;file modifyTime=&quot;2015-07-02T02:59:56&quot; size=&quot;2503526&quot;&gt;&#10;          &lt;path full=&quot;D:\G30-19AD-elearning\Lect1inEnglish TxRx Principles_1\video\video26.mp4&quot; relative=&quot;Lect1inEnglish TxRx Principles_1\video\video26.mp4&quot; resource=&quot;video26.mp4&quot;/&gt;&#10;        &lt;/file&gt;&#10;        &lt;trim end=&quot;0&quot; start=&quot;1000&quot;/&gt;&#10;        &lt;video height=&quot;600&quot; width=&quot;800&quot;/&gt;&#10;        &lt;audio channels=&quot;2&quot; sampleRate=&quot;44100&quot;/&gt;&#10;      &lt;/videoTrack&gt;&#10;      &lt;videoTrack duration=&quot;66130&quot; muted=&quot;false&quot; slideId=&quot;{9251F085-6740-4AA9-85D9-6A8A6CABF42C}&quot; startTime=&quot;0&quot; stepIndex=&quot;0&quot; volume=&quot;1&quot;&gt;&#10;        &lt;file modifyTime=&quot;2015-07-02T03:02:40&quot; size=&quot;3073916&quot;&gt;&#10;          &lt;path full=&quot;D:\G30-19AD-elearning\Lect1inEnglish TxRx Principles_1\video\video27.mp4&quot; relative=&quot;Lect1inEnglish TxRx Principles_1\video\video27.mp4&quot; resource=&quot;video27.mp4&quot;/&gt;&#10;        &lt;/file&gt;&#10;        &lt;video height=&quot;600&quot; width=&quot;800&quot;/&gt;&#10;        &lt;audio channels=&quot;2&quot; sampleRate=&quot;44100&quot;/&gt;&#10;      &lt;/videoTrack&gt;&#10;      &lt;videoTrack duration=&quot;69706&quot; muted=&quot;false&quot; slideId=&quot;{B40CA4AD-E89B-421C-8E18-88B7E9111A3B}&quot; startTime=&quot;0&quot; stepIndex=&quot;0&quot; volume=&quot;1&quot;&gt;&#10;        &lt;file modifyTime=&quot;2015-07-02T03:07:40&quot; size=&quot;3326061&quot;&gt;&#10;          &lt;path full=&quot;D:\G30-19AD-elearning\Lect1inEnglish TxRx Principles_1\video\video30.mp4&quot; relative=&quot;Lect1inEnglish TxRx Principles_1\video\video30.mp4&quot; resource=&quot;video30.mp4&quot;/&gt;&#10;        &lt;/file&gt;&#10;        &lt;video height=&quot;600&quot; width=&quot;800&quot;/&gt;&#10;        &lt;audio channels=&quot;2&quot; sampleRate=&quot;44100&quot;/&gt;&#10;      &lt;/videoTrack&gt;&#10;      &lt;videoTrack duration=&quot;60302&quot; muted=&quot;false&quot; slideId=&quot;{128AF421-E475-40F9-A359-B0D0C0130544}&quot; startTime=&quot;0&quot; stepIndex=&quot;0&quot; volume=&quot;1&quot;&gt;&#10;        &lt;file modifyTime=&quot;2015-07-02T03:09:47&quot; size=&quot;3185413&quot;&gt;&#10;          &lt;path full=&quot;D:\G30-19AD-elearning\Lect1inEnglish TxRx Principles_1\video\video31.mp4&quot; relative=&quot;Lect1inEnglish TxRx Principles_1\video\video31.mp4&quot; resource=&quot;video31.mp4&quot;/&gt;&#10;        &lt;/file&gt;&#10;        &lt;video height=&quot;600&quot; width=&quot;800&quot;/&gt;&#10;        &lt;audio channels=&quot;2&quot; sampleRate=&quot;44100&quot;/&gt;&#10;      &lt;/videoTrack&gt;&#10;      &lt;videoTrack duration=&quot;52600&quot; muted=&quot;false&quot; slideId=&quot;{07CC0BF8-1E53-4E33-B0ED-206449DF652F}&quot; startTime=&quot;0&quot; stepIndex=&quot;0&quot; volume=&quot;1&quot;&gt;&#10;        &lt;file modifyTime=&quot;2015-07-02T03:11:15&quot; size=&quot;2464795&quot;&gt;&#10;          &lt;path full=&quot;D:\G30-19AD-elearning\Lect1inEnglish TxRx Principles_1\video\video32.mp4&quot; relative=&quot;Lect1inEnglish TxRx Principles_1\video\video32.mp4&quot; resource=&quot;video32.mp4&quot;/&gt;&#10;        &lt;/file&gt;&#10;        &lt;video height=&quot;600&quot; width=&quot;800&quot;/&gt;&#10;        &lt;audio channels=&quot;2&quot; sampleRate=&quot;44100&quot;/&gt;&#10;      &lt;/videoTrack&gt;&#10;      &lt;videoTrack duration=&quot;51966&quot; muted=&quot;false&quot; slideId=&quot;{07CC0BF8-1E53-4E33-B0ED-206449DF652F}&quot; startTime=&quot;0&quot; stepIndex=&quot;2&quot; volume=&quot;1&quot;&gt;&#10;        &lt;file modifyTime=&quot;2015-07-02T03:12:56&quot; size=&quot;2470712&quot;&gt;&#10;          &lt;path full=&quot;D:\G30-19AD-elearning\Lect1inEnglish TxRx Principles_1\video\video33.mp4&quot; relative=&quot;Lect1inEnglish TxRx Principles_1\video\video33.mp4&quot; resource=&quot;video33.mp4&quot;/&gt;&#10;        &lt;/file&gt;&#10;        &lt;video height=&quot;600&quot; width=&quot;800&quot;/&gt;&#10;        &lt;audio channels=&quot;2&quot; sampleRate=&quot;44100&quot;/&gt;&#10;      &lt;/videoTrack&gt;&#10;      &lt;videoTrack duration=&quot;42330&quot; muted=&quot;false&quot; slideId=&quot;{31FFCCF4-313C-4FCF-8A80-8ECCFC0F37B9}&quot; startTime=&quot;0&quot; stepIndex=&quot;0&quot; volume=&quot;1&quot;&gt;&#10;        &lt;file modifyTime=&quot;2015-07-02T03:14:41&quot; size=&quot;2116902&quot;&gt;&#10;          &lt;path full=&quot;D:\G30-19AD-elearning\Lect1inEnglish TxRx Principles_1\video\video34.mp4&quot; relative=&quot;Lect1inEnglish TxRx Principles_1\video\video34.mp4&quot; resource=&quot;video34.mp4&quot;/&gt;&#10;        &lt;/file&gt;&#10;        &lt;video height=&quot;600&quot; width=&quot;800&quot;/&gt;&#10;        &lt;audio channels=&quot;2&quot; sampleRate=&quot;44100&quot;/&gt;&#10;      &lt;/videoTrack&gt;&#10;      &lt;videoTrack duration=&quot;39242&quot; muted=&quot;false&quot; slideId=&quot;{3222EC14-6CCB-4AEE-8CB7-EDA1E4124FBA}&quot; startTime=&quot;0&quot; stepIndex=&quot;0&quot; volume=&quot;1&quot;&gt;&#10;        &lt;file modifyTime=&quot;2015-07-02T03:15:48&quot; size=&quot;1833347&quot;&gt;&#10;          &lt;path full=&quot;D:\G30-19AD-elearning\Lect1inEnglish TxRx Principles_1\video\video35.mp4&quot; relative=&quot;Lect1inEnglish TxRx Principles_1\video\video35.mp4&quot; resource=&quot;video35.mp4&quot;/&gt;&#10;        &lt;/file&gt;&#10;        &lt;video height=&quot;600&quot; width=&quot;800&quot;/&gt;&#10;        &lt;audio channels=&quot;2&quot; sampleRate=&quot;44100&quot;/&gt;&#10;      &lt;/videoTrack&gt;&#10;      &lt;videoTrack duration=&quot;36897&quot; muted=&quot;false&quot; slideId=&quot;{3222EC14-6CCB-4AEE-8CB7-EDA1E4124FBA}&quot; startTime=&quot;34024&quot; stepIndex=&quot;1&quot; volume=&quot;1&quot;&gt;&#10;        &lt;file modifyTime=&quot;2015-07-02T03:16:53&quot; size=&quot;1872211&quot;&gt;&#10;          &lt;path full=&quot;D:\G30-19AD-elearning\Lect1inEnglish TxRx Principles_1\video\video36.mp4&quot; relative=&quot;Lect1inEnglish TxRx Principles_1\video\video36.mp4&quot; resource=&quot;video36.mp4&quot;/&gt;&#10;        &lt;/file&gt;&#10;        &lt;video height=&quot;600&quot; width=&quot;800&quot;/&gt;&#10;        &lt;audio channels=&quot;2&quot; sampleRate=&quot;44100&quot;/&gt;&#10;      &lt;/videoTrack&gt;&#10;      &lt;videoTrack duration=&quot;60697&quot; muted=&quot;false&quot; slideId=&quot;{60482F03-B933-4D4F-B330-401753B3ADD6}&quot; startTime=&quot;0&quot; volume=&quot;1&quot;&gt;&#10;        &lt;file modifyTime=&quot;2015-07-02T03:18:01&quot; size=&quot;2881744&quot;&gt;&#10;          &lt;path full=&quot;D:\G30-19AD-elearning\Lect1inEnglish TxRx Principles_1\video\video37.mp4&quot; relative=&quot;Lect1inEnglish TxRx Principles_1\video\video37.mp4&quot; resource=&quot;video37.mp4&quot;/&gt;&#10;        &lt;/file&gt;&#10;        &lt;video height=&quot;600&quot; width=&quot;800&quot;/&gt;&#10;        &lt;audio channels=&quot;2&quot; sampleRate=&quot;44100&quot;/&gt;&#10;      &lt;/videoTrack&gt;&#10;      &lt;videoTrack duration=&quot;13468&quot; muted=&quot;false&quot; slideId=&quot;{60482F03-B933-4D4F-B330-401753B3ADD6}&quot; startTime=&quot;15331&quot; stepIndex=&quot;2&quot; volume=&quot;1&quot;&gt;&#10;        &lt;file modifyTime=&quot;2015-07-01T01:55:30&quot; size=&quot;676018&quot;&gt;&#10;          &lt;path full=&quot;D:\G30-19AD-elearning\Lect1inEnglish TxRx Principles_1\video\video38.mp4&quot; relative=&quot;Lect1inEnglish TxRx Principles_1\video\video38.mp4&quot; resource=&quot;video38.mp4&quot;/&gt;&#10;        &lt;/file&gt;&#10;        &lt;video height=&quot;600&quot; width=&quot;800&quot;/&gt;&#10;        &lt;audio channels=&quot;2&quot; sampleRate=&quot;44100&quot;/&gt;&#10;      &lt;/videoTrack&gt;&#10;      &lt;videoTrack duration=&quot;28630&quot; muted=&quot;false&quot; slideId=&quot;{33960BAF-FE0F-46A9-B475-7D41B6AD74F9}&quot; startTime=&quot;0&quot; stepIndex=&quot;0&quot; volume=&quot;1&quot;&gt;&#10;        &lt;file modifyTime=&quot;2015-07-02T03:21:12&quot; size=&quot;1334952&quot;&gt;&#10;          &lt;path full=&quot;D:\G30-19AD-elearning\Lect1inEnglish TxRx Principles_1\video\video39.mp4&quot; relative=&quot;Lect1inEnglish TxRx Principles_1\video\video39.mp4&quot; resource=&quot;video39.mp4&quot;/&gt;&#10;        &lt;/file&gt;&#10;        &lt;video height=&quot;600&quot; width=&quot;800&quot;/&gt;&#10;        &lt;audio channels=&quot;2&quot; sampleRate=&quot;44100&quot;/&gt;&#10;      &lt;/videoTrack&gt;&#10;    &lt;/videoTracks&gt;&#10;  &lt;/narration&gt;&#10;&#10;&lt;/presentation&gt;&#10;"/>
  <p:tag name="ISPRING_PRESENTATION_TITLE" val="Lect1 in English TxRx Principles1"/>
  <p:tag name="ISPRING_SCORM_ENDPOINT" val="&lt;endpoint&gt;&lt;enable&gt;0&lt;/enable&gt;&lt;lrs&gt;http://&lt;/lrs&gt;&lt;auth&gt;0&lt;/auth&gt;&lt;login&gt;&lt;/login&gt;&lt;password&gt;&lt;/password&gt;&lt;key&gt;&lt;/key&gt;&lt;name&gt;&lt;/name&gt;&lt;email&gt;&lt;/email&gt;&lt;/endpoint&gt;&#10;"/>
  <p:tag name="ISPRING_RESOURCE_PATHS_HASH_PRESENTER" val="f1234c6e7a3d7efce94a9f1d27ad3bf587f53cf"/>
</p:tagLst>
</file>

<file path=ppt/tags/tag2.xml><?xml version="1.0" encoding="utf-8"?>
<p:tagLst xmlns:a="http://schemas.openxmlformats.org/drawingml/2006/main" xmlns:r="http://schemas.openxmlformats.org/officeDocument/2006/relationships" xmlns:p="http://schemas.openxmlformats.org/presentationml/2006/main">
  <p:tag name="ISPRING_CUSTOM_TIMING_USED" val="1"/>
  <p:tag name="TIMING" val="|26.362|25.44"/>
  <p:tag name="GENSWF_SLIDE_TITLE" val="Objectives and requirements"/>
  <p:tag name="GENSWF_ADVANCE_TIME" val="69.54"/>
  <p:tag name="ISPRING_SLIDE_INDENT_LEVEL" val="0"/>
  <p:tag name="ISPRING_SLIDE_ID" val="{A1749984-2304-4ECE-A0DC-082E849CF4BD}"/>
  <p:tag name="ISPRING_PLAYER_LAYOUT_TYPE" val="Full"/>
</p:tagLst>
</file>

<file path=ppt/tags/tag3.xml><?xml version="1.0" encoding="utf-8"?>
<p:tagLst xmlns:a="http://schemas.openxmlformats.org/drawingml/2006/main" xmlns:r="http://schemas.openxmlformats.org/officeDocument/2006/relationships" xmlns:p="http://schemas.openxmlformats.org/presentationml/2006/main">
  <p:tag name="ISPRING_CUSTOM_TIMING_USED" val="1"/>
  <p:tag name="TIMING" val="|3.93|0.001"/>
  <p:tag name="GENSWF_SLIDE_TITLE" val="Textbooks suggestion"/>
  <p:tag name="GENSWF_ADVANCE_TIME" val="32.53"/>
  <p:tag name="ISPRING_SLIDE_INDENT_LEVEL" val="0"/>
  <p:tag name="ISPRING_SLIDE_ID" val="{64B36F47-B826-402B-A88C-8AE514BF4726}"/>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TIMING" val="|3.199|11.945|5.392|8.001"/>
  <p:tag name="GENSWF_SLIDE_TITLE" val="Specifications of MIL. transceivers (cont.)"/>
  <p:tag name="ISPRING_SLIDE_INDENT_LEVEL" val="0"/>
  <p:tag name="GENSWF_ADVANCE_TIME" val="50.8"/>
  <p:tag name="ISPRING_SLIDE_ID" val="{9D606584-180A-442A-BC38-E1B2645E941B}"/>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2481098</TotalTime>
  <Words>5375</Words>
  <Application>Microsoft Office PowerPoint</Application>
  <PresentationFormat>On-screen Show (4:3)</PresentationFormat>
  <Paragraphs>752</Paragraphs>
  <Slides>59</Slides>
  <Notes>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62" baseType="lpstr">
      <vt:lpstr>Office Theme</vt:lpstr>
      <vt:lpstr>Visio.Drawing.11</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Đồng bộ phụ kiện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Lect1 in English TxRx Principles1</dc:title>
  <dc:creator>ADMIN</dc:creator>
  <cp:lastModifiedBy>Namlong</cp:lastModifiedBy>
  <cp:revision>1111</cp:revision>
  <dcterms:created xsi:type="dcterms:W3CDTF">2006-08-16T00:00:00Z</dcterms:created>
  <dcterms:modified xsi:type="dcterms:W3CDTF">2018-01-09T03:56:30Z</dcterms:modified>
</cp:coreProperties>
</file>