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6882" r:id="rId1"/>
    <p:sldMasterId id="2147495134" r:id="rId2"/>
    <p:sldMasterId id="2147495824" r:id="rId3"/>
    <p:sldMasterId id="2147495836" r:id="rId4"/>
    <p:sldMasterId id="2147495848" r:id="rId5"/>
  </p:sldMasterIdLst>
  <p:notesMasterIdLst>
    <p:notesMasterId r:id="rId46"/>
  </p:notesMasterIdLst>
  <p:handoutMasterIdLst>
    <p:handoutMasterId r:id="rId47"/>
  </p:handoutMasterIdLst>
  <p:sldIdLst>
    <p:sldId id="849" r:id="rId6"/>
    <p:sldId id="884" r:id="rId7"/>
    <p:sldId id="744" r:id="rId8"/>
    <p:sldId id="865" r:id="rId9"/>
    <p:sldId id="866" r:id="rId10"/>
    <p:sldId id="867" r:id="rId11"/>
    <p:sldId id="868" r:id="rId12"/>
    <p:sldId id="692" r:id="rId13"/>
    <p:sldId id="856" r:id="rId14"/>
    <p:sldId id="857" r:id="rId15"/>
    <p:sldId id="870" r:id="rId16"/>
    <p:sldId id="858" r:id="rId17"/>
    <p:sldId id="869" r:id="rId18"/>
    <p:sldId id="782" r:id="rId19"/>
    <p:sldId id="783" r:id="rId20"/>
    <p:sldId id="859" r:id="rId21"/>
    <p:sldId id="860" r:id="rId22"/>
    <p:sldId id="879" r:id="rId23"/>
    <p:sldId id="862" r:id="rId24"/>
    <p:sldId id="861" r:id="rId25"/>
    <p:sldId id="863" r:id="rId26"/>
    <p:sldId id="881" r:id="rId27"/>
    <p:sldId id="882" r:id="rId28"/>
    <p:sldId id="880" r:id="rId29"/>
    <p:sldId id="883" r:id="rId30"/>
    <p:sldId id="864" r:id="rId31"/>
    <p:sldId id="885" r:id="rId32"/>
    <p:sldId id="886" r:id="rId33"/>
    <p:sldId id="887" r:id="rId34"/>
    <p:sldId id="789" r:id="rId35"/>
    <p:sldId id="871" r:id="rId36"/>
    <p:sldId id="872" r:id="rId37"/>
    <p:sldId id="873" r:id="rId38"/>
    <p:sldId id="797" r:id="rId39"/>
    <p:sldId id="874" r:id="rId40"/>
    <p:sldId id="875" r:id="rId41"/>
    <p:sldId id="876" r:id="rId42"/>
    <p:sldId id="877" r:id="rId43"/>
    <p:sldId id="878" r:id="rId44"/>
    <p:sldId id="846"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CCFF"/>
    <a:srgbClr val="00CC66"/>
    <a:srgbClr val="FFFFFD"/>
    <a:srgbClr val="06D6D1"/>
    <a:srgbClr val="000000"/>
    <a:srgbClr val="F991EA"/>
    <a:srgbClr val="008000"/>
    <a:srgbClr val="0066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36" autoAdjust="0"/>
    <p:restoredTop sz="90231" autoAdjust="0"/>
  </p:normalViewPr>
  <p:slideViewPr>
    <p:cSldViewPr>
      <p:cViewPr>
        <p:scale>
          <a:sx n="70" d="100"/>
          <a:sy n="70" d="100"/>
        </p:scale>
        <p:origin x="-126" y="42"/>
      </p:cViewPr>
      <p:guideLst>
        <p:guide orient="horz" pos="2160"/>
        <p:guide pos="2880"/>
      </p:guideLst>
    </p:cSldViewPr>
  </p:slideViewPr>
  <p:outlineViewPr>
    <p:cViewPr>
      <p:scale>
        <a:sx n="33" d="100"/>
        <a:sy n="33" d="100"/>
      </p:scale>
      <p:origin x="0" y="60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50" name="Rectangle 2">
            <a:extLst>
              <a:ext uri="{FF2B5EF4-FFF2-40B4-BE49-F238E27FC236}">
                <a16:creationId xmlns="" xmlns:a16="http://schemas.microsoft.com/office/drawing/2014/main" id="{1B5F3E72-63EB-4C98-92A5-B33A73528FC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360451" name="Rectangle 3">
            <a:extLst>
              <a:ext uri="{FF2B5EF4-FFF2-40B4-BE49-F238E27FC236}">
                <a16:creationId xmlns="" xmlns:a16="http://schemas.microsoft.com/office/drawing/2014/main" id="{0FE69F9B-29E7-4409-9CAB-3597C0B230F4}"/>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731101EF-9C93-4823-BB84-24040AB19FFE}" type="datetime1">
              <a:rPr lang="en-US"/>
              <a:pPr>
                <a:defRPr/>
              </a:pPr>
              <a:t>1/2/2024</a:t>
            </a:fld>
            <a:endParaRPr lang="en-US"/>
          </a:p>
        </p:txBody>
      </p:sp>
      <p:sp>
        <p:nvSpPr>
          <p:cNvPr id="360452" name="Rectangle 4">
            <a:extLst>
              <a:ext uri="{FF2B5EF4-FFF2-40B4-BE49-F238E27FC236}">
                <a16:creationId xmlns="" xmlns:a16="http://schemas.microsoft.com/office/drawing/2014/main" id="{8B3CE597-9336-4017-885C-F54182128A6A}"/>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r>
              <a:rPr lang="en-US"/>
              <a:t>http://trangtinphapluat.com</a:t>
            </a:r>
          </a:p>
        </p:txBody>
      </p:sp>
      <p:sp>
        <p:nvSpPr>
          <p:cNvPr id="360453" name="Rectangle 5">
            <a:extLst>
              <a:ext uri="{FF2B5EF4-FFF2-40B4-BE49-F238E27FC236}">
                <a16:creationId xmlns="" xmlns:a16="http://schemas.microsoft.com/office/drawing/2014/main" id="{6C5DB488-3130-4C87-B3B7-3A41351BBB8E}"/>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24932A8-BDC4-44C3-A08C-83B816B0420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a:extLst>
              <a:ext uri="{FF2B5EF4-FFF2-40B4-BE49-F238E27FC236}">
                <a16:creationId xmlns="" xmlns:a16="http://schemas.microsoft.com/office/drawing/2014/main" id="{9C1C98B8-8483-42B4-87A0-AA72B4B2D24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358403" name="Rectangle 3">
            <a:extLst>
              <a:ext uri="{FF2B5EF4-FFF2-40B4-BE49-F238E27FC236}">
                <a16:creationId xmlns="" xmlns:a16="http://schemas.microsoft.com/office/drawing/2014/main" id="{25EA5A94-A990-402C-89BF-D2AA8EF665B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A086FDE4-E929-4381-BEC1-D0BE671C4DFF}" type="datetime1">
              <a:rPr lang="en-US"/>
              <a:pPr>
                <a:defRPr/>
              </a:pPr>
              <a:t>1/2/2024</a:t>
            </a:fld>
            <a:endParaRPr lang="en-US"/>
          </a:p>
        </p:txBody>
      </p:sp>
      <p:sp>
        <p:nvSpPr>
          <p:cNvPr id="460804" name="Rectangle 4">
            <a:extLst>
              <a:ext uri="{FF2B5EF4-FFF2-40B4-BE49-F238E27FC236}">
                <a16:creationId xmlns="" xmlns:a16="http://schemas.microsoft.com/office/drawing/2014/main" id="{BA34114A-B129-4CBD-8AE2-30A42B36E32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05" name="Rectangle 5">
            <a:extLst>
              <a:ext uri="{FF2B5EF4-FFF2-40B4-BE49-F238E27FC236}">
                <a16:creationId xmlns="" xmlns:a16="http://schemas.microsoft.com/office/drawing/2014/main" id="{CF5EFF8D-8B3D-4C89-9BD5-3FC710F22C6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06" name="Rectangle 6">
            <a:extLst>
              <a:ext uri="{FF2B5EF4-FFF2-40B4-BE49-F238E27FC236}">
                <a16:creationId xmlns="" xmlns:a16="http://schemas.microsoft.com/office/drawing/2014/main" id="{078ED895-382A-470F-8C91-7D3A58945CE2}"/>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r>
              <a:rPr lang="en-US"/>
              <a:t>http://trangtinphapluat.com</a:t>
            </a:r>
          </a:p>
        </p:txBody>
      </p:sp>
      <p:sp>
        <p:nvSpPr>
          <p:cNvPr id="358407" name="Rectangle 7">
            <a:extLst>
              <a:ext uri="{FF2B5EF4-FFF2-40B4-BE49-F238E27FC236}">
                <a16:creationId xmlns="" xmlns:a16="http://schemas.microsoft.com/office/drawing/2014/main" id="{E4580982-42EA-408B-868D-3508A37B316B}"/>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A675755-4781-42B9-B55D-427900AB6D89}" type="slidenum">
              <a:rPr lang="en-US" altLang="en-US"/>
              <a:pPr/>
              <a:t>‹#›</a:t>
            </a:fld>
            <a:endParaRPr lang="en-US" altLang="en-US"/>
          </a:p>
        </p:txBody>
      </p:sp>
    </p:spTree>
    <p:extLst>
      <p:ext uri="{BB962C8B-B14F-4D97-AF65-F5344CB8AC3E}">
        <p14:creationId xmlns:p14="http://schemas.microsoft.com/office/powerpoint/2010/main" val="87785575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8</a:t>
            </a:fld>
            <a:endParaRPr lang="en-US" altLang="en-US"/>
          </a:p>
        </p:txBody>
      </p:sp>
    </p:spTree>
    <p:extLst>
      <p:ext uri="{BB962C8B-B14F-4D97-AF65-F5344CB8AC3E}">
        <p14:creationId xmlns:p14="http://schemas.microsoft.com/office/powerpoint/2010/main" val="2064824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28</a:t>
            </a:fld>
            <a:endParaRPr lang="en-US" altLang="en-US"/>
          </a:p>
        </p:txBody>
      </p:sp>
    </p:spTree>
    <p:extLst>
      <p:ext uri="{BB962C8B-B14F-4D97-AF65-F5344CB8AC3E}">
        <p14:creationId xmlns:p14="http://schemas.microsoft.com/office/powerpoint/2010/main" val="3611417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29</a:t>
            </a:fld>
            <a:endParaRPr lang="en-US" altLang="en-US"/>
          </a:p>
        </p:txBody>
      </p:sp>
    </p:spTree>
    <p:extLst>
      <p:ext uri="{BB962C8B-B14F-4D97-AF65-F5344CB8AC3E}">
        <p14:creationId xmlns:p14="http://schemas.microsoft.com/office/powerpoint/2010/main" val="361141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lide Image Placeholder 1">
            <a:extLst>
              <a:ext uri="{FF2B5EF4-FFF2-40B4-BE49-F238E27FC236}">
                <a16:creationId xmlns="" xmlns:a16="http://schemas.microsoft.com/office/drawing/2014/main" id="{8CFD3CF7-4C9F-4FBB-B24A-CBE23343D164}"/>
              </a:ext>
            </a:extLst>
          </p:cNvPr>
          <p:cNvSpPr>
            <a:spLocks noGrp="1" noRot="1" noChangeAspect="1" noChangeArrowheads="1" noTextEdit="1"/>
          </p:cNvSpPr>
          <p:nvPr>
            <p:ph type="sldImg"/>
          </p:nvPr>
        </p:nvSpPr>
        <p:spPr>
          <a:ln/>
        </p:spPr>
      </p:sp>
      <p:sp>
        <p:nvSpPr>
          <p:cNvPr id="485379" name="Notes Placeholder 2">
            <a:extLst>
              <a:ext uri="{FF2B5EF4-FFF2-40B4-BE49-F238E27FC236}">
                <a16:creationId xmlns="" xmlns:a16="http://schemas.microsoft.com/office/drawing/2014/main" id="{BD51009F-261B-4813-99F4-E41035F55B3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85380" name="Slide Number Placeholder 3">
            <a:extLst>
              <a:ext uri="{FF2B5EF4-FFF2-40B4-BE49-F238E27FC236}">
                <a16:creationId xmlns="" xmlns:a16="http://schemas.microsoft.com/office/drawing/2014/main" id="{12FC5DB7-BD65-4686-8D2D-388477457F9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806B57-4193-43EA-A739-B15EB6819464}" type="slidenum">
              <a:rPr lang="en-US" altLang="en-US">
                <a:solidFill>
                  <a:srgbClr val="000000"/>
                </a:solidFill>
              </a:rPr>
              <a:pPr/>
              <a:t>40</a:t>
            </a:fld>
            <a:endParaRPr lang="en-US"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9</a:t>
            </a:fld>
            <a:endParaRPr lang="en-US" altLang="en-US"/>
          </a:p>
        </p:txBody>
      </p:sp>
    </p:spTree>
    <p:extLst>
      <p:ext uri="{BB962C8B-B14F-4D97-AF65-F5344CB8AC3E}">
        <p14:creationId xmlns:p14="http://schemas.microsoft.com/office/powerpoint/2010/main" val="206482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10</a:t>
            </a:fld>
            <a:endParaRPr lang="en-US" altLang="en-US"/>
          </a:p>
        </p:txBody>
      </p:sp>
    </p:spTree>
    <p:extLst>
      <p:ext uri="{BB962C8B-B14F-4D97-AF65-F5344CB8AC3E}">
        <p14:creationId xmlns:p14="http://schemas.microsoft.com/office/powerpoint/2010/main" val="206482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11</a:t>
            </a:fld>
            <a:endParaRPr lang="en-US" altLang="en-US"/>
          </a:p>
        </p:txBody>
      </p:sp>
    </p:spTree>
    <p:extLst>
      <p:ext uri="{BB962C8B-B14F-4D97-AF65-F5344CB8AC3E}">
        <p14:creationId xmlns:p14="http://schemas.microsoft.com/office/powerpoint/2010/main" val="206482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12</a:t>
            </a:fld>
            <a:endParaRPr lang="en-US" altLang="en-US"/>
          </a:p>
        </p:txBody>
      </p:sp>
    </p:spTree>
    <p:extLst>
      <p:ext uri="{BB962C8B-B14F-4D97-AF65-F5344CB8AC3E}">
        <p14:creationId xmlns:p14="http://schemas.microsoft.com/office/powerpoint/2010/main" val="206482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13</a:t>
            </a:fld>
            <a:endParaRPr lang="en-US" altLang="en-US"/>
          </a:p>
        </p:txBody>
      </p:sp>
    </p:spTree>
    <p:extLst>
      <p:ext uri="{BB962C8B-B14F-4D97-AF65-F5344CB8AC3E}">
        <p14:creationId xmlns:p14="http://schemas.microsoft.com/office/powerpoint/2010/main" val="2064824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Slide Image Placeholder 1">
            <a:extLst>
              <a:ext uri="{FF2B5EF4-FFF2-40B4-BE49-F238E27FC236}">
                <a16:creationId xmlns="" xmlns:a16="http://schemas.microsoft.com/office/drawing/2014/main" id="{5E69B192-7371-4DF1-8367-CF212CF34E58}"/>
              </a:ext>
            </a:extLst>
          </p:cNvPr>
          <p:cNvSpPr>
            <a:spLocks noGrp="1" noRot="1" noChangeAspect="1" noChangeArrowheads="1" noTextEdit="1"/>
          </p:cNvSpPr>
          <p:nvPr>
            <p:ph type="sldImg"/>
          </p:nvPr>
        </p:nvSpPr>
        <p:spPr>
          <a:ln/>
        </p:spPr>
      </p:sp>
      <p:sp>
        <p:nvSpPr>
          <p:cNvPr id="466947" name="Notes Placeholder 2">
            <a:extLst>
              <a:ext uri="{FF2B5EF4-FFF2-40B4-BE49-F238E27FC236}">
                <a16:creationId xmlns="" xmlns:a16="http://schemas.microsoft.com/office/drawing/2014/main" id="{AFDED846-7CEF-4E9A-ABB0-887928ED35C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66948" name="Date Placeholder 3">
            <a:extLst>
              <a:ext uri="{FF2B5EF4-FFF2-40B4-BE49-F238E27FC236}">
                <a16:creationId xmlns="" xmlns:a16="http://schemas.microsoft.com/office/drawing/2014/main" id="{EC2FED08-0361-49FC-B99A-C0CABF16E8C7}"/>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9D7B10-EF6F-4D16-8544-A395A9C474B5}" type="datetime1">
              <a:rPr lang="en-US" altLang="en-US" smtClean="0"/>
              <a:pPr/>
              <a:t>1/2/2024</a:t>
            </a:fld>
            <a:endParaRPr lang="en-US" altLang="en-US"/>
          </a:p>
        </p:txBody>
      </p:sp>
      <p:sp>
        <p:nvSpPr>
          <p:cNvPr id="466949" name="Footer Placeholder 4">
            <a:extLst>
              <a:ext uri="{FF2B5EF4-FFF2-40B4-BE49-F238E27FC236}">
                <a16:creationId xmlns="" xmlns:a16="http://schemas.microsoft.com/office/drawing/2014/main" id="{E8499344-6A1C-408F-8313-2852158F466A}"/>
              </a:ext>
            </a:extLst>
          </p:cNvPr>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http://trangtinphapluat.com</a:t>
            </a:r>
          </a:p>
        </p:txBody>
      </p:sp>
      <p:sp>
        <p:nvSpPr>
          <p:cNvPr id="466950" name="Slide Number Placeholder 5">
            <a:extLst>
              <a:ext uri="{FF2B5EF4-FFF2-40B4-BE49-F238E27FC236}">
                <a16:creationId xmlns="" xmlns:a16="http://schemas.microsoft.com/office/drawing/2014/main" id="{F6B27FF1-F595-4CD8-9EAE-447024E72C6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EC5796-47F1-493B-82FD-177024473F50}" type="slidenum">
              <a:rPr lang="en-US" altLang="en-US"/>
              <a:pPr/>
              <a:t>14</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26</a:t>
            </a:fld>
            <a:endParaRPr lang="en-US" altLang="en-US"/>
          </a:p>
        </p:txBody>
      </p:sp>
    </p:spTree>
    <p:extLst>
      <p:ext uri="{BB962C8B-B14F-4D97-AF65-F5344CB8AC3E}">
        <p14:creationId xmlns:p14="http://schemas.microsoft.com/office/powerpoint/2010/main" val="361141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A086FDE4-E929-4381-BEC1-D0BE671C4DFF}" type="datetime1">
              <a:rPr lang="en-US" smtClean="0"/>
              <a:pPr>
                <a:defRPr/>
              </a:pPr>
              <a:t>1/2/2024</a:t>
            </a:fld>
            <a:endParaRPr lang="en-US"/>
          </a:p>
        </p:txBody>
      </p:sp>
      <p:sp>
        <p:nvSpPr>
          <p:cNvPr id="5" name="Footer Placeholder 4"/>
          <p:cNvSpPr>
            <a:spLocks noGrp="1"/>
          </p:cNvSpPr>
          <p:nvPr>
            <p:ph type="ftr" sz="quarter" idx="11"/>
          </p:nvPr>
        </p:nvSpPr>
        <p:spPr/>
        <p:txBody>
          <a:bodyPr/>
          <a:lstStyle/>
          <a:p>
            <a:pPr>
              <a:defRPr/>
            </a:pPr>
            <a:r>
              <a:rPr lang="en-US" smtClean="0"/>
              <a:t>http://trangtinphapluat.com</a:t>
            </a:r>
            <a:endParaRPr lang="en-US"/>
          </a:p>
        </p:txBody>
      </p:sp>
      <p:sp>
        <p:nvSpPr>
          <p:cNvPr id="6" name="Slide Number Placeholder 5"/>
          <p:cNvSpPr>
            <a:spLocks noGrp="1"/>
          </p:cNvSpPr>
          <p:nvPr>
            <p:ph type="sldNum" sz="quarter" idx="12"/>
          </p:nvPr>
        </p:nvSpPr>
        <p:spPr/>
        <p:txBody>
          <a:bodyPr/>
          <a:lstStyle/>
          <a:p>
            <a:fld id="{4A675755-4781-42B9-B55D-427900AB6D89}" type="slidenum">
              <a:rPr lang="en-US" altLang="en-US" smtClean="0"/>
              <a:pPr/>
              <a:t>27</a:t>
            </a:fld>
            <a:endParaRPr lang="en-US" altLang="en-US"/>
          </a:p>
        </p:txBody>
      </p:sp>
    </p:spTree>
    <p:extLst>
      <p:ext uri="{BB962C8B-B14F-4D97-AF65-F5344CB8AC3E}">
        <p14:creationId xmlns:p14="http://schemas.microsoft.com/office/powerpoint/2010/main" val="361141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6571" y="304797"/>
            <a:ext cx="8070856" cy="276999"/>
          </a:xfrm>
          <a:prstGeom prst="rect">
            <a:avLst/>
          </a:prstGeom>
        </p:spPr>
        <p:txBody>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9"/>
            <a:ext cx="6400800" cy="423193"/>
          </a:xfrm>
          <a:prstGeom prst="rect">
            <a:avLst/>
          </a:prstGeom>
        </p:spPr>
        <p:txBody>
          <a:bodyPr/>
          <a:lstStyle>
            <a:lvl1pPr>
              <a:defRPr/>
            </a:lvl1pPr>
          </a:lstStyle>
          <a:p>
            <a:endParaRPr/>
          </a:p>
        </p:txBody>
      </p:sp>
      <p:sp>
        <p:nvSpPr>
          <p:cNvPr id="4" name="Holder 4">
            <a:extLst>
              <a:ext uri="{FF2B5EF4-FFF2-40B4-BE49-F238E27FC236}">
                <a16:creationId xmlns="" xmlns:a16="http://schemas.microsoft.com/office/drawing/2014/main" id="{B38C6D91-F8E1-4D2E-BFEA-AA3C1158752C}"/>
              </a:ext>
            </a:extLst>
          </p:cNvPr>
          <p:cNvSpPr>
            <a:spLocks noGrp="1"/>
          </p:cNvSpPr>
          <p:nvPr>
            <p:ph type="ftr" sz="quarter" idx="10"/>
          </p:nvPr>
        </p:nvSpPr>
        <p:spPr/>
        <p:txBody>
          <a:bodyPr/>
          <a:lstStyle>
            <a:lvl1pPr algn="ctr" eaLnBrk="0" fontAlgn="base" hangingPunct="0">
              <a:spcBef>
                <a:spcPct val="0"/>
              </a:spcBef>
              <a:spcAft>
                <a:spcPct val="0"/>
              </a:spcAft>
              <a:defRPr>
                <a:solidFill>
                  <a:prstClr val="black">
                    <a:tint val="75000"/>
                  </a:prstClr>
                </a:solidFill>
                <a:latin typeface="Arial" pitchFamily="34" charset="0"/>
              </a:defRPr>
            </a:lvl1pPr>
          </a:lstStyle>
          <a:p>
            <a:pPr>
              <a:defRPr/>
            </a:pPr>
            <a:endParaRPr/>
          </a:p>
        </p:txBody>
      </p:sp>
      <p:sp>
        <p:nvSpPr>
          <p:cNvPr id="5" name="Holder 5">
            <a:extLst>
              <a:ext uri="{FF2B5EF4-FFF2-40B4-BE49-F238E27FC236}">
                <a16:creationId xmlns="" xmlns:a16="http://schemas.microsoft.com/office/drawing/2014/main" id="{A16D7AB9-46FE-44F3-A118-33C3DE941E3B}"/>
              </a:ext>
            </a:extLst>
          </p:cNvPr>
          <p:cNvSpPr>
            <a:spLocks noGrp="1"/>
          </p:cNvSpPr>
          <p:nvPr>
            <p:ph type="dt" sz="half" idx="11"/>
          </p:nvPr>
        </p:nvSpPr>
        <p:spPr/>
        <p:txBody>
          <a:bodyPr/>
          <a:lstStyle>
            <a:lvl1pPr algn="l" eaLnBrk="0" fontAlgn="base" hangingPunct="0">
              <a:spcBef>
                <a:spcPct val="0"/>
              </a:spcBef>
              <a:spcAft>
                <a:spcPct val="0"/>
              </a:spcAft>
              <a:defRPr>
                <a:solidFill>
                  <a:prstClr val="black">
                    <a:tint val="75000"/>
                  </a:prstClr>
                </a:solidFill>
                <a:latin typeface="Arial" pitchFamily="34" charset="0"/>
              </a:defRPr>
            </a:lvl1pPr>
          </a:lstStyle>
          <a:p>
            <a:pPr>
              <a:defRPr/>
            </a:pPr>
            <a:fld id="{F6FA6EAD-71CC-42A8-B449-EDCEFD7EEB75}" type="datetimeFigureOut">
              <a:rPr lang="en-US"/>
              <a:pPr>
                <a:defRPr/>
              </a:pPr>
              <a:t>1/2/2024</a:t>
            </a:fld>
            <a:endParaRPr lang="en-US"/>
          </a:p>
        </p:txBody>
      </p:sp>
      <p:sp>
        <p:nvSpPr>
          <p:cNvPr id="6" name="Holder 6">
            <a:extLst>
              <a:ext uri="{FF2B5EF4-FFF2-40B4-BE49-F238E27FC236}">
                <a16:creationId xmlns="" xmlns:a16="http://schemas.microsoft.com/office/drawing/2014/main" id="{A6D5DF0A-AF5E-400F-BBFC-18474F22B4EE}"/>
              </a:ext>
            </a:extLst>
          </p:cNvPr>
          <p:cNvSpPr>
            <a:spLocks noGrp="1"/>
          </p:cNvSpPr>
          <p:nvPr>
            <p:ph type="sldNum" sz="quarter" idx="12"/>
          </p:nvPr>
        </p:nvSpPr>
        <p:spPr/>
        <p:txBody>
          <a:bodyPr/>
          <a:lstStyle>
            <a:lvl1pPr eaLnBrk="0" hangingPunct="0">
              <a:defRPr>
                <a:latin typeface="Arial" panose="020B0604020202020204" pitchFamily="34" charset="0"/>
              </a:defRPr>
            </a:lvl1pPr>
          </a:lstStyle>
          <a:p>
            <a:fld id="{8DABA9FD-2607-49F9-95D9-95C6A4A1EA41}" type="slidenum">
              <a:rPr lang="en-US" altLang="en-US"/>
              <a:pPr/>
              <a:t>‹#›</a:t>
            </a:fld>
            <a:endParaRPr lang="en-US" altLang="en-US"/>
          </a:p>
        </p:txBody>
      </p:sp>
    </p:spTree>
    <p:extLst>
      <p:ext uri="{BB962C8B-B14F-4D97-AF65-F5344CB8AC3E}">
        <p14:creationId xmlns:p14="http://schemas.microsoft.com/office/powerpoint/2010/main" val="197972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3333AF8-BCCB-4E00-AFF3-88027502D66C}"/>
              </a:ext>
            </a:extLst>
          </p:cNvPr>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hangingPunct="1">
              <a:defRPr/>
            </a:pPr>
            <a:endParaRPr lang="en-US"/>
          </a:p>
        </p:txBody>
      </p:sp>
      <p:sp>
        <p:nvSpPr>
          <p:cNvPr id="8" name="Rectangle 7">
            <a:extLst>
              <a:ext uri="{FF2B5EF4-FFF2-40B4-BE49-F238E27FC236}">
                <a16:creationId xmlns="" xmlns:a16="http://schemas.microsoft.com/office/drawing/2014/main" id="{01FAB931-4614-43FC-8BD8-94C97E674E30}"/>
              </a:ext>
            </a:extLst>
          </p:cNvPr>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hangingPunct="1">
              <a:defRPr/>
            </a:pPr>
            <a:endParaRPr lang="en-US"/>
          </a:p>
        </p:txBody>
      </p:sp>
      <p:sp>
        <p:nvSpPr>
          <p:cNvPr id="2" name="Title 1"/>
          <p:cNvSpPr>
            <a:spLocks noGrp="1"/>
          </p:cNvSpPr>
          <p:nvPr>
            <p:ph type="title"/>
          </p:nvPr>
        </p:nvSpPr>
        <p:spPr>
          <a:xfrm>
            <a:off x="457200" y="251948"/>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 xmlns:a16="http://schemas.microsoft.com/office/drawing/2014/main" id="{AF25A3B9-B677-484D-80D2-57A2710CDC60}"/>
              </a:ext>
            </a:extLst>
          </p:cNvPr>
          <p:cNvSpPr>
            <a:spLocks noGrp="1"/>
          </p:cNvSpPr>
          <p:nvPr>
            <p:ph type="dt" sz="half" idx="10"/>
          </p:nvPr>
        </p:nvSpPr>
        <p:spPr/>
        <p:txBody>
          <a:bodyPr/>
          <a:lstStyle>
            <a:lvl1pPr>
              <a:defRPr/>
            </a:lvl1pPr>
          </a:lstStyle>
          <a:p>
            <a:pPr>
              <a:defRPr/>
            </a:pPr>
            <a:fld id="{EB786D9E-D97B-4129-BF29-BD9BEDBDFD52}" type="datetimeFigureOut">
              <a:rPr lang="en-US"/>
              <a:pPr>
                <a:defRPr/>
              </a:pPr>
              <a:t>1/2/2024</a:t>
            </a:fld>
            <a:endParaRPr lang="en-US"/>
          </a:p>
        </p:txBody>
      </p:sp>
      <p:sp>
        <p:nvSpPr>
          <p:cNvPr id="10" name="Footer Placeholder 7">
            <a:extLst>
              <a:ext uri="{FF2B5EF4-FFF2-40B4-BE49-F238E27FC236}">
                <a16:creationId xmlns="" xmlns:a16="http://schemas.microsoft.com/office/drawing/2014/main" id="{7D772971-3302-4FD5-A39F-81F9739482CC}"/>
              </a:ext>
            </a:extLst>
          </p:cNvPr>
          <p:cNvSpPr>
            <a:spLocks noGrp="1"/>
          </p:cNvSpPr>
          <p:nvPr>
            <p:ph type="ftr" sz="quarter" idx="11"/>
          </p:nvPr>
        </p:nvSpPr>
        <p:spPr/>
        <p:txBody>
          <a:bodyPr/>
          <a:lstStyle>
            <a:lvl1pPr>
              <a:defRPr/>
            </a:lvl1pPr>
          </a:lstStyle>
          <a:p>
            <a:pPr>
              <a:defRPr/>
            </a:pPr>
            <a:r>
              <a:rPr lang="en-US"/>
              <a:t>trangtinphapluat.com</a:t>
            </a:r>
          </a:p>
        </p:txBody>
      </p:sp>
      <p:sp>
        <p:nvSpPr>
          <p:cNvPr id="11" name="Slide Number Placeholder 8">
            <a:extLst>
              <a:ext uri="{FF2B5EF4-FFF2-40B4-BE49-F238E27FC236}">
                <a16:creationId xmlns="" xmlns:a16="http://schemas.microsoft.com/office/drawing/2014/main" id="{872AF868-E2BA-4CAA-8B3E-C73CCA3DD35D}"/>
              </a:ext>
            </a:extLst>
          </p:cNvPr>
          <p:cNvSpPr>
            <a:spLocks noGrp="1"/>
          </p:cNvSpPr>
          <p:nvPr>
            <p:ph type="sldNum" sz="quarter" idx="12"/>
          </p:nvPr>
        </p:nvSpPr>
        <p:spPr>
          <a:xfrm>
            <a:off x="8640763" y="6515100"/>
            <a:ext cx="465137" cy="273050"/>
          </a:xfrm>
        </p:spPr>
        <p:txBody>
          <a:bodyPr/>
          <a:lstStyle>
            <a:lvl1pPr>
              <a:defRPr/>
            </a:lvl1pPr>
          </a:lstStyle>
          <a:p>
            <a:fld id="{35167F61-C64B-4E52-9003-6A8F56FA6496}" type="slidenum">
              <a:rPr lang="en-US" altLang="en-US"/>
              <a:pPr/>
              <a:t>‹#›</a:t>
            </a:fld>
            <a:endParaRPr lang="en-US" altLang="en-US"/>
          </a:p>
        </p:txBody>
      </p:sp>
    </p:spTree>
    <p:extLst>
      <p:ext uri="{BB962C8B-B14F-4D97-AF65-F5344CB8AC3E}">
        <p14:creationId xmlns:p14="http://schemas.microsoft.com/office/powerpoint/2010/main" val="338378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C4E4B6E8-A0CD-48AB-AB9D-0E54F9EFC121}"/>
              </a:ext>
            </a:extLst>
          </p:cNvPr>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53218"/>
            <a:ext cx="8229600" cy="1143000"/>
          </a:xfrm>
        </p:spPr>
        <p:txBody>
          <a:bodyPr/>
          <a:lstStyle/>
          <a:p>
            <a:r>
              <a:rPr lang="en-US"/>
              <a:t>Click to edit Master title style</a:t>
            </a:r>
          </a:p>
        </p:txBody>
      </p:sp>
      <p:sp>
        <p:nvSpPr>
          <p:cNvPr id="4" name="Date Placeholder 2">
            <a:extLst>
              <a:ext uri="{FF2B5EF4-FFF2-40B4-BE49-F238E27FC236}">
                <a16:creationId xmlns="" xmlns:a16="http://schemas.microsoft.com/office/drawing/2014/main" id="{D831A764-9A0C-46B1-8E54-DBEFD070249A}"/>
              </a:ext>
            </a:extLst>
          </p:cNvPr>
          <p:cNvSpPr>
            <a:spLocks noGrp="1"/>
          </p:cNvSpPr>
          <p:nvPr>
            <p:ph type="dt" sz="half" idx="10"/>
          </p:nvPr>
        </p:nvSpPr>
        <p:spPr/>
        <p:txBody>
          <a:bodyPr/>
          <a:lstStyle>
            <a:lvl1pPr>
              <a:defRPr/>
            </a:lvl1pPr>
          </a:lstStyle>
          <a:p>
            <a:pPr>
              <a:defRPr/>
            </a:pPr>
            <a:fld id="{9161406D-88A7-4793-A5C7-B895666548B3}" type="datetimeFigureOut">
              <a:rPr lang="en-US"/>
              <a:pPr>
                <a:defRPr/>
              </a:pPr>
              <a:t>1/2/2024</a:t>
            </a:fld>
            <a:endParaRPr lang="en-US"/>
          </a:p>
        </p:txBody>
      </p:sp>
      <p:sp>
        <p:nvSpPr>
          <p:cNvPr id="5" name="Footer Placeholder 3">
            <a:extLst>
              <a:ext uri="{FF2B5EF4-FFF2-40B4-BE49-F238E27FC236}">
                <a16:creationId xmlns="" xmlns:a16="http://schemas.microsoft.com/office/drawing/2014/main" id="{EEF73035-F18B-4240-8372-8FA608B9ABF0}"/>
              </a:ext>
            </a:extLst>
          </p:cNvPr>
          <p:cNvSpPr>
            <a:spLocks noGrp="1"/>
          </p:cNvSpPr>
          <p:nvPr>
            <p:ph type="ftr" sz="quarter" idx="11"/>
          </p:nvPr>
        </p:nvSpPr>
        <p:spPr/>
        <p:txBody>
          <a:bodyPr/>
          <a:lstStyle>
            <a:lvl1pPr>
              <a:defRPr/>
            </a:lvl1pPr>
          </a:lstStyle>
          <a:p>
            <a:pPr>
              <a:defRPr/>
            </a:pPr>
            <a:r>
              <a:rPr lang="en-US"/>
              <a:t>trangtinphapluat.com</a:t>
            </a:r>
          </a:p>
        </p:txBody>
      </p:sp>
      <p:sp>
        <p:nvSpPr>
          <p:cNvPr id="6" name="Slide Number Placeholder 4">
            <a:extLst>
              <a:ext uri="{FF2B5EF4-FFF2-40B4-BE49-F238E27FC236}">
                <a16:creationId xmlns="" xmlns:a16="http://schemas.microsoft.com/office/drawing/2014/main" id="{AAD5F73A-9A0D-43C4-8906-3A66AD701867}"/>
              </a:ext>
            </a:extLst>
          </p:cNvPr>
          <p:cNvSpPr>
            <a:spLocks noGrp="1"/>
          </p:cNvSpPr>
          <p:nvPr>
            <p:ph type="sldNum" sz="quarter" idx="12"/>
          </p:nvPr>
        </p:nvSpPr>
        <p:spPr/>
        <p:txBody>
          <a:bodyPr/>
          <a:lstStyle>
            <a:lvl1pPr>
              <a:defRPr/>
            </a:lvl1pPr>
          </a:lstStyle>
          <a:p>
            <a:fld id="{BB2DC891-C453-49FB-A47B-5ACA86F85383}" type="slidenum">
              <a:rPr lang="en-US" altLang="en-US"/>
              <a:pPr/>
              <a:t>‹#›</a:t>
            </a:fld>
            <a:endParaRPr lang="en-US" altLang="en-US"/>
          </a:p>
        </p:txBody>
      </p:sp>
    </p:spTree>
    <p:extLst>
      <p:ext uri="{BB962C8B-B14F-4D97-AF65-F5344CB8AC3E}">
        <p14:creationId xmlns:p14="http://schemas.microsoft.com/office/powerpoint/2010/main" val="1589425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 xmlns:a16="http://schemas.microsoft.com/office/drawing/2014/main" id="{7EACBA42-5380-45AB-AE74-6D275E2691CE}"/>
              </a:ext>
            </a:extLst>
          </p:cNvPr>
          <p:cNvSpPr>
            <a:spLocks noGrp="1"/>
          </p:cNvSpPr>
          <p:nvPr>
            <p:ph type="ftr" sz="quarter" idx="10"/>
          </p:nvPr>
        </p:nvSpPr>
        <p:spPr/>
        <p:txBody>
          <a:bodyPr/>
          <a:lstStyle>
            <a:lvl1pPr>
              <a:defRPr/>
            </a:lvl1pPr>
          </a:lstStyle>
          <a:p>
            <a:pPr>
              <a:defRPr/>
            </a:pPr>
            <a:r>
              <a:rPr lang="en-US"/>
              <a:t>trangtinphapluat.com</a:t>
            </a:r>
          </a:p>
        </p:txBody>
      </p:sp>
      <p:sp>
        <p:nvSpPr>
          <p:cNvPr id="3" name="Date Placeholder 13">
            <a:extLst>
              <a:ext uri="{FF2B5EF4-FFF2-40B4-BE49-F238E27FC236}">
                <a16:creationId xmlns="" xmlns:a16="http://schemas.microsoft.com/office/drawing/2014/main" id="{0D923765-3863-4567-A8B6-C78D352747BB}"/>
              </a:ext>
            </a:extLst>
          </p:cNvPr>
          <p:cNvSpPr>
            <a:spLocks noGrp="1"/>
          </p:cNvSpPr>
          <p:nvPr>
            <p:ph type="dt" sz="half" idx="11"/>
          </p:nvPr>
        </p:nvSpPr>
        <p:spPr/>
        <p:txBody>
          <a:bodyPr/>
          <a:lstStyle>
            <a:lvl1pPr>
              <a:defRPr/>
            </a:lvl1pPr>
          </a:lstStyle>
          <a:p>
            <a:pPr>
              <a:defRPr/>
            </a:pPr>
            <a:fld id="{BC1EDB7A-C898-4B1B-A8A3-B51E2E46E103}" type="datetimeFigureOut">
              <a:rPr lang="en-US"/>
              <a:pPr>
                <a:defRPr/>
              </a:pPr>
              <a:t>1/2/2024</a:t>
            </a:fld>
            <a:endParaRPr lang="en-US"/>
          </a:p>
        </p:txBody>
      </p:sp>
      <p:sp>
        <p:nvSpPr>
          <p:cNvPr id="4" name="Slide Number Placeholder 22">
            <a:extLst>
              <a:ext uri="{FF2B5EF4-FFF2-40B4-BE49-F238E27FC236}">
                <a16:creationId xmlns="" xmlns:a16="http://schemas.microsoft.com/office/drawing/2014/main" id="{D64E4601-E7E2-4AB0-9DAD-7F804C2E4B64}"/>
              </a:ext>
            </a:extLst>
          </p:cNvPr>
          <p:cNvSpPr>
            <a:spLocks noGrp="1"/>
          </p:cNvSpPr>
          <p:nvPr>
            <p:ph type="sldNum" sz="quarter" idx="12"/>
          </p:nvPr>
        </p:nvSpPr>
        <p:spPr/>
        <p:txBody>
          <a:bodyPr/>
          <a:lstStyle>
            <a:lvl1pPr>
              <a:defRPr/>
            </a:lvl1pPr>
          </a:lstStyle>
          <a:p>
            <a:fld id="{EC31DEEF-5172-488D-9890-1271A825036A}" type="slidenum">
              <a:rPr lang="en-US" altLang="en-US"/>
              <a:pPr/>
              <a:t>‹#›</a:t>
            </a:fld>
            <a:endParaRPr lang="en-US" altLang="en-US"/>
          </a:p>
        </p:txBody>
      </p:sp>
    </p:spTree>
    <p:extLst>
      <p:ext uri="{BB962C8B-B14F-4D97-AF65-F5344CB8AC3E}">
        <p14:creationId xmlns:p14="http://schemas.microsoft.com/office/powerpoint/2010/main" val="2740093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F60AF4C-D388-474C-BEF2-6CD625AD787C}"/>
              </a:ext>
            </a:extLst>
          </p:cNvPr>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963136" y="304800"/>
            <a:ext cx="3931920" cy="762000"/>
          </a:xfrm>
        </p:spPr>
        <p:txBody>
          <a:bodyPr/>
          <a:lstStyle>
            <a:lvl1pPr marL="0" algn="r">
              <a:buNone/>
              <a:defRPr sz="2000" b="1"/>
            </a:lvl1pPr>
            <a:extLst/>
          </a:lstStyle>
          <a:p>
            <a:r>
              <a:rPr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8">
            <a:extLst>
              <a:ext uri="{FF2B5EF4-FFF2-40B4-BE49-F238E27FC236}">
                <a16:creationId xmlns="" xmlns:a16="http://schemas.microsoft.com/office/drawing/2014/main" id="{CCABA667-CE61-4A8D-B2F0-1CA0F6129BFF}"/>
              </a:ext>
            </a:extLst>
          </p:cNvPr>
          <p:cNvSpPr>
            <a:spLocks noGrp="1"/>
          </p:cNvSpPr>
          <p:nvPr>
            <p:ph type="dt" sz="half" idx="10"/>
          </p:nvPr>
        </p:nvSpPr>
        <p:spPr>
          <a:xfrm>
            <a:off x="5562600" y="6513513"/>
            <a:ext cx="3001963" cy="274637"/>
          </a:xfrm>
        </p:spPr>
        <p:txBody>
          <a:bodyPr vert="horz" rtlCol="0"/>
          <a:lstStyle>
            <a:lvl1pPr>
              <a:defRPr/>
            </a:lvl1pPr>
          </a:lstStyle>
          <a:p>
            <a:pPr>
              <a:defRPr/>
            </a:pPr>
            <a:fld id="{2592F7C3-3A3C-4BF6-A470-984EAFB478AB}" type="datetimeFigureOut">
              <a:rPr lang="en-US"/>
              <a:pPr>
                <a:defRPr/>
              </a:pPr>
              <a:t>1/2/2024</a:t>
            </a:fld>
            <a:endParaRPr lang="en-US"/>
          </a:p>
        </p:txBody>
      </p:sp>
      <p:sp>
        <p:nvSpPr>
          <p:cNvPr id="7" name="Slide Number Placeholder 9">
            <a:extLst>
              <a:ext uri="{FF2B5EF4-FFF2-40B4-BE49-F238E27FC236}">
                <a16:creationId xmlns="" xmlns:a16="http://schemas.microsoft.com/office/drawing/2014/main" id="{749C7717-3D81-415C-BE21-F10E63F29192}"/>
              </a:ext>
            </a:extLst>
          </p:cNvPr>
          <p:cNvSpPr>
            <a:spLocks noGrp="1"/>
          </p:cNvSpPr>
          <p:nvPr>
            <p:ph type="sldNum" sz="quarter" idx="11"/>
          </p:nvPr>
        </p:nvSpPr>
        <p:spPr>
          <a:xfrm>
            <a:off x="8639175" y="6513513"/>
            <a:ext cx="463550" cy="274637"/>
          </a:xfrm>
        </p:spPr>
        <p:txBody>
          <a:bodyPr/>
          <a:lstStyle>
            <a:lvl1pPr>
              <a:defRPr/>
            </a:lvl1pPr>
          </a:lstStyle>
          <a:p>
            <a:fld id="{A40A66E2-6F1D-40A6-A93D-D8DB045E5ED9}" type="slidenum">
              <a:rPr lang="en-US" altLang="en-US"/>
              <a:pPr/>
              <a:t>‹#›</a:t>
            </a:fld>
            <a:endParaRPr lang="en-US" altLang="en-US"/>
          </a:p>
        </p:txBody>
      </p:sp>
      <p:sp>
        <p:nvSpPr>
          <p:cNvPr id="8" name="Footer Placeholder 10">
            <a:extLst>
              <a:ext uri="{FF2B5EF4-FFF2-40B4-BE49-F238E27FC236}">
                <a16:creationId xmlns="" xmlns:a16="http://schemas.microsoft.com/office/drawing/2014/main" id="{2501BB57-32D1-473B-8E1F-901725A184E0}"/>
              </a:ext>
            </a:extLst>
          </p:cNvPr>
          <p:cNvSpPr>
            <a:spLocks noGrp="1"/>
          </p:cNvSpPr>
          <p:nvPr>
            <p:ph type="ftr" sz="quarter" idx="12"/>
          </p:nvPr>
        </p:nvSpPr>
        <p:spPr>
          <a:xfrm>
            <a:off x="1600200" y="6513513"/>
            <a:ext cx="3906838" cy="274637"/>
          </a:xfrm>
        </p:spPr>
        <p:txBody>
          <a:bodyPr vert="horz" rtlCol="0"/>
          <a:lstStyle>
            <a:lvl1pPr>
              <a:defRPr/>
            </a:lvl1pPr>
          </a:lstStyle>
          <a:p>
            <a:pPr>
              <a:defRPr/>
            </a:pPr>
            <a:r>
              <a:rPr lang="en-US"/>
              <a:t>trangtinphapluat.com</a:t>
            </a:r>
          </a:p>
        </p:txBody>
      </p:sp>
    </p:spTree>
    <p:extLst>
      <p:ext uri="{BB962C8B-B14F-4D97-AF65-F5344CB8AC3E}">
        <p14:creationId xmlns:p14="http://schemas.microsoft.com/office/powerpoint/2010/main" val="43828830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lstStyle>
            <a:lvl1pPr marL="0" algn="r">
              <a:buNone/>
              <a:defRPr sz="2000" b="1"/>
            </a:lvl1pPr>
            <a:extLst/>
          </a:lstStyle>
          <a:p>
            <a:r>
              <a:rPr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en-US" noProof="0"/>
              <a:t>Click icon to add picture</a:t>
            </a:r>
          </a:p>
        </p:txBody>
      </p:sp>
      <p:sp>
        <p:nvSpPr>
          <p:cNvPr id="5" name="Date Placeholder 7">
            <a:extLst>
              <a:ext uri="{FF2B5EF4-FFF2-40B4-BE49-F238E27FC236}">
                <a16:creationId xmlns="" xmlns:a16="http://schemas.microsoft.com/office/drawing/2014/main" id="{B277BF5D-1344-4DD5-9641-1FFBA108EFC7}"/>
              </a:ext>
            </a:extLst>
          </p:cNvPr>
          <p:cNvSpPr>
            <a:spLocks noGrp="1"/>
          </p:cNvSpPr>
          <p:nvPr>
            <p:ph type="dt" sz="half" idx="10"/>
          </p:nvPr>
        </p:nvSpPr>
        <p:spPr>
          <a:xfrm>
            <a:off x="5562600" y="6508750"/>
            <a:ext cx="3001963" cy="274638"/>
          </a:xfrm>
        </p:spPr>
        <p:txBody>
          <a:bodyPr vert="horz" rtlCol="0"/>
          <a:lstStyle>
            <a:lvl1pPr>
              <a:defRPr/>
            </a:lvl1pPr>
          </a:lstStyle>
          <a:p>
            <a:pPr>
              <a:defRPr/>
            </a:pPr>
            <a:fld id="{599AC141-81CE-4396-BFFD-60BAA652370D}" type="datetimeFigureOut">
              <a:rPr lang="en-US"/>
              <a:pPr>
                <a:defRPr/>
              </a:pPr>
              <a:t>1/2/2024</a:t>
            </a:fld>
            <a:endParaRPr lang="en-US"/>
          </a:p>
        </p:txBody>
      </p:sp>
      <p:sp>
        <p:nvSpPr>
          <p:cNvPr id="6" name="Slide Number Placeholder 8">
            <a:extLst>
              <a:ext uri="{FF2B5EF4-FFF2-40B4-BE49-F238E27FC236}">
                <a16:creationId xmlns="" xmlns:a16="http://schemas.microsoft.com/office/drawing/2014/main" id="{5020B9E2-C513-4821-9C9D-362E2EF7366C}"/>
              </a:ext>
            </a:extLst>
          </p:cNvPr>
          <p:cNvSpPr>
            <a:spLocks noGrp="1"/>
          </p:cNvSpPr>
          <p:nvPr>
            <p:ph type="sldNum" sz="quarter" idx="11"/>
          </p:nvPr>
        </p:nvSpPr>
        <p:spPr>
          <a:xfrm>
            <a:off x="8639175" y="6508750"/>
            <a:ext cx="463550" cy="274638"/>
          </a:xfrm>
        </p:spPr>
        <p:txBody>
          <a:bodyPr/>
          <a:lstStyle>
            <a:lvl1pPr>
              <a:defRPr/>
            </a:lvl1pPr>
          </a:lstStyle>
          <a:p>
            <a:fld id="{64C57E44-9401-4D8D-B73A-CC408D4131EA}" type="slidenum">
              <a:rPr lang="en-US" altLang="en-US"/>
              <a:pPr/>
              <a:t>‹#›</a:t>
            </a:fld>
            <a:endParaRPr lang="en-US" altLang="en-US"/>
          </a:p>
        </p:txBody>
      </p:sp>
      <p:sp>
        <p:nvSpPr>
          <p:cNvPr id="7" name="Footer Placeholder 9">
            <a:extLst>
              <a:ext uri="{FF2B5EF4-FFF2-40B4-BE49-F238E27FC236}">
                <a16:creationId xmlns="" xmlns:a16="http://schemas.microsoft.com/office/drawing/2014/main" id="{08C8C578-19AC-473B-BC2F-96AE08D0D278}"/>
              </a:ext>
            </a:extLst>
          </p:cNvPr>
          <p:cNvSpPr>
            <a:spLocks noGrp="1"/>
          </p:cNvSpPr>
          <p:nvPr>
            <p:ph type="ftr" sz="quarter" idx="12"/>
          </p:nvPr>
        </p:nvSpPr>
        <p:spPr>
          <a:xfrm>
            <a:off x="1600200" y="6508750"/>
            <a:ext cx="3906838" cy="274638"/>
          </a:xfrm>
        </p:spPr>
        <p:txBody>
          <a:bodyPr vert="horz" rtlCol="0"/>
          <a:lstStyle>
            <a:lvl1pPr>
              <a:defRPr/>
            </a:lvl1pPr>
          </a:lstStyle>
          <a:p>
            <a:pPr>
              <a:defRPr/>
            </a:pPr>
            <a:r>
              <a:rPr lang="en-US"/>
              <a:t>trangtinphapluat.com</a:t>
            </a:r>
          </a:p>
        </p:txBody>
      </p:sp>
    </p:spTree>
    <p:extLst>
      <p:ext uri="{BB962C8B-B14F-4D97-AF65-F5344CB8AC3E}">
        <p14:creationId xmlns:p14="http://schemas.microsoft.com/office/powerpoint/2010/main" val="3022152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a:extLst>
              <a:ext uri="{FF2B5EF4-FFF2-40B4-BE49-F238E27FC236}">
                <a16:creationId xmlns="" xmlns:a16="http://schemas.microsoft.com/office/drawing/2014/main" id="{E36C5337-BA3A-4636-B8C7-0A87EE89F654}"/>
              </a:ext>
            </a:extLst>
          </p:cNvPr>
          <p:cNvSpPr>
            <a:spLocks noGrp="1"/>
          </p:cNvSpPr>
          <p:nvPr>
            <p:ph type="ftr" sz="quarter" idx="10"/>
          </p:nvPr>
        </p:nvSpPr>
        <p:spPr/>
        <p:txBody>
          <a:bodyPr/>
          <a:lstStyle>
            <a:lvl1pPr>
              <a:defRPr/>
            </a:lvl1pPr>
          </a:lstStyle>
          <a:p>
            <a:pPr>
              <a:defRPr/>
            </a:pPr>
            <a:r>
              <a:rPr lang="en-US"/>
              <a:t>trangtinphapluat.com</a:t>
            </a:r>
          </a:p>
        </p:txBody>
      </p:sp>
      <p:sp>
        <p:nvSpPr>
          <p:cNvPr id="5" name="Date Placeholder 13">
            <a:extLst>
              <a:ext uri="{FF2B5EF4-FFF2-40B4-BE49-F238E27FC236}">
                <a16:creationId xmlns="" xmlns:a16="http://schemas.microsoft.com/office/drawing/2014/main" id="{50BFDC86-B2F5-4049-B56E-8F3C21A42482}"/>
              </a:ext>
            </a:extLst>
          </p:cNvPr>
          <p:cNvSpPr>
            <a:spLocks noGrp="1"/>
          </p:cNvSpPr>
          <p:nvPr>
            <p:ph type="dt" sz="half" idx="11"/>
          </p:nvPr>
        </p:nvSpPr>
        <p:spPr/>
        <p:txBody>
          <a:bodyPr/>
          <a:lstStyle>
            <a:lvl1pPr>
              <a:defRPr/>
            </a:lvl1pPr>
          </a:lstStyle>
          <a:p>
            <a:pPr>
              <a:defRPr/>
            </a:pPr>
            <a:fld id="{6506818E-AFC6-4D4A-831A-1031BE2CC8BF}" type="datetimeFigureOut">
              <a:rPr lang="en-US"/>
              <a:pPr>
                <a:defRPr/>
              </a:pPr>
              <a:t>1/2/2024</a:t>
            </a:fld>
            <a:endParaRPr lang="en-US"/>
          </a:p>
        </p:txBody>
      </p:sp>
      <p:sp>
        <p:nvSpPr>
          <p:cNvPr id="6" name="Slide Number Placeholder 22">
            <a:extLst>
              <a:ext uri="{FF2B5EF4-FFF2-40B4-BE49-F238E27FC236}">
                <a16:creationId xmlns="" xmlns:a16="http://schemas.microsoft.com/office/drawing/2014/main" id="{3B221C85-C7BB-4C55-98FE-676D171B8009}"/>
              </a:ext>
            </a:extLst>
          </p:cNvPr>
          <p:cNvSpPr>
            <a:spLocks noGrp="1"/>
          </p:cNvSpPr>
          <p:nvPr>
            <p:ph type="sldNum" sz="quarter" idx="12"/>
          </p:nvPr>
        </p:nvSpPr>
        <p:spPr/>
        <p:txBody>
          <a:bodyPr/>
          <a:lstStyle>
            <a:lvl1pPr>
              <a:defRPr/>
            </a:lvl1pPr>
          </a:lstStyle>
          <a:p>
            <a:fld id="{19B6F69D-0783-47A7-880D-BB5C341F5519}" type="slidenum">
              <a:rPr lang="en-US" altLang="en-US"/>
              <a:pPr/>
              <a:t>‹#›</a:t>
            </a:fld>
            <a:endParaRPr lang="en-US" altLang="en-US"/>
          </a:p>
        </p:txBody>
      </p:sp>
    </p:spTree>
    <p:extLst>
      <p:ext uri="{BB962C8B-B14F-4D97-AF65-F5344CB8AC3E}">
        <p14:creationId xmlns:p14="http://schemas.microsoft.com/office/powerpoint/2010/main" val="514306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a:extLst>
              <a:ext uri="{FF2B5EF4-FFF2-40B4-BE49-F238E27FC236}">
                <a16:creationId xmlns="" xmlns:a16="http://schemas.microsoft.com/office/drawing/2014/main" id="{629D7FCF-F539-4EE4-932E-E3E49A2C39E3}"/>
              </a:ext>
            </a:extLst>
          </p:cNvPr>
          <p:cNvSpPr>
            <a:spLocks noGrp="1"/>
          </p:cNvSpPr>
          <p:nvPr>
            <p:ph type="ftr" sz="quarter" idx="10"/>
          </p:nvPr>
        </p:nvSpPr>
        <p:spPr/>
        <p:txBody>
          <a:bodyPr/>
          <a:lstStyle>
            <a:lvl1pPr>
              <a:defRPr/>
            </a:lvl1pPr>
          </a:lstStyle>
          <a:p>
            <a:pPr>
              <a:defRPr/>
            </a:pPr>
            <a:r>
              <a:rPr lang="en-US"/>
              <a:t>trangtinphapluat.com</a:t>
            </a:r>
          </a:p>
        </p:txBody>
      </p:sp>
      <p:sp>
        <p:nvSpPr>
          <p:cNvPr id="5" name="Date Placeholder 13">
            <a:extLst>
              <a:ext uri="{FF2B5EF4-FFF2-40B4-BE49-F238E27FC236}">
                <a16:creationId xmlns="" xmlns:a16="http://schemas.microsoft.com/office/drawing/2014/main" id="{997DB2ED-8AEE-40E6-A469-2871CB197CE4}"/>
              </a:ext>
            </a:extLst>
          </p:cNvPr>
          <p:cNvSpPr>
            <a:spLocks noGrp="1"/>
          </p:cNvSpPr>
          <p:nvPr>
            <p:ph type="dt" sz="half" idx="11"/>
          </p:nvPr>
        </p:nvSpPr>
        <p:spPr/>
        <p:txBody>
          <a:bodyPr/>
          <a:lstStyle>
            <a:lvl1pPr>
              <a:defRPr/>
            </a:lvl1pPr>
          </a:lstStyle>
          <a:p>
            <a:pPr>
              <a:defRPr/>
            </a:pPr>
            <a:fld id="{CD5AA381-A93B-401B-9604-7DDCEFC95C23}" type="datetimeFigureOut">
              <a:rPr lang="en-US"/>
              <a:pPr>
                <a:defRPr/>
              </a:pPr>
              <a:t>1/2/2024</a:t>
            </a:fld>
            <a:endParaRPr lang="en-US"/>
          </a:p>
        </p:txBody>
      </p:sp>
      <p:sp>
        <p:nvSpPr>
          <p:cNvPr id="6" name="Slide Number Placeholder 22">
            <a:extLst>
              <a:ext uri="{FF2B5EF4-FFF2-40B4-BE49-F238E27FC236}">
                <a16:creationId xmlns="" xmlns:a16="http://schemas.microsoft.com/office/drawing/2014/main" id="{8D5E1484-06D7-464C-B001-E12B8AF34B3D}"/>
              </a:ext>
            </a:extLst>
          </p:cNvPr>
          <p:cNvSpPr>
            <a:spLocks noGrp="1"/>
          </p:cNvSpPr>
          <p:nvPr>
            <p:ph type="sldNum" sz="quarter" idx="12"/>
          </p:nvPr>
        </p:nvSpPr>
        <p:spPr/>
        <p:txBody>
          <a:bodyPr/>
          <a:lstStyle>
            <a:lvl1pPr>
              <a:defRPr/>
            </a:lvl1pPr>
          </a:lstStyle>
          <a:p>
            <a:fld id="{B8F52013-5478-4E58-81C5-56EA3FEE7C83}" type="slidenum">
              <a:rPr lang="en-US" altLang="en-US"/>
              <a:pPr/>
              <a:t>‹#›</a:t>
            </a:fld>
            <a:endParaRPr lang="en-US" altLang="en-US"/>
          </a:p>
        </p:txBody>
      </p:sp>
    </p:spTree>
    <p:extLst>
      <p:ext uri="{BB962C8B-B14F-4D97-AF65-F5344CB8AC3E}">
        <p14:creationId xmlns:p14="http://schemas.microsoft.com/office/powerpoint/2010/main" val="1110667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4D926BC-8E78-4CCF-A7B2-8DF8460C404D}" type="datetime1">
              <a:rPr lang="en-US" smtClean="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250A7-F2AC-4A3A-BAC6-4433188AF404}" type="datetime1">
              <a:rPr lang="en-US" smtClean="0"/>
              <a:pPr/>
              <a:t>1/2/2024</a:t>
            </a:fld>
            <a:endParaRPr lang="en-US"/>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p>
            <a:fld id="{64A7FCFE-80E9-4C3A-AE34-FF5B3CB38B99}" type="slidenum">
              <a:rPr lang="en-US" altLang="en-US" smtClean="0"/>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E48785BE-30D6-45E9-9828-9A90A2D6DF6D}" type="datetime1">
              <a:rPr lang="en-US" smtClean="0"/>
              <a:pPr/>
              <a:t>1/2/2024</a:t>
            </a:fld>
            <a:endParaRPr lang="en-US" dirty="0"/>
          </a:p>
        </p:txBody>
      </p:sp>
      <p:sp>
        <p:nvSpPr>
          <p:cNvPr id="91" name="Footer Placeholder 90"/>
          <p:cNvSpPr>
            <a:spLocks noGrp="1"/>
          </p:cNvSpPr>
          <p:nvPr>
            <p:ph type="ftr" sz="quarter" idx="11"/>
          </p:nvPr>
        </p:nvSpPr>
        <p:spPr/>
        <p:txBody>
          <a:bodyPr/>
          <a:lstStyle/>
          <a:p>
            <a:pPr>
              <a:defRPr/>
            </a:pPr>
            <a:r>
              <a:rPr lang="en-US" smtClean="0"/>
              <a:t>trangtinphapluat.com</a:t>
            </a:r>
            <a:endParaRPr lang="en-US"/>
          </a:p>
        </p:txBody>
      </p:sp>
      <p:sp>
        <p:nvSpPr>
          <p:cNvPr id="92" name="Slide Number Placeholder 91"/>
          <p:cNvSpPr>
            <a:spLocks noGrp="1"/>
          </p:cNvSpPr>
          <p:nvPr>
            <p:ph type="sldNum" sz="quarter" idx="12"/>
          </p:nvPr>
        </p:nvSpPr>
        <p:spPr/>
        <p:txBody>
          <a:bodyPr/>
          <a:lstStyle/>
          <a:p>
            <a:fld id="{863D9E20-CF71-4465-A069-982F87D3E23B}"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36577" y="304801"/>
            <a:ext cx="8070851" cy="553998"/>
          </a:xfrm>
        </p:spPr>
        <p:txBody>
          <a:bodyPr/>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p:txBody>
          <a:bodyPr/>
          <a:lstStyle>
            <a:lvl1pPr>
              <a:defRPr sz="2750" b="1" i="0">
                <a:solidFill>
                  <a:srgbClr val="1D483F"/>
                </a:solidFill>
                <a:latin typeface="Times New Roman"/>
                <a:cs typeface="Times New Roman"/>
              </a:defRPr>
            </a:lvl1pPr>
          </a:lstStyle>
          <a:p>
            <a:endParaRPr/>
          </a:p>
        </p:txBody>
      </p:sp>
      <p:sp>
        <p:nvSpPr>
          <p:cNvPr id="4" name="Holder 4">
            <a:extLst>
              <a:ext uri="{FF2B5EF4-FFF2-40B4-BE49-F238E27FC236}">
                <a16:creationId xmlns="" xmlns:a16="http://schemas.microsoft.com/office/drawing/2014/main" id="{EE33774F-AF2D-419F-86D0-05D90BDCDA7F}"/>
              </a:ext>
            </a:extLst>
          </p:cNvPr>
          <p:cNvSpPr>
            <a:spLocks noGrp="1"/>
          </p:cNvSpPr>
          <p:nvPr>
            <p:ph type="ftr" sz="quarter" idx="10"/>
          </p:nvPr>
        </p:nvSpPr>
        <p:spPr/>
        <p:txBody>
          <a:bodyPr/>
          <a:lstStyle>
            <a:lvl1pPr algn="ctr" eaLnBrk="0" fontAlgn="base" hangingPunct="0">
              <a:spcBef>
                <a:spcPct val="0"/>
              </a:spcBef>
              <a:spcAft>
                <a:spcPct val="0"/>
              </a:spcAft>
              <a:defRPr>
                <a:solidFill>
                  <a:prstClr val="black">
                    <a:tint val="75000"/>
                  </a:prstClr>
                </a:solidFill>
                <a:latin typeface="Arial" pitchFamily="34" charset="0"/>
              </a:defRPr>
            </a:lvl1pPr>
          </a:lstStyle>
          <a:p>
            <a:pPr>
              <a:defRPr/>
            </a:pPr>
            <a:endParaRPr/>
          </a:p>
        </p:txBody>
      </p:sp>
      <p:sp>
        <p:nvSpPr>
          <p:cNvPr id="5" name="Holder 5">
            <a:extLst>
              <a:ext uri="{FF2B5EF4-FFF2-40B4-BE49-F238E27FC236}">
                <a16:creationId xmlns="" xmlns:a16="http://schemas.microsoft.com/office/drawing/2014/main" id="{9C2B1B26-A3C1-4ABC-9F97-D2D2FFDE1733}"/>
              </a:ext>
            </a:extLst>
          </p:cNvPr>
          <p:cNvSpPr>
            <a:spLocks noGrp="1"/>
          </p:cNvSpPr>
          <p:nvPr>
            <p:ph type="dt" sz="half" idx="11"/>
          </p:nvPr>
        </p:nvSpPr>
        <p:spPr/>
        <p:txBody>
          <a:bodyPr/>
          <a:lstStyle>
            <a:lvl1pPr algn="l" eaLnBrk="0" fontAlgn="base" hangingPunct="0">
              <a:spcBef>
                <a:spcPct val="0"/>
              </a:spcBef>
              <a:spcAft>
                <a:spcPct val="0"/>
              </a:spcAft>
              <a:defRPr>
                <a:solidFill>
                  <a:prstClr val="black">
                    <a:tint val="75000"/>
                  </a:prstClr>
                </a:solidFill>
                <a:latin typeface="Arial" pitchFamily="34" charset="0"/>
              </a:defRPr>
            </a:lvl1pPr>
          </a:lstStyle>
          <a:p>
            <a:pPr>
              <a:defRPr/>
            </a:pPr>
            <a:fld id="{11E9C63D-1B38-4796-8965-B9686AE0734A}" type="datetimeFigureOut">
              <a:rPr lang="en-US"/>
              <a:pPr>
                <a:defRPr/>
              </a:pPr>
              <a:t>1/2/2024</a:t>
            </a:fld>
            <a:endParaRPr lang="en-US"/>
          </a:p>
        </p:txBody>
      </p:sp>
      <p:sp>
        <p:nvSpPr>
          <p:cNvPr id="6" name="Holder 6">
            <a:extLst>
              <a:ext uri="{FF2B5EF4-FFF2-40B4-BE49-F238E27FC236}">
                <a16:creationId xmlns="" xmlns:a16="http://schemas.microsoft.com/office/drawing/2014/main" id="{0AEEED95-A2E2-4E15-8668-D494F3981543}"/>
              </a:ext>
            </a:extLst>
          </p:cNvPr>
          <p:cNvSpPr>
            <a:spLocks noGrp="1"/>
          </p:cNvSpPr>
          <p:nvPr>
            <p:ph type="sldNum" sz="quarter" idx="12"/>
          </p:nvPr>
        </p:nvSpPr>
        <p:spPr/>
        <p:txBody>
          <a:bodyPr/>
          <a:lstStyle>
            <a:lvl1pPr eaLnBrk="0" hangingPunct="0">
              <a:defRPr>
                <a:latin typeface="Arial" panose="020B0604020202020204" pitchFamily="34" charset="0"/>
              </a:defRPr>
            </a:lvl1pPr>
          </a:lstStyle>
          <a:p>
            <a:fld id="{44B5197A-A32F-4A7F-94E9-8CD58B5BEE74}" type="slidenum">
              <a:rPr lang="en-US" altLang="en-US"/>
              <a:pPr/>
              <a:t>‹#›</a:t>
            </a:fld>
            <a:endParaRPr lang="en-US" altLang="en-US"/>
          </a:p>
        </p:txBody>
      </p:sp>
    </p:spTree>
    <p:extLst>
      <p:ext uri="{BB962C8B-B14F-4D97-AF65-F5344CB8AC3E}">
        <p14:creationId xmlns:p14="http://schemas.microsoft.com/office/powerpoint/2010/main" val="1173748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F603B8-852C-4305-A8B5-259A7A1815FE}" type="datetime1">
              <a:rPr lang="en-US" smtClean="0"/>
              <a:pPr/>
              <a:t>1/2/2024</a:t>
            </a:fld>
            <a:endParaRPr lang="en-US"/>
          </a:p>
        </p:txBody>
      </p:sp>
      <p:sp>
        <p:nvSpPr>
          <p:cNvPr id="6" name="Footer Placeholder 5"/>
          <p:cNvSpPr>
            <a:spLocks noGrp="1"/>
          </p:cNvSpPr>
          <p:nvPr>
            <p:ph type="ftr" sz="quarter" idx="11"/>
          </p:nvPr>
        </p:nvSpPr>
        <p:spPr/>
        <p:txBody>
          <a:bodyPr/>
          <a:lstStyle/>
          <a:p>
            <a:pPr>
              <a:defRPr/>
            </a:pPr>
            <a:r>
              <a:rPr lang="en-US" smtClean="0"/>
              <a:t>trangtinphapluat.com</a:t>
            </a:r>
            <a:endParaRPr lang="en-US"/>
          </a:p>
        </p:txBody>
      </p:sp>
      <p:sp>
        <p:nvSpPr>
          <p:cNvPr id="7" name="Slide Number Placeholder 6"/>
          <p:cNvSpPr>
            <a:spLocks noGrp="1"/>
          </p:cNvSpPr>
          <p:nvPr>
            <p:ph type="sldNum" sz="quarter" idx="12"/>
          </p:nvPr>
        </p:nvSpPr>
        <p:spPr/>
        <p:txBody>
          <a:bodyPr/>
          <a:lstStyle/>
          <a:p>
            <a:fld id="{53B021E3-3A9C-4F5A-A49C-CD025A5C5F90}" type="slidenum">
              <a:rPr lang="en-US" altLang="en-US" smtClean="0"/>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3025EA-66B7-4B75-BC7E-E841861BC2EE}" type="datetime1">
              <a:rPr lang="en-US" smtClean="0"/>
              <a:pPr/>
              <a:t>1/2/2024</a:t>
            </a:fld>
            <a:endParaRPr lang="en-US"/>
          </a:p>
        </p:txBody>
      </p:sp>
      <p:sp>
        <p:nvSpPr>
          <p:cNvPr id="8" name="Footer Placeholder 7"/>
          <p:cNvSpPr>
            <a:spLocks noGrp="1"/>
          </p:cNvSpPr>
          <p:nvPr>
            <p:ph type="ftr" sz="quarter" idx="11"/>
          </p:nvPr>
        </p:nvSpPr>
        <p:spPr/>
        <p:txBody>
          <a:bodyPr/>
          <a:lstStyle/>
          <a:p>
            <a:pPr>
              <a:defRPr/>
            </a:pPr>
            <a:r>
              <a:rPr lang="en-US" smtClean="0"/>
              <a:t>trangtinphapluat.com</a:t>
            </a:r>
            <a:endParaRPr lang="en-US"/>
          </a:p>
        </p:txBody>
      </p:sp>
      <p:sp>
        <p:nvSpPr>
          <p:cNvPr id="9" name="Slide Number Placeholder 8"/>
          <p:cNvSpPr>
            <a:spLocks noGrp="1"/>
          </p:cNvSpPr>
          <p:nvPr>
            <p:ph type="sldNum" sz="quarter" idx="12"/>
          </p:nvPr>
        </p:nvSpPr>
        <p:spPr/>
        <p:txBody>
          <a:bodyPr/>
          <a:lstStyle/>
          <a:p>
            <a:fld id="{926B636B-B308-4A37-AF78-36A19AB3AEB2}" type="slidenum">
              <a:rPr lang="en-US" altLang="en-US" smtClean="0"/>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0C081B-7565-4E7A-9F9F-F1076E2DDB85}" type="datetime1">
              <a:rPr lang="en-US" smtClean="0"/>
              <a:pPr/>
              <a:t>1/2/2024</a:t>
            </a:fld>
            <a:endParaRPr lang="en-US"/>
          </a:p>
        </p:txBody>
      </p:sp>
      <p:sp>
        <p:nvSpPr>
          <p:cNvPr id="4" name="Footer Placeholder 3"/>
          <p:cNvSpPr>
            <a:spLocks noGrp="1"/>
          </p:cNvSpPr>
          <p:nvPr>
            <p:ph type="ftr" sz="quarter" idx="11"/>
          </p:nvPr>
        </p:nvSpPr>
        <p:spPr/>
        <p:txBody>
          <a:bodyPr/>
          <a:lstStyle/>
          <a:p>
            <a:pPr>
              <a:defRPr/>
            </a:pPr>
            <a:r>
              <a:rPr lang="en-US" smtClean="0"/>
              <a:t>trangtinphapluat.com</a:t>
            </a:r>
            <a:endParaRPr lang="en-US"/>
          </a:p>
        </p:txBody>
      </p:sp>
      <p:sp>
        <p:nvSpPr>
          <p:cNvPr id="5" name="Slide Number Placeholder 4"/>
          <p:cNvSpPr>
            <a:spLocks noGrp="1"/>
          </p:cNvSpPr>
          <p:nvPr>
            <p:ph type="sldNum" sz="quarter" idx="12"/>
          </p:nvPr>
        </p:nvSpPr>
        <p:spPr/>
        <p:txBody>
          <a:bodyPr/>
          <a:lstStyle/>
          <a:p>
            <a:fld id="{9B576428-9344-4786-9458-22D69DACFF7C}" type="slidenum">
              <a:rPr lang="en-US" altLang="en-US" smtClean="0"/>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0E28A-3A4F-4E6B-B567-EC8C4C5EF7EB}" type="datetime1">
              <a:rPr lang="en-US" smtClean="0"/>
              <a:pPr/>
              <a:t>1/2/2024</a:t>
            </a:fld>
            <a:endParaRPr lang="en-US"/>
          </a:p>
        </p:txBody>
      </p:sp>
      <p:sp>
        <p:nvSpPr>
          <p:cNvPr id="3" name="Footer Placeholder 2"/>
          <p:cNvSpPr>
            <a:spLocks noGrp="1"/>
          </p:cNvSpPr>
          <p:nvPr>
            <p:ph type="ftr" sz="quarter" idx="11"/>
          </p:nvPr>
        </p:nvSpPr>
        <p:spPr/>
        <p:txBody>
          <a:bodyPr/>
          <a:lstStyle/>
          <a:p>
            <a:pPr>
              <a:defRPr/>
            </a:pPr>
            <a:r>
              <a:rPr lang="en-US" smtClean="0"/>
              <a:t>trangtinphapluat.com</a:t>
            </a:r>
            <a:endParaRPr lang="en-US"/>
          </a:p>
        </p:txBody>
      </p:sp>
      <p:sp>
        <p:nvSpPr>
          <p:cNvPr id="4" name="Slide Number Placeholder 3"/>
          <p:cNvSpPr>
            <a:spLocks noGrp="1"/>
          </p:cNvSpPr>
          <p:nvPr>
            <p:ph type="sldNum" sz="quarter" idx="12"/>
          </p:nvPr>
        </p:nvSpPr>
        <p:spPr/>
        <p:txBody>
          <a:bodyPr/>
          <a:lstStyle/>
          <a:p>
            <a:fld id="{E17AFB58-0101-4CB0-9D6A-72EA179C9DD4}" type="slidenum">
              <a:rPr lang="en-US" altLang="en-US" smtClean="0"/>
              <a:pPr/>
              <a:t>‹#›</a:t>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6F08A9-3E88-45E3-A460-6C4313B1A85D}" type="datetime1">
              <a:rPr lang="en-US" smtClean="0"/>
              <a:pPr/>
              <a:t>1/2/2024</a:t>
            </a:fld>
            <a:endParaRPr lang="en-US"/>
          </a:p>
        </p:txBody>
      </p:sp>
      <p:sp>
        <p:nvSpPr>
          <p:cNvPr id="6" name="Footer Placeholder 5"/>
          <p:cNvSpPr>
            <a:spLocks noGrp="1"/>
          </p:cNvSpPr>
          <p:nvPr>
            <p:ph type="ftr" sz="quarter" idx="11"/>
          </p:nvPr>
        </p:nvSpPr>
        <p:spPr/>
        <p:txBody>
          <a:bodyPr/>
          <a:lstStyle/>
          <a:p>
            <a:pPr>
              <a:defRPr/>
            </a:pPr>
            <a:r>
              <a:rPr lang="en-US" smtClean="0"/>
              <a:t>trangtinphapluat.com</a:t>
            </a:r>
            <a:endParaRPr lang="en-US"/>
          </a:p>
        </p:txBody>
      </p:sp>
      <p:sp>
        <p:nvSpPr>
          <p:cNvPr id="7" name="Slide Number Placeholder 6"/>
          <p:cNvSpPr>
            <a:spLocks noGrp="1"/>
          </p:cNvSpPr>
          <p:nvPr>
            <p:ph type="sldNum" sz="quarter" idx="12"/>
          </p:nvPr>
        </p:nvSpPr>
        <p:spPr/>
        <p:txBody>
          <a:bodyPr/>
          <a:lstStyle/>
          <a:p>
            <a:fld id="{01724F39-5AA0-47DC-B09D-37EA11B53790}" type="slidenum">
              <a:rPr lang="en-US" altLang="en-US" smtClean="0"/>
              <a:pPr/>
              <a:t>‹#›</a:t>
            </a:fld>
            <a:endParaRPr lang="en-US" alt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121CF1C-1A92-4FD7-820B-88967322F7A9}" type="datetime1">
              <a:rPr lang="en-US" smtClean="0"/>
              <a:pPr/>
              <a:t>1/2/2024</a:t>
            </a:fld>
            <a:endParaRPr lang="en-US"/>
          </a:p>
        </p:txBody>
      </p:sp>
      <p:sp>
        <p:nvSpPr>
          <p:cNvPr id="6" name="Footer Placeholder 5"/>
          <p:cNvSpPr>
            <a:spLocks noGrp="1"/>
          </p:cNvSpPr>
          <p:nvPr>
            <p:ph type="ftr" sz="quarter" idx="11"/>
          </p:nvPr>
        </p:nvSpPr>
        <p:spPr/>
        <p:txBody>
          <a:bodyPr/>
          <a:lstStyle/>
          <a:p>
            <a:pPr>
              <a:defRPr/>
            </a:pPr>
            <a:r>
              <a:rPr lang="en-US" smtClean="0"/>
              <a:t>trangtinphapluat.com</a:t>
            </a:r>
            <a:endParaRPr lang="en-US"/>
          </a:p>
        </p:txBody>
      </p:sp>
      <p:sp>
        <p:nvSpPr>
          <p:cNvPr id="7" name="Slide Number Placeholder 6"/>
          <p:cNvSpPr>
            <a:spLocks noGrp="1"/>
          </p:cNvSpPr>
          <p:nvPr>
            <p:ph type="sldNum" sz="quarter" idx="12"/>
          </p:nvPr>
        </p:nvSpPr>
        <p:spPr/>
        <p:txBody>
          <a:bodyPr/>
          <a:lstStyle/>
          <a:p>
            <a:fld id="{8C268308-D9D0-456A-8AC5-BD7CDF541FCA}" type="slidenum">
              <a:rPr lang="en-US" altLang="en-US" smtClean="0"/>
              <a:pPr/>
              <a:t>‹#›</a:t>
            </a:fld>
            <a:endParaRPr lang="en-US" alt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372853-67FE-4B33-8352-7E4108629A36}" type="datetime1">
              <a:rPr lang="en-US" smtClean="0"/>
              <a:pPr/>
              <a:t>1/2/2024</a:t>
            </a:fld>
            <a:endParaRPr lang="en-US"/>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p>
            <a:fld id="{BD5170FF-E731-4A34-B675-C7124B2D639C}" type="slidenum">
              <a:rPr lang="en-US" altLang="en-US" smtClean="0"/>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F43FD-ABDB-43CF-A014-C9419E2A3211}" type="datetime1">
              <a:rPr lang="en-US" smtClean="0"/>
              <a:pPr/>
              <a:t>1/2/2024</a:t>
            </a:fld>
            <a:endParaRPr lang="en-US" dirty="0"/>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p>
            <a:fld id="{483FE47C-10D9-4CE9-8DFF-E15BDAD6E051}" type="slidenum">
              <a:rPr lang="en-US" altLang="en-US" smtClean="0"/>
              <a:pPr/>
              <a:t>‹#›</a:t>
            </a:fld>
            <a:endParaRPr lang="en-US"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1/2/2024</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1/2/2024</a:t>
            </a:fld>
            <a:endParaRPr lang="en-US"/>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p>
            <a:fld id="{64A7FCFE-80E9-4C3A-AE34-FF5B3CB38B99}" type="slidenum">
              <a:rPr lang="en-US" altLang="en-US" smtClean="0"/>
              <a:pPr/>
              <a:t>‹#›</a:t>
            </a:fld>
            <a:endParaRPr lang="en-US" alt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36577" y="304801"/>
            <a:ext cx="8070851" cy="553998"/>
          </a:xfrm>
        </p:spPr>
        <p:txBody>
          <a:bodyPr/>
          <a:lstStyle>
            <a:lvl1pPr>
              <a:defRPr sz="36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1"/>
            <a:ext cx="3977640" cy="423193"/>
          </a:xfrm>
          <a:prstGeom prst="rect">
            <a:avLst/>
          </a:prstGeom>
        </p:spPr>
        <p:txBody>
          <a:bodyPr/>
          <a:lstStyle>
            <a:lvl1pPr>
              <a:defRPr/>
            </a:lvl1pPr>
          </a:lstStyle>
          <a:p>
            <a:endParaRPr/>
          </a:p>
        </p:txBody>
      </p:sp>
      <p:sp>
        <p:nvSpPr>
          <p:cNvPr id="4" name="Holder 4"/>
          <p:cNvSpPr>
            <a:spLocks noGrp="1"/>
          </p:cNvSpPr>
          <p:nvPr>
            <p:ph sz="half" idx="3"/>
          </p:nvPr>
        </p:nvSpPr>
        <p:spPr>
          <a:xfrm>
            <a:off x="4709160" y="1577341"/>
            <a:ext cx="3977640" cy="423193"/>
          </a:xfrm>
          <a:prstGeom prst="rect">
            <a:avLst/>
          </a:prstGeom>
        </p:spPr>
        <p:txBody>
          <a:bodyPr/>
          <a:lstStyle>
            <a:lvl1pPr>
              <a:defRPr/>
            </a:lvl1pPr>
          </a:lstStyle>
          <a:p>
            <a:endParaRPr/>
          </a:p>
        </p:txBody>
      </p:sp>
      <p:sp>
        <p:nvSpPr>
          <p:cNvPr id="5" name="Holder 5">
            <a:extLst>
              <a:ext uri="{FF2B5EF4-FFF2-40B4-BE49-F238E27FC236}">
                <a16:creationId xmlns="" xmlns:a16="http://schemas.microsoft.com/office/drawing/2014/main" id="{4BF1304D-F4B4-4237-AB75-9EAA095B3400}"/>
              </a:ext>
            </a:extLst>
          </p:cNvPr>
          <p:cNvSpPr>
            <a:spLocks noGrp="1"/>
          </p:cNvSpPr>
          <p:nvPr>
            <p:ph type="ftr" sz="quarter" idx="10"/>
          </p:nvPr>
        </p:nvSpPr>
        <p:spPr/>
        <p:txBody>
          <a:bodyPr/>
          <a:lstStyle>
            <a:lvl1pPr algn="ctr" eaLnBrk="0" fontAlgn="base" hangingPunct="0">
              <a:spcBef>
                <a:spcPct val="0"/>
              </a:spcBef>
              <a:spcAft>
                <a:spcPct val="0"/>
              </a:spcAft>
              <a:defRPr>
                <a:solidFill>
                  <a:prstClr val="black">
                    <a:tint val="75000"/>
                  </a:prstClr>
                </a:solidFill>
                <a:latin typeface="Arial" pitchFamily="34" charset="0"/>
              </a:defRPr>
            </a:lvl1pPr>
          </a:lstStyle>
          <a:p>
            <a:pPr>
              <a:defRPr/>
            </a:pPr>
            <a:endParaRPr/>
          </a:p>
        </p:txBody>
      </p:sp>
      <p:sp>
        <p:nvSpPr>
          <p:cNvPr id="6" name="Holder 6">
            <a:extLst>
              <a:ext uri="{FF2B5EF4-FFF2-40B4-BE49-F238E27FC236}">
                <a16:creationId xmlns="" xmlns:a16="http://schemas.microsoft.com/office/drawing/2014/main" id="{5EBA8BC8-1A3A-457E-9D1D-715C62E3C755}"/>
              </a:ext>
            </a:extLst>
          </p:cNvPr>
          <p:cNvSpPr>
            <a:spLocks noGrp="1"/>
          </p:cNvSpPr>
          <p:nvPr>
            <p:ph type="dt" sz="half" idx="11"/>
          </p:nvPr>
        </p:nvSpPr>
        <p:spPr/>
        <p:txBody>
          <a:bodyPr/>
          <a:lstStyle>
            <a:lvl1pPr algn="l" eaLnBrk="0" fontAlgn="base" hangingPunct="0">
              <a:spcBef>
                <a:spcPct val="0"/>
              </a:spcBef>
              <a:spcAft>
                <a:spcPct val="0"/>
              </a:spcAft>
              <a:defRPr>
                <a:solidFill>
                  <a:prstClr val="black">
                    <a:tint val="75000"/>
                  </a:prstClr>
                </a:solidFill>
                <a:latin typeface="Arial" pitchFamily="34" charset="0"/>
              </a:defRPr>
            </a:lvl1pPr>
          </a:lstStyle>
          <a:p>
            <a:pPr>
              <a:defRPr/>
            </a:pPr>
            <a:fld id="{6B6D615B-C78E-4744-9CA5-DF9159B31F07}" type="datetimeFigureOut">
              <a:rPr lang="en-US"/>
              <a:pPr>
                <a:defRPr/>
              </a:pPr>
              <a:t>1/2/2024</a:t>
            </a:fld>
            <a:endParaRPr lang="en-US"/>
          </a:p>
        </p:txBody>
      </p:sp>
      <p:sp>
        <p:nvSpPr>
          <p:cNvPr id="7" name="Holder 7">
            <a:extLst>
              <a:ext uri="{FF2B5EF4-FFF2-40B4-BE49-F238E27FC236}">
                <a16:creationId xmlns="" xmlns:a16="http://schemas.microsoft.com/office/drawing/2014/main" id="{F93889B6-FAF7-4B2C-BB86-F36312A9417D}"/>
              </a:ext>
            </a:extLst>
          </p:cNvPr>
          <p:cNvSpPr>
            <a:spLocks noGrp="1"/>
          </p:cNvSpPr>
          <p:nvPr>
            <p:ph type="sldNum" sz="quarter" idx="12"/>
          </p:nvPr>
        </p:nvSpPr>
        <p:spPr/>
        <p:txBody>
          <a:bodyPr/>
          <a:lstStyle>
            <a:lvl1pPr eaLnBrk="0" hangingPunct="0">
              <a:defRPr>
                <a:latin typeface="Arial" panose="020B0604020202020204" pitchFamily="34" charset="0"/>
              </a:defRPr>
            </a:lvl1pPr>
          </a:lstStyle>
          <a:p>
            <a:fld id="{6BECAC8A-ED33-4DC7-BF5A-0E2447A27519}" type="slidenum">
              <a:rPr lang="en-US" altLang="en-US"/>
              <a:pPr/>
              <a:t>‹#›</a:t>
            </a:fld>
            <a:endParaRPr lang="en-US" altLang="en-US"/>
          </a:p>
        </p:txBody>
      </p:sp>
    </p:spTree>
    <p:extLst>
      <p:ext uri="{BB962C8B-B14F-4D97-AF65-F5344CB8AC3E}">
        <p14:creationId xmlns:p14="http://schemas.microsoft.com/office/powerpoint/2010/main" val="23932863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1/2/2024</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863D9E20-CF71-4465-A069-982F87D3E23B}" type="slidenum">
              <a:rPr lang="en-US" altLang="en-US" smtClean="0"/>
              <a:pPr/>
              <a:t>‹#›</a:t>
            </a:fld>
            <a:endParaRPr lang="en-US" altLang="en-US"/>
          </a:p>
        </p:txBody>
      </p:sp>
      <p:sp>
        <p:nvSpPr>
          <p:cNvPr id="11" name="Footer Placeholder 10"/>
          <p:cNvSpPr>
            <a:spLocks noGrp="1"/>
          </p:cNvSpPr>
          <p:nvPr>
            <p:ph type="ftr" sz="quarter" idx="12"/>
          </p:nvPr>
        </p:nvSpPr>
        <p:spPr/>
        <p:txBody>
          <a:bodyPr/>
          <a:lstStyle>
            <a:lvl1pPr>
              <a:defRPr>
                <a:solidFill>
                  <a:srgbClr val="FFFFFF"/>
                </a:solidFill>
              </a:defRPr>
            </a:lvl1pPr>
          </a:lstStyle>
          <a:p>
            <a:pPr>
              <a:defRPr/>
            </a:pPr>
            <a:r>
              <a:rPr lang="en-US" smtClean="0"/>
              <a:t>trangtinphapluat.com</a:t>
            </a:r>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1/2/2024</a:t>
            </a:fld>
            <a:endParaRPr lang="en-US"/>
          </a:p>
        </p:txBody>
      </p:sp>
      <p:sp>
        <p:nvSpPr>
          <p:cNvPr id="6" name="Footer Placeholder 5"/>
          <p:cNvSpPr>
            <a:spLocks noGrp="1"/>
          </p:cNvSpPr>
          <p:nvPr>
            <p:ph type="ftr" sz="quarter" idx="11"/>
          </p:nvPr>
        </p:nvSpPr>
        <p:spPr/>
        <p:txBody>
          <a:bodyPr/>
          <a:lstStyle/>
          <a:p>
            <a:pPr>
              <a:defRPr/>
            </a:pPr>
            <a:r>
              <a:rPr lang="en-US" smtClean="0"/>
              <a:t>trangtinphapluat.com</a:t>
            </a:r>
            <a:endParaRPr lang="en-US"/>
          </a:p>
        </p:txBody>
      </p:sp>
      <p:sp>
        <p:nvSpPr>
          <p:cNvPr id="7" name="Slide Number Placeholder 6"/>
          <p:cNvSpPr>
            <a:spLocks noGrp="1"/>
          </p:cNvSpPr>
          <p:nvPr>
            <p:ph type="sldNum" sz="quarter" idx="12"/>
          </p:nvPr>
        </p:nvSpPr>
        <p:spPr/>
        <p:txBody>
          <a:bodyPr/>
          <a:lstStyle/>
          <a:p>
            <a:fld id="{53B021E3-3A9C-4F5A-A49C-CD025A5C5F90}" type="slidenum">
              <a:rPr lang="en-US" altLang="en-US" smtClean="0"/>
              <a:pPr/>
              <a:t>‹#›</a:t>
            </a:fld>
            <a:endParaRPr lang="en-US" alt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1/2/2024</a:t>
            </a:fld>
            <a:endParaRPr lang="en-US"/>
          </a:p>
        </p:txBody>
      </p:sp>
      <p:sp>
        <p:nvSpPr>
          <p:cNvPr id="8" name="Footer Placeholder 7"/>
          <p:cNvSpPr>
            <a:spLocks noGrp="1"/>
          </p:cNvSpPr>
          <p:nvPr>
            <p:ph type="ftr" sz="quarter" idx="11"/>
          </p:nvPr>
        </p:nvSpPr>
        <p:spPr/>
        <p:txBody>
          <a:bodyPr/>
          <a:lstStyle/>
          <a:p>
            <a:pPr>
              <a:defRPr/>
            </a:pPr>
            <a:r>
              <a:rPr lang="en-US" smtClean="0"/>
              <a:t>trangtinphapluat.com</a:t>
            </a:r>
            <a:endParaRPr lang="en-US"/>
          </a:p>
        </p:txBody>
      </p:sp>
      <p:sp>
        <p:nvSpPr>
          <p:cNvPr id="9" name="Slide Number Placeholder 8"/>
          <p:cNvSpPr>
            <a:spLocks noGrp="1"/>
          </p:cNvSpPr>
          <p:nvPr>
            <p:ph type="sldNum" sz="quarter" idx="12"/>
          </p:nvPr>
        </p:nvSpPr>
        <p:spPr/>
        <p:txBody>
          <a:bodyPr/>
          <a:lstStyle/>
          <a:p>
            <a:fld id="{926B636B-B308-4A37-AF78-36A19AB3AEB2}" type="slidenum">
              <a:rPr lang="en-US" altLang="en-US" smtClean="0"/>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1/2/2024</a:t>
            </a:fld>
            <a:endParaRPr lang="en-US"/>
          </a:p>
        </p:txBody>
      </p:sp>
      <p:sp>
        <p:nvSpPr>
          <p:cNvPr id="4" name="Footer Placeholder 3"/>
          <p:cNvSpPr>
            <a:spLocks noGrp="1"/>
          </p:cNvSpPr>
          <p:nvPr>
            <p:ph type="ftr" sz="quarter" idx="11"/>
          </p:nvPr>
        </p:nvSpPr>
        <p:spPr/>
        <p:txBody>
          <a:bodyPr/>
          <a:lstStyle/>
          <a:p>
            <a:pPr>
              <a:defRPr/>
            </a:pPr>
            <a:r>
              <a:rPr lang="en-US" smtClean="0"/>
              <a:t>trangtinphapluat.com</a:t>
            </a:r>
            <a:endParaRPr lang="en-US"/>
          </a:p>
        </p:txBody>
      </p:sp>
      <p:sp>
        <p:nvSpPr>
          <p:cNvPr id="5" name="Slide Number Placeholder 4"/>
          <p:cNvSpPr>
            <a:spLocks noGrp="1"/>
          </p:cNvSpPr>
          <p:nvPr>
            <p:ph type="sldNum" sz="quarter" idx="12"/>
          </p:nvPr>
        </p:nvSpPr>
        <p:spPr/>
        <p:txBody>
          <a:bodyPr/>
          <a:lstStyle/>
          <a:p>
            <a:fld id="{9B576428-9344-4786-9458-22D69DACFF7C}" type="slidenum">
              <a:rPr lang="en-US" altLang="en-US" smtClean="0"/>
              <a:pPr/>
              <a:t>‹#›</a:t>
            </a:fld>
            <a:endParaRPr lang="en-US" alt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1/2/2024</a:t>
            </a:fld>
            <a:endParaRPr lang="en-US"/>
          </a:p>
        </p:txBody>
      </p:sp>
      <p:sp>
        <p:nvSpPr>
          <p:cNvPr id="3" name="Footer Placeholder 2"/>
          <p:cNvSpPr>
            <a:spLocks noGrp="1"/>
          </p:cNvSpPr>
          <p:nvPr>
            <p:ph type="ftr" sz="quarter" idx="11"/>
          </p:nvPr>
        </p:nvSpPr>
        <p:spPr/>
        <p:txBody>
          <a:bodyPr/>
          <a:lstStyle/>
          <a:p>
            <a:pPr>
              <a:defRPr/>
            </a:pPr>
            <a:r>
              <a:rPr lang="en-US" smtClean="0"/>
              <a:t>trangtinphapluat.com</a:t>
            </a:r>
            <a:endParaRPr lang="en-US"/>
          </a:p>
        </p:txBody>
      </p:sp>
      <p:sp>
        <p:nvSpPr>
          <p:cNvPr id="4" name="Slide Number Placeholder 3"/>
          <p:cNvSpPr>
            <a:spLocks noGrp="1"/>
          </p:cNvSpPr>
          <p:nvPr>
            <p:ph type="sldNum" sz="quarter" idx="12"/>
          </p:nvPr>
        </p:nvSpPr>
        <p:spPr/>
        <p:txBody>
          <a:bodyPr/>
          <a:lstStyle/>
          <a:p>
            <a:fld id="{E17AFB58-0101-4CB0-9D6A-72EA179C9DD4}" type="slidenum">
              <a:rPr lang="en-US" altLang="en-US" smtClean="0"/>
              <a:pPr/>
              <a:t>‹#›</a:t>
            </a:fld>
            <a:endParaRPr lang="en-US"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1/2/2024</a:t>
            </a:fld>
            <a:endParaRPr lang="en-US"/>
          </a:p>
        </p:txBody>
      </p:sp>
      <p:sp>
        <p:nvSpPr>
          <p:cNvPr id="6" name="Footer Placeholder 5"/>
          <p:cNvSpPr>
            <a:spLocks noGrp="1"/>
          </p:cNvSpPr>
          <p:nvPr>
            <p:ph type="ftr" sz="quarter" idx="11"/>
          </p:nvPr>
        </p:nvSpPr>
        <p:spPr/>
        <p:txBody>
          <a:bodyPr/>
          <a:lstStyle/>
          <a:p>
            <a:pPr>
              <a:defRPr/>
            </a:pPr>
            <a:r>
              <a:rPr lang="en-US" smtClean="0"/>
              <a:t>trangtinphapluat.com</a:t>
            </a:r>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01724F39-5AA0-47DC-B09D-37EA11B53790}" type="slidenum">
              <a:rPr lang="en-US" altLang="en-US" smtClean="0"/>
              <a:pPr/>
              <a:t>‹#›</a:t>
            </a:fld>
            <a:endParaRPr lang="en-US" alt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1/2/2024</a:t>
            </a:fld>
            <a:endParaRPr lang="en-US" dirty="0"/>
          </a:p>
        </p:txBody>
      </p:sp>
      <p:sp>
        <p:nvSpPr>
          <p:cNvPr id="6" name="Footer Placeholder 5"/>
          <p:cNvSpPr>
            <a:spLocks noGrp="1"/>
          </p:cNvSpPr>
          <p:nvPr>
            <p:ph type="ftr" sz="quarter" idx="11"/>
          </p:nvPr>
        </p:nvSpPr>
        <p:spPr/>
        <p:txBody>
          <a:bodyPr/>
          <a:lstStyle/>
          <a:p>
            <a:pPr>
              <a:defRPr/>
            </a:pPr>
            <a:r>
              <a:rPr lang="en-US" smtClean="0"/>
              <a:t>trangtinphapluat.com</a:t>
            </a:r>
            <a:endParaRPr lang="en-US"/>
          </a:p>
        </p:txBody>
      </p:sp>
      <p:sp>
        <p:nvSpPr>
          <p:cNvPr id="7" name="Slide Number Placeholder 6"/>
          <p:cNvSpPr>
            <a:spLocks noGrp="1"/>
          </p:cNvSpPr>
          <p:nvPr>
            <p:ph type="sldNum" sz="quarter" idx="12"/>
          </p:nvPr>
        </p:nvSpPr>
        <p:spPr/>
        <p:txBody>
          <a:bodyPr/>
          <a:lstStyle/>
          <a:p>
            <a:fld id="{8C268308-D9D0-456A-8AC5-BD7CDF541FCA}" type="slidenum">
              <a:rPr lang="en-US" altLang="en-US" smtClean="0"/>
              <a:pPr/>
              <a:t>‹#›</a:t>
            </a:fld>
            <a:endParaRPr lang="en-US" alt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1/2/2024</a:t>
            </a:fld>
            <a:endParaRPr lang="en-US"/>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p>
            <a:fld id="{BD5170FF-E731-4A34-B675-C7124B2D639C}" type="slidenum">
              <a:rPr lang="en-US" altLang="en-US" smtClean="0"/>
              <a:pPr/>
              <a:t>‹#›</a:t>
            </a:fld>
            <a:endParaRPr lang="en-US"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1/2/2024</a:t>
            </a:fld>
            <a:endParaRPr lang="en-US"/>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483FE47C-10D9-4CE9-8DFF-E15BDAD6E051}" type="slidenum">
              <a:rPr lang="en-US" altLang="en-US" smtClean="0"/>
              <a:pPr/>
              <a:t>‹#›</a:t>
            </a:fld>
            <a:endParaRPr lang="en-US"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36577" y="304801"/>
            <a:ext cx="8070851" cy="553998"/>
          </a:xfrm>
        </p:spPr>
        <p:txBody>
          <a:bodyPr/>
          <a:lstStyle>
            <a:lvl1pPr>
              <a:defRPr sz="3600" b="1" i="0">
                <a:solidFill>
                  <a:schemeClr val="bg1"/>
                </a:solidFill>
                <a:latin typeface="Arial"/>
                <a:cs typeface="Arial"/>
              </a:defRPr>
            </a:lvl1pPr>
          </a:lstStyle>
          <a:p>
            <a:endParaRPr/>
          </a:p>
        </p:txBody>
      </p:sp>
      <p:sp>
        <p:nvSpPr>
          <p:cNvPr id="3" name="Holder 3">
            <a:extLst>
              <a:ext uri="{FF2B5EF4-FFF2-40B4-BE49-F238E27FC236}">
                <a16:creationId xmlns="" xmlns:a16="http://schemas.microsoft.com/office/drawing/2014/main" id="{74C87446-F636-4421-A01A-DF325F37516A}"/>
              </a:ext>
            </a:extLst>
          </p:cNvPr>
          <p:cNvSpPr>
            <a:spLocks noGrp="1"/>
          </p:cNvSpPr>
          <p:nvPr>
            <p:ph type="ftr" sz="quarter" idx="10"/>
          </p:nvPr>
        </p:nvSpPr>
        <p:spPr/>
        <p:txBody>
          <a:bodyPr/>
          <a:lstStyle>
            <a:lvl1pPr algn="ctr" eaLnBrk="0" fontAlgn="base" hangingPunct="0">
              <a:spcBef>
                <a:spcPct val="0"/>
              </a:spcBef>
              <a:spcAft>
                <a:spcPct val="0"/>
              </a:spcAft>
              <a:defRPr>
                <a:solidFill>
                  <a:prstClr val="black">
                    <a:tint val="75000"/>
                  </a:prstClr>
                </a:solidFill>
                <a:latin typeface="Arial" pitchFamily="34" charset="0"/>
              </a:defRPr>
            </a:lvl1pPr>
          </a:lstStyle>
          <a:p>
            <a:pPr>
              <a:defRPr/>
            </a:pPr>
            <a:endParaRPr/>
          </a:p>
        </p:txBody>
      </p:sp>
      <p:sp>
        <p:nvSpPr>
          <p:cNvPr id="4" name="Holder 4">
            <a:extLst>
              <a:ext uri="{FF2B5EF4-FFF2-40B4-BE49-F238E27FC236}">
                <a16:creationId xmlns="" xmlns:a16="http://schemas.microsoft.com/office/drawing/2014/main" id="{6D84D7B5-06C0-4F28-A893-FAA48A813625}"/>
              </a:ext>
            </a:extLst>
          </p:cNvPr>
          <p:cNvSpPr>
            <a:spLocks noGrp="1"/>
          </p:cNvSpPr>
          <p:nvPr>
            <p:ph type="dt" sz="half" idx="11"/>
          </p:nvPr>
        </p:nvSpPr>
        <p:spPr/>
        <p:txBody>
          <a:bodyPr/>
          <a:lstStyle>
            <a:lvl1pPr algn="l" eaLnBrk="0" fontAlgn="base" hangingPunct="0">
              <a:spcBef>
                <a:spcPct val="0"/>
              </a:spcBef>
              <a:spcAft>
                <a:spcPct val="0"/>
              </a:spcAft>
              <a:defRPr>
                <a:solidFill>
                  <a:prstClr val="black">
                    <a:tint val="75000"/>
                  </a:prstClr>
                </a:solidFill>
                <a:latin typeface="Arial" pitchFamily="34" charset="0"/>
              </a:defRPr>
            </a:lvl1pPr>
          </a:lstStyle>
          <a:p>
            <a:pPr>
              <a:defRPr/>
            </a:pPr>
            <a:fld id="{88FA78A6-29AD-4DE4-88BF-FEACF80A0D33}" type="datetimeFigureOut">
              <a:rPr lang="en-US"/>
              <a:pPr>
                <a:defRPr/>
              </a:pPr>
              <a:t>1/2/2024</a:t>
            </a:fld>
            <a:endParaRPr lang="en-US"/>
          </a:p>
        </p:txBody>
      </p:sp>
      <p:sp>
        <p:nvSpPr>
          <p:cNvPr id="5" name="Holder 5">
            <a:extLst>
              <a:ext uri="{FF2B5EF4-FFF2-40B4-BE49-F238E27FC236}">
                <a16:creationId xmlns="" xmlns:a16="http://schemas.microsoft.com/office/drawing/2014/main" id="{DB119A65-FCC1-470F-BC0C-936F67C17AEF}"/>
              </a:ext>
            </a:extLst>
          </p:cNvPr>
          <p:cNvSpPr>
            <a:spLocks noGrp="1"/>
          </p:cNvSpPr>
          <p:nvPr>
            <p:ph type="sldNum" sz="quarter" idx="12"/>
          </p:nvPr>
        </p:nvSpPr>
        <p:spPr/>
        <p:txBody>
          <a:bodyPr/>
          <a:lstStyle>
            <a:lvl1pPr eaLnBrk="0" hangingPunct="0">
              <a:defRPr>
                <a:latin typeface="Arial" panose="020B0604020202020204" pitchFamily="34" charset="0"/>
              </a:defRPr>
            </a:lvl1pPr>
          </a:lstStyle>
          <a:p>
            <a:fld id="{8832597A-2F2C-42A2-8CAD-BE680E5B50A7}" type="slidenum">
              <a:rPr lang="en-US" altLang="en-US"/>
              <a:pPr/>
              <a:t>‹#›</a:t>
            </a:fld>
            <a:endParaRPr lang="en-US" altLang="en-US"/>
          </a:p>
        </p:txBody>
      </p:sp>
    </p:spTree>
    <p:extLst>
      <p:ext uri="{BB962C8B-B14F-4D97-AF65-F5344CB8AC3E}">
        <p14:creationId xmlns:p14="http://schemas.microsoft.com/office/powerpoint/2010/main" val="33883119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1/2/2024</a:t>
            </a:fld>
            <a:endParaRPr lang="en-US"/>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p>
            <a:fld id="{64A7FCFE-80E9-4C3A-AE34-FF5B3CB38B99}" type="slidenum">
              <a:rPr lang="en-US" altLang="en-US" smtClean="0"/>
              <a:pPr/>
              <a:t>‹#›</a:t>
            </a:fld>
            <a:endParaRPr lang="en-US" alt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1/2/2024</a:t>
            </a:fld>
            <a:endParaRPr lang="en-US"/>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p>
            <a:fld id="{863D9E20-CF71-4465-A069-982F87D3E23B}" type="slidenum">
              <a:rPr lang="en-US" altLang="en-US" smtClean="0"/>
              <a:pPr/>
              <a:t>‹#›</a:t>
            </a:fld>
            <a:endParaRPr lang="en-US"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1/2/2024</a:t>
            </a:fld>
            <a:endParaRPr lang="en-US"/>
          </a:p>
        </p:txBody>
      </p:sp>
      <p:sp>
        <p:nvSpPr>
          <p:cNvPr id="6" name="Footer Placeholder 5"/>
          <p:cNvSpPr>
            <a:spLocks noGrp="1"/>
          </p:cNvSpPr>
          <p:nvPr>
            <p:ph type="ftr" sz="quarter" idx="11"/>
          </p:nvPr>
        </p:nvSpPr>
        <p:spPr/>
        <p:txBody>
          <a:bodyPr/>
          <a:lstStyle/>
          <a:p>
            <a:pPr>
              <a:defRPr/>
            </a:pPr>
            <a:r>
              <a:rPr lang="en-US" smtClean="0"/>
              <a:t>trangtinphapluat.com</a:t>
            </a:r>
            <a:endParaRPr lang="en-US"/>
          </a:p>
        </p:txBody>
      </p:sp>
      <p:sp>
        <p:nvSpPr>
          <p:cNvPr id="7" name="Slide Number Placeholder 6"/>
          <p:cNvSpPr>
            <a:spLocks noGrp="1"/>
          </p:cNvSpPr>
          <p:nvPr>
            <p:ph type="sldNum" sz="quarter" idx="12"/>
          </p:nvPr>
        </p:nvSpPr>
        <p:spPr/>
        <p:txBody>
          <a:bodyPr/>
          <a:lstStyle/>
          <a:p>
            <a:fld id="{53B021E3-3A9C-4F5A-A49C-CD025A5C5F90}" type="slidenum">
              <a:rPr lang="en-US" altLang="en-US" smtClean="0"/>
              <a:pPr/>
              <a:t>‹#›</a:t>
            </a:fld>
            <a:endParaRPr lang="en-US"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1/2/2024</a:t>
            </a:fld>
            <a:endParaRPr lang="en-US"/>
          </a:p>
        </p:txBody>
      </p:sp>
      <p:sp>
        <p:nvSpPr>
          <p:cNvPr id="8" name="Footer Placeholder 7"/>
          <p:cNvSpPr>
            <a:spLocks noGrp="1"/>
          </p:cNvSpPr>
          <p:nvPr>
            <p:ph type="ftr" sz="quarter" idx="11"/>
          </p:nvPr>
        </p:nvSpPr>
        <p:spPr/>
        <p:txBody>
          <a:bodyPr/>
          <a:lstStyle/>
          <a:p>
            <a:pPr>
              <a:defRPr/>
            </a:pPr>
            <a:r>
              <a:rPr lang="en-US" smtClean="0"/>
              <a:t>trangtinphapluat.com</a:t>
            </a:r>
            <a:endParaRPr lang="en-US"/>
          </a:p>
        </p:txBody>
      </p:sp>
      <p:sp>
        <p:nvSpPr>
          <p:cNvPr id="9" name="Slide Number Placeholder 8"/>
          <p:cNvSpPr>
            <a:spLocks noGrp="1"/>
          </p:cNvSpPr>
          <p:nvPr>
            <p:ph type="sldNum" sz="quarter" idx="12"/>
          </p:nvPr>
        </p:nvSpPr>
        <p:spPr/>
        <p:txBody>
          <a:bodyPr/>
          <a:lstStyle/>
          <a:p>
            <a:fld id="{926B636B-B308-4A37-AF78-36A19AB3AEB2}" type="slidenum">
              <a:rPr lang="en-US" altLang="en-US" smtClean="0"/>
              <a:pPr/>
              <a:t>‹#›</a:t>
            </a:fld>
            <a:endParaRPr lang="en-US"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1/2/2024</a:t>
            </a:fld>
            <a:endParaRPr lang="en-US"/>
          </a:p>
        </p:txBody>
      </p:sp>
      <p:sp>
        <p:nvSpPr>
          <p:cNvPr id="4" name="Footer Placeholder 3"/>
          <p:cNvSpPr>
            <a:spLocks noGrp="1"/>
          </p:cNvSpPr>
          <p:nvPr>
            <p:ph type="ftr" sz="quarter" idx="11"/>
          </p:nvPr>
        </p:nvSpPr>
        <p:spPr/>
        <p:txBody>
          <a:bodyPr/>
          <a:lstStyle/>
          <a:p>
            <a:pPr>
              <a:defRPr/>
            </a:pPr>
            <a:r>
              <a:rPr lang="en-US" smtClean="0"/>
              <a:t>trangtinphapluat.com</a:t>
            </a:r>
            <a:endParaRPr lang="en-US"/>
          </a:p>
        </p:txBody>
      </p:sp>
      <p:sp>
        <p:nvSpPr>
          <p:cNvPr id="5" name="Slide Number Placeholder 4"/>
          <p:cNvSpPr>
            <a:spLocks noGrp="1"/>
          </p:cNvSpPr>
          <p:nvPr>
            <p:ph type="sldNum" sz="quarter" idx="12"/>
          </p:nvPr>
        </p:nvSpPr>
        <p:spPr/>
        <p:txBody>
          <a:bodyPr/>
          <a:lstStyle/>
          <a:p>
            <a:fld id="{9B576428-9344-4786-9458-22D69DACFF7C}" type="slidenum">
              <a:rPr lang="en-US" altLang="en-US" smtClean="0"/>
              <a:pPr/>
              <a:t>‹#›</a:t>
            </a:fld>
            <a:endParaRPr lang="en-US"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1/2/2024</a:t>
            </a:fld>
            <a:endParaRPr lang="en-US"/>
          </a:p>
        </p:txBody>
      </p:sp>
      <p:sp>
        <p:nvSpPr>
          <p:cNvPr id="3" name="Footer Placeholder 2"/>
          <p:cNvSpPr>
            <a:spLocks noGrp="1"/>
          </p:cNvSpPr>
          <p:nvPr>
            <p:ph type="ftr" sz="quarter" idx="11"/>
          </p:nvPr>
        </p:nvSpPr>
        <p:spPr/>
        <p:txBody>
          <a:bodyPr/>
          <a:lstStyle/>
          <a:p>
            <a:pPr>
              <a:defRPr/>
            </a:pPr>
            <a:r>
              <a:rPr lang="en-US" smtClean="0"/>
              <a:t>trangtinphapluat.com</a:t>
            </a:r>
            <a:endParaRPr lang="en-US"/>
          </a:p>
        </p:txBody>
      </p:sp>
      <p:sp>
        <p:nvSpPr>
          <p:cNvPr id="4" name="Slide Number Placeholder 3"/>
          <p:cNvSpPr>
            <a:spLocks noGrp="1"/>
          </p:cNvSpPr>
          <p:nvPr>
            <p:ph type="sldNum" sz="quarter" idx="12"/>
          </p:nvPr>
        </p:nvSpPr>
        <p:spPr/>
        <p:txBody>
          <a:bodyPr/>
          <a:lstStyle/>
          <a:p>
            <a:fld id="{E17AFB58-0101-4CB0-9D6A-72EA179C9DD4}" type="slidenum">
              <a:rPr lang="en-US" altLang="en-US" smtClean="0"/>
              <a:pPr/>
              <a:t>‹#›</a:t>
            </a:fld>
            <a:endParaRPr lang="en-US"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1/2/2024</a:t>
            </a:fld>
            <a:endParaRPr lang="en-US"/>
          </a:p>
        </p:txBody>
      </p:sp>
      <p:sp>
        <p:nvSpPr>
          <p:cNvPr id="6" name="Footer Placeholder 5"/>
          <p:cNvSpPr>
            <a:spLocks noGrp="1"/>
          </p:cNvSpPr>
          <p:nvPr>
            <p:ph type="ftr" sz="quarter" idx="11"/>
          </p:nvPr>
        </p:nvSpPr>
        <p:spPr/>
        <p:txBody>
          <a:bodyPr/>
          <a:lstStyle/>
          <a:p>
            <a:pPr>
              <a:defRPr/>
            </a:pPr>
            <a:r>
              <a:rPr lang="en-US" smtClean="0"/>
              <a:t>trangtinphapluat.com</a:t>
            </a:r>
            <a:endParaRPr lang="en-US"/>
          </a:p>
        </p:txBody>
      </p:sp>
      <p:sp>
        <p:nvSpPr>
          <p:cNvPr id="7" name="Slide Number Placeholder 6"/>
          <p:cNvSpPr>
            <a:spLocks noGrp="1"/>
          </p:cNvSpPr>
          <p:nvPr>
            <p:ph type="sldNum" sz="quarter" idx="12"/>
          </p:nvPr>
        </p:nvSpPr>
        <p:spPr/>
        <p:txBody>
          <a:bodyPr/>
          <a:lstStyle/>
          <a:p>
            <a:fld id="{01724F39-5AA0-47DC-B09D-37EA11B53790}" type="slidenum">
              <a:rPr lang="en-US" altLang="en-US" smtClean="0"/>
              <a:pPr/>
              <a:t>‹#›</a:t>
            </a:fld>
            <a:endParaRPr lang="en-US"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1/2/2024</a:t>
            </a:fld>
            <a:endParaRPr lang="en-US"/>
          </a:p>
        </p:txBody>
      </p:sp>
      <p:sp>
        <p:nvSpPr>
          <p:cNvPr id="6" name="Footer Placeholder 5"/>
          <p:cNvSpPr>
            <a:spLocks noGrp="1"/>
          </p:cNvSpPr>
          <p:nvPr>
            <p:ph type="ftr" sz="quarter" idx="11"/>
          </p:nvPr>
        </p:nvSpPr>
        <p:spPr/>
        <p:txBody>
          <a:bodyPr/>
          <a:lstStyle/>
          <a:p>
            <a:pPr>
              <a:defRPr/>
            </a:pPr>
            <a:r>
              <a:rPr lang="en-US" smtClean="0"/>
              <a:t>trangtinphapluat.com</a:t>
            </a:r>
            <a:endParaRPr lang="en-US"/>
          </a:p>
        </p:txBody>
      </p:sp>
      <p:sp>
        <p:nvSpPr>
          <p:cNvPr id="7" name="Slide Number Placeholder 6"/>
          <p:cNvSpPr>
            <a:spLocks noGrp="1"/>
          </p:cNvSpPr>
          <p:nvPr>
            <p:ph type="sldNum" sz="quarter" idx="12"/>
          </p:nvPr>
        </p:nvSpPr>
        <p:spPr/>
        <p:txBody>
          <a:bodyPr/>
          <a:lstStyle/>
          <a:p>
            <a:fld id="{8C268308-D9D0-456A-8AC5-BD7CDF541FCA}" type="slidenum">
              <a:rPr lang="en-US" altLang="en-US" smtClean="0"/>
              <a:pPr/>
              <a:t>‹#›</a:t>
            </a:fld>
            <a:endParaRPr lang="en-US"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1/2/2024</a:t>
            </a:fld>
            <a:endParaRPr lang="en-US"/>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p>
            <a:fld id="{BD5170FF-E731-4A34-B675-C7124B2D639C}" type="slidenum">
              <a:rPr lang="en-US" altLang="en-US" smtClean="0"/>
              <a:pPr/>
              <a:t>‹#›</a:t>
            </a:fld>
            <a:endParaRPr lang="en-US"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1/2/2024</a:t>
            </a:fld>
            <a:endParaRPr lang="en-US"/>
          </a:p>
        </p:txBody>
      </p:sp>
      <p:sp>
        <p:nvSpPr>
          <p:cNvPr id="5" name="Footer Placeholder 4"/>
          <p:cNvSpPr>
            <a:spLocks noGrp="1"/>
          </p:cNvSpPr>
          <p:nvPr>
            <p:ph type="ftr" sz="quarter" idx="11"/>
          </p:nvPr>
        </p:nvSpPr>
        <p:spPr/>
        <p:txBody>
          <a:bodyPr/>
          <a:lstStyle/>
          <a:p>
            <a:pPr>
              <a:defRPr/>
            </a:pPr>
            <a:r>
              <a:rPr lang="en-US" smtClean="0"/>
              <a:t>trangtinphapluat.com</a:t>
            </a:r>
            <a:endParaRPr lang="en-US"/>
          </a:p>
        </p:txBody>
      </p:sp>
      <p:sp>
        <p:nvSpPr>
          <p:cNvPr id="6" name="Slide Number Placeholder 5"/>
          <p:cNvSpPr>
            <a:spLocks noGrp="1"/>
          </p:cNvSpPr>
          <p:nvPr>
            <p:ph type="sldNum" sz="quarter" idx="12"/>
          </p:nvPr>
        </p:nvSpPr>
        <p:spPr/>
        <p:txBody>
          <a:bodyPr/>
          <a:lstStyle/>
          <a:p>
            <a:fld id="{483FE47C-10D9-4CE9-8DFF-E15BDAD6E051}"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 xmlns:a16="http://schemas.microsoft.com/office/drawing/2014/main" id="{619DBD48-F49D-4BDA-B05F-A418B2A16C50}"/>
              </a:ext>
            </a:extLst>
          </p:cNvPr>
          <p:cNvSpPr>
            <a:spLocks noChangeArrowheads="1"/>
          </p:cNvSpPr>
          <p:nvPr/>
        </p:nvSpPr>
        <p:spPr bwMode="auto">
          <a:xfrm>
            <a:off x="2771775" y="549275"/>
            <a:ext cx="6372225" cy="3943350"/>
          </a:xfrm>
          <a:prstGeom prst="rect">
            <a:avLst/>
          </a:prstGeom>
          <a:blipFill dpi="0" rotWithShape="1">
            <a:blip r:embed="rId2"/>
            <a:srcRect/>
            <a:stretch>
              <a:fillRect/>
            </a:stretch>
          </a:blipFill>
          <a:ln>
            <a:noFill/>
          </a:ln>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latin typeface="Calibri" panose="020F0502020204030204" pitchFamily="34" charset="0"/>
            </a:endParaRPr>
          </a:p>
        </p:txBody>
      </p:sp>
      <p:sp>
        <p:nvSpPr>
          <p:cNvPr id="3" name="bg object 17">
            <a:extLst>
              <a:ext uri="{FF2B5EF4-FFF2-40B4-BE49-F238E27FC236}">
                <a16:creationId xmlns="" xmlns:a16="http://schemas.microsoft.com/office/drawing/2014/main" id="{50A75347-C43B-4B7E-A101-CF85787BFB50}"/>
              </a:ext>
            </a:extLst>
          </p:cNvPr>
          <p:cNvSpPr>
            <a:spLocks noChangeArrowheads="1"/>
          </p:cNvSpPr>
          <p:nvPr/>
        </p:nvSpPr>
        <p:spPr bwMode="auto">
          <a:xfrm>
            <a:off x="9525" y="9525"/>
            <a:ext cx="1473200" cy="6848475"/>
          </a:xfrm>
          <a:prstGeom prst="rect">
            <a:avLst/>
          </a:prstGeom>
          <a:blipFill dpi="0" rotWithShape="1">
            <a:blip r:embed="rId3"/>
            <a:srcRect/>
            <a:stretch>
              <a:fillRect/>
            </a:stretch>
          </a:blipFill>
          <a:ln>
            <a:noFill/>
          </a:ln>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latin typeface="Calibri" panose="020F0502020204030204" pitchFamily="34" charset="0"/>
            </a:endParaRPr>
          </a:p>
        </p:txBody>
      </p:sp>
      <p:sp>
        <p:nvSpPr>
          <p:cNvPr id="4" name="bg object 18">
            <a:extLst>
              <a:ext uri="{FF2B5EF4-FFF2-40B4-BE49-F238E27FC236}">
                <a16:creationId xmlns="" xmlns:a16="http://schemas.microsoft.com/office/drawing/2014/main" id="{248C183C-51E8-4161-A20E-8A78AC47B28E}"/>
              </a:ext>
            </a:extLst>
          </p:cNvPr>
          <p:cNvSpPr>
            <a:spLocks/>
          </p:cNvSpPr>
          <p:nvPr/>
        </p:nvSpPr>
        <p:spPr bwMode="auto">
          <a:xfrm>
            <a:off x="0" y="4267200"/>
            <a:ext cx="9144000" cy="1103313"/>
          </a:xfrm>
          <a:custGeom>
            <a:avLst/>
            <a:gdLst>
              <a:gd name="T0" fmla="*/ 0 w 9144000"/>
              <a:gd name="T1" fmla="*/ 1098585 h 1103629"/>
              <a:gd name="T2" fmla="*/ 9143999 w 9144000"/>
              <a:gd name="T3" fmla="*/ 1098585 h 1103629"/>
              <a:gd name="T4" fmla="*/ 9143999 w 9144000"/>
              <a:gd name="T5" fmla="*/ 0 h 1103629"/>
              <a:gd name="T6" fmla="*/ 0 w 9144000"/>
              <a:gd name="T7" fmla="*/ 0 h 1103629"/>
              <a:gd name="T8" fmla="*/ 0 w 9144000"/>
              <a:gd name="T9" fmla="*/ 1098585 h 1103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1103629">
                <a:moveTo>
                  <a:pt x="0" y="1103315"/>
                </a:moveTo>
                <a:lnTo>
                  <a:pt x="9143999" y="1103315"/>
                </a:lnTo>
                <a:lnTo>
                  <a:pt x="9143999" y="0"/>
                </a:lnTo>
                <a:lnTo>
                  <a:pt x="0" y="0"/>
                </a:lnTo>
                <a:lnTo>
                  <a:pt x="0" y="1103315"/>
                </a:lnTo>
                <a:close/>
              </a:path>
            </a:pathLst>
          </a:custGeom>
          <a:solidFill>
            <a:srgbClr val="659D8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vi-VN"/>
          </a:p>
        </p:txBody>
      </p:sp>
      <p:sp>
        <p:nvSpPr>
          <p:cNvPr id="5" name="bg object 19">
            <a:extLst>
              <a:ext uri="{FF2B5EF4-FFF2-40B4-BE49-F238E27FC236}">
                <a16:creationId xmlns="" xmlns:a16="http://schemas.microsoft.com/office/drawing/2014/main" id="{4310DF77-B656-4A0B-A146-3B7F6F2A4382}"/>
              </a:ext>
            </a:extLst>
          </p:cNvPr>
          <p:cNvSpPr>
            <a:spLocks/>
          </p:cNvSpPr>
          <p:nvPr/>
        </p:nvSpPr>
        <p:spPr bwMode="auto">
          <a:xfrm>
            <a:off x="1473200" y="5105400"/>
            <a:ext cx="7137400" cy="533400"/>
          </a:xfrm>
          <a:custGeom>
            <a:avLst/>
            <a:gdLst>
              <a:gd name="T0" fmla="*/ 7048493 w 7137400"/>
              <a:gd name="T1" fmla="*/ 0 h 533400"/>
              <a:gd name="T2" fmla="*/ 88904 w 7137400"/>
              <a:gd name="T3" fmla="*/ 0 h 533400"/>
              <a:gd name="T4" fmla="*/ 54278 w 7137400"/>
              <a:gd name="T5" fmla="*/ 6979 h 533400"/>
              <a:gd name="T6" fmla="*/ 26021 w 7137400"/>
              <a:gd name="T7" fmla="*/ 26021 h 533400"/>
              <a:gd name="T8" fmla="*/ 6979 w 7137400"/>
              <a:gd name="T9" fmla="*/ 54278 h 533400"/>
              <a:gd name="T10" fmla="*/ 0 w 7137400"/>
              <a:gd name="T11" fmla="*/ 88904 h 533400"/>
              <a:gd name="T12" fmla="*/ 0 w 7137400"/>
              <a:gd name="T13" fmla="*/ 444495 h 533400"/>
              <a:gd name="T14" fmla="*/ 6979 w 7137400"/>
              <a:gd name="T15" fmla="*/ 479101 h 533400"/>
              <a:gd name="T16" fmla="*/ 26021 w 7137400"/>
              <a:gd name="T17" fmla="*/ 507360 h 533400"/>
              <a:gd name="T18" fmla="*/ 54278 w 7137400"/>
              <a:gd name="T19" fmla="*/ 526413 h 533400"/>
              <a:gd name="T20" fmla="*/ 88904 w 7137400"/>
              <a:gd name="T21" fmla="*/ 533399 h 533400"/>
              <a:gd name="T22" fmla="*/ 7048493 w 7137400"/>
              <a:gd name="T23" fmla="*/ 533399 h 533400"/>
              <a:gd name="T24" fmla="*/ 7083127 w 7137400"/>
              <a:gd name="T25" fmla="*/ 526413 h 533400"/>
              <a:gd name="T26" fmla="*/ 7111385 w 7137400"/>
              <a:gd name="T27" fmla="*/ 507360 h 533400"/>
              <a:gd name="T28" fmla="*/ 7130425 w 7137400"/>
              <a:gd name="T29" fmla="*/ 479101 h 533400"/>
              <a:gd name="T30" fmla="*/ 7137403 w 7137400"/>
              <a:gd name="T31" fmla="*/ 444495 h 533400"/>
              <a:gd name="T32" fmla="*/ 7137403 w 7137400"/>
              <a:gd name="T33" fmla="*/ 88904 h 533400"/>
              <a:gd name="T34" fmla="*/ 7130425 w 7137400"/>
              <a:gd name="T35" fmla="*/ 54278 h 533400"/>
              <a:gd name="T36" fmla="*/ 7111385 w 7137400"/>
              <a:gd name="T37" fmla="*/ 26021 h 533400"/>
              <a:gd name="T38" fmla="*/ 7083127 w 7137400"/>
              <a:gd name="T39" fmla="*/ 6979 h 533400"/>
              <a:gd name="T40" fmla="*/ 7048493 w 7137400"/>
              <a:gd name="T41" fmla="*/ 0 h 5334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37400" h="533400">
                <a:moveTo>
                  <a:pt x="7048493" y="0"/>
                </a:moveTo>
                <a:lnTo>
                  <a:pt x="88904" y="0"/>
                </a:lnTo>
                <a:lnTo>
                  <a:pt x="54278" y="6979"/>
                </a:lnTo>
                <a:lnTo>
                  <a:pt x="26021" y="26021"/>
                </a:lnTo>
                <a:lnTo>
                  <a:pt x="6979" y="54278"/>
                </a:lnTo>
                <a:lnTo>
                  <a:pt x="0" y="88904"/>
                </a:lnTo>
                <a:lnTo>
                  <a:pt x="0" y="444495"/>
                </a:lnTo>
                <a:lnTo>
                  <a:pt x="6979" y="479101"/>
                </a:lnTo>
                <a:lnTo>
                  <a:pt x="26021" y="507360"/>
                </a:lnTo>
                <a:lnTo>
                  <a:pt x="54278" y="526413"/>
                </a:lnTo>
                <a:lnTo>
                  <a:pt x="88904" y="533399"/>
                </a:lnTo>
                <a:lnTo>
                  <a:pt x="7048493" y="533399"/>
                </a:lnTo>
                <a:lnTo>
                  <a:pt x="7083127" y="526413"/>
                </a:lnTo>
                <a:lnTo>
                  <a:pt x="7111385" y="507360"/>
                </a:lnTo>
                <a:lnTo>
                  <a:pt x="7130425" y="479101"/>
                </a:lnTo>
                <a:lnTo>
                  <a:pt x="7137403" y="444495"/>
                </a:lnTo>
                <a:lnTo>
                  <a:pt x="7137403" y="88904"/>
                </a:lnTo>
                <a:lnTo>
                  <a:pt x="7130425" y="54278"/>
                </a:lnTo>
                <a:lnTo>
                  <a:pt x="7111385" y="26021"/>
                </a:lnTo>
                <a:lnTo>
                  <a:pt x="7083127" y="6979"/>
                </a:lnTo>
                <a:lnTo>
                  <a:pt x="7048493" y="0"/>
                </a:lnTo>
                <a:close/>
              </a:path>
            </a:pathLst>
          </a:custGeom>
          <a:solidFill>
            <a:srgbClr val="1D483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vi-VN"/>
          </a:p>
        </p:txBody>
      </p:sp>
      <p:sp>
        <p:nvSpPr>
          <p:cNvPr id="6" name="bg object 20">
            <a:extLst>
              <a:ext uri="{FF2B5EF4-FFF2-40B4-BE49-F238E27FC236}">
                <a16:creationId xmlns="" xmlns:a16="http://schemas.microsoft.com/office/drawing/2014/main" id="{5408C40F-BD3C-494F-8D62-D2023748DF7B}"/>
              </a:ext>
            </a:extLst>
          </p:cNvPr>
          <p:cNvSpPr>
            <a:spLocks/>
          </p:cNvSpPr>
          <p:nvPr/>
        </p:nvSpPr>
        <p:spPr bwMode="auto">
          <a:xfrm>
            <a:off x="1473200" y="5105400"/>
            <a:ext cx="7137400" cy="533400"/>
          </a:xfrm>
          <a:custGeom>
            <a:avLst/>
            <a:gdLst>
              <a:gd name="T0" fmla="*/ 0 w 7137400"/>
              <a:gd name="T1" fmla="*/ 88904 h 533400"/>
              <a:gd name="T2" fmla="*/ 6979 w 7137400"/>
              <a:gd name="T3" fmla="*/ 54278 h 533400"/>
              <a:gd name="T4" fmla="*/ 26021 w 7137400"/>
              <a:gd name="T5" fmla="*/ 26021 h 533400"/>
              <a:gd name="T6" fmla="*/ 54278 w 7137400"/>
              <a:gd name="T7" fmla="*/ 6979 h 533400"/>
              <a:gd name="T8" fmla="*/ 88904 w 7137400"/>
              <a:gd name="T9" fmla="*/ 0 h 533400"/>
              <a:gd name="T10" fmla="*/ 7048493 w 7137400"/>
              <a:gd name="T11" fmla="*/ 0 h 533400"/>
              <a:gd name="T12" fmla="*/ 7083127 w 7137400"/>
              <a:gd name="T13" fmla="*/ 6979 h 533400"/>
              <a:gd name="T14" fmla="*/ 7111385 w 7137400"/>
              <a:gd name="T15" fmla="*/ 26021 h 533400"/>
              <a:gd name="T16" fmla="*/ 7130425 w 7137400"/>
              <a:gd name="T17" fmla="*/ 54278 h 533400"/>
              <a:gd name="T18" fmla="*/ 7137403 w 7137400"/>
              <a:gd name="T19" fmla="*/ 88904 h 533400"/>
              <a:gd name="T20" fmla="*/ 7137403 w 7137400"/>
              <a:gd name="T21" fmla="*/ 444495 h 533400"/>
              <a:gd name="T22" fmla="*/ 7130425 w 7137400"/>
              <a:gd name="T23" fmla="*/ 479101 h 533400"/>
              <a:gd name="T24" fmla="*/ 7111385 w 7137400"/>
              <a:gd name="T25" fmla="*/ 507360 h 533400"/>
              <a:gd name="T26" fmla="*/ 7083127 w 7137400"/>
              <a:gd name="T27" fmla="*/ 526413 h 533400"/>
              <a:gd name="T28" fmla="*/ 7048493 w 7137400"/>
              <a:gd name="T29" fmla="*/ 533399 h 533400"/>
              <a:gd name="T30" fmla="*/ 88904 w 7137400"/>
              <a:gd name="T31" fmla="*/ 533399 h 533400"/>
              <a:gd name="T32" fmla="*/ 54278 w 7137400"/>
              <a:gd name="T33" fmla="*/ 526413 h 533400"/>
              <a:gd name="T34" fmla="*/ 26021 w 7137400"/>
              <a:gd name="T35" fmla="*/ 507360 h 533400"/>
              <a:gd name="T36" fmla="*/ 6979 w 7137400"/>
              <a:gd name="T37" fmla="*/ 479101 h 533400"/>
              <a:gd name="T38" fmla="*/ 0 w 7137400"/>
              <a:gd name="T39" fmla="*/ 444495 h 533400"/>
              <a:gd name="T40" fmla="*/ 0 w 7137400"/>
              <a:gd name="T41" fmla="*/ 88904 h 5334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37400" h="533400">
                <a:moveTo>
                  <a:pt x="0" y="88904"/>
                </a:moveTo>
                <a:lnTo>
                  <a:pt x="6979" y="54278"/>
                </a:lnTo>
                <a:lnTo>
                  <a:pt x="26021" y="26021"/>
                </a:lnTo>
                <a:lnTo>
                  <a:pt x="54278" y="6979"/>
                </a:lnTo>
                <a:lnTo>
                  <a:pt x="88904" y="0"/>
                </a:lnTo>
                <a:lnTo>
                  <a:pt x="7048493" y="0"/>
                </a:lnTo>
                <a:lnTo>
                  <a:pt x="7083127" y="6979"/>
                </a:lnTo>
                <a:lnTo>
                  <a:pt x="7111385" y="26021"/>
                </a:lnTo>
                <a:lnTo>
                  <a:pt x="7130425" y="54278"/>
                </a:lnTo>
                <a:lnTo>
                  <a:pt x="7137403" y="88904"/>
                </a:lnTo>
                <a:lnTo>
                  <a:pt x="7137403" y="444495"/>
                </a:lnTo>
                <a:lnTo>
                  <a:pt x="7130425" y="479101"/>
                </a:lnTo>
                <a:lnTo>
                  <a:pt x="7111385" y="507360"/>
                </a:lnTo>
                <a:lnTo>
                  <a:pt x="7083127" y="526413"/>
                </a:lnTo>
                <a:lnTo>
                  <a:pt x="7048493" y="533399"/>
                </a:lnTo>
                <a:lnTo>
                  <a:pt x="88904" y="533399"/>
                </a:lnTo>
                <a:lnTo>
                  <a:pt x="54278" y="526413"/>
                </a:lnTo>
                <a:lnTo>
                  <a:pt x="26021" y="507360"/>
                </a:lnTo>
                <a:lnTo>
                  <a:pt x="6979" y="479101"/>
                </a:lnTo>
                <a:lnTo>
                  <a:pt x="0" y="444495"/>
                </a:lnTo>
                <a:lnTo>
                  <a:pt x="0" y="88904"/>
                </a:lnTo>
                <a:close/>
              </a:path>
            </a:pathLst>
          </a:custGeom>
          <a:noFill/>
          <a:ln w="28574">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vi-VN"/>
          </a:p>
        </p:txBody>
      </p:sp>
      <p:sp>
        <p:nvSpPr>
          <p:cNvPr id="7" name="bg object 21">
            <a:extLst>
              <a:ext uri="{FF2B5EF4-FFF2-40B4-BE49-F238E27FC236}">
                <a16:creationId xmlns="" xmlns:a16="http://schemas.microsoft.com/office/drawing/2014/main" id="{F011FDF4-8D76-4570-803F-103B40635FA3}"/>
              </a:ext>
            </a:extLst>
          </p:cNvPr>
          <p:cNvSpPr>
            <a:spLocks/>
          </p:cNvSpPr>
          <p:nvPr/>
        </p:nvSpPr>
        <p:spPr bwMode="auto">
          <a:xfrm>
            <a:off x="4354513" y="5838825"/>
            <a:ext cx="860425" cy="273050"/>
          </a:xfrm>
          <a:custGeom>
            <a:avLst/>
            <a:gdLst>
              <a:gd name="T0" fmla="*/ 430133 w 860425"/>
              <a:gd name="T1" fmla="*/ 0 h 273050"/>
              <a:gd name="T2" fmla="*/ 371753 w 860425"/>
              <a:gd name="T3" fmla="*/ 2492 h 273050"/>
              <a:gd name="T4" fmla="*/ 315764 w 860425"/>
              <a:gd name="T5" fmla="*/ 9753 h 273050"/>
              <a:gd name="T6" fmla="*/ 262678 w 860425"/>
              <a:gd name="T7" fmla="*/ 21458 h 273050"/>
              <a:gd name="T8" fmla="*/ 213007 w 860425"/>
              <a:gd name="T9" fmla="*/ 37279 h 273050"/>
              <a:gd name="T10" fmla="*/ 167263 w 860425"/>
              <a:gd name="T11" fmla="*/ 56894 h 273050"/>
              <a:gd name="T12" fmla="*/ 125958 w 860425"/>
              <a:gd name="T13" fmla="*/ 79975 h 273050"/>
              <a:gd name="T14" fmla="*/ 89603 w 860425"/>
              <a:gd name="T15" fmla="*/ 106197 h 273050"/>
              <a:gd name="T16" fmla="*/ 58711 w 860425"/>
              <a:gd name="T17" fmla="*/ 135236 h 273050"/>
              <a:gd name="T18" fmla="*/ 33792 w 860425"/>
              <a:gd name="T19" fmla="*/ 166766 h 273050"/>
              <a:gd name="T20" fmla="*/ 15360 w 860425"/>
              <a:gd name="T21" fmla="*/ 200461 h 273050"/>
              <a:gd name="T22" fmla="*/ 0 w 860425"/>
              <a:gd name="T23" fmla="*/ 273045 h 273050"/>
              <a:gd name="T24" fmla="*/ 18561 w 860425"/>
              <a:gd name="T25" fmla="*/ 235699 h 273050"/>
              <a:gd name="T26" fmla="*/ 44695 w 860425"/>
              <a:gd name="T27" fmla="*/ 200846 h 273050"/>
              <a:gd name="T28" fmla="*/ 77797 w 860425"/>
              <a:gd name="T29" fmla="*/ 168872 h 273050"/>
              <a:gd name="T30" fmla="*/ 117260 w 860425"/>
              <a:gd name="T31" fmla="*/ 140163 h 273050"/>
              <a:gd name="T32" fmla="*/ 162480 w 860425"/>
              <a:gd name="T33" fmla="*/ 115105 h 273050"/>
              <a:gd name="T34" fmla="*/ 212850 w 860425"/>
              <a:gd name="T35" fmla="*/ 94085 h 273050"/>
              <a:gd name="T36" fmla="*/ 267767 w 860425"/>
              <a:gd name="T37" fmla="*/ 77487 h 273050"/>
              <a:gd name="T38" fmla="*/ 326623 w 860425"/>
              <a:gd name="T39" fmla="*/ 65699 h 273050"/>
              <a:gd name="T40" fmla="*/ 381399 w 860425"/>
              <a:gd name="T41" fmla="*/ 59584 h 273050"/>
              <a:gd name="T42" fmla="*/ 435720 w 860425"/>
              <a:gd name="T43" fmla="*/ 57859 h 273050"/>
              <a:gd name="T44" fmla="*/ 489087 w 860425"/>
              <a:gd name="T45" fmla="*/ 60330 h 273050"/>
              <a:gd name="T46" fmla="*/ 541002 w 860425"/>
              <a:gd name="T47" fmla="*/ 66803 h 273050"/>
              <a:gd name="T48" fmla="*/ 590964 w 860425"/>
              <a:gd name="T49" fmla="*/ 77082 h 273050"/>
              <a:gd name="T50" fmla="*/ 638473 w 860425"/>
              <a:gd name="T51" fmla="*/ 90975 h 273050"/>
              <a:gd name="T52" fmla="*/ 683031 w 860425"/>
              <a:gd name="T53" fmla="*/ 108285 h 273050"/>
              <a:gd name="T54" fmla="*/ 724138 w 860425"/>
              <a:gd name="T55" fmla="*/ 128820 h 273050"/>
              <a:gd name="T56" fmla="*/ 761294 w 860425"/>
              <a:gd name="T57" fmla="*/ 152384 h 273050"/>
              <a:gd name="T58" fmla="*/ 794000 w 860425"/>
              <a:gd name="T59" fmla="*/ 178783 h 273050"/>
              <a:gd name="T60" fmla="*/ 821755 w 860425"/>
              <a:gd name="T61" fmla="*/ 207822 h 273050"/>
              <a:gd name="T62" fmla="*/ 844062 w 860425"/>
              <a:gd name="T63" fmla="*/ 239308 h 273050"/>
              <a:gd name="T64" fmla="*/ 860419 w 860425"/>
              <a:gd name="T65" fmla="*/ 273045 h 273050"/>
              <a:gd name="T66" fmla="*/ 856491 w 860425"/>
              <a:gd name="T67" fmla="*/ 235996 h 273050"/>
              <a:gd name="T68" fmla="*/ 826603 w 860425"/>
              <a:gd name="T69" fmla="*/ 166766 h 273050"/>
              <a:gd name="T70" fmla="*/ 801669 w 860425"/>
              <a:gd name="T71" fmla="*/ 135236 h 273050"/>
              <a:gd name="T72" fmla="*/ 770758 w 860425"/>
              <a:gd name="T73" fmla="*/ 106197 h 273050"/>
              <a:gd name="T74" fmla="*/ 734385 w 860425"/>
              <a:gd name="T75" fmla="*/ 79975 h 273050"/>
              <a:gd name="T76" fmla="*/ 693060 w 860425"/>
              <a:gd name="T77" fmla="*/ 56894 h 273050"/>
              <a:gd name="T78" fmla="*/ 647299 w 860425"/>
              <a:gd name="T79" fmla="*/ 37279 h 273050"/>
              <a:gd name="T80" fmla="*/ 597612 w 860425"/>
              <a:gd name="T81" fmla="*/ 21458 h 273050"/>
              <a:gd name="T82" fmla="*/ 544514 w 860425"/>
              <a:gd name="T83" fmla="*/ 9753 h 273050"/>
              <a:gd name="T84" fmla="*/ 488517 w 860425"/>
              <a:gd name="T85" fmla="*/ 2492 h 273050"/>
              <a:gd name="T86" fmla="*/ 430133 w 860425"/>
              <a:gd name="T87" fmla="*/ 0 h 2730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60425" h="273050">
                <a:moveTo>
                  <a:pt x="430133" y="0"/>
                </a:moveTo>
                <a:lnTo>
                  <a:pt x="371753" y="2492"/>
                </a:lnTo>
                <a:lnTo>
                  <a:pt x="315764" y="9753"/>
                </a:lnTo>
                <a:lnTo>
                  <a:pt x="262678" y="21458"/>
                </a:lnTo>
                <a:lnTo>
                  <a:pt x="213007" y="37279"/>
                </a:lnTo>
                <a:lnTo>
                  <a:pt x="167263" y="56894"/>
                </a:lnTo>
                <a:lnTo>
                  <a:pt x="125958" y="79975"/>
                </a:lnTo>
                <a:lnTo>
                  <a:pt x="89603" y="106197"/>
                </a:lnTo>
                <a:lnTo>
                  <a:pt x="58711" y="135236"/>
                </a:lnTo>
                <a:lnTo>
                  <a:pt x="33792" y="166766"/>
                </a:lnTo>
                <a:lnTo>
                  <a:pt x="15360" y="200461"/>
                </a:lnTo>
                <a:lnTo>
                  <a:pt x="0" y="273045"/>
                </a:lnTo>
                <a:lnTo>
                  <a:pt x="18561" y="235699"/>
                </a:lnTo>
                <a:lnTo>
                  <a:pt x="44695" y="200846"/>
                </a:lnTo>
                <a:lnTo>
                  <a:pt x="77797" y="168872"/>
                </a:lnTo>
                <a:lnTo>
                  <a:pt x="117260" y="140163"/>
                </a:lnTo>
                <a:lnTo>
                  <a:pt x="162480" y="115105"/>
                </a:lnTo>
                <a:lnTo>
                  <a:pt x="212850" y="94085"/>
                </a:lnTo>
                <a:lnTo>
                  <a:pt x="267767" y="77487"/>
                </a:lnTo>
                <a:lnTo>
                  <a:pt x="326623" y="65699"/>
                </a:lnTo>
                <a:lnTo>
                  <a:pt x="381399" y="59584"/>
                </a:lnTo>
                <a:lnTo>
                  <a:pt x="435720" y="57859"/>
                </a:lnTo>
                <a:lnTo>
                  <a:pt x="489087" y="60330"/>
                </a:lnTo>
                <a:lnTo>
                  <a:pt x="541002" y="66803"/>
                </a:lnTo>
                <a:lnTo>
                  <a:pt x="590964" y="77082"/>
                </a:lnTo>
                <a:lnTo>
                  <a:pt x="638473" y="90975"/>
                </a:lnTo>
                <a:lnTo>
                  <a:pt x="683031" y="108285"/>
                </a:lnTo>
                <a:lnTo>
                  <a:pt x="724138" y="128820"/>
                </a:lnTo>
                <a:lnTo>
                  <a:pt x="761294" y="152384"/>
                </a:lnTo>
                <a:lnTo>
                  <a:pt x="794000" y="178783"/>
                </a:lnTo>
                <a:lnTo>
                  <a:pt x="821755" y="207822"/>
                </a:lnTo>
                <a:lnTo>
                  <a:pt x="844062" y="239308"/>
                </a:lnTo>
                <a:lnTo>
                  <a:pt x="860419" y="273045"/>
                </a:lnTo>
                <a:lnTo>
                  <a:pt x="856491" y="235996"/>
                </a:lnTo>
                <a:lnTo>
                  <a:pt x="826603" y="166766"/>
                </a:lnTo>
                <a:lnTo>
                  <a:pt x="801669" y="135236"/>
                </a:lnTo>
                <a:lnTo>
                  <a:pt x="770758" y="106197"/>
                </a:lnTo>
                <a:lnTo>
                  <a:pt x="734385" y="79975"/>
                </a:lnTo>
                <a:lnTo>
                  <a:pt x="693060" y="56894"/>
                </a:lnTo>
                <a:lnTo>
                  <a:pt x="647299" y="37279"/>
                </a:lnTo>
                <a:lnTo>
                  <a:pt x="597612" y="21458"/>
                </a:lnTo>
                <a:lnTo>
                  <a:pt x="544514" y="9753"/>
                </a:lnTo>
                <a:lnTo>
                  <a:pt x="488517" y="2492"/>
                </a:lnTo>
                <a:lnTo>
                  <a:pt x="430133" y="0"/>
                </a:lnTo>
                <a:close/>
              </a:path>
            </a:pathLst>
          </a:custGeom>
          <a:solidFill>
            <a:srgbClr val="A1CAB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vi-VN"/>
          </a:p>
        </p:txBody>
      </p:sp>
      <p:sp>
        <p:nvSpPr>
          <p:cNvPr id="8" name="Holder 2">
            <a:extLst>
              <a:ext uri="{FF2B5EF4-FFF2-40B4-BE49-F238E27FC236}">
                <a16:creationId xmlns="" xmlns:a16="http://schemas.microsoft.com/office/drawing/2014/main" id="{210F277B-F822-4A35-8751-7607F6D065A5}"/>
              </a:ext>
            </a:extLst>
          </p:cNvPr>
          <p:cNvSpPr>
            <a:spLocks noGrp="1"/>
          </p:cNvSpPr>
          <p:nvPr>
            <p:ph type="ftr" sz="quarter" idx="10"/>
          </p:nvPr>
        </p:nvSpPr>
        <p:spPr/>
        <p:txBody>
          <a:bodyPr/>
          <a:lstStyle>
            <a:lvl1pPr algn="ctr" eaLnBrk="0" fontAlgn="base" hangingPunct="0">
              <a:spcBef>
                <a:spcPct val="0"/>
              </a:spcBef>
              <a:spcAft>
                <a:spcPct val="0"/>
              </a:spcAft>
              <a:defRPr>
                <a:solidFill>
                  <a:prstClr val="black">
                    <a:tint val="75000"/>
                  </a:prstClr>
                </a:solidFill>
                <a:latin typeface="Arial" pitchFamily="34" charset="0"/>
              </a:defRPr>
            </a:lvl1pPr>
          </a:lstStyle>
          <a:p>
            <a:pPr>
              <a:defRPr/>
            </a:pPr>
            <a:endParaRPr/>
          </a:p>
        </p:txBody>
      </p:sp>
      <p:sp>
        <p:nvSpPr>
          <p:cNvPr id="9" name="Holder 3">
            <a:extLst>
              <a:ext uri="{FF2B5EF4-FFF2-40B4-BE49-F238E27FC236}">
                <a16:creationId xmlns="" xmlns:a16="http://schemas.microsoft.com/office/drawing/2014/main" id="{1044F314-92BB-40D5-A617-6B9B543C32E1}"/>
              </a:ext>
            </a:extLst>
          </p:cNvPr>
          <p:cNvSpPr>
            <a:spLocks noGrp="1"/>
          </p:cNvSpPr>
          <p:nvPr>
            <p:ph type="dt" sz="half" idx="11"/>
          </p:nvPr>
        </p:nvSpPr>
        <p:spPr/>
        <p:txBody>
          <a:bodyPr/>
          <a:lstStyle>
            <a:lvl1pPr algn="l" eaLnBrk="0" fontAlgn="base" hangingPunct="0">
              <a:spcBef>
                <a:spcPct val="0"/>
              </a:spcBef>
              <a:spcAft>
                <a:spcPct val="0"/>
              </a:spcAft>
              <a:defRPr>
                <a:solidFill>
                  <a:prstClr val="black">
                    <a:tint val="75000"/>
                  </a:prstClr>
                </a:solidFill>
                <a:latin typeface="Arial" pitchFamily="34" charset="0"/>
              </a:defRPr>
            </a:lvl1pPr>
          </a:lstStyle>
          <a:p>
            <a:pPr>
              <a:defRPr/>
            </a:pPr>
            <a:fld id="{4C06991C-B7D8-4D18-9739-5368B6241E5B}" type="datetimeFigureOut">
              <a:rPr lang="en-US"/>
              <a:pPr>
                <a:defRPr/>
              </a:pPr>
              <a:t>1/2/2024</a:t>
            </a:fld>
            <a:endParaRPr lang="en-US"/>
          </a:p>
        </p:txBody>
      </p:sp>
      <p:sp>
        <p:nvSpPr>
          <p:cNvPr id="10" name="Holder 4">
            <a:extLst>
              <a:ext uri="{FF2B5EF4-FFF2-40B4-BE49-F238E27FC236}">
                <a16:creationId xmlns="" xmlns:a16="http://schemas.microsoft.com/office/drawing/2014/main" id="{792D4386-7DA2-4041-8183-7C49BBAAED7F}"/>
              </a:ext>
            </a:extLst>
          </p:cNvPr>
          <p:cNvSpPr>
            <a:spLocks noGrp="1"/>
          </p:cNvSpPr>
          <p:nvPr>
            <p:ph type="sldNum" sz="quarter" idx="12"/>
          </p:nvPr>
        </p:nvSpPr>
        <p:spPr/>
        <p:txBody>
          <a:bodyPr/>
          <a:lstStyle>
            <a:lvl1pPr eaLnBrk="0" hangingPunct="0">
              <a:defRPr>
                <a:latin typeface="Arial" panose="020B0604020202020204" pitchFamily="34" charset="0"/>
              </a:defRPr>
            </a:lvl1pPr>
          </a:lstStyle>
          <a:p>
            <a:fld id="{CB1744EC-FD3B-497F-84B3-64C7A9E1EA97}" type="slidenum">
              <a:rPr lang="en-US" altLang="en-US"/>
              <a:pPr/>
              <a:t>‹#›</a:t>
            </a:fld>
            <a:endParaRPr lang="en-US" altLang="en-US"/>
          </a:p>
        </p:txBody>
      </p:sp>
    </p:spTree>
    <p:extLst>
      <p:ext uri="{BB962C8B-B14F-4D97-AF65-F5344CB8AC3E}">
        <p14:creationId xmlns:p14="http://schemas.microsoft.com/office/powerpoint/2010/main" val="43676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 Diagonal Corner Rectangle 7">
            <a:extLst>
              <a:ext uri="{FF2B5EF4-FFF2-40B4-BE49-F238E27FC236}">
                <a16:creationId xmlns="" xmlns:a16="http://schemas.microsoft.com/office/drawing/2014/main" id="{F2B8B8D0-B27B-402D-BC0B-154B5D6B7A80}"/>
              </a:ext>
            </a:extLst>
          </p:cNvPr>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464234" y="381001"/>
            <a:ext cx="8229600" cy="2209800"/>
          </a:xfrm>
        </p:spPr>
        <p:txBody>
          <a:bodyPr lIns="45720" rIns="228600"/>
          <a:lstStyle>
            <a:lvl1pPr marL="0" algn="r">
              <a:defRPr sz="4800"/>
            </a:lvl1pPr>
            <a:extLst/>
          </a:lstStyle>
          <a:p>
            <a:r>
              <a:rPr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5" name="Date Placeholder 9">
            <a:extLst>
              <a:ext uri="{FF2B5EF4-FFF2-40B4-BE49-F238E27FC236}">
                <a16:creationId xmlns="" xmlns:a16="http://schemas.microsoft.com/office/drawing/2014/main" id="{FEF4CCFB-D33F-4013-81B8-CB52B706CDC8}"/>
              </a:ext>
            </a:extLst>
          </p:cNvPr>
          <p:cNvSpPr>
            <a:spLocks noGrp="1"/>
          </p:cNvSpPr>
          <p:nvPr>
            <p:ph type="dt" sz="half" idx="10"/>
          </p:nvPr>
        </p:nvSpPr>
        <p:spPr>
          <a:xfrm>
            <a:off x="5562600" y="6508750"/>
            <a:ext cx="3001963" cy="274638"/>
          </a:xfrm>
        </p:spPr>
        <p:txBody>
          <a:bodyPr vert="horz" rtlCol="0"/>
          <a:lstStyle>
            <a:lvl1pPr>
              <a:defRPr/>
            </a:lvl1pPr>
          </a:lstStyle>
          <a:p>
            <a:pPr>
              <a:defRPr/>
            </a:pPr>
            <a:fld id="{1148E1BB-F8C5-4D09-8212-B246401AE0DE}" type="datetimeFigureOut">
              <a:rPr lang="en-US"/>
              <a:pPr>
                <a:defRPr/>
              </a:pPr>
              <a:t>1/2/2024</a:t>
            </a:fld>
            <a:endParaRPr lang="en-US"/>
          </a:p>
        </p:txBody>
      </p:sp>
      <p:sp>
        <p:nvSpPr>
          <p:cNvPr id="6" name="Slide Number Placeholder 10">
            <a:extLst>
              <a:ext uri="{FF2B5EF4-FFF2-40B4-BE49-F238E27FC236}">
                <a16:creationId xmlns="" xmlns:a16="http://schemas.microsoft.com/office/drawing/2014/main" id="{05315C43-9328-4424-8E50-C65B6A400DC3}"/>
              </a:ext>
            </a:extLst>
          </p:cNvPr>
          <p:cNvSpPr>
            <a:spLocks noGrp="1"/>
          </p:cNvSpPr>
          <p:nvPr>
            <p:ph type="sldNum" sz="quarter" idx="11"/>
          </p:nvPr>
        </p:nvSpPr>
        <p:spPr>
          <a:xfrm>
            <a:off x="8639175" y="6508750"/>
            <a:ext cx="463550" cy="274638"/>
          </a:xfrm>
        </p:spPr>
        <p:txBody>
          <a:bodyPr/>
          <a:lstStyle>
            <a:lvl1pPr>
              <a:defRPr/>
            </a:lvl1pPr>
          </a:lstStyle>
          <a:p>
            <a:fld id="{FFAF4216-DA45-42E5-A430-CAF09A0C455B}" type="slidenum">
              <a:rPr lang="en-US" altLang="vi-VN"/>
              <a:pPr/>
              <a:t>‹#›</a:t>
            </a:fld>
            <a:endParaRPr lang="en-US" altLang="vi-VN"/>
          </a:p>
        </p:txBody>
      </p:sp>
      <p:sp>
        <p:nvSpPr>
          <p:cNvPr id="7" name="Footer Placeholder 11">
            <a:extLst>
              <a:ext uri="{FF2B5EF4-FFF2-40B4-BE49-F238E27FC236}">
                <a16:creationId xmlns="" xmlns:a16="http://schemas.microsoft.com/office/drawing/2014/main" id="{71464BA0-9EAF-4AB4-A6B5-31ED72F77F0D}"/>
              </a:ext>
            </a:extLst>
          </p:cNvPr>
          <p:cNvSpPr>
            <a:spLocks noGrp="1"/>
          </p:cNvSpPr>
          <p:nvPr>
            <p:ph type="ftr" sz="quarter" idx="12"/>
          </p:nvPr>
        </p:nvSpPr>
        <p:spPr>
          <a:xfrm>
            <a:off x="1600200" y="6508750"/>
            <a:ext cx="3906838" cy="274638"/>
          </a:xfrm>
        </p:spPr>
        <p:txBody>
          <a:bodyPr vert="horz" rtlCol="0"/>
          <a:lstStyle>
            <a:lvl1pPr>
              <a:defRPr/>
            </a:lvl1pPr>
          </a:lstStyle>
          <a:p>
            <a:pPr>
              <a:defRPr/>
            </a:pPr>
            <a:endParaRPr lang="en-US"/>
          </a:p>
        </p:txBody>
      </p:sp>
    </p:spTree>
    <p:extLst>
      <p:ext uri="{BB962C8B-B14F-4D97-AF65-F5344CB8AC3E}">
        <p14:creationId xmlns:p14="http://schemas.microsoft.com/office/powerpoint/2010/main" val="113385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859D2D6-4603-4AE1-9C76-A998A1651F7E}"/>
              </a:ext>
            </a:extLst>
          </p:cNvPr>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63E33378-E84B-48E3-8399-5BA8862D5CA6}"/>
              </a:ext>
            </a:extLst>
          </p:cNvPr>
          <p:cNvSpPr>
            <a:spLocks noGrp="1"/>
          </p:cNvSpPr>
          <p:nvPr>
            <p:ph type="dt" sz="half" idx="10"/>
          </p:nvPr>
        </p:nvSpPr>
        <p:spPr/>
        <p:txBody>
          <a:bodyPr/>
          <a:lstStyle>
            <a:lvl1pPr>
              <a:defRPr/>
            </a:lvl1pPr>
          </a:lstStyle>
          <a:p>
            <a:pPr>
              <a:defRPr/>
            </a:pPr>
            <a:fld id="{0F267C0E-5FF0-4E47-83D4-9E02FCB571ED}" type="datetimeFigureOut">
              <a:rPr lang="en-US"/>
              <a:pPr>
                <a:defRPr/>
              </a:pPr>
              <a:t>1/2/2024</a:t>
            </a:fld>
            <a:endParaRPr lang="en-US"/>
          </a:p>
        </p:txBody>
      </p:sp>
      <p:sp>
        <p:nvSpPr>
          <p:cNvPr id="6" name="Footer Placeholder 4">
            <a:extLst>
              <a:ext uri="{FF2B5EF4-FFF2-40B4-BE49-F238E27FC236}">
                <a16:creationId xmlns="" xmlns:a16="http://schemas.microsoft.com/office/drawing/2014/main" id="{E5F052DC-C82D-4E17-94F8-25771519E14E}"/>
              </a:ext>
            </a:extLst>
          </p:cNvPr>
          <p:cNvSpPr>
            <a:spLocks noGrp="1"/>
          </p:cNvSpPr>
          <p:nvPr>
            <p:ph type="ftr" sz="quarter" idx="11"/>
          </p:nvPr>
        </p:nvSpPr>
        <p:spPr/>
        <p:txBody>
          <a:bodyPr/>
          <a:lstStyle>
            <a:lvl1pPr>
              <a:defRPr/>
            </a:lvl1pPr>
          </a:lstStyle>
          <a:p>
            <a:pPr>
              <a:defRPr/>
            </a:pPr>
            <a:r>
              <a:rPr lang="en-US"/>
              <a:t>trangtinphapluat.com</a:t>
            </a:r>
          </a:p>
        </p:txBody>
      </p:sp>
      <p:sp>
        <p:nvSpPr>
          <p:cNvPr id="7" name="Slide Number Placeholder 5">
            <a:extLst>
              <a:ext uri="{FF2B5EF4-FFF2-40B4-BE49-F238E27FC236}">
                <a16:creationId xmlns="" xmlns:a16="http://schemas.microsoft.com/office/drawing/2014/main" id="{6D4894DB-3D0E-48D3-A063-7D676DDA38E8}"/>
              </a:ext>
            </a:extLst>
          </p:cNvPr>
          <p:cNvSpPr>
            <a:spLocks noGrp="1"/>
          </p:cNvSpPr>
          <p:nvPr>
            <p:ph type="sldNum" sz="quarter" idx="12"/>
          </p:nvPr>
        </p:nvSpPr>
        <p:spPr/>
        <p:txBody>
          <a:bodyPr/>
          <a:lstStyle>
            <a:lvl1pPr>
              <a:defRPr/>
            </a:lvl1pPr>
          </a:lstStyle>
          <a:p>
            <a:fld id="{FCD4069C-45F4-43A5-B376-681F8042B94A}" type="slidenum">
              <a:rPr lang="en-US" altLang="en-US"/>
              <a:pPr/>
              <a:t>‹#›</a:t>
            </a:fld>
            <a:endParaRPr lang="en-US" altLang="en-US"/>
          </a:p>
        </p:txBody>
      </p:sp>
    </p:spTree>
    <p:extLst>
      <p:ext uri="{BB962C8B-B14F-4D97-AF65-F5344CB8AC3E}">
        <p14:creationId xmlns:p14="http://schemas.microsoft.com/office/powerpoint/2010/main" val="282847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3486D66-BE66-4EFD-926C-EE7806085EF0}"/>
              </a:ext>
            </a:extLst>
          </p:cNvPr>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5" name="Date Placeholder 7">
            <a:extLst>
              <a:ext uri="{FF2B5EF4-FFF2-40B4-BE49-F238E27FC236}">
                <a16:creationId xmlns="" xmlns:a16="http://schemas.microsoft.com/office/drawing/2014/main" id="{94898B58-20DD-463B-AE6D-50E5B9DB51A8}"/>
              </a:ext>
            </a:extLst>
          </p:cNvPr>
          <p:cNvSpPr>
            <a:spLocks noGrp="1"/>
          </p:cNvSpPr>
          <p:nvPr>
            <p:ph type="dt" sz="half" idx="10"/>
          </p:nvPr>
        </p:nvSpPr>
        <p:spPr>
          <a:xfrm>
            <a:off x="5562600" y="6513513"/>
            <a:ext cx="3001963" cy="274637"/>
          </a:xfrm>
        </p:spPr>
        <p:txBody>
          <a:bodyPr vert="horz" rtlCol="0"/>
          <a:lstStyle>
            <a:lvl1pPr>
              <a:defRPr/>
            </a:lvl1pPr>
          </a:lstStyle>
          <a:p>
            <a:pPr>
              <a:defRPr/>
            </a:pPr>
            <a:fld id="{48B38778-0083-425F-860C-427B7920231C}" type="datetimeFigureOut">
              <a:rPr lang="en-US"/>
              <a:pPr>
                <a:defRPr/>
              </a:pPr>
              <a:t>1/2/2024</a:t>
            </a:fld>
            <a:endParaRPr lang="en-US"/>
          </a:p>
        </p:txBody>
      </p:sp>
      <p:sp>
        <p:nvSpPr>
          <p:cNvPr id="6" name="Slide Number Placeholder 8">
            <a:extLst>
              <a:ext uri="{FF2B5EF4-FFF2-40B4-BE49-F238E27FC236}">
                <a16:creationId xmlns="" xmlns:a16="http://schemas.microsoft.com/office/drawing/2014/main" id="{AD46C8B5-4689-4201-81A7-B88FB651E64C}"/>
              </a:ext>
            </a:extLst>
          </p:cNvPr>
          <p:cNvSpPr>
            <a:spLocks noGrp="1"/>
          </p:cNvSpPr>
          <p:nvPr>
            <p:ph type="sldNum" sz="quarter" idx="11"/>
          </p:nvPr>
        </p:nvSpPr>
        <p:spPr>
          <a:xfrm>
            <a:off x="8639175" y="6513513"/>
            <a:ext cx="463550" cy="274637"/>
          </a:xfrm>
        </p:spPr>
        <p:txBody>
          <a:bodyPr/>
          <a:lstStyle>
            <a:lvl1pPr>
              <a:defRPr/>
            </a:lvl1pPr>
          </a:lstStyle>
          <a:p>
            <a:fld id="{5DA24384-74D8-41B3-B72A-8D3BBA766520}" type="slidenum">
              <a:rPr lang="en-US" altLang="en-US"/>
              <a:pPr/>
              <a:t>‹#›</a:t>
            </a:fld>
            <a:endParaRPr lang="en-US" altLang="en-US"/>
          </a:p>
        </p:txBody>
      </p:sp>
      <p:sp>
        <p:nvSpPr>
          <p:cNvPr id="7" name="Footer Placeholder 9">
            <a:extLst>
              <a:ext uri="{FF2B5EF4-FFF2-40B4-BE49-F238E27FC236}">
                <a16:creationId xmlns="" xmlns:a16="http://schemas.microsoft.com/office/drawing/2014/main" id="{3B0F636F-9260-4E00-A111-BCC26D2F7828}"/>
              </a:ext>
            </a:extLst>
          </p:cNvPr>
          <p:cNvSpPr>
            <a:spLocks noGrp="1"/>
          </p:cNvSpPr>
          <p:nvPr>
            <p:ph type="ftr" sz="quarter" idx="12"/>
          </p:nvPr>
        </p:nvSpPr>
        <p:spPr>
          <a:xfrm>
            <a:off x="1600200" y="6513513"/>
            <a:ext cx="3906838" cy="274637"/>
          </a:xfrm>
        </p:spPr>
        <p:txBody>
          <a:bodyPr vert="horz" rtlCol="0"/>
          <a:lstStyle>
            <a:lvl1pPr>
              <a:defRPr/>
            </a:lvl1pPr>
          </a:lstStyle>
          <a:p>
            <a:pPr>
              <a:defRPr/>
            </a:pPr>
            <a:r>
              <a:rPr lang="en-US"/>
              <a:t>trangtinphapluat.com</a:t>
            </a:r>
          </a:p>
        </p:txBody>
      </p:sp>
    </p:spTree>
    <p:extLst>
      <p:ext uri="{BB962C8B-B14F-4D97-AF65-F5344CB8AC3E}">
        <p14:creationId xmlns:p14="http://schemas.microsoft.com/office/powerpoint/2010/main" val="145985864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BF93A03D-00A8-457D-88A8-42966719B2BA}"/>
              </a:ext>
            </a:extLst>
          </p:cNvPr>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 xmlns:a16="http://schemas.microsoft.com/office/drawing/2014/main" id="{FC8C4AC9-D668-4F40-8B94-C2B84DCAD202}"/>
              </a:ext>
            </a:extLst>
          </p:cNvPr>
          <p:cNvSpPr>
            <a:spLocks noGrp="1"/>
          </p:cNvSpPr>
          <p:nvPr>
            <p:ph type="dt" sz="half" idx="10"/>
          </p:nvPr>
        </p:nvSpPr>
        <p:spPr/>
        <p:txBody>
          <a:bodyPr/>
          <a:lstStyle>
            <a:lvl1pPr>
              <a:defRPr/>
            </a:lvl1pPr>
          </a:lstStyle>
          <a:p>
            <a:pPr>
              <a:defRPr/>
            </a:pPr>
            <a:fld id="{DC749261-A75C-4710-A849-74DB4D319E6F}" type="datetimeFigureOut">
              <a:rPr lang="en-US"/>
              <a:pPr>
                <a:defRPr/>
              </a:pPr>
              <a:t>1/2/2024</a:t>
            </a:fld>
            <a:endParaRPr lang="en-US"/>
          </a:p>
        </p:txBody>
      </p:sp>
      <p:sp>
        <p:nvSpPr>
          <p:cNvPr id="7" name="Footer Placeholder 5">
            <a:extLst>
              <a:ext uri="{FF2B5EF4-FFF2-40B4-BE49-F238E27FC236}">
                <a16:creationId xmlns="" xmlns:a16="http://schemas.microsoft.com/office/drawing/2014/main" id="{73601E4C-B01B-4E97-9992-706CE80CD42D}"/>
              </a:ext>
            </a:extLst>
          </p:cNvPr>
          <p:cNvSpPr>
            <a:spLocks noGrp="1"/>
          </p:cNvSpPr>
          <p:nvPr>
            <p:ph type="ftr" sz="quarter" idx="11"/>
          </p:nvPr>
        </p:nvSpPr>
        <p:spPr/>
        <p:txBody>
          <a:bodyPr/>
          <a:lstStyle>
            <a:lvl1pPr>
              <a:defRPr/>
            </a:lvl1pPr>
          </a:lstStyle>
          <a:p>
            <a:pPr>
              <a:defRPr/>
            </a:pPr>
            <a:r>
              <a:rPr lang="en-US"/>
              <a:t>trangtinphapluat.com</a:t>
            </a:r>
          </a:p>
        </p:txBody>
      </p:sp>
      <p:sp>
        <p:nvSpPr>
          <p:cNvPr id="8" name="Slide Number Placeholder 6">
            <a:extLst>
              <a:ext uri="{FF2B5EF4-FFF2-40B4-BE49-F238E27FC236}">
                <a16:creationId xmlns="" xmlns:a16="http://schemas.microsoft.com/office/drawing/2014/main" id="{A4F65597-6D35-4541-927B-75BDBAD07331}"/>
              </a:ext>
            </a:extLst>
          </p:cNvPr>
          <p:cNvSpPr>
            <a:spLocks noGrp="1"/>
          </p:cNvSpPr>
          <p:nvPr>
            <p:ph type="sldNum" sz="quarter" idx="12"/>
          </p:nvPr>
        </p:nvSpPr>
        <p:spPr>
          <a:xfrm>
            <a:off x="8640763" y="6515100"/>
            <a:ext cx="465137" cy="273050"/>
          </a:xfrm>
        </p:spPr>
        <p:txBody>
          <a:bodyPr/>
          <a:lstStyle>
            <a:lvl1pPr>
              <a:defRPr/>
            </a:lvl1pPr>
          </a:lstStyle>
          <a:p>
            <a:fld id="{5ECF375B-A820-449D-92F2-BDC46B034B64}" type="slidenum">
              <a:rPr lang="en-US" altLang="en-US"/>
              <a:pPr/>
              <a:t>‹#›</a:t>
            </a:fld>
            <a:endParaRPr lang="en-US" altLang="en-US"/>
          </a:p>
        </p:txBody>
      </p:sp>
    </p:spTree>
    <p:extLst>
      <p:ext uri="{BB962C8B-B14F-4D97-AF65-F5344CB8AC3E}">
        <p14:creationId xmlns:p14="http://schemas.microsoft.com/office/powerpoint/2010/main" val="4109269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5.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7.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bg object 16">
            <a:extLst>
              <a:ext uri="{FF2B5EF4-FFF2-40B4-BE49-F238E27FC236}">
                <a16:creationId xmlns="" xmlns:a16="http://schemas.microsoft.com/office/drawing/2014/main" id="{F9BBFDEC-3815-4AC4-A760-E64CB341107F}"/>
              </a:ext>
            </a:extLst>
          </p:cNvPr>
          <p:cNvSpPr>
            <a:spLocks noChangeArrowheads="1"/>
          </p:cNvSpPr>
          <p:nvPr/>
        </p:nvSpPr>
        <p:spPr bwMode="auto">
          <a:xfrm>
            <a:off x="0" y="0"/>
            <a:ext cx="471488" cy="68580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latin typeface="Calibri" panose="020F0502020204030204" pitchFamily="34" charset="0"/>
            </a:endParaRPr>
          </a:p>
        </p:txBody>
      </p:sp>
      <p:sp>
        <p:nvSpPr>
          <p:cNvPr id="10243" name="bg object 17">
            <a:extLst>
              <a:ext uri="{FF2B5EF4-FFF2-40B4-BE49-F238E27FC236}">
                <a16:creationId xmlns="" xmlns:a16="http://schemas.microsoft.com/office/drawing/2014/main" id="{B8C663CD-9DB8-452F-9B0C-97747C98BAFD}"/>
              </a:ext>
            </a:extLst>
          </p:cNvPr>
          <p:cNvSpPr>
            <a:spLocks/>
          </p:cNvSpPr>
          <p:nvPr/>
        </p:nvSpPr>
        <p:spPr bwMode="auto">
          <a:xfrm>
            <a:off x="0" y="0"/>
            <a:ext cx="9144000" cy="685800"/>
          </a:xfrm>
          <a:custGeom>
            <a:avLst/>
            <a:gdLst>
              <a:gd name="T0" fmla="*/ 0 w 9144000"/>
              <a:gd name="T1" fmla="*/ 685799 h 685800"/>
              <a:gd name="T2" fmla="*/ 9143999 w 9144000"/>
              <a:gd name="T3" fmla="*/ 685799 h 685800"/>
              <a:gd name="T4" fmla="*/ 9143999 w 9144000"/>
              <a:gd name="T5" fmla="*/ 0 h 685800"/>
              <a:gd name="T6" fmla="*/ 0 w 9144000"/>
              <a:gd name="T7" fmla="*/ 0 h 685800"/>
              <a:gd name="T8" fmla="*/ 0 w 9144000"/>
              <a:gd name="T9" fmla="*/ 685799 h 685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685800">
                <a:moveTo>
                  <a:pt x="0" y="685799"/>
                </a:moveTo>
                <a:lnTo>
                  <a:pt x="9143999" y="685799"/>
                </a:lnTo>
                <a:lnTo>
                  <a:pt x="9143999" y="0"/>
                </a:lnTo>
                <a:lnTo>
                  <a:pt x="0" y="0"/>
                </a:lnTo>
                <a:lnTo>
                  <a:pt x="0" y="685799"/>
                </a:lnTo>
                <a:close/>
              </a:path>
            </a:pathLst>
          </a:custGeom>
          <a:solidFill>
            <a:srgbClr val="659D8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vi-VN"/>
          </a:p>
        </p:txBody>
      </p:sp>
      <p:sp>
        <p:nvSpPr>
          <p:cNvPr id="10244" name="bg object 18">
            <a:extLst>
              <a:ext uri="{FF2B5EF4-FFF2-40B4-BE49-F238E27FC236}">
                <a16:creationId xmlns="" xmlns:a16="http://schemas.microsoft.com/office/drawing/2014/main" id="{1385B560-FA93-46B8-AFF3-FEDEFAE9CBD4}"/>
              </a:ext>
            </a:extLst>
          </p:cNvPr>
          <p:cNvSpPr>
            <a:spLocks/>
          </p:cNvSpPr>
          <p:nvPr/>
        </p:nvSpPr>
        <p:spPr bwMode="auto">
          <a:xfrm>
            <a:off x="304800" y="288925"/>
            <a:ext cx="7670800" cy="644525"/>
          </a:xfrm>
          <a:custGeom>
            <a:avLst/>
            <a:gdLst>
              <a:gd name="T0" fmla="*/ 7553995 w 7671434"/>
              <a:gd name="T1" fmla="*/ 0 h 644525"/>
              <a:gd name="T2" fmla="*/ 107294 w 7671434"/>
              <a:gd name="T3" fmla="*/ 0 h 644525"/>
              <a:gd name="T4" fmla="*/ 65534 w 7671434"/>
              <a:gd name="T5" fmla="*/ 8446 h 644525"/>
              <a:gd name="T6" fmla="*/ 31416 w 7671434"/>
              <a:gd name="T7" fmla="*/ 31478 h 644525"/>
              <a:gd name="T8" fmla="*/ 8426 w 7671434"/>
              <a:gd name="T9" fmla="*/ 65631 h 644525"/>
              <a:gd name="T10" fmla="*/ 0 w 7671434"/>
              <a:gd name="T11" fmla="*/ 107441 h 644525"/>
              <a:gd name="T12" fmla="*/ 0 w 7671434"/>
              <a:gd name="T13" fmla="*/ 537088 h 644525"/>
              <a:gd name="T14" fmla="*/ 8426 w 7671434"/>
              <a:gd name="T15" fmla="*/ 578899 h 644525"/>
              <a:gd name="T16" fmla="*/ 31416 w 7671434"/>
              <a:gd name="T17" fmla="*/ 613051 h 644525"/>
              <a:gd name="T18" fmla="*/ 65534 w 7671434"/>
              <a:gd name="T19" fmla="*/ 636083 h 644525"/>
              <a:gd name="T20" fmla="*/ 107294 w 7671434"/>
              <a:gd name="T21" fmla="*/ 644530 h 644525"/>
              <a:gd name="T22" fmla="*/ 7553995 w 7671434"/>
              <a:gd name="T23" fmla="*/ 644530 h 644525"/>
              <a:gd name="T24" fmla="*/ 7595757 w 7671434"/>
              <a:gd name="T25" fmla="*/ 636083 h 644525"/>
              <a:gd name="T26" fmla="*/ 7629866 w 7671434"/>
              <a:gd name="T27" fmla="*/ 613051 h 644525"/>
              <a:gd name="T28" fmla="*/ 7652868 w 7671434"/>
              <a:gd name="T29" fmla="*/ 578899 h 644525"/>
              <a:gd name="T30" fmla="*/ 7661305 w 7671434"/>
              <a:gd name="T31" fmla="*/ 537088 h 644525"/>
              <a:gd name="T32" fmla="*/ 7661305 w 7671434"/>
              <a:gd name="T33" fmla="*/ 107441 h 644525"/>
              <a:gd name="T34" fmla="*/ 7652868 w 7671434"/>
              <a:gd name="T35" fmla="*/ 65631 h 644525"/>
              <a:gd name="T36" fmla="*/ 7629866 w 7671434"/>
              <a:gd name="T37" fmla="*/ 31478 h 644525"/>
              <a:gd name="T38" fmla="*/ 7595757 w 7671434"/>
              <a:gd name="T39" fmla="*/ 8446 h 644525"/>
              <a:gd name="T40" fmla="*/ 7553995 w 7671434"/>
              <a:gd name="T41" fmla="*/ 0 h 6445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671434" h="644525">
                <a:moveTo>
                  <a:pt x="7563367" y="0"/>
                </a:moveTo>
                <a:lnTo>
                  <a:pt x="107429" y="0"/>
                </a:lnTo>
                <a:lnTo>
                  <a:pt x="65609" y="8446"/>
                </a:lnTo>
                <a:lnTo>
                  <a:pt x="31461" y="31478"/>
                </a:lnTo>
                <a:lnTo>
                  <a:pt x="8441" y="65631"/>
                </a:lnTo>
                <a:lnTo>
                  <a:pt x="0" y="107441"/>
                </a:lnTo>
                <a:lnTo>
                  <a:pt x="0" y="537088"/>
                </a:lnTo>
                <a:lnTo>
                  <a:pt x="8441" y="578899"/>
                </a:lnTo>
                <a:lnTo>
                  <a:pt x="31461" y="613051"/>
                </a:lnTo>
                <a:lnTo>
                  <a:pt x="65609" y="636083"/>
                </a:lnTo>
                <a:lnTo>
                  <a:pt x="107429" y="644530"/>
                </a:lnTo>
                <a:lnTo>
                  <a:pt x="7563367" y="644530"/>
                </a:lnTo>
                <a:lnTo>
                  <a:pt x="7605178" y="636083"/>
                </a:lnTo>
                <a:lnTo>
                  <a:pt x="7639331" y="613051"/>
                </a:lnTo>
                <a:lnTo>
                  <a:pt x="7662363" y="578899"/>
                </a:lnTo>
                <a:lnTo>
                  <a:pt x="7670809" y="537088"/>
                </a:lnTo>
                <a:lnTo>
                  <a:pt x="7670809" y="107441"/>
                </a:lnTo>
                <a:lnTo>
                  <a:pt x="7662363" y="65631"/>
                </a:lnTo>
                <a:lnTo>
                  <a:pt x="7639331" y="31478"/>
                </a:lnTo>
                <a:lnTo>
                  <a:pt x="7605178" y="8446"/>
                </a:lnTo>
                <a:lnTo>
                  <a:pt x="7563367" y="0"/>
                </a:lnTo>
                <a:close/>
              </a:path>
            </a:pathLst>
          </a:custGeom>
          <a:solidFill>
            <a:srgbClr val="1D483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vi-VN"/>
          </a:p>
        </p:txBody>
      </p:sp>
      <p:sp>
        <p:nvSpPr>
          <p:cNvPr id="10245" name="bg object 19">
            <a:extLst>
              <a:ext uri="{FF2B5EF4-FFF2-40B4-BE49-F238E27FC236}">
                <a16:creationId xmlns="" xmlns:a16="http://schemas.microsoft.com/office/drawing/2014/main" id="{53211640-62DB-4B4D-AC3C-7E0304C3306D}"/>
              </a:ext>
            </a:extLst>
          </p:cNvPr>
          <p:cNvSpPr>
            <a:spLocks/>
          </p:cNvSpPr>
          <p:nvPr/>
        </p:nvSpPr>
        <p:spPr bwMode="auto">
          <a:xfrm>
            <a:off x="304800" y="288925"/>
            <a:ext cx="7670800" cy="644525"/>
          </a:xfrm>
          <a:custGeom>
            <a:avLst/>
            <a:gdLst>
              <a:gd name="T0" fmla="*/ 0 w 7671434"/>
              <a:gd name="T1" fmla="*/ 107441 h 644525"/>
              <a:gd name="T2" fmla="*/ 8426 w 7671434"/>
              <a:gd name="T3" fmla="*/ 65631 h 644525"/>
              <a:gd name="T4" fmla="*/ 31416 w 7671434"/>
              <a:gd name="T5" fmla="*/ 31478 h 644525"/>
              <a:gd name="T6" fmla="*/ 65534 w 7671434"/>
              <a:gd name="T7" fmla="*/ 8446 h 644525"/>
              <a:gd name="T8" fmla="*/ 107294 w 7671434"/>
              <a:gd name="T9" fmla="*/ 0 h 644525"/>
              <a:gd name="T10" fmla="*/ 7553995 w 7671434"/>
              <a:gd name="T11" fmla="*/ 0 h 644525"/>
              <a:gd name="T12" fmla="*/ 7595757 w 7671434"/>
              <a:gd name="T13" fmla="*/ 8446 h 644525"/>
              <a:gd name="T14" fmla="*/ 7629866 w 7671434"/>
              <a:gd name="T15" fmla="*/ 31478 h 644525"/>
              <a:gd name="T16" fmla="*/ 7652868 w 7671434"/>
              <a:gd name="T17" fmla="*/ 65631 h 644525"/>
              <a:gd name="T18" fmla="*/ 7661305 w 7671434"/>
              <a:gd name="T19" fmla="*/ 107441 h 644525"/>
              <a:gd name="T20" fmla="*/ 7661305 w 7671434"/>
              <a:gd name="T21" fmla="*/ 537088 h 644525"/>
              <a:gd name="T22" fmla="*/ 7652868 w 7671434"/>
              <a:gd name="T23" fmla="*/ 578899 h 644525"/>
              <a:gd name="T24" fmla="*/ 7629866 w 7671434"/>
              <a:gd name="T25" fmla="*/ 613051 h 644525"/>
              <a:gd name="T26" fmla="*/ 7595757 w 7671434"/>
              <a:gd name="T27" fmla="*/ 636083 h 644525"/>
              <a:gd name="T28" fmla="*/ 7553995 w 7671434"/>
              <a:gd name="T29" fmla="*/ 644530 h 644525"/>
              <a:gd name="T30" fmla="*/ 107294 w 7671434"/>
              <a:gd name="T31" fmla="*/ 644530 h 644525"/>
              <a:gd name="T32" fmla="*/ 65534 w 7671434"/>
              <a:gd name="T33" fmla="*/ 636083 h 644525"/>
              <a:gd name="T34" fmla="*/ 31416 w 7671434"/>
              <a:gd name="T35" fmla="*/ 613051 h 644525"/>
              <a:gd name="T36" fmla="*/ 8426 w 7671434"/>
              <a:gd name="T37" fmla="*/ 578899 h 644525"/>
              <a:gd name="T38" fmla="*/ 0 w 7671434"/>
              <a:gd name="T39" fmla="*/ 537088 h 644525"/>
              <a:gd name="T40" fmla="*/ 0 w 7671434"/>
              <a:gd name="T41" fmla="*/ 107441 h 6445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671434" h="644525">
                <a:moveTo>
                  <a:pt x="0" y="107441"/>
                </a:moveTo>
                <a:lnTo>
                  <a:pt x="8441" y="65631"/>
                </a:lnTo>
                <a:lnTo>
                  <a:pt x="31461" y="31478"/>
                </a:lnTo>
                <a:lnTo>
                  <a:pt x="65609" y="8446"/>
                </a:lnTo>
                <a:lnTo>
                  <a:pt x="107429" y="0"/>
                </a:lnTo>
                <a:lnTo>
                  <a:pt x="7563367" y="0"/>
                </a:lnTo>
                <a:lnTo>
                  <a:pt x="7605178" y="8446"/>
                </a:lnTo>
                <a:lnTo>
                  <a:pt x="7639331" y="31478"/>
                </a:lnTo>
                <a:lnTo>
                  <a:pt x="7662363" y="65631"/>
                </a:lnTo>
                <a:lnTo>
                  <a:pt x="7670809" y="107441"/>
                </a:lnTo>
                <a:lnTo>
                  <a:pt x="7670809" y="537088"/>
                </a:lnTo>
                <a:lnTo>
                  <a:pt x="7662363" y="578899"/>
                </a:lnTo>
                <a:lnTo>
                  <a:pt x="7639331" y="613051"/>
                </a:lnTo>
                <a:lnTo>
                  <a:pt x="7605178" y="636083"/>
                </a:lnTo>
                <a:lnTo>
                  <a:pt x="7563367" y="644530"/>
                </a:lnTo>
                <a:lnTo>
                  <a:pt x="107429" y="644530"/>
                </a:lnTo>
                <a:lnTo>
                  <a:pt x="65609" y="636083"/>
                </a:lnTo>
                <a:lnTo>
                  <a:pt x="31461" y="613051"/>
                </a:lnTo>
                <a:lnTo>
                  <a:pt x="8441" y="578899"/>
                </a:lnTo>
                <a:lnTo>
                  <a:pt x="0" y="537088"/>
                </a:lnTo>
                <a:lnTo>
                  <a:pt x="0" y="107441"/>
                </a:lnTo>
                <a:close/>
              </a:path>
            </a:pathLst>
          </a:custGeom>
          <a:noFill/>
          <a:ln w="28574">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vi-VN"/>
          </a:p>
        </p:txBody>
      </p:sp>
      <p:sp>
        <p:nvSpPr>
          <p:cNvPr id="10246" name="Holder 2">
            <a:extLst>
              <a:ext uri="{FF2B5EF4-FFF2-40B4-BE49-F238E27FC236}">
                <a16:creationId xmlns="" xmlns:a16="http://schemas.microsoft.com/office/drawing/2014/main" id="{46955CCD-CE20-4E3E-816D-7391CF999CF3}"/>
              </a:ext>
            </a:extLst>
          </p:cNvPr>
          <p:cNvSpPr>
            <a:spLocks noGrp="1"/>
          </p:cNvSpPr>
          <p:nvPr>
            <p:ph type="title"/>
          </p:nvPr>
        </p:nvSpPr>
        <p:spPr bwMode="auto">
          <a:xfrm>
            <a:off x="536575" y="304800"/>
            <a:ext cx="8070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3" name="Holder 3">
            <a:extLst>
              <a:ext uri="{FF2B5EF4-FFF2-40B4-BE49-F238E27FC236}">
                <a16:creationId xmlns="" xmlns:a16="http://schemas.microsoft.com/office/drawing/2014/main" id="{3C743323-0D6F-407E-B3A9-AD4125994D85}"/>
              </a:ext>
            </a:extLst>
          </p:cNvPr>
          <p:cNvSpPr>
            <a:spLocks noGrp="1"/>
          </p:cNvSpPr>
          <p:nvPr>
            <p:ph type="body" idx="1"/>
          </p:nvPr>
        </p:nvSpPr>
        <p:spPr>
          <a:xfrm>
            <a:off x="536575" y="1101725"/>
            <a:ext cx="3757613" cy="423863"/>
          </a:xfrm>
          <a:prstGeom prst="rect">
            <a:avLst/>
          </a:prstGeom>
        </p:spPr>
        <p:txBody>
          <a:bodyPr wrap="square" lIns="0" tIns="0" rIns="0" bIns="0">
            <a:spAutoFit/>
          </a:bodyPr>
          <a:lstStyle>
            <a:lvl1pPr>
              <a:defRPr sz="2750" b="1" i="0">
                <a:solidFill>
                  <a:srgbClr val="1D483F"/>
                </a:solidFill>
                <a:latin typeface="Times New Roman"/>
                <a:cs typeface="Times New Roman"/>
              </a:defRPr>
            </a:lvl1pPr>
          </a:lstStyle>
          <a:p>
            <a:endParaRPr/>
          </a:p>
        </p:txBody>
      </p:sp>
      <p:sp>
        <p:nvSpPr>
          <p:cNvPr id="4" name="Holder 4">
            <a:extLst>
              <a:ext uri="{FF2B5EF4-FFF2-40B4-BE49-F238E27FC236}">
                <a16:creationId xmlns="" xmlns:a16="http://schemas.microsoft.com/office/drawing/2014/main" id="{ACCE17BC-10F4-4803-900F-9830B2C8854E}"/>
              </a:ext>
            </a:extLst>
          </p:cNvPr>
          <p:cNvSpPr>
            <a:spLocks noGrp="1"/>
          </p:cNvSpPr>
          <p:nvPr>
            <p:ph type="ftr" sz="quarter" idx="5"/>
          </p:nvPr>
        </p:nvSpPr>
        <p:spPr>
          <a:xfrm>
            <a:off x="3108325" y="6378575"/>
            <a:ext cx="2927350" cy="276225"/>
          </a:xfrm>
          <a:prstGeom prst="rect">
            <a:avLst/>
          </a:prstGeom>
        </p:spPr>
        <p:txBody>
          <a:bodyPr wrap="square" lIns="0" tIns="0" rIns="0" bIns="0">
            <a:spAutoFit/>
          </a:bodyPr>
          <a:lstStyle>
            <a:lvl1pPr algn="ctr" eaLnBrk="1" fontAlgn="auto" hangingPunct="1">
              <a:spcBef>
                <a:spcPts val="0"/>
              </a:spcBef>
              <a:spcAft>
                <a:spcPts val="0"/>
              </a:spcAft>
              <a:defRPr>
                <a:solidFill>
                  <a:prstClr val="black">
                    <a:tint val="75000"/>
                  </a:prstClr>
                </a:solidFill>
                <a:latin typeface="Calibri"/>
              </a:defRPr>
            </a:lvl1pPr>
          </a:lstStyle>
          <a:p>
            <a:pPr>
              <a:defRPr/>
            </a:pPr>
            <a:endParaRPr/>
          </a:p>
        </p:txBody>
      </p:sp>
      <p:sp>
        <p:nvSpPr>
          <p:cNvPr id="5" name="Holder 5">
            <a:extLst>
              <a:ext uri="{FF2B5EF4-FFF2-40B4-BE49-F238E27FC236}">
                <a16:creationId xmlns="" xmlns:a16="http://schemas.microsoft.com/office/drawing/2014/main" id="{86C13A1B-04B0-437B-800E-D80F4A629B7B}"/>
              </a:ext>
            </a:extLst>
          </p:cNvPr>
          <p:cNvSpPr>
            <a:spLocks noGrp="1"/>
          </p:cNvSpPr>
          <p:nvPr>
            <p:ph type="dt" sz="half" idx="6"/>
          </p:nvPr>
        </p:nvSpPr>
        <p:spPr>
          <a:xfrm>
            <a:off x="457200" y="6378575"/>
            <a:ext cx="2103438" cy="276225"/>
          </a:xfrm>
          <a:prstGeom prst="rect">
            <a:avLst/>
          </a:prstGeom>
        </p:spPr>
        <p:txBody>
          <a:bodyPr wrap="square" lIns="0" tIns="0" rIns="0" bIns="0">
            <a:spAutoFit/>
          </a:bodyPr>
          <a:lstStyle>
            <a:lvl1pPr algn="l" eaLnBrk="1" fontAlgn="auto" hangingPunct="1">
              <a:spcBef>
                <a:spcPts val="0"/>
              </a:spcBef>
              <a:spcAft>
                <a:spcPts val="0"/>
              </a:spcAft>
              <a:defRPr>
                <a:solidFill>
                  <a:prstClr val="black">
                    <a:tint val="75000"/>
                  </a:prstClr>
                </a:solidFill>
                <a:latin typeface="Calibri"/>
              </a:defRPr>
            </a:lvl1pPr>
          </a:lstStyle>
          <a:p>
            <a:pPr>
              <a:defRPr/>
            </a:pPr>
            <a:fld id="{9C3D1B98-9696-4208-8321-A281DE700589}" type="datetimeFigureOut">
              <a:rPr lang="en-US"/>
              <a:pPr>
                <a:defRPr/>
              </a:pPr>
              <a:t>1/2/2024</a:t>
            </a:fld>
            <a:endParaRPr lang="en-US"/>
          </a:p>
        </p:txBody>
      </p:sp>
      <p:sp>
        <p:nvSpPr>
          <p:cNvPr id="6" name="Holder 6">
            <a:extLst>
              <a:ext uri="{FF2B5EF4-FFF2-40B4-BE49-F238E27FC236}">
                <a16:creationId xmlns="" xmlns:a16="http://schemas.microsoft.com/office/drawing/2014/main" id="{1CFEEE2F-80AC-420A-913F-2FC185303413}"/>
              </a:ext>
            </a:extLst>
          </p:cNvPr>
          <p:cNvSpPr>
            <a:spLocks noGrp="1"/>
          </p:cNvSpPr>
          <p:nvPr>
            <p:ph type="sldNum" sz="quarter" idx="7"/>
          </p:nvPr>
        </p:nvSpPr>
        <p:spPr>
          <a:xfrm>
            <a:off x="6583363" y="6378575"/>
            <a:ext cx="2103437" cy="276225"/>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latin typeface="Calibri" panose="020F0502020204030204" pitchFamily="34" charset="0"/>
              </a:defRPr>
            </a:lvl1pPr>
          </a:lstStyle>
          <a:p>
            <a:fld id="{9C1FE3A9-122F-42D8-814C-1C20BA27273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95733" r:id="rId1"/>
    <p:sldLayoutId id="2147495734" r:id="rId2"/>
    <p:sldLayoutId id="2147495735" r:id="rId3"/>
    <p:sldLayoutId id="2147495736" r:id="rId4"/>
    <p:sldLayoutId id="2147495737"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9CB2B3D8-3C4D-4010-88C5-99DD0D954A57}"/>
              </a:ext>
            </a:extLst>
          </p:cNvPr>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Footer Placeholder 2">
            <a:extLst>
              <a:ext uri="{FF2B5EF4-FFF2-40B4-BE49-F238E27FC236}">
                <a16:creationId xmlns="" xmlns:a16="http://schemas.microsoft.com/office/drawing/2014/main" id="{9A8006A9-4938-4E82-B9A5-0F02951048AB}"/>
              </a:ext>
            </a:extLst>
          </p:cNvPr>
          <p:cNvSpPr>
            <a:spLocks noGrp="1"/>
          </p:cNvSpPr>
          <p:nvPr>
            <p:ph type="ftr" sz="quarter" idx="3"/>
          </p:nvPr>
        </p:nvSpPr>
        <p:spPr>
          <a:xfrm>
            <a:off x="1295400" y="6400800"/>
            <a:ext cx="4211638" cy="274638"/>
          </a:xfrm>
          <a:prstGeom prst="rect">
            <a:avLst/>
          </a:prstGeom>
        </p:spPr>
        <p:txBody>
          <a:bodyPr/>
          <a:lstStyle>
            <a:lvl1pPr algn="r" eaLnBrk="1" latinLnBrk="0" hangingPunct="1">
              <a:defRPr kumimoji="0" sz="1300" smtClean="0">
                <a:solidFill>
                  <a:schemeClr val="bg2">
                    <a:tint val="60000"/>
                    <a:satMod val="155000"/>
                  </a:schemeClr>
                </a:solidFill>
              </a:defRPr>
            </a:lvl1pPr>
            <a:extLst/>
          </a:lstStyle>
          <a:p>
            <a:pPr>
              <a:defRPr/>
            </a:pPr>
            <a:r>
              <a:rPr lang="en-US"/>
              <a:t>trangtinphapluat.com</a:t>
            </a:r>
          </a:p>
        </p:txBody>
      </p:sp>
      <p:sp>
        <p:nvSpPr>
          <p:cNvPr id="14" name="Date Placeholder 13">
            <a:extLst>
              <a:ext uri="{FF2B5EF4-FFF2-40B4-BE49-F238E27FC236}">
                <a16:creationId xmlns="" xmlns:a16="http://schemas.microsoft.com/office/drawing/2014/main" id="{824C4C71-2F1F-4A47-BF19-AFEDF14C4062}"/>
              </a:ext>
            </a:extLst>
          </p:cNvPr>
          <p:cNvSpPr>
            <a:spLocks noGrp="1"/>
          </p:cNvSpPr>
          <p:nvPr>
            <p:ph type="dt" sz="half" idx="2"/>
          </p:nvPr>
        </p:nvSpPr>
        <p:spPr>
          <a:xfrm>
            <a:off x="5562600" y="6400800"/>
            <a:ext cx="3001963" cy="274638"/>
          </a:xfrm>
          <a:prstGeom prst="rect">
            <a:avLst/>
          </a:prstGeom>
        </p:spPr>
        <p:txBody>
          <a:bodyPr/>
          <a:lstStyle>
            <a:lvl1pPr algn="l" eaLnBrk="1" latinLnBrk="0" hangingPunct="1">
              <a:defRPr kumimoji="0" sz="1300" smtClean="0">
                <a:solidFill>
                  <a:schemeClr val="bg2">
                    <a:tint val="60000"/>
                    <a:satMod val="155000"/>
                  </a:schemeClr>
                </a:solidFill>
              </a:defRPr>
            </a:lvl1pPr>
            <a:extLst/>
          </a:lstStyle>
          <a:p>
            <a:pPr>
              <a:defRPr/>
            </a:pPr>
            <a:fld id="{DB3E5693-2151-43DD-860A-E4EBBAAD178D}" type="datetimeFigureOut">
              <a:rPr lang="en-US"/>
              <a:pPr>
                <a:defRPr/>
              </a:pPr>
              <a:t>1/2/2024</a:t>
            </a:fld>
            <a:endParaRPr lang="en-US"/>
          </a:p>
        </p:txBody>
      </p:sp>
      <p:sp>
        <p:nvSpPr>
          <p:cNvPr id="23" name="Slide Number Placeholder 22">
            <a:extLst>
              <a:ext uri="{FF2B5EF4-FFF2-40B4-BE49-F238E27FC236}">
                <a16:creationId xmlns="" xmlns:a16="http://schemas.microsoft.com/office/drawing/2014/main" id="{BF2299D8-9D5E-4FB1-A74A-355ED2007F32}"/>
              </a:ext>
            </a:extLst>
          </p:cNvPr>
          <p:cNvSpPr>
            <a:spLocks noGrp="1"/>
          </p:cNvSpPr>
          <p:nvPr>
            <p:ph type="sldNum" sz="quarter" idx="4"/>
          </p:nvPr>
        </p:nvSpPr>
        <p:spPr>
          <a:xfrm>
            <a:off x="8639175" y="6515100"/>
            <a:ext cx="463550"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DFE0D4"/>
                </a:solidFill>
              </a:defRPr>
            </a:lvl1pPr>
          </a:lstStyle>
          <a:p>
            <a:fld id="{4DFD7454-22A6-4242-858C-DEEA4FD36B5D}" type="slidenum">
              <a:rPr lang="en-US" altLang="en-US"/>
              <a:pPr/>
              <a:t>‹#›</a:t>
            </a:fld>
            <a:endParaRPr lang="en-US" altLang="en-US"/>
          </a:p>
        </p:txBody>
      </p:sp>
      <p:sp>
        <p:nvSpPr>
          <p:cNvPr id="22" name="Title Placeholder 21">
            <a:extLst>
              <a:ext uri="{FF2B5EF4-FFF2-40B4-BE49-F238E27FC236}">
                <a16:creationId xmlns="" xmlns:a16="http://schemas.microsoft.com/office/drawing/2014/main" id="{79E7D404-E36E-4294-AD95-773AF5444F3A}"/>
              </a:ext>
            </a:extLst>
          </p:cNvPr>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lang="en-US"/>
              <a:t>Click to edit Master title style</a:t>
            </a:r>
          </a:p>
        </p:txBody>
      </p:sp>
      <p:sp>
        <p:nvSpPr>
          <p:cNvPr id="16393" name="Text Placeholder 12">
            <a:extLst>
              <a:ext uri="{FF2B5EF4-FFF2-40B4-BE49-F238E27FC236}">
                <a16:creationId xmlns="" xmlns:a16="http://schemas.microsoft.com/office/drawing/2014/main" id="{F84BA635-810D-401B-9444-027640A0A6BD}"/>
              </a:ext>
            </a:extLst>
          </p:cNvPr>
          <p:cNvSpPr>
            <a:spLocks noGrp="1"/>
          </p:cNvSpPr>
          <p:nvPr>
            <p:ph type="body" idx="1"/>
          </p:nvPr>
        </p:nvSpPr>
        <p:spPr bwMode="auto">
          <a:xfrm>
            <a:off x="457200" y="16462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Tree>
  </p:cSld>
  <p:clrMap bg1="dk1" tx1="lt1" bg2="dk2" tx2="lt2" accent1="accent1" accent2="accent2" accent3="accent3" accent4="accent4" accent5="accent5" accent6="accent6" hlink="hlink" folHlink="folHlink"/>
  <p:sldLayoutIdLst>
    <p:sldLayoutId id="2147495810" r:id="rId1"/>
    <p:sldLayoutId id="2147495811" r:id="rId2"/>
    <p:sldLayoutId id="2147495812" r:id="rId3"/>
    <p:sldLayoutId id="2147495813" r:id="rId4"/>
    <p:sldLayoutId id="2147495814" r:id="rId5"/>
    <p:sldLayoutId id="2147495815" r:id="rId6"/>
    <p:sldLayoutId id="2147495508" r:id="rId7"/>
    <p:sldLayoutId id="2147495816" r:id="rId8"/>
    <p:sldLayoutId id="2147495817" r:id="rId9"/>
    <p:sldLayoutId id="2147495509" r:id="rId10"/>
    <p:sldLayoutId id="2147495510" r:id="rId11"/>
  </p:sldLayoutIdLst>
  <p:hf hdr="0" dt="0"/>
  <p:txStyles>
    <p:titleStyle>
      <a:lvl1pPr marL="53975" indent="-53975" algn="r" rtl="0" fontAlgn="base">
        <a:spcBef>
          <a:spcPct val="0"/>
        </a:spcBef>
        <a:spcAft>
          <a:spcPct val="0"/>
        </a:spcAft>
        <a:defRPr sz="4600" kern="1200">
          <a:solidFill>
            <a:srgbClr val="E7EACB"/>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fontAlgn="base">
        <a:spcBef>
          <a:spcPct val="0"/>
        </a:spcBef>
        <a:spcAft>
          <a:spcPct val="0"/>
        </a:spcAft>
        <a:defRPr sz="4600">
          <a:solidFill>
            <a:srgbClr val="E7EACB"/>
          </a:solidFill>
          <a:latin typeface="Rockwell" panose="02060603020205020403" pitchFamily="18" charset="0"/>
        </a:defRPr>
      </a:lvl2pPr>
      <a:lvl3pPr marL="53975" indent="-53975" algn="r" rtl="0" fontAlgn="base">
        <a:spcBef>
          <a:spcPct val="0"/>
        </a:spcBef>
        <a:spcAft>
          <a:spcPct val="0"/>
        </a:spcAft>
        <a:defRPr sz="4600">
          <a:solidFill>
            <a:srgbClr val="E7EACB"/>
          </a:solidFill>
          <a:latin typeface="Rockwell" panose="02060603020205020403" pitchFamily="18" charset="0"/>
        </a:defRPr>
      </a:lvl3pPr>
      <a:lvl4pPr marL="53975" indent="-53975" algn="r" rtl="0" fontAlgn="base">
        <a:spcBef>
          <a:spcPct val="0"/>
        </a:spcBef>
        <a:spcAft>
          <a:spcPct val="0"/>
        </a:spcAft>
        <a:defRPr sz="4600">
          <a:solidFill>
            <a:srgbClr val="E7EACB"/>
          </a:solidFill>
          <a:latin typeface="Rockwell" panose="02060603020205020403" pitchFamily="18" charset="0"/>
        </a:defRPr>
      </a:lvl4pPr>
      <a:lvl5pPr marL="53975" indent="-53975" algn="r" rtl="0" fontAlgn="base">
        <a:spcBef>
          <a:spcPct val="0"/>
        </a:spcBef>
        <a:spcAft>
          <a:spcPct val="0"/>
        </a:spcAft>
        <a:defRPr sz="4600">
          <a:solidFill>
            <a:srgbClr val="E7EACB"/>
          </a:solidFill>
          <a:latin typeface="Rockwell" panose="02060603020205020403" pitchFamily="18" charset="0"/>
        </a:defRPr>
      </a:lvl5pPr>
      <a:lvl6pPr marL="511175" indent="-53975" algn="r" rtl="0" fontAlgn="base">
        <a:spcBef>
          <a:spcPct val="0"/>
        </a:spcBef>
        <a:spcAft>
          <a:spcPct val="0"/>
        </a:spcAft>
        <a:defRPr sz="4600">
          <a:solidFill>
            <a:srgbClr val="E7EACB"/>
          </a:solidFill>
          <a:latin typeface="Rockwell" panose="02060603020205020403" pitchFamily="18" charset="0"/>
        </a:defRPr>
      </a:lvl6pPr>
      <a:lvl7pPr marL="968375" indent="-53975" algn="r" rtl="0" fontAlgn="base">
        <a:spcBef>
          <a:spcPct val="0"/>
        </a:spcBef>
        <a:spcAft>
          <a:spcPct val="0"/>
        </a:spcAft>
        <a:defRPr sz="4600">
          <a:solidFill>
            <a:srgbClr val="E7EACB"/>
          </a:solidFill>
          <a:latin typeface="Rockwell" panose="02060603020205020403" pitchFamily="18" charset="0"/>
        </a:defRPr>
      </a:lvl7pPr>
      <a:lvl8pPr marL="1425575" indent="-53975" algn="r" rtl="0" fontAlgn="base">
        <a:spcBef>
          <a:spcPct val="0"/>
        </a:spcBef>
        <a:spcAft>
          <a:spcPct val="0"/>
        </a:spcAft>
        <a:defRPr sz="4600">
          <a:solidFill>
            <a:srgbClr val="E7EACB"/>
          </a:solidFill>
          <a:latin typeface="Rockwell" panose="02060603020205020403" pitchFamily="18" charset="0"/>
        </a:defRPr>
      </a:lvl8pPr>
      <a:lvl9pPr marL="1882775" indent="-53975" algn="r" rtl="0" fontAlgn="base">
        <a:spcBef>
          <a:spcPct val="0"/>
        </a:spcBef>
        <a:spcAft>
          <a:spcPct val="0"/>
        </a:spcAft>
        <a:defRPr sz="4600">
          <a:solidFill>
            <a:srgbClr val="E7EACB"/>
          </a:solidFill>
          <a:latin typeface="Rockwell" panose="02060603020205020403" pitchFamily="18" charset="0"/>
        </a:defRPr>
      </a:lvl9pPr>
      <a:extLst/>
    </p:titleStyle>
    <p:bodyStyle>
      <a:lvl1pPr marL="292100" indent="-292100" algn="l" rtl="0" fontAlgn="base">
        <a:spcBef>
          <a:spcPct val="0"/>
        </a:spcBef>
        <a:spcAft>
          <a:spcPct val="0"/>
        </a:spcAft>
        <a:buClr>
          <a:schemeClr val="accent1"/>
        </a:buClr>
        <a:buSzPct val="70000"/>
        <a:buFont typeface="Wingdings 2" panose="05020102010507070707" pitchFamily="18" charset="2"/>
        <a:buChar char=""/>
        <a:defRPr sz="3200" kern="1200">
          <a:solidFill>
            <a:schemeClr val="tx1"/>
          </a:solidFill>
          <a:latin typeface="+mn-lt"/>
          <a:ea typeface="+mn-ea"/>
          <a:cs typeface="+mn-cs"/>
        </a:defRPr>
      </a:lvl1pPr>
      <a:lvl2pPr marL="639763" indent="-228600" algn="l" rtl="0" fontAlgn="base">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fontAlgn="base">
        <a:spcBef>
          <a:spcPts val="400"/>
        </a:spcBef>
        <a:spcAft>
          <a:spcPct val="0"/>
        </a:spcAft>
        <a:buClr>
          <a:srgbClr val="A8CDD7"/>
        </a:buClr>
        <a:buSzPct val="100000"/>
        <a:buFont typeface="Wingdings 2" panose="05020102010507070707" pitchFamily="18" charset="2"/>
        <a:buChar char=""/>
        <a:defRPr sz="2300" kern="1200">
          <a:solidFill>
            <a:schemeClr val="tx1"/>
          </a:solidFill>
          <a:latin typeface="+mn-lt"/>
          <a:ea typeface="+mn-ea"/>
          <a:cs typeface="+mn-cs"/>
        </a:defRPr>
      </a:lvl3pPr>
      <a:lvl4pPr marL="1004888" indent="-182563" algn="l" rtl="0" fontAlgn="base">
        <a:spcBef>
          <a:spcPts val="400"/>
        </a:spcBef>
        <a:spcAft>
          <a:spcPct val="0"/>
        </a:spcAft>
        <a:buClr>
          <a:srgbClr val="A8CDD7"/>
        </a:buClr>
        <a:buSzPct val="100000"/>
        <a:buFont typeface="Wingdings 2" panose="05020102010507070707" pitchFamily="18" charset="2"/>
        <a:buChar char=""/>
        <a:defRPr sz="2000" kern="1200">
          <a:solidFill>
            <a:schemeClr val="tx1"/>
          </a:solidFill>
          <a:latin typeface="+mn-lt"/>
          <a:ea typeface="+mn-ea"/>
          <a:cs typeface="+mn-cs"/>
        </a:defRPr>
      </a:lvl4pPr>
      <a:lvl5pPr marL="1187450" indent="-182563" algn="l" rtl="0" fontAlgn="base">
        <a:spcBef>
          <a:spcPts val="400"/>
        </a:spcBef>
        <a:spcAft>
          <a:spcPct val="0"/>
        </a:spcAft>
        <a:buClr>
          <a:srgbClr val="A8CDD7"/>
        </a:buClr>
        <a:buSzPct val="100000"/>
        <a:buFont typeface="Wingdings 2" panose="05020102010507070707"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E48785BE-30D6-45E9-9828-9A90A2D6DF6D}" type="datetime1">
              <a:rPr lang="en-US" smtClean="0"/>
              <a:pPr/>
              <a:t>1/2/2024</a:t>
            </a:fld>
            <a:endParaRPr lang="en-US" dirty="0"/>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pPr>
              <a:defRPr/>
            </a:pPr>
            <a:r>
              <a:rPr lang="en-US" smtClean="0"/>
              <a:t>trangtinphapluat.com</a:t>
            </a:r>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65B4836C-F6C9-4489-A4B4-9039903B40B2}" type="slidenum">
              <a:rPr lang="en-US" altLang="en-US" smtClean="0"/>
              <a:pPr/>
              <a:t>‹#›</a:t>
            </a:fld>
            <a:endParaRPr lang="en-US" altLang="en-US"/>
          </a:p>
        </p:txBody>
      </p:sp>
    </p:spTree>
  </p:cSld>
  <p:clrMap bg1="dk1" tx1="lt1" bg2="dk2" tx2="lt2" accent1="accent1" accent2="accent2" accent3="accent3" accent4="accent4" accent5="accent5" accent6="accent6" hlink="hlink" folHlink="folHlink"/>
  <p:sldLayoutIdLst>
    <p:sldLayoutId id="2147495825" r:id="rId1"/>
    <p:sldLayoutId id="2147495826" r:id="rId2"/>
    <p:sldLayoutId id="2147495827" r:id="rId3"/>
    <p:sldLayoutId id="2147495828" r:id="rId4"/>
    <p:sldLayoutId id="2147495829" r:id="rId5"/>
    <p:sldLayoutId id="2147495830" r:id="rId6"/>
    <p:sldLayoutId id="2147495831" r:id="rId7"/>
    <p:sldLayoutId id="2147495832" r:id="rId8"/>
    <p:sldLayoutId id="2147495833" r:id="rId9"/>
    <p:sldLayoutId id="2147495834" r:id="rId10"/>
    <p:sldLayoutId id="2147495835" r:id="rId11"/>
  </p:sldLayoutIdLst>
  <p:hf hd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1/2/2024</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a:defRPr/>
            </a:pPr>
            <a:r>
              <a:rPr lang="en-US" smtClean="0"/>
              <a:t>trangtinphapluat.com</a:t>
            </a:r>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65B4836C-F6C9-4489-A4B4-9039903B40B2}"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95837" r:id="rId1"/>
    <p:sldLayoutId id="2147495838" r:id="rId2"/>
    <p:sldLayoutId id="2147495839" r:id="rId3"/>
    <p:sldLayoutId id="2147495840" r:id="rId4"/>
    <p:sldLayoutId id="2147495841" r:id="rId5"/>
    <p:sldLayoutId id="2147495842" r:id="rId6"/>
    <p:sldLayoutId id="2147495843" r:id="rId7"/>
    <p:sldLayoutId id="2147495844" r:id="rId8"/>
    <p:sldLayoutId id="2147495845" r:id="rId9"/>
    <p:sldLayoutId id="2147495846" r:id="rId10"/>
    <p:sldLayoutId id="2147495847" r:id="rId11"/>
  </p:sldLayoutIdLst>
  <p:hf hd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1/2/2024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a:defRPr/>
            </a:pPr>
            <a:r>
              <a:rPr lang="en-US" smtClean="0"/>
              <a:t>trangtinphapluat.com</a:t>
            </a:r>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65B4836C-F6C9-4489-A4B4-9039903B40B2}" type="slidenum">
              <a:rPr lang="en-US" altLang="en-US" smtClean="0"/>
              <a:pPr/>
              <a:t>‹#›</a:t>
            </a:fld>
            <a:endParaRPr lang="en-US" altLang="en-US"/>
          </a:p>
        </p:txBody>
      </p:sp>
    </p:spTree>
  </p:cSld>
  <p:clrMap bg1="dk1" tx1="lt1" bg2="dk2" tx2="lt2" accent1="accent1" accent2="accent2" accent3="accent3" accent4="accent4" accent5="accent5" accent6="accent6" hlink="hlink" folHlink="folHlink"/>
  <p:sldLayoutIdLst>
    <p:sldLayoutId id="2147495849" r:id="rId1"/>
    <p:sldLayoutId id="2147495850" r:id="rId2"/>
    <p:sldLayoutId id="2147495851" r:id="rId3"/>
    <p:sldLayoutId id="2147495852" r:id="rId4"/>
    <p:sldLayoutId id="2147495853" r:id="rId5"/>
    <p:sldLayoutId id="2147495854" r:id="rId6"/>
    <p:sldLayoutId id="2147495855" r:id="rId7"/>
    <p:sldLayoutId id="2147495856" r:id="rId8"/>
    <p:sldLayoutId id="2147495857" r:id="rId9"/>
    <p:sldLayoutId id="2147495858" r:id="rId10"/>
    <p:sldLayoutId id="2147495859" r:id="rId11"/>
  </p:sldLayoutIdLst>
  <p:hf hd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a:extLst>
              <a:ext uri="{FF2B5EF4-FFF2-40B4-BE49-F238E27FC236}">
                <a16:creationId xmlns="" xmlns:a16="http://schemas.microsoft.com/office/drawing/2014/main" id="{FCBAB668-D85A-457D-B3D7-4FC31370986C}"/>
              </a:ext>
            </a:extLst>
          </p:cNvPr>
          <p:cNvSpPr>
            <a:spLocks noGrp="1" noChangeArrowheads="1"/>
          </p:cNvSpPr>
          <p:nvPr>
            <p:ph type="subTitle" idx="4294967295"/>
          </p:nvPr>
        </p:nvSpPr>
        <p:spPr>
          <a:xfrm>
            <a:off x="1143000" y="2209800"/>
            <a:ext cx="6629400" cy="1646238"/>
          </a:xfrm>
        </p:spPr>
        <p:txBody>
          <a:bodyPr lIns="91293" tIns="45647" rIns="91293" bIns="45647"/>
          <a:lstStyle/>
          <a:p>
            <a:pPr marL="0" indent="0" algn="ctr" eaLnBrk="1" hangingPunct="1">
              <a:spcBef>
                <a:spcPts val="600"/>
              </a:spcBef>
              <a:buFont typeface="Arial" panose="020B0604020202020204" pitchFamily="34" charset="0"/>
              <a:buNone/>
            </a:pPr>
            <a:r>
              <a:rPr lang="pt-BR" altLang="vi-VN" sz="3200" b="1">
                <a:solidFill>
                  <a:srgbClr val="FFFF00"/>
                </a:solidFill>
                <a:latin typeface="Times New Roman" panose="02020603050405020304" pitchFamily="18" charset="0"/>
                <a:cs typeface="Times New Roman" panose="02020603050405020304" pitchFamily="18" charset="0"/>
              </a:rPr>
              <a:t>HUẤN LUYỆN</a:t>
            </a:r>
          </a:p>
          <a:p>
            <a:pPr marL="0" indent="0" algn="ctr" eaLnBrk="1" hangingPunct="1">
              <a:spcBef>
                <a:spcPts val="600"/>
              </a:spcBef>
              <a:buFont typeface="Arial" panose="020B0604020202020204" pitchFamily="34" charset="0"/>
              <a:buNone/>
            </a:pPr>
            <a:r>
              <a:rPr lang="pt-BR" altLang="vi-VN" sz="3200" b="1" smtClean="0">
                <a:solidFill>
                  <a:srgbClr val="FFFF00"/>
                </a:solidFill>
                <a:latin typeface="Times New Roman" panose="02020603050405020304" pitchFamily="18" charset="0"/>
                <a:cs typeface="Times New Roman" panose="02020603050405020304" pitchFamily="18" charset="0"/>
              </a:rPr>
              <a:t>CÔNG TÁC TMHL THÔNG TIN</a:t>
            </a:r>
            <a:endParaRPr lang="pt-BR" altLang="vi-VN" b="1">
              <a:solidFill>
                <a:srgbClr val="FFFF00"/>
              </a:solidFill>
              <a:latin typeface="Times New Roman" panose="02020603050405020304" pitchFamily="18" charset="0"/>
              <a:cs typeface="Times New Roman" panose="02020603050405020304" pitchFamily="18" charset="0"/>
            </a:endParaRPr>
          </a:p>
        </p:txBody>
      </p:sp>
      <p:sp>
        <p:nvSpPr>
          <p:cNvPr id="4100" name="Text Placeholder 2">
            <a:extLst>
              <a:ext uri="{FF2B5EF4-FFF2-40B4-BE49-F238E27FC236}">
                <a16:creationId xmlns="" xmlns:a16="http://schemas.microsoft.com/office/drawing/2014/main" id="{1C5C7929-DA38-45B2-A13D-7F7B8CE086DE}"/>
              </a:ext>
            </a:extLst>
          </p:cNvPr>
          <p:cNvSpPr txBox="1">
            <a:spLocks/>
          </p:cNvSpPr>
          <p:nvPr/>
        </p:nvSpPr>
        <p:spPr bwMode="auto">
          <a:xfrm>
            <a:off x="271463" y="3581400"/>
            <a:ext cx="8491537" cy="922338"/>
          </a:xfrm>
          <a:prstGeom prst="rect">
            <a:avLst/>
          </a:prstGeom>
          <a:noFill/>
          <a:ln w="9525">
            <a:noFill/>
            <a:miter lim="800000"/>
            <a:headEnd/>
            <a:tailEnd/>
          </a:ln>
        </p:spPr>
        <p:txBody>
          <a:bodyPr wrap="none" lIns="0" tIns="0" rIns="0" bIns="0"/>
          <a:lstStyle/>
          <a:p>
            <a:pPr algn="ctr" defTabSz="912369" eaLnBrk="1" fontAlgn="auto" hangingPunct="1">
              <a:spcBef>
                <a:spcPts val="0"/>
              </a:spcBef>
              <a:spcAft>
                <a:spcPts val="0"/>
              </a:spcAft>
              <a:defRPr/>
            </a:pPr>
            <a:r>
              <a:rPr lang="pt-BR" sz="2800" b="1">
                <a:solidFill>
                  <a:srgbClr val="FFFF00"/>
                </a:solidFill>
                <a:latin typeface="Times New Roman" panose="02020603050405020304" pitchFamily="18" charset="0"/>
                <a:cs typeface="Times New Roman" panose="02020603050405020304" pitchFamily="18" charset="0"/>
              </a:rPr>
              <a:t>Bài: </a:t>
            </a:r>
            <a:r>
              <a:rPr lang="en-US" sz="2800" b="1" err="1" smtClean="0">
                <a:solidFill>
                  <a:srgbClr val="FFFF00"/>
                </a:solidFill>
                <a:latin typeface="Times New Roman" panose="02020603050405020304" pitchFamily="18" charset="0"/>
                <a:cs typeface="Times New Roman" panose="02020603050405020304" pitchFamily="18" charset="0"/>
              </a:rPr>
              <a:t>Phương</a:t>
            </a:r>
            <a:r>
              <a:rPr lang="en-US" sz="2800" b="1" smtClean="0">
                <a:solidFill>
                  <a:srgbClr val="FFFF00"/>
                </a:solidFill>
                <a:latin typeface="Times New Roman" panose="02020603050405020304" pitchFamily="18" charset="0"/>
                <a:cs typeface="Times New Roman" panose="02020603050405020304" pitchFamily="18" charset="0"/>
              </a:rPr>
              <a:t> </a:t>
            </a:r>
            <a:r>
              <a:rPr lang="en-US" sz="2800" b="1" err="1" smtClean="0">
                <a:solidFill>
                  <a:srgbClr val="FFFF00"/>
                </a:solidFill>
                <a:latin typeface="Times New Roman" panose="02020603050405020304" pitchFamily="18" charset="0"/>
                <a:cs typeface="Times New Roman" panose="02020603050405020304" pitchFamily="18" charset="0"/>
              </a:rPr>
              <a:t>pháp</a:t>
            </a:r>
            <a:r>
              <a:rPr lang="en-US" sz="2800" b="1" smtClean="0">
                <a:solidFill>
                  <a:srgbClr val="FFFF00"/>
                </a:solidFill>
                <a:latin typeface="Times New Roman" panose="02020603050405020304" pitchFamily="18" charset="0"/>
                <a:cs typeface="Times New Roman" panose="02020603050405020304" pitchFamily="18" charset="0"/>
              </a:rPr>
              <a:t> </a:t>
            </a:r>
            <a:r>
              <a:rPr lang="en-US" sz="2800" b="1" err="1" smtClean="0">
                <a:solidFill>
                  <a:srgbClr val="FFFF00"/>
                </a:solidFill>
                <a:latin typeface="Times New Roman" panose="02020603050405020304" pitchFamily="18" charset="0"/>
                <a:cs typeface="Times New Roman" panose="02020603050405020304" pitchFamily="18" charset="0"/>
              </a:rPr>
              <a:t>soạn</a:t>
            </a:r>
            <a:r>
              <a:rPr lang="en-US" sz="2800" b="1" smtClean="0">
                <a:solidFill>
                  <a:srgbClr val="FFFF00"/>
                </a:solidFill>
                <a:latin typeface="Times New Roman" panose="02020603050405020304" pitchFamily="18" charset="0"/>
                <a:cs typeface="Times New Roman" panose="02020603050405020304" pitchFamily="18" charset="0"/>
              </a:rPr>
              <a:t> </a:t>
            </a:r>
            <a:r>
              <a:rPr lang="en-US" sz="2800" b="1" err="1" smtClean="0">
                <a:solidFill>
                  <a:srgbClr val="FFFF00"/>
                </a:solidFill>
                <a:latin typeface="Times New Roman" panose="02020603050405020304" pitchFamily="18" charset="0"/>
                <a:cs typeface="Times New Roman" panose="02020603050405020304" pitchFamily="18" charset="0"/>
              </a:rPr>
              <a:t>thảo</a:t>
            </a:r>
            <a:r>
              <a:rPr lang="en-US" sz="2800" b="1" smtClean="0">
                <a:solidFill>
                  <a:srgbClr val="FFFF00"/>
                </a:solidFill>
                <a:latin typeface="Times New Roman" panose="02020603050405020304" pitchFamily="18" charset="0"/>
                <a:cs typeface="Times New Roman" panose="02020603050405020304" pitchFamily="18" charset="0"/>
              </a:rPr>
              <a:t> </a:t>
            </a:r>
            <a:r>
              <a:rPr lang="en-US" sz="2800" b="1" err="1" smtClean="0">
                <a:solidFill>
                  <a:srgbClr val="FFFF00"/>
                </a:solidFill>
                <a:latin typeface="Times New Roman" panose="02020603050405020304" pitchFamily="18" charset="0"/>
                <a:cs typeface="Times New Roman" panose="02020603050405020304" pitchFamily="18" charset="0"/>
              </a:rPr>
              <a:t>giáo</a:t>
            </a:r>
            <a:r>
              <a:rPr lang="en-US" sz="2800" b="1" smtClean="0">
                <a:solidFill>
                  <a:srgbClr val="FFFF00"/>
                </a:solidFill>
                <a:latin typeface="Times New Roman" panose="02020603050405020304" pitchFamily="18" charset="0"/>
                <a:cs typeface="Times New Roman" panose="02020603050405020304" pitchFamily="18" charset="0"/>
              </a:rPr>
              <a:t> </a:t>
            </a:r>
            <a:r>
              <a:rPr lang="en-US" sz="2800" b="1" err="1" smtClean="0">
                <a:solidFill>
                  <a:srgbClr val="FFFF00"/>
                </a:solidFill>
                <a:latin typeface="Times New Roman" panose="02020603050405020304" pitchFamily="18" charset="0"/>
                <a:cs typeface="Times New Roman" panose="02020603050405020304" pitchFamily="18" charset="0"/>
              </a:rPr>
              <a:t>án</a:t>
            </a:r>
            <a:r>
              <a:rPr lang="en-US" sz="2800" b="1" smtClean="0">
                <a:solidFill>
                  <a:srgbClr val="FFFF00"/>
                </a:solidFill>
                <a:latin typeface="Times New Roman" panose="02020603050405020304" pitchFamily="18" charset="0"/>
                <a:cs typeface="Times New Roman" panose="02020603050405020304" pitchFamily="18" charset="0"/>
              </a:rPr>
              <a:t> </a:t>
            </a:r>
          </a:p>
          <a:p>
            <a:pPr algn="ctr" defTabSz="912369" eaLnBrk="1" fontAlgn="auto" hangingPunct="1">
              <a:spcBef>
                <a:spcPts val="0"/>
              </a:spcBef>
              <a:spcAft>
                <a:spcPts val="0"/>
              </a:spcAft>
              <a:defRPr/>
            </a:pPr>
            <a:r>
              <a:rPr lang="en-US" sz="2800" b="1" err="1" smtClean="0">
                <a:solidFill>
                  <a:srgbClr val="FFFF00"/>
                </a:solidFill>
                <a:latin typeface="Times New Roman" panose="02020603050405020304" pitchFamily="18" charset="0"/>
                <a:cs typeface="Times New Roman" panose="02020603050405020304" pitchFamily="18" charset="0"/>
              </a:rPr>
              <a:t>và</a:t>
            </a:r>
            <a:r>
              <a:rPr lang="en-US" sz="2800" b="1" smtClean="0">
                <a:solidFill>
                  <a:srgbClr val="FFFF00"/>
                </a:solidFill>
                <a:latin typeface="Times New Roman" panose="02020603050405020304" pitchFamily="18" charset="0"/>
                <a:cs typeface="Times New Roman" panose="02020603050405020304" pitchFamily="18" charset="0"/>
              </a:rPr>
              <a:t> thực hành huấn luyện chuyên </a:t>
            </a:r>
            <a:r>
              <a:rPr lang="en-US" sz="2800" b="1" err="1" smtClean="0">
                <a:solidFill>
                  <a:srgbClr val="FFFF00"/>
                </a:solidFill>
                <a:latin typeface="Times New Roman" panose="02020603050405020304" pitchFamily="18" charset="0"/>
                <a:cs typeface="Times New Roman" panose="02020603050405020304" pitchFamily="18" charset="0"/>
              </a:rPr>
              <a:t>ngành</a:t>
            </a:r>
            <a:r>
              <a:rPr lang="en-US" sz="2800" b="1" smtClean="0">
                <a:solidFill>
                  <a:srgbClr val="FFFF00"/>
                </a:solidFill>
                <a:latin typeface="Times New Roman" panose="02020603050405020304" pitchFamily="18" charset="0"/>
                <a:cs typeface="Times New Roman" panose="02020603050405020304" pitchFamily="18" charset="0"/>
              </a:rPr>
              <a:t> </a:t>
            </a:r>
            <a:r>
              <a:rPr lang="en-US" sz="2800" b="1" err="1" smtClean="0">
                <a:solidFill>
                  <a:srgbClr val="FFFF00"/>
                </a:solidFill>
                <a:latin typeface="Times New Roman" panose="02020603050405020304" pitchFamily="18" charset="0"/>
                <a:cs typeface="Times New Roman" panose="02020603050405020304" pitchFamily="18" charset="0"/>
              </a:rPr>
              <a:t>thông</a:t>
            </a:r>
            <a:r>
              <a:rPr lang="en-US" sz="2800" b="1" smtClean="0">
                <a:solidFill>
                  <a:srgbClr val="FFFF00"/>
                </a:solidFill>
                <a:latin typeface="Times New Roman" panose="02020603050405020304" pitchFamily="18" charset="0"/>
                <a:cs typeface="Times New Roman" panose="02020603050405020304" pitchFamily="18" charset="0"/>
              </a:rPr>
              <a:t> tin</a:t>
            </a:r>
            <a:endParaRPr lang="en-US" sz="2800" b="1" spc="100">
              <a:solidFill>
                <a:srgbClr val="FFFF00"/>
              </a:solidFill>
              <a:latin typeface="Tahoma" panose="020B0604030504040204" pitchFamily="34" charset="0"/>
              <a:ea typeface="Tahoma" panose="020B0604030504040204" pitchFamily="34" charset="0"/>
              <a:cs typeface="Tahoma" panose="020B0604030504040204" pitchFamily="34" charset="0"/>
            </a:endParaRPr>
          </a:p>
          <a:p>
            <a:pPr algn="ctr" defTabSz="912369" eaLnBrk="1" fontAlgn="auto" hangingPunct="1">
              <a:lnSpc>
                <a:spcPct val="90000"/>
              </a:lnSpc>
              <a:spcBef>
                <a:spcPts val="992"/>
              </a:spcBef>
              <a:spcAft>
                <a:spcPts val="0"/>
              </a:spcAft>
              <a:defRPr/>
            </a:pPr>
            <a:endParaRPr lang="en-US" altLang="en-US" sz="3600" b="1">
              <a:latin typeface="Times New Roman" pitchFamily="18" charset="0"/>
              <a:cs typeface="Times New Roman" pitchFamily="18" charset="0"/>
            </a:endParaRPr>
          </a:p>
        </p:txBody>
      </p:sp>
      <p:sp>
        <p:nvSpPr>
          <p:cNvPr id="332805" name="TextBox 5">
            <a:extLst>
              <a:ext uri="{FF2B5EF4-FFF2-40B4-BE49-F238E27FC236}">
                <a16:creationId xmlns="" xmlns:a16="http://schemas.microsoft.com/office/drawing/2014/main" id="{4BF2549E-027D-4E67-9BDB-AD67570102BF}"/>
              </a:ext>
            </a:extLst>
          </p:cNvPr>
          <p:cNvSpPr txBox="1">
            <a:spLocks noChangeArrowheads="1"/>
          </p:cNvSpPr>
          <p:nvPr/>
        </p:nvSpPr>
        <p:spPr bwMode="auto">
          <a:xfrm>
            <a:off x="1828800" y="6019800"/>
            <a:ext cx="5715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043" tIns="58522" rIns="117043" bIns="58522">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err="1">
                <a:solidFill>
                  <a:srgbClr val="FFFF00"/>
                </a:solidFill>
                <a:latin typeface="Times New Roman" panose="02020603050405020304" pitchFamily="18" charset="0"/>
                <a:cs typeface="Times New Roman" panose="02020603050405020304" pitchFamily="18" charset="0"/>
              </a:rPr>
              <a:t>Giáo</a:t>
            </a:r>
            <a:r>
              <a:rPr lang="en-US" altLang="en-US" sz="2400" b="1">
                <a:solidFill>
                  <a:srgbClr val="FFFF00"/>
                </a:solidFill>
                <a:latin typeface="Times New Roman" panose="02020603050405020304" pitchFamily="18" charset="0"/>
                <a:cs typeface="Times New Roman" panose="02020603050405020304" pitchFamily="18" charset="0"/>
              </a:rPr>
              <a:t> </a:t>
            </a:r>
            <a:r>
              <a:rPr lang="en-US" altLang="en-US" sz="2400" b="1" err="1">
                <a:solidFill>
                  <a:srgbClr val="FFFF00"/>
                </a:solidFill>
                <a:latin typeface="Times New Roman" panose="02020603050405020304" pitchFamily="18" charset="0"/>
                <a:cs typeface="Times New Roman" panose="02020603050405020304" pitchFamily="18" charset="0"/>
              </a:rPr>
              <a:t>viên</a:t>
            </a:r>
            <a:r>
              <a:rPr lang="en-US" altLang="en-US" sz="2400" b="1">
                <a:solidFill>
                  <a:srgbClr val="FFFF00"/>
                </a:solidFill>
                <a:latin typeface="Times New Roman" panose="02020603050405020304" pitchFamily="18" charset="0"/>
                <a:cs typeface="Times New Roman" panose="02020603050405020304" pitchFamily="18" charset="0"/>
              </a:rPr>
              <a:t>: </a:t>
            </a:r>
            <a:r>
              <a:rPr lang="en-US" altLang="en-US" sz="2400" b="1" err="1" smtClean="0">
                <a:solidFill>
                  <a:srgbClr val="FFFF00"/>
                </a:solidFill>
                <a:latin typeface="Times New Roman" panose="02020603050405020304" pitchFamily="18" charset="0"/>
                <a:cs typeface="Times New Roman" panose="02020603050405020304" pitchFamily="18" charset="0"/>
              </a:rPr>
              <a:t>Trung</a:t>
            </a:r>
            <a:r>
              <a:rPr lang="en-US" altLang="en-US" sz="2400" b="1">
                <a:solidFill>
                  <a:srgbClr val="FFFF00"/>
                </a:solidFill>
                <a:latin typeface="Times New Roman" panose="02020603050405020304" pitchFamily="18" charset="0"/>
                <a:cs typeface="Times New Roman" panose="02020603050405020304" pitchFamily="18" charset="0"/>
              </a:rPr>
              <a:t> </a:t>
            </a:r>
            <a:r>
              <a:rPr lang="en-US" altLang="en-US" sz="2400" b="1" err="1" smtClean="0">
                <a:solidFill>
                  <a:srgbClr val="FFFF00"/>
                </a:solidFill>
                <a:latin typeface="Times New Roman" panose="02020603050405020304" pitchFamily="18" charset="0"/>
                <a:cs typeface="Times New Roman" panose="02020603050405020304" pitchFamily="18" charset="0"/>
              </a:rPr>
              <a:t>tá</a:t>
            </a:r>
            <a:r>
              <a:rPr lang="en-US" altLang="en-US" sz="2400" b="1" smtClean="0">
                <a:solidFill>
                  <a:srgbClr val="FFFF00"/>
                </a:solidFill>
                <a:latin typeface="Times New Roman" panose="02020603050405020304" pitchFamily="18" charset="0"/>
                <a:cs typeface="Times New Roman" panose="02020603050405020304" pitchFamily="18" charset="0"/>
              </a:rPr>
              <a:t> </a:t>
            </a:r>
            <a:r>
              <a:rPr lang="en-US" altLang="en-US" sz="2400" b="1" err="1">
                <a:solidFill>
                  <a:srgbClr val="FFFF00"/>
                </a:solidFill>
                <a:latin typeface="Times New Roman" panose="02020603050405020304" pitchFamily="18" charset="0"/>
                <a:cs typeface="Times New Roman" panose="02020603050405020304" pitchFamily="18" charset="0"/>
              </a:rPr>
              <a:t>Nguyễn</a:t>
            </a:r>
            <a:r>
              <a:rPr lang="en-US" altLang="en-US" sz="2400" b="1">
                <a:solidFill>
                  <a:srgbClr val="FFFF00"/>
                </a:solidFill>
                <a:latin typeface="Times New Roman" panose="02020603050405020304" pitchFamily="18" charset="0"/>
                <a:cs typeface="Times New Roman" panose="02020603050405020304" pitchFamily="18" charset="0"/>
              </a:rPr>
              <a:t> </a:t>
            </a:r>
            <a:r>
              <a:rPr lang="en-US" altLang="en-US" sz="2400" b="1" err="1">
                <a:solidFill>
                  <a:srgbClr val="FFFF00"/>
                </a:solidFill>
                <a:latin typeface="Times New Roman" panose="02020603050405020304" pitchFamily="18" charset="0"/>
                <a:cs typeface="Times New Roman" panose="02020603050405020304" pitchFamily="18" charset="0"/>
              </a:rPr>
              <a:t>Thành</a:t>
            </a:r>
            <a:r>
              <a:rPr lang="en-US" altLang="en-US" sz="2400" b="1">
                <a:solidFill>
                  <a:srgbClr val="FFFF00"/>
                </a:solidFill>
                <a:latin typeface="Times New Roman" panose="02020603050405020304" pitchFamily="18" charset="0"/>
                <a:cs typeface="Times New Roman" panose="02020603050405020304" pitchFamily="18" charset="0"/>
              </a:rPr>
              <a:t> </a:t>
            </a:r>
            <a:r>
              <a:rPr lang="en-US" altLang="en-US" sz="2400" b="1" err="1">
                <a:solidFill>
                  <a:srgbClr val="FFFF00"/>
                </a:solidFill>
                <a:latin typeface="Times New Roman" panose="02020603050405020304" pitchFamily="18" charset="0"/>
                <a:cs typeface="Times New Roman" panose="02020603050405020304" pitchFamily="18" charset="0"/>
              </a:rPr>
              <a:t>Yên</a:t>
            </a:r>
            <a:endParaRPr lang="en-US" altLang="en-US" sz="2400" b="1">
              <a:solidFill>
                <a:srgbClr val="FFFF00"/>
              </a:solidFill>
              <a:latin typeface="Times New Roman" panose="02020603050405020304" pitchFamily="18" charset="0"/>
              <a:cs typeface="Times New Roman" panose="02020603050405020304" pitchFamily="18" charset="0"/>
            </a:endParaRPr>
          </a:p>
        </p:txBody>
      </p:sp>
      <p:sp>
        <p:nvSpPr>
          <p:cNvPr id="332806" name="Rectangle 3">
            <a:extLst>
              <a:ext uri="{FF2B5EF4-FFF2-40B4-BE49-F238E27FC236}">
                <a16:creationId xmlns="" xmlns:a16="http://schemas.microsoft.com/office/drawing/2014/main" id="{77EBF2AF-E87C-4CA7-8477-0CE6F08F0B82}"/>
              </a:ext>
            </a:extLst>
          </p:cNvPr>
          <p:cNvSpPr txBox="1">
            <a:spLocks noChangeArrowheads="1"/>
          </p:cNvSpPr>
          <p:nvPr/>
        </p:nvSpPr>
        <p:spPr bwMode="auto">
          <a:xfrm>
            <a:off x="2514600" y="152400"/>
            <a:ext cx="4114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3" tIns="45647" rIns="91293" bIns="45647"/>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ts val="600"/>
              </a:spcBef>
              <a:buFont typeface="Arial" panose="020B0604020202020204" pitchFamily="34" charset="0"/>
              <a:buNone/>
            </a:pPr>
            <a:endParaRPr lang="pt-BR" altLang="vi-VN" sz="2400" b="1">
              <a:solidFill>
                <a:srgbClr val="008000"/>
              </a:solidFill>
              <a:latin typeface="Times New Roman" panose="02020603050405020304" pitchFamily="18" charset="0"/>
              <a:cs typeface="Times New Roman" panose="02020603050405020304" pitchFamily="18" charset="0"/>
            </a:endParaRPr>
          </a:p>
        </p:txBody>
      </p:sp>
      <p:sp>
        <p:nvSpPr>
          <p:cNvPr id="8" name="מלבן 10">
            <a:extLst>
              <a:ext uri="{FF2B5EF4-FFF2-40B4-BE49-F238E27FC236}">
                <a16:creationId xmlns="" xmlns:a16="http://schemas.microsoft.com/office/drawing/2014/main" id="{ECF8E1CB-E924-4360-BBE4-5F87DF917234}"/>
              </a:ext>
            </a:extLst>
          </p:cNvPr>
          <p:cNvSpPr/>
          <p:nvPr/>
        </p:nvSpPr>
        <p:spPr>
          <a:xfrm>
            <a:off x="76200" y="176213"/>
            <a:ext cx="9067800" cy="830997"/>
          </a:xfrm>
          <a:prstGeom prst="rect">
            <a:avLst/>
          </a:prstGeom>
        </p:spPr>
        <p:txBody>
          <a:bodyPr wrap="square">
            <a:spAutoFit/>
          </a:bodyPr>
          <a:lstStyle/>
          <a:p>
            <a:pPr algn="ctr">
              <a:defRPr/>
            </a:pPr>
            <a:r>
              <a:rPr lang="nl-NL" sz="2400" kern="0">
                <a:solidFill>
                  <a:srgbClr val="FFFF00"/>
                </a:solidFill>
                <a:latin typeface="Arial" charset="0"/>
                <a:cs typeface="Times New Roman" pitchFamily="18" charset="0"/>
              </a:rPr>
              <a:t>QUÂN ĐOÀN 12</a:t>
            </a:r>
            <a:r>
              <a:rPr lang="nl-NL" sz="2400" b="1" kern="0">
                <a:solidFill>
                  <a:srgbClr val="FFFF00"/>
                </a:solidFill>
                <a:latin typeface="Arial" charset="0"/>
                <a:cs typeface="Times New Roman" pitchFamily="18" charset="0"/>
              </a:rPr>
              <a:t/>
            </a:r>
            <a:br>
              <a:rPr lang="nl-NL" sz="2400" b="1" kern="0">
                <a:solidFill>
                  <a:srgbClr val="FFFF00"/>
                </a:solidFill>
                <a:latin typeface="Arial" charset="0"/>
                <a:cs typeface="Times New Roman" pitchFamily="18" charset="0"/>
              </a:rPr>
            </a:br>
            <a:r>
              <a:rPr lang="nl-NL" sz="2400" b="1" kern="0">
                <a:solidFill>
                  <a:srgbClr val="FFFF00"/>
                </a:solidFill>
                <a:latin typeface="Arial" charset="0"/>
                <a:cs typeface="Times New Roman" pitchFamily="18" charset="0"/>
              </a:rPr>
              <a:t>BAN TỔ CHỨC LỚP TẬP </a:t>
            </a:r>
            <a:r>
              <a:rPr lang="nl-NL" sz="2400" b="1" kern="0" smtClean="0">
                <a:solidFill>
                  <a:srgbClr val="FFFF00"/>
                </a:solidFill>
                <a:latin typeface="Arial" charset="0"/>
                <a:cs typeface="Times New Roman" pitchFamily="18" charset="0"/>
              </a:rPr>
              <a:t>HUẤN</a:t>
            </a:r>
            <a:endParaRPr lang="en-US" sz="2400" b="1" kern="0">
              <a:solidFill>
                <a:srgbClr val="FFFF00"/>
              </a:solidFill>
              <a:latin typeface="Arial" charset="0"/>
              <a:cs typeface="Times New Roman" pitchFamily="18" charset="0"/>
            </a:endParaRPr>
          </a:p>
        </p:txBody>
      </p:sp>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itle 1">
            <a:extLst>
              <a:ext uri="{FF2B5EF4-FFF2-40B4-BE49-F238E27FC236}">
                <a16:creationId xmlns="" xmlns:a16="http://schemas.microsoft.com/office/drawing/2014/main" id="{880F819D-97E9-4CF5-A77C-FEF960D9D78F}"/>
              </a:ext>
            </a:extLst>
          </p:cNvPr>
          <p:cNvSpPr>
            <a:spLocks noGrp="1" noChangeArrowheads="1"/>
          </p:cNvSpPr>
          <p:nvPr>
            <p:ph type="title"/>
          </p:nvPr>
        </p:nvSpPr>
        <p:spPr/>
        <p:txBody>
          <a:bodyPr/>
          <a:lstStyle/>
          <a:p>
            <a:pPr eaLnBrk="1" hangingPunct="1"/>
            <a:r>
              <a:rPr lang="nl-NL" altLang="en-US" sz="2000" smtClean="0">
                <a:solidFill>
                  <a:srgbClr val="00B0F0"/>
                </a:solidFill>
              </a:rPr>
              <a:t> PHẦN </a:t>
            </a:r>
            <a:r>
              <a:rPr lang="nl-NL" altLang="en-US" sz="2000">
                <a:solidFill>
                  <a:srgbClr val="00B0F0"/>
                </a:solidFill>
              </a:rPr>
              <a:t>I </a:t>
            </a:r>
            <a:br>
              <a:rPr lang="nl-NL" altLang="en-US" sz="2000">
                <a:solidFill>
                  <a:srgbClr val="00B0F0"/>
                </a:solidFill>
              </a:rPr>
            </a:br>
            <a:r>
              <a:rPr lang="en-US" altLang="en-US" sz="2000" err="1">
                <a:solidFill>
                  <a:srgbClr val="00B0F0"/>
                </a:solidFill>
              </a:rPr>
              <a:t>Trang</a:t>
            </a:r>
            <a:r>
              <a:rPr lang="en-US" altLang="en-US" sz="2000">
                <a:solidFill>
                  <a:srgbClr val="00B0F0"/>
                </a:solidFill>
              </a:rPr>
              <a:t> </a:t>
            </a:r>
            <a:r>
              <a:rPr lang="en-US" altLang="en-US" sz="2000" err="1">
                <a:solidFill>
                  <a:srgbClr val="00B0F0"/>
                </a:solidFill>
              </a:rPr>
              <a:t>bìa</a:t>
            </a:r>
            <a:endParaRPr lang="en-US" altLang="en-US" sz="2000">
              <a:solidFill>
                <a:srgbClr val="00B0F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3200" y="220705"/>
            <a:ext cx="3505200" cy="6408695"/>
          </a:xfrm>
          <a:ln>
            <a:solidFill>
              <a:srgbClr val="000000"/>
            </a:solidFill>
          </a:ln>
        </p:spPr>
      </p:pic>
      <p:sp>
        <p:nvSpPr>
          <p:cNvPr id="339973" name="Slide Number Placeholder 4">
            <a:extLst>
              <a:ext uri="{FF2B5EF4-FFF2-40B4-BE49-F238E27FC236}">
                <a16:creationId xmlns="" xmlns:a16="http://schemas.microsoft.com/office/drawing/2014/main" id="{834B20A4-40B8-4C5E-B1BE-A742156072F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6A8BFE-AFD7-4E22-AA2D-12805DA76FC0}" type="slidenum">
              <a:rPr lang="en-US" altLang="en-US">
                <a:solidFill>
                  <a:schemeClr val="tx2"/>
                </a:solidFill>
                <a:latin typeface="Verdana" panose="020B0604030504040204" pitchFamily="34" charset="0"/>
              </a:rPr>
              <a:pPr/>
              <a:t>10</a:t>
            </a:fld>
            <a:endParaRPr lang="en-US" altLang="en-US">
              <a:solidFill>
                <a:schemeClr val="tx2"/>
              </a:solidFill>
              <a:latin typeface="Verdana" panose="020B0604030504040204" pitchFamily="34" charset="0"/>
            </a:endParaRPr>
          </a:p>
        </p:txBody>
      </p:sp>
    </p:spTree>
    <p:extLst>
      <p:ext uri="{BB962C8B-B14F-4D97-AF65-F5344CB8AC3E}">
        <p14:creationId xmlns:p14="http://schemas.microsoft.com/office/powerpoint/2010/main" val="4113393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3" name="Slide Number Placeholder 4">
            <a:extLst>
              <a:ext uri="{FF2B5EF4-FFF2-40B4-BE49-F238E27FC236}">
                <a16:creationId xmlns="" xmlns:a16="http://schemas.microsoft.com/office/drawing/2014/main" id="{834B20A4-40B8-4C5E-B1BE-A742156072F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6A8BFE-AFD7-4E22-AA2D-12805DA76FC0}" type="slidenum">
              <a:rPr lang="en-US" altLang="en-US">
                <a:solidFill>
                  <a:schemeClr val="tx2"/>
                </a:solidFill>
                <a:latin typeface="Verdana" panose="020B0604030504040204" pitchFamily="34" charset="0"/>
              </a:rPr>
              <a:pPr/>
              <a:t>11</a:t>
            </a:fld>
            <a:endParaRPr lang="en-US" altLang="en-US">
              <a:solidFill>
                <a:schemeClr val="tx2"/>
              </a:solidFill>
              <a:latin typeface="Verdana" panose="020B0604030504040204" pitchFamily="34" charset="0"/>
            </a:endParaRPr>
          </a:p>
        </p:txBody>
      </p:sp>
      <p:sp>
        <p:nvSpPr>
          <p:cNvPr id="339970" name="Title 1">
            <a:extLst>
              <a:ext uri="{FF2B5EF4-FFF2-40B4-BE49-F238E27FC236}">
                <a16:creationId xmlns="" xmlns:a16="http://schemas.microsoft.com/office/drawing/2014/main" id="{880F819D-97E9-4CF5-A77C-FEF960D9D78F}"/>
              </a:ext>
            </a:extLst>
          </p:cNvPr>
          <p:cNvSpPr>
            <a:spLocks noGrp="1" noChangeArrowheads="1"/>
          </p:cNvSpPr>
          <p:nvPr>
            <p:ph type="title"/>
          </p:nvPr>
        </p:nvSpPr>
        <p:spPr/>
        <p:txBody>
          <a:bodyPr/>
          <a:lstStyle/>
          <a:p>
            <a:pPr eaLnBrk="1" hangingPunct="1"/>
            <a:r>
              <a:rPr lang="nl-NL" altLang="en-US" sz="2000"/>
              <a:t>PHẦN </a:t>
            </a:r>
            <a:r>
              <a:rPr lang="nl-NL" altLang="en-US" sz="2000" smtClean="0"/>
              <a:t>II</a:t>
            </a:r>
            <a:r>
              <a:rPr lang="nl-NL" altLang="en-US" sz="2000"/>
              <a:t/>
            </a:r>
            <a:br>
              <a:rPr lang="nl-NL" altLang="en-US" sz="2000"/>
            </a:br>
            <a:r>
              <a:rPr lang="en-US" altLang="en-US" sz="2000" err="1"/>
              <a:t>Trang</a:t>
            </a:r>
            <a:r>
              <a:rPr lang="en-US" altLang="en-US" sz="2000"/>
              <a:t> </a:t>
            </a:r>
            <a:r>
              <a:rPr lang="en-US" altLang="en-US" sz="2000" err="1" smtClean="0"/>
              <a:t>phê</a:t>
            </a:r>
            <a:r>
              <a:rPr lang="en-US" altLang="en-US" sz="2000" smtClean="0"/>
              <a:t> </a:t>
            </a:r>
            <a:r>
              <a:rPr lang="en-US" altLang="en-US" sz="2000" err="1" smtClean="0"/>
              <a:t>duyệt</a:t>
            </a:r>
            <a:endParaRPr lang="en-US" altLang="en-US" sz="2000"/>
          </a:p>
        </p:txBody>
      </p:sp>
      <p:sp>
        <p:nvSpPr>
          <p:cNvPr id="3" name="Rectangle 2"/>
          <p:cNvSpPr/>
          <p:nvPr/>
        </p:nvSpPr>
        <p:spPr>
          <a:xfrm>
            <a:off x="228600" y="1612642"/>
            <a:ext cx="8763000" cy="5016758"/>
          </a:xfrm>
          <a:prstGeom prst="rect">
            <a:avLst/>
          </a:prstGeom>
        </p:spPr>
        <p:txBody>
          <a:bodyPr wrap="square">
            <a:spAutoFit/>
          </a:bodyPr>
          <a:lstStyle/>
          <a:p>
            <a:pPr algn="just"/>
            <a:r>
              <a:rPr lang="en-US" sz="2000" b="1">
                <a:solidFill>
                  <a:srgbClr val="002060"/>
                </a:solidFill>
                <a:latin typeface="Times New Roman" pitchFamily="18" charset="0"/>
                <a:cs typeface="Times New Roman" pitchFamily="18" charset="0"/>
              </a:rPr>
              <a:t>II. Thứ tự trình bày trang phê duyệt</a:t>
            </a:r>
            <a:endParaRPr lang="en-US" sz="2000">
              <a:solidFill>
                <a:srgbClr val="002060"/>
              </a:solidFill>
              <a:latin typeface="Times New Roman" pitchFamily="18" charset="0"/>
              <a:cs typeface="Times New Roman" pitchFamily="18" charset="0"/>
            </a:endParaRPr>
          </a:p>
          <a:p>
            <a:pPr algn="just"/>
            <a:r>
              <a:rPr lang="nl-NL" sz="2000">
                <a:solidFill>
                  <a:srgbClr val="002060"/>
                </a:solidFill>
                <a:latin typeface="Times New Roman" pitchFamily="18" charset="0"/>
                <a:cs typeface="Times New Roman" pitchFamily="18" charset="0"/>
              </a:rPr>
              <a:t>Trang phê duyệt </a:t>
            </a:r>
            <a:r>
              <a:rPr lang="nl-NL" sz="2000" smtClean="0">
                <a:solidFill>
                  <a:srgbClr val="002060"/>
                </a:solidFill>
                <a:latin typeface="Times New Roman" pitchFamily="18" charset="0"/>
                <a:cs typeface="Times New Roman" pitchFamily="18" charset="0"/>
              </a:rPr>
              <a:t>(</a:t>
            </a:r>
            <a:r>
              <a:rPr lang="vi-VN" sz="2000" smtClean="0">
                <a:solidFill>
                  <a:srgbClr val="002060"/>
                </a:solidFill>
                <a:latin typeface="Times New Roman" pitchFamily="18" charset="0"/>
                <a:cs typeface="Times New Roman" pitchFamily="18" charset="0"/>
              </a:rPr>
              <a:t>khoảng </a:t>
            </a:r>
            <a:r>
              <a:rPr lang="vi-VN" sz="2000">
                <a:solidFill>
                  <a:srgbClr val="002060"/>
                </a:solidFill>
                <a:latin typeface="Times New Roman" pitchFamily="18" charset="0"/>
                <a:cs typeface="Times New Roman" pitchFamily="18" charset="0"/>
              </a:rPr>
              <a:t>cách, kích cỡ khung viền như trang bìa)</a:t>
            </a:r>
            <a:endParaRPr lang="en-US" sz="2000">
              <a:solidFill>
                <a:srgbClr val="002060"/>
              </a:solidFill>
              <a:latin typeface="Times New Roman" pitchFamily="18" charset="0"/>
              <a:cs typeface="Times New Roman" pitchFamily="18" charset="0"/>
            </a:endParaRPr>
          </a:p>
          <a:p>
            <a:pPr algn="just"/>
            <a:r>
              <a:rPr lang="en-US" sz="2000">
                <a:solidFill>
                  <a:srgbClr val="002060"/>
                </a:solidFill>
                <a:latin typeface="Times New Roman" pitchFamily="18" charset="0"/>
                <a:cs typeface="Times New Roman" pitchFamily="18" charset="0"/>
              </a:rPr>
              <a:t>Chính giữa phần trên có 3 hàng chữ:</a:t>
            </a:r>
          </a:p>
          <a:p>
            <a:pPr algn="just"/>
            <a:r>
              <a:rPr lang="en-US" sz="2000">
                <a:solidFill>
                  <a:srgbClr val="002060"/>
                </a:solidFill>
                <a:latin typeface="Times New Roman" pitchFamily="18" charset="0"/>
                <a:cs typeface="Times New Roman" pitchFamily="18" charset="0"/>
              </a:rPr>
              <a:t>Hàng thứ nhất: Ngày……tháng…..năm…..phê duyệt</a:t>
            </a:r>
          </a:p>
          <a:p>
            <a:pPr algn="just"/>
            <a:r>
              <a:rPr lang="en-US" sz="2000">
                <a:solidFill>
                  <a:srgbClr val="002060"/>
                </a:solidFill>
                <a:latin typeface="Times New Roman" pitchFamily="18" charset="0"/>
                <a:cs typeface="Times New Roman" pitchFamily="18" charset="0"/>
              </a:rPr>
              <a:t>Hàng thứ hai: Phê duyệt</a:t>
            </a:r>
          </a:p>
          <a:p>
            <a:pPr algn="just"/>
            <a:r>
              <a:rPr lang="en-US" sz="2000">
                <a:solidFill>
                  <a:srgbClr val="002060"/>
                </a:solidFill>
                <a:latin typeface="Times New Roman" pitchFamily="18" charset="0"/>
                <a:cs typeface="Times New Roman" pitchFamily="18" charset="0"/>
              </a:rPr>
              <a:t>Hàng thứ ba: Của……(Ghi chức vụ cấp phê duyệt)</a:t>
            </a:r>
          </a:p>
          <a:p>
            <a:pPr algn="just"/>
            <a:r>
              <a:rPr lang="en-US" sz="2000" b="1">
                <a:solidFill>
                  <a:srgbClr val="002060"/>
                </a:solidFill>
                <a:latin typeface="Times New Roman" pitchFamily="18" charset="0"/>
                <a:cs typeface="Times New Roman" pitchFamily="18" charset="0"/>
              </a:rPr>
              <a:t>1. Phê duyệt giáo án:</a:t>
            </a:r>
            <a:r>
              <a:rPr lang="en-US" sz="2000">
                <a:solidFill>
                  <a:srgbClr val="002060"/>
                </a:solidFill>
                <a:latin typeface="Times New Roman" pitchFamily="18" charset="0"/>
                <a:cs typeface="Times New Roman" pitchFamily="18" charset="0"/>
              </a:rPr>
              <a:t>…..(môn học). Để khoảng cách 2 dòng viết.</a:t>
            </a:r>
          </a:p>
          <a:p>
            <a:pPr algn="just"/>
            <a:r>
              <a:rPr lang="en-US" sz="2000">
                <a:solidFill>
                  <a:srgbClr val="002060"/>
                </a:solidFill>
                <a:latin typeface="Times New Roman" pitchFamily="18" charset="0"/>
                <a:cs typeface="Times New Roman" pitchFamily="18" charset="0"/>
              </a:rPr>
              <a:t>Đề mục (Bài):…..Để khoảng cách 2-3 dòng viết</a:t>
            </a:r>
          </a:p>
          <a:p>
            <a:pPr algn="just"/>
            <a:r>
              <a:rPr lang="en-US" sz="2000">
                <a:solidFill>
                  <a:srgbClr val="002060"/>
                </a:solidFill>
                <a:latin typeface="Times New Roman" pitchFamily="18" charset="0"/>
                <a:cs typeface="Times New Roman" pitchFamily="18" charset="0"/>
              </a:rPr>
              <a:t>Của: (Ghi họ tên, cấp bậc, chức vụ người làm giáo án):…..Để 02 dòng viết.</a:t>
            </a:r>
          </a:p>
          <a:p>
            <a:pPr algn="just"/>
            <a:r>
              <a:rPr lang="en-US" sz="2000" b="1">
                <a:solidFill>
                  <a:srgbClr val="002060"/>
                </a:solidFill>
                <a:latin typeface="Times New Roman" pitchFamily="18" charset="0"/>
                <a:cs typeface="Times New Roman" pitchFamily="18" charset="0"/>
              </a:rPr>
              <a:t>2. Địa điểm phê duyệt:</a:t>
            </a:r>
            <a:endParaRPr lang="en-US" sz="2000">
              <a:solidFill>
                <a:srgbClr val="002060"/>
              </a:solidFill>
              <a:latin typeface="Times New Roman" pitchFamily="18" charset="0"/>
              <a:cs typeface="Times New Roman" pitchFamily="18" charset="0"/>
            </a:endParaRPr>
          </a:p>
          <a:p>
            <a:pPr algn="just"/>
            <a:r>
              <a:rPr lang="en-US" sz="2000">
                <a:solidFill>
                  <a:srgbClr val="002060"/>
                </a:solidFill>
                <a:latin typeface="Times New Roman" pitchFamily="18" charset="0"/>
                <a:cs typeface="Times New Roman" pitchFamily="18" charset="0"/>
              </a:rPr>
              <a:t>a) Thông qua </a:t>
            </a:r>
            <a:r>
              <a:rPr lang="en-US" sz="2000" smtClean="0">
                <a:solidFill>
                  <a:srgbClr val="002060"/>
                </a:solidFill>
                <a:latin typeface="Times New Roman" pitchFamily="18" charset="0"/>
                <a:cs typeface="Times New Roman" pitchFamily="18" charset="0"/>
              </a:rPr>
              <a:t>tại:… </a:t>
            </a:r>
            <a:r>
              <a:rPr lang="en-US" sz="2000">
                <a:solidFill>
                  <a:srgbClr val="002060"/>
                </a:solidFill>
                <a:latin typeface="Times New Roman" pitchFamily="18" charset="0"/>
                <a:cs typeface="Times New Roman" pitchFamily="18" charset="0"/>
              </a:rPr>
              <a:t>. Để khoảng cách 3 dòng viết.</a:t>
            </a:r>
          </a:p>
          <a:p>
            <a:pPr algn="just"/>
            <a:r>
              <a:rPr lang="en-US" sz="2000">
                <a:solidFill>
                  <a:srgbClr val="002060"/>
                </a:solidFill>
                <a:latin typeface="Times New Roman" pitchFamily="18" charset="0"/>
                <a:cs typeface="Times New Roman" pitchFamily="18" charset="0"/>
              </a:rPr>
              <a:t>- Địa điểm:……………………………………………...</a:t>
            </a:r>
          </a:p>
          <a:p>
            <a:pPr algn="just"/>
            <a:r>
              <a:rPr lang="en-US" sz="2000">
                <a:solidFill>
                  <a:srgbClr val="002060"/>
                </a:solidFill>
                <a:latin typeface="Times New Roman" pitchFamily="18" charset="0"/>
                <a:cs typeface="Times New Roman" pitchFamily="18" charset="0"/>
              </a:rPr>
              <a:t>- Thời gian</a:t>
            </a:r>
            <a:r>
              <a:rPr lang="en-US" sz="2000" smtClean="0">
                <a:solidFill>
                  <a:srgbClr val="002060"/>
                </a:solidFill>
                <a:latin typeface="Times New Roman" pitchFamily="18" charset="0"/>
                <a:cs typeface="Times New Roman" pitchFamily="18" charset="0"/>
              </a:rPr>
              <a:t>:……………………ngày</a:t>
            </a:r>
            <a:r>
              <a:rPr lang="en-US" sz="2000">
                <a:solidFill>
                  <a:srgbClr val="002060"/>
                </a:solidFill>
                <a:latin typeface="Times New Roman" pitchFamily="18" charset="0"/>
                <a:cs typeface="Times New Roman" pitchFamily="18" charset="0"/>
              </a:rPr>
              <a:t>…….tháng……năm…….. </a:t>
            </a:r>
          </a:p>
          <a:p>
            <a:pPr algn="just"/>
            <a:r>
              <a:rPr lang="en-US" sz="2000">
                <a:solidFill>
                  <a:srgbClr val="002060"/>
                </a:solidFill>
                <a:latin typeface="Times New Roman" pitchFamily="18" charset="0"/>
                <a:cs typeface="Times New Roman" pitchFamily="18" charset="0"/>
              </a:rPr>
              <a:t>b) Phê duyệt tại:……..……… Để khoảng cách 3 dòng viết.</a:t>
            </a:r>
          </a:p>
          <a:p>
            <a:pPr algn="just"/>
            <a:r>
              <a:rPr lang="en-US" sz="2000">
                <a:solidFill>
                  <a:srgbClr val="002060"/>
                </a:solidFill>
                <a:latin typeface="Times New Roman" pitchFamily="18" charset="0"/>
                <a:cs typeface="Times New Roman" pitchFamily="18" charset="0"/>
              </a:rPr>
              <a:t>- Địa điểm:……………………………………………...</a:t>
            </a:r>
          </a:p>
          <a:p>
            <a:pPr algn="just"/>
            <a:r>
              <a:rPr lang="en-US" sz="2000">
                <a:solidFill>
                  <a:srgbClr val="002060"/>
                </a:solidFill>
                <a:latin typeface="Times New Roman" pitchFamily="18" charset="0"/>
                <a:cs typeface="Times New Roman" pitchFamily="18" charset="0"/>
              </a:rPr>
              <a:t>- Thời gian</a:t>
            </a:r>
            <a:r>
              <a:rPr lang="en-US" sz="2000" smtClean="0">
                <a:solidFill>
                  <a:srgbClr val="002060"/>
                </a:solidFill>
                <a:latin typeface="Times New Roman" pitchFamily="18" charset="0"/>
                <a:cs typeface="Times New Roman" pitchFamily="18" charset="0"/>
              </a:rPr>
              <a:t>:……………………ngày</a:t>
            </a:r>
            <a:r>
              <a:rPr lang="en-US" sz="2000">
                <a:solidFill>
                  <a:srgbClr val="002060"/>
                </a:solidFill>
                <a:latin typeface="Times New Roman" pitchFamily="18" charset="0"/>
                <a:cs typeface="Times New Roman" pitchFamily="18" charset="0"/>
              </a:rPr>
              <a:t>…….tháng……năm…….. </a:t>
            </a:r>
          </a:p>
        </p:txBody>
      </p:sp>
    </p:spTree>
    <p:extLst>
      <p:ext uri="{BB962C8B-B14F-4D97-AF65-F5344CB8AC3E}">
        <p14:creationId xmlns:p14="http://schemas.microsoft.com/office/powerpoint/2010/main" val="2528648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3" name="Slide Number Placeholder 4">
            <a:extLst>
              <a:ext uri="{FF2B5EF4-FFF2-40B4-BE49-F238E27FC236}">
                <a16:creationId xmlns="" xmlns:a16="http://schemas.microsoft.com/office/drawing/2014/main" id="{834B20A4-40B8-4C5E-B1BE-A742156072F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6A8BFE-AFD7-4E22-AA2D-12805DA76FC0}" type="slidenum">
              <a:rPr lang="en-US" altLang="en-US">
                <a:solidFill>
                  <a:schemeClr val="tx2"/>
                </a:solidFill>
                <a:latin typeface="Verdana" panose="020B0604030504040204" pitchFamily="34" charset="0"/>
              </a:rPr>
              <a:pPr/>
              <a:t>12</a:t>
            </a:fld>
            <a:endParaRPr lang="en-US" altLang="en-US">
              <a:solidFill>
                <a:schemeClr val="tx2"/>
              </a:solidFill>
              <a:latin typeface="Verdana" panose="020B0604030504040204" pitchFamily="34" charset="0"/>
            </a:endParaRPr>
          </a:p>
        </p:txBody>
      </p:sp>
      <p:sp>
        <p:nvSpPr>
          <p:cNvPr id="339970" name="Title 1">
            <a:extLst>
              <a:ext uri="{FF2B5EF4-FFF2-40B4-BE49-F238E27FC236}">
                <a16:creationId xmlns="" xmlns:a16="http://schemas.microsoft.com/office/drawing/2014/main" id="{880F819D-97E9-4CF5-A77C-FEF960D9D78F}"/>
              </a:ext>
            </a:extLst>
          </p:cNvPr>
          <p:cNvSpPr>
            <a:spLocks noGrp="1" noChangeArrowheads="1"/>
          </p:cNvSpPr>
          <p:nvPr>
            <p:ph type="title"/>
          </p:nvPr>
        </p:nvSpPr>
        <p:spPr/>
        <p:txBody>
          <a:bodyPr/>
          <a:lstStyle/>
          <a:p>
            <a:pPr eaLnBrk="1" hangingPunct="1"/>
            <a:r>
              <a:rPr lang="nl-NL" altLang="en-US" sz="2000"/>
              <a:t>PHẦN </a:t>
            </a:r>
            <a:r>
              <a:rPr lang="nl-NL" altLang="en-US" sz="2000" smtClean="0"/>
              <a:t>II</a:t>
            </a:r>
            <a:r>
              <a:rPr lang="nl-NL" altLang="en-US" sz="2000"/>
              <a:t/>
            </a:r>
            <a:br>
              <a:rPr lang="nl-NL" altLang="en-US" sz="2000"/>
            </a:br>
            <a:r>
              <a:rPr lang="en-US" altLang="en-US" sz="2000" err="1"/>
              <a:t>Trang</a:t>
            </a:r>
            <a:r>
              <a:rPr lang="en-US" altLang="en-US" sz="2000"/>
              <a:t> </a:t>
            </a:r>
            <a:r>
              <a:rPr lang="en-US" altLang="en-US" sz="2000" err="1" smtClean="0"/>
              <a:t>phê</a:t>
            </a:r>
            <a:r>
              <a:rPr lang="en-US" altLang="en-US" sz="2000" smtClean="0"/>
              <a:t> </a:t>
            </a:r>
            <a:r>
              <a:rPr lang="en-US" altLang="en-US" sz="2000" err="1" smtClean="0"/>
              <a:t>duyệt</a:t>
            </a:r>
            <a:endParaRPr lang="en-US" altLang="en-US" sz="2000"/>
          </a:p>
        </p:txBody>
      </p:sp>
      <p:sp>
        <p:nvSpPr>
          <p:cNvPr id="3" name="Rectangle 2"/>
          <p:cNvSpPr/>
          <p:nvPr/>
        </p:nvSpPr>
        <p:spPr>
          <a:xfrm>
            <a:off x="212678" y="1828800"/>
            <a:ext cx="8626522" cy="2862322"/>
          </a:xfrm>
          <a:prstGeom prst="rect">
            <a:avLst/>
          </a:prstGeom>
        </p:spPr>
        <p:txBody>
          <a:bodyPr wrap="square">
            <a:spAutoFit/>
          </a:bodyPr>
          <a:lstStyle/>
          <a:p>
            <a:pPr algn="just"/>
            <a:r>
              <a:rPr lang="en-US" sz="2000" b="1">
                <a:solidFill>
                  <a:srgbClr val="002060"/>
                </a:solidFill>
                <a:latin typeface="Times New Roman" pitchFamily="18" charset="0"/>
                <a:cs typeface="Times New Roman" pitchFamily="18" charset="0"/>
              </a:rPr>
              <a:t>3. Nội dung phê duyệt</a:t>
            </a:r>
            <a:endParaRPr lang="en-US" sz="2000">
              <a:solidFill>
                <a:srgbClr val="002060"/>
              </a:solidFill>
              <a:latin typeface="Times New Roman" pitchFamily="18" charset="0"/>
              <a:cs typeface="Times New Roman" pitchFamily="18" charset="0"/>
            </a:endParaRPr>
          </a:p>
          <a:p>
            <a:pPr algn="just"/>
            <a:r>
              <a:rPr lang="en-US" sz="2000">
                <a:solidFill>
                  <a:srgbClr val="002060"/>
                </a:solidFill>
                <a:latin typeface="Times New Roman" pitchFamily="18" charset="0"/>
                <a:cs typeface="Times New Roman" pitchFamily="18" charset="0"/>
              </a:rPr>
              <a:t>a) Phần nội dung của giáo án</a:t>
            </a:r>
            <a:r>
              <a:rPr lang="en-US" sz="2000" smtClean="0">
                <a:solidFill>
                  <a:srgbClr val="002060"/>
                </a:solidFill>
                <a:latin typeface="Times New Roman" pitchFamily="18" charset="0"/>
                <a:cs typeface="Times New Roman" pitchFamily="18" charset="0"/>
              </a:rPr>
              <a:t>:………..Để </a:t>
            </a:r>
            <a:r>
              <a:rPr lang="en-US" sz="2000">
                <a:solidFill>
                  <a:srgbClr val="002060"/>
                </a:solidFill>
                <a:latin typeface="Times New Roman" pitchFamily="18" charset="0"/>
                <a:cs typeface="Times New Roman" pitchFamily="18" charset="0"/>
              </a:rPr>
              <a:t>khoảng cách 4 dòng viết.</a:t>
            </a:r>
          </a:p>
          <a:p>
            <a:pPr algn="just"/>
            <a:r>
              <a:rPr lang="en-US" sz="2000">
                <a:solidFill>
                  <a:srgbClr val="002060"/>
                </a:solidFill>
                <a:latin typeface="Times New Roman" pitchFamily="18" charset="0"/>
                <a:cs typeface="Times New Roman" pitchFamily="18" charset="0"/>
              </a:rPr>
              <a:t>b) Phần thực hành huấn luyện:………Để khoảng cách 6 dòng viết.</a:t>
            </a:r>
          </a:p>
          <a:p>
            <a:pPr algn="just"/>
            <a:r>
              <a:rPr lang="en-US" sz="2000" b="1">
                <a:solidFill>
                  <a:srgbClr val="002060"/>
                </a:solidFill>
                <a:latin typeface="Times New Roman" pitchFamily="18" charset="0"/>
                <a:cs typeface="Times New Roman" pitchFamily="18" charset="0"/>
              </a:rPr>
              <a:t>4. Kết luận:……</a:t>
            </a:r>
            <a:r>
              <a:rPr lang="en-US" sz="2000">
                <a:solidFill>
                  <a:srgbClr val="002060"/>
                </a:solidFill>
                <a:latin typeface="Times New Roman" pitchFamily="18" charset="0"/>
                <a:cs typeface="Times New Roman" pitchFamily="18" charset="0"/>
              </a:rPr>
              <a:t>Để khoảng cách 5 dòng viết.</a:t>
            </a:r>
          </a:p>
          <a:p>
            <a:pPr algn="just"/>
            <a:r>
              <a:rPr lang="en-US" sz="2000">
                <a:solidFill>
                  <a:srgbClr val="002060"/>
                </a:solidFill>
                <a:latin typeface="Times New Roman" pitchFamily="18" charset="0"/>
                <a:cs typeface="Times New Roman" pitchFamily="18" charset="0"/>
              </a:rPr>
              <a:t>Góc phần dưới trang phê duyệt</a:t>
            </a:r>
          </a:p>
          <a:p>
            <a:pPr algn="just"/>
            <a:r>
              <a:rPr lang="en-US" sz="2000">
                <a:solidFill>
                  <a:srgbClr val="002060"/>
                </a:solidFill>
                <a:latin typeface="Times New Roman" pitchFamily="18" charset="0"/>
                <a:cs typeface="Times New Roman" pitchFamily="18" charset="0"/>
              </a:rPr>
              <a:t>+ Hàng thứ nhất: Ghi chức vụ người phê duyệt, khoảng cách giữa hàng thứ nhất và hàng thứ 2 để ô trống 4-5cm dùng để ký và đóng dấu.</a:t>
            </a:r>
          </a:p>
          <a:p>
            <a:pPr algn="just"/>
            <a:r>
              <a:rPr lang="en-US" sz="2000">
                <a:solidFill>
                  <a:srgbClr val="002060"/>
                </a:solidFill>
                <a:latin typeface="Times New Roman" pitchFamily="18" charset="0"/>
                <a:cs typeface="Times New Roman" pitchFamily="18" charset="0"/>
              </a:rPr>
              <a:t>+ Hàng thứ 2 ghi theo thứ tự cấp bậc, họ tên trên 1 dòng.</a:t>
            </a:r>
          </a:p>
          <a:p>
            <a:pPr algn="just"/>
            <a:r>
              <a:rPr lang="en-US" sz="2000">
                <a:latin typeface="Times New Roman" pitchFamily="18" charset="0"/>
                <a:cs typeface="Times New Roman" pitchFamily="18" charset="0"/>
              </a:rPr>
              <a:t> </a:t>
            </a:r>
          </a:p>
        </p:txBody>
      </p:sp>
    </p:spTree>
    <p:extLst>
      <p:ext uri="{BB962C8B-B14F-4D97-AF65-F5344CB8AC3E}">
        <p14:creationId xmlns:p14="http://schemas.microsoft.com/office/powerpoint/2010/main" val="3354027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itle 1">
            <a:extLst>
              <a:ext uri="{FF2B5EF4-FFF2-40B4-BE49-F238E27FC236}">
                <a16:creationId xmlns="" xmlns:a16="http://schemas.microsoft.com/office/drawing/2014/main" id="{880F819D-97E9-4CF5-A77C-FEF960D9D78F}"/>
              </a:ext>
            </a:extLst>
          </p:cNvPr>
          <p:cNvSpPr>
            <a:spLocks noGrp="1" noChangeArrowheads="1"/>
          </p:cNvSpPr>
          <p:nvPr>
            <p:ph type="title"/>
          </p:nvPr>
        </p:nvSpPr>
        <p:spPr/>
        <p:txBody>
          <a:bodyPr/>
          <a:lstStyle/>
          <a:p>
            <a:pPr eaLnBrk="1" hangingPunct="1"/>
            <a:r>
              <a:rPr lang="nl-NL" altLang="en-US" sz="2000" smtClean="0"/>
              <a:t>      </a:t>
            </a:r>
            <a:r>
              <a:rPr lang="nl-NL" altLang="en-US" sz="2000" smtClean="0">
                <a:solidFill>
                  <a:srgbClr val="00B0F0"/>
                </a:solidFill>
              </a:rPr>
              <a:t>PHẦN II</a:t>
            </a:r>
            <a:r>
              <a:rPr lang="nl-NL" altLang="en-US" sz="2000">
                <a:solidFill>
                  <a:srgbClr val="00B0F0"/>
                </a:solidFill>
              </a:rPr>
              <a:t/>
            </a:r>
            <a:br>
              <a:rPr lang="nl-NL" altLang="en-US" sz="2000">
                <a:solidFill>
                  <a:srgbClr val="00B0F0"/>
                </a:solidFill>
              </a:rPr>
            </a:br>
            <a:r>
              <a:rPr lang="en-US" altLang="en-US" sz="2000" err="1">
                <a:solidFill>
                  <a:srgbClr val="00B0F0"/>
                </a:solidFill>
              </a:rPr>
              <a:t>Trang</a:t>
            </a:r>
            <a:r>
              <a:rPr lang="en-US" altLang="en-US" sz="2000">
                <a:solidFill>
                  <a:srgbClr val="00B0F0"/>
                </a:solidFill>
              </a:rPr>
              <a:t> </a:t>
            </a:r>
            <a:r>
              <a:rPr lang="en-US" altLang="en-US" sz="2000" err="1" smtClean="0">
                <a:solidFill>
                  <a:srgbClr val="00B0F0"/>
                </a:solidFill>
              </a:rPr>
              <a:t>phê</a:t>
            </a:r>
            <a:r>
              <a:rPr lang="en-US" altLang="en-US" sz="2000" smtClean="0">
                <a:solidFill>
                  <a:srgbClr val="00B0F0"/>
                </a:solidFill>
              </a:rPr>
              <a:t> </a:t>
            </a:r>
            <a:r>
              <a:rPr lang="en-US" altLang="en-US" sz="2000" err="1" smtClean="0">
                <a:solidFill>
                  <a:srgbClr val="00B0F0"/>
                </a:solidFill>
              </a:rPr>
              <a:t>duyệt</a:t>
            </a:r>
            <a:endParaRPr lang="en-US" altLang="en-US" sz="2000">
              <a:solidFill>
                <a:srgbClr val="00B0F0"/>
              </a:solidFill>
            </a:endParaRPr>
          </a:p>
        </p:txBody>
      </p:sp>
      <p:sp>
        <p:nvSpPr>
          <p:cNvPr id="339973" name="Slide Number Placeholder 4">
            <a:extLst>
              <a:ext uri="{FF2B5EF4-FFF2-40B4-BE49-F238E27FC236}">
                <a16:creationId xmlns="" xmlns:a16="http://schemas.microsoft.com/office/drawing/2014/main" id="{834B20A4-40B8-4C5E-B1BE-A742156072F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6A8BFE-AFD7-4E22-AA2D-12805DA76FC0}" type="slidenum">
              <a:rPr lang="en-US" altLang="en-US">
                <a:solidFill>
                  <a:schemeClr val="tx2"/>
                </a:solidFill>
                <a:latin typeface="Verdana" panose="020B0604030504040204" pitchFamily="34" charset="0"/>
              </a:rPr>
              <a:pPr/>
              <a:t>13</a:t>
            </a:fld>
            <a:endParaRPr lang="en-US" altLang="en-US">
              <a:solidFill>
                <a:schemeClr val="tx2"/>
              </a:solidFill>
              <a:latin typeface="Verdana" panose="020B060403050404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228600"/>
            <a:ext cx="4191000" cy="6368468"/>
          </a:xfrm>
        </p:spPr>
      </p:pic>
    </p:spTree>
    <p:extLst>
      <p:ext uri="{BB962C8B-B14F-4D97-AF65-F5344CB8AC3E}">
        <p14:creationId xmlns:p14="http://schemas.microsoft.com/office/powerpoint/2010/main" val="4256600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5">
            <a:extLst>
              <a:ext uri="{FF2B5EF4-FFF2-40B4-BE49-F238E27FC236}">
                <a16:creationId xmlns="" xmlns:a16="http://schemas.microsoft.com/office/drawing/2014/main" id="{18015C09-67BE-4D39-A14F-72BBD8CA2BA2}"/>
              </a:ext>
            </a:extLst>
          </p:cNvPr>
          <p:cNvSpPr>
            <a:spLocks noChangeArrowheads="1"/>
          </p:cNvSpPr>
          <p:nvPr/>
        </p:nvSpPr>
        <p:spPr bwMode="auto">
          <a:xfrm>
            <a:off x="1588" y="0"/>
            <a:ext cx="9142412" cy="6210300"/>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 name="Freeform 8">
            <a:extLst>
              <a:ext uri="{FF2B5EF4-FFF2-40B4-BE49-F238E27FC236}">
                <a16:creationId xmlns="" xmlns:a16="http://schemas.microsoft.com/office/drawing/2014/main" id="{6296F994-44BC-484B-96A2-75D0D0502BF0}"/>
              </a:ext>
            </a:extLst>
          </p:cNvPr>
          <p:cNvSpPr>
            <a:spLocks/>
          </p:cNvSpPr>
          <p:nvPr/>
        </p:nvSpPr>
        <p:spPr bwMode="auto">
          <a:xfrm>
            <a:off x="1219442" y="5627805"/>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28" name="Freeform 6">
            <a:extLst>
              <a:ext uri="{FF2B5EF4-FFF2-40B4-BE49-F238E27FC236}">
                <a16:creationId xmlns="" xmlns:a16="http://schemas.microsoft.com/office/drawing/2014/main" id="{39AECEF9-DAE5-4EEE-95FE-52BA86CADD38}"/>
              </a:ext>
            </a:extLst>
          </p:cNvPr>
          <p:cNvSpPr>
            <a:spLocks/>
          </p:cNvSpPr>
          <p:nvPr/>
        </p:nvSpPr>
        <p:spPr bwMode="auto">
          <a:xfrm>
            <a:off x="3" y="5257800"/>
            <a:ext cx="1454895" cy="963204"/>
          </a:xfrm>
          <a:custGeom>
            <a:avLst/>
            <a:gdLst>
              <a:gd name="T0" fmla="*/ 0 w 1442"/>
              <a:gd name="T1" fmla="*/ 716 h 716"/>
              <a:gd name="T2" fmla="*/ 1442 w 1442"/>
              <a:gd name="T3" fmla="*/ 716 h 716"/>
              <a:gd name="T4" fmla="*/ 725 w 1442"/>
              <a:gd name="T5" fmla="*/ 0 h 716"/>
              <a:gd name="T6" fmla="*/ 0 w 1442"/>
              <a:gd name="T7" fmla="*/ 716 h 716"/>
            </a:gdLst>
            <a:ahLst/>
            <a:cxnLst>
              <a:cxn ang="0">
                <a:pos x="T0" y="T1"/>
              </a:cxn>
              <a:cxn ang="0">
                <a:pos x="T2" y="T3"/>
              </a:cxn>
              <a:cxn ang="0">
                <a:pos x="T4" y="T5"/>
              </a:cxn>
              <a:cxn ang="0">
                <a:pos x="T6" y="T7"/>
              </a:cxn>
            </a:cxnLst>
            <a:rect l="0" t="0" r="r" b="b"/>
            <a:pathLst>
              <a:path w="1442" h="716">
                <a:moveTo>
                  <a:pt x="0" y="716"/>
                </a:moveTo>
                <a:lnTo>
                  <a:pt x="1442" y="716"/>
                </a:lnTo>
                <a:lnTo>
                  <a:pt x="725" y="0"/>
                </a:lnTo>
                <a:lnTo>
                  <a:pt x="0" y="716"/>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29" name="Freeform 7">
            <a:extLst>
              <a:ext uri="{FF2B5EF4-FFF2-40B4-BE49-F238E27FC236}">
                <a16:creationId xmlns="" xmlns:a16="http://schemas.microsoft.com/office/drawing/2014/main" id="{DCA14802-307E-4ECD-A351-D65685318B99}"/>
              </a:ext>
            </a:extLst>
          </p:cNvPr>
          <p:cNvSpPr>
            <a:spLocks/>
          </p:cNvSpPr>
          <p:nvPr/>
        </p:nvSpPr>
        <p:spPr bwMode="auto">
          <a:xfrm>
            <a:off x="6897101" y="4721133"/>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0" name="Freeform 8">
            <a:extLst>
              <a:ext uri="{FF2B5EF4-FFF2-40B4-BE49-F238E27FC236}">
                <a16:creationId xmlns="" xmlns:a16="http://schemas.microsoft.com/office/drawing/2014/main" id="{F9A565AB-DA4F-4862-B31F-6D72FFF6187F}"/>
              </a:ext>
            </a:extLst>
          </p:cNvPr>
          <p:cNvSpPr>
            <a:spLocks/>
          </p:cNvSpPr>
          <p:nvPr/>
        </p:nvSpPr>
        <p:spPr bwMode="auto">
          <a:xfrm>
            <a:off x="6159662" y="5627805"/>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27" name="Freeform 19">
            <a:extLst>
              <a:ext uri="{FF2B5EF4-FFF2-40B4-BE49-F238E27FC236}">
                <a16:creationId xmlns="" xmlns:a16="http://schemas.microsoft.com/office/drawing/2014/main" id="{E561B166-5A58-41BB-A80F-94277C69CB07}"/>
              </a:ext>
            </a:extLst>
          </p:cNvPr>
          <p:cNvSpPr>
            <a:spLocks/>
          </p:cNvSpPr>
          <p:nvPr/>
        </p:nvSpPr>
        <p:spPr bwMode="auto">
          <a:xfrm>
            <a:off x="7070725" y="5357813"/>
            <a:ext cx="1287463" cy="852487"/>
          </a:xfrm>
          <a:custGeom>
            <a:avLst/>
            <a:gdLst>
              <a:gd name="T0" fmla="*/ 0 w 1277"/>
              <a:gd name="T1" fmla="*/ 634 h 634"/>
              <a:gd name="T2" fmla="*/ 1277 w 1277"/>
              <a:gd name="T3" fmla="*/ 634 h 634"/>
              <a:gd name="T4" fmla="*/ 641 w 1277"/>
              <a:gd name="T5" fmla="*/ 0 h 634"/>
              <a:gd name="T6" fmla="*/ 0 w 1277"/>
              <a:gd name="T7" fmla="*/ 634 h 634"/>
            </a:gdLst>
            <a:ahLst/>
            <a:cxnLst>
              <a:cxn ang="0">
                <a:pos x="T0" y="T1"/>
              </a:cxn>
              <a:cxn ang="0">
                <a:pos x="T2" y="T3"/>
              </a:cxn>
              <a:cxn ang="0">
                <a:pos x="T4" y="T5"/>
              </a:cxn>
              <a:cxn ang="0">
                <a:pos x="T6" y="T7"/>
              </a:cxn>
            </a:cxnLst>
            <a:rect l="0" t="0" r="r" b="b"/>
            <a:pathLst>
              <a:path w="1277" h="634">
                <a:moveTo>
                  <a:pt x="0" y="634"/>
                </a:moveTo>
                <a:lnTo>
                  <a:pt x="1277" y="634"/>
                </a:lnTo>
                <a:lnTo>
                  <a:pt x="641" y="0"/>
                </a:lnTo>
                <a:lnTo>
                  <a:pt x="0" y="634"/>
                </a:lnTo>
                <a:close/>
              </a:path>
            </a:pathLst>
          </a:custGeom>
          <a:gradFill>
            <a:gsLst>
              <a:gs pos="100000">
                <a:srgbClr val="B0F7F4"/>
              </a:gs>
              <a:gs pos="0">
                <a:schemeClr val="bg1"/>
              </a:gs>
            </a:gsLst>
            <a:lin ang="5400000" scaled="1"/>
          </a:gradFill>
          <a:ln>
            <a:noFill/>
          </a:ln>
        </p:spPr>
        <p:txBody>
          <a:bodyPr/>
          <a:lstStyle/>
          <a:p>
            <a:pPr>
              <a:defRPr/>
            </a:pPr>
            <a:endParaRPr lang="en-US"/>
          </a:p>
        </p:txBody>
      </p:sp>
      <p:sp>
        <p:nvSpPr>
          <p:cNvPr id="354320" name="Rectangle 48">
            <a:extLst>
              <a:ext uri="{FF2B5EF4-FFF2-40B4-BE49-F238E27FC236}">
                <a16:creationId xmlns="" xmlns:a16="http://schemas.microsoft.com/office/drawing/2014/main" id="{8FDF0CE1-C8CE-4FB6-B8AE-5446C8AC6CD5}"/>
              </a:ext>
            </a:extLst>
          </p:cNvPr>
          <p:cNvSpPr>
            <a:spLocks noChangeArrowheads="1"/>
          </p:cNvSpPr>
          <p:nvPr/>
        </p:nvSpPr>
        <p:spPr bwMode="auto">
          <a:xfrm>
            <a:off x="0" y="6210300"/>
            <a:ext cx="9142413" cy="646113"/>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 name="Freeform 46">
            <a:extLst>
              <a:ext uri="{FF2B5EF4-FFF2-40B4-BE49-F238E27FC236}">
                <a16:creationId xmlns="" xmlns:a16="http://schemas.microsoft.com/office/drawing/2014/main" id="{885F0043-F97E-4319-B1A2-C38CEFB146E8}"/>
              </a:ext>
            </a:extLst>
          </p:cNvPr>
          <p:cNvSpPr>
            <a:spLocks/>
          </p:cNvSpPr>
          <p:nvPr/>
        </p:nvSpPr>
        <p:spPr bwMode="auto">
          <a:xfrm flipH="1">
            <a:off x="2855913" y="3937000"/>
            <a:ext cx="3432175" cy="2273300"/>
          </a:xfrm>
          <a:custGeom>
            <a:avLst/>
            <a:gdLst>
              <a:gd name="T0" fmla="*/ 0 w 2884"/>
              <a:gd name="T1" fmla="*/ 1433 h 1433"/>
              <a:gd name="T2" fmla="*/ 2884 w 2884"/>
              <a:gd name="T3" fmla="*/ 1433 h 1433"/>
              <a:gd name="T4" fmla="*/ 1452 w 2884"/>
              <a:gd name="T5" fmla="*/ 0 h 1433"/>
              <a:gd name="T6" fmla="*/ 0 w 2884"/>
              <a:gd name="T7" fmla="*/ 1433 h 1433"/>
            </a:gdLst>
            <a:ahLst/>
            <a:cxnLst>
              <a:cxn ang="0">
                <a:pos x="T0" y="T1"/>
              </a:cxn>
              <a:cxn ang="0">
                <a:pos x="T2" y="T3"/>
              </a:cxn>
              <a:cxn ang="0">
                <a:pos x="T4" y="T5"/>
              </a:cxn>
              <a:cxn ang="0">
                <a:pos x="T6" y="T7"/>
              </a:cxn>
            </a:cxnLst>
            <a:rect l="0" t="0" r="r" b="b"/>
            <a:pathLst>
              <a:path w="2884" h="1433">
                <a:moveTo>
                  <a:pt x="0" y="1433"/>
                </a:moveTo>
                <a:lnTo>
                  <a:pt x="2884" y="1433"/>
                </a:lnTo>
                <a:lnTo>
                  <a:pt x="1452" y="0"/>
                </a:lnTo>
                <a:lnTo>
                  <a:pt x="0" y="1433"/>
                </a:lnTo>
                <a:close/>
              </a:path>
            </a:pathLst>
          </a:custGeom>
          <a:gradFill>
            <a:gsLst>
              <a:gs pos="100000">
                <a:srgbClr val="B0F7F4"/>
              </a:gs>
              <a:gs pos="0">
                <a:schemeClr val="bg1"/>
              </a:gs>
            </a:gsLst>
            <a:lin ang="5400000" scaled="1"/>
          </a:gradFill>
          <a:ln>
            <a:noFill/>
          </a:ln>
        </p:spPr>
        <p:txBody>
          <a:bodyPr/>
          <a:lstStyle/>
          <a:p>
            <a:pPr>
              <a:defRPr/>
            </a:pPr>
            <a:endParaRPr lang="en-US"/>
          </a:p>
        </p:txBody>
      </p:sp>
      <p:sp>
        <p:nvSpPr>
          <p:cNvPr id="18" name="Freeform 18">
            <a:extLst>
              <a:ext uri="{FF2B5EF4-FFF2-40B4-BE49-F238E27FC236}">
                <a16:creationId xmlns="" xmlns:a16="http://schemas.microsoft.com/office/drawing/2014/main" id="{B747E94D-372F-41CE-98DB-52A8C812FE41}"/>
              </a:ext>
            </a:extLst>
          </p:cNvPr>
          <p:cNvSpPr>
            <a:spLocks/>
          </p:cNvSpPr>
          <p:nvPr/>
        </p:nvSpPr>
        <p:spPr bwMode="auto">
          <a:xfrm>
            <a:off x="820738" y="5703888"/>
            <a:ext cx="766762" cy="506412"/>
          </a:xfrm>
          <a:custGeom>
            <a:avLst/>
            <a:gdLst>
              <a:gd name="T0" fmla="*/ 0 w 759"/>
              <a:gd name="T1" fmla="*/ 376 h 376"/>
              <a:gd name="T2" fmla="*/ 759 w 759"/>
              <a:gd name="T3" fmla="*/ 376 h 376"/>
              <a:gd name="T4" fmla="*/ 381 w 759"/>
              <a:gd name="T5" fmla="*/ 0 h 376"/>
              <a:gd name="T6" fmla="*/ 0 w 759"/>
              <a:gd name="T7" fmla="*/ 376 h 376"/>
            </a:gdLst>
            <a:ahLst/>
            <a:cxnLst>
              <a:cxn ang="0">
                <a:pos x="T0" y="T1"/>
              </a:cxn>
              <a:cxn ang="0">
                <a:pos x="T2" y="T3"/>
              </a:cxn>
              <a:cxn ang="0">
                <a:pos x="T4" y="T5"/>
              </a:cxn>
              <a:cxn ang="0">
                <a:pos x="T6" y="T7"/>
              </a:cxn>
            </a:cxnLst>
            <a:rect l="0" t="0" r="r" b="b"/>
            <a:pathLst>
              <a:path w="759" h="376">
                <a:moveTo>
                  <a:pt x="0" y="376"/>
                </a:moveTo>
                <a:lnTo>
                  <a:pt x="759" y="376"/>
                </a:lnTo>
                <a:lnTo>
                  <a:pt x="381" y="0"/>
                </a:lnTo>
                <a:lnTo>
                  <a:pt x="0" y="376"/>
                </a:lnTo>
                <a:close/>
              </a:path>
            </a:pathLst>
          </a:custGeom>
          <a:gradFill>
            <a:gsLst>
              <a:gs pos="100000">
                <a:srgbClr val="B0F7F4"/>
              </a:gs>
              <a:gs pos="0">
                <a:schemeClr val="bg1"/>
              </a:gs>
            </a:gsLst>
            <a:lin ang="5400000" scaled="1"/>
          </a:gradFill>
          <a:ln>
            <a:noFill/>
          </a:ln>
        </p:spPr>
        <p:txBody>
          <a:bodyPr/>
          <a:lstStyle/>
          <a:p>
            <a:pPr>
              <a:defRPr/>
            </a:pPr>
            <a:endParaRPr lang="en-US"/>
          </a:p>
        </p:txBody>
      </p:sp>
      <p:sp>
        <p:nvSpPr>
          <p:cNvPr id="19" name="Freeform 17">
            <a:extLst>
              <a:ext uri="{FF2B5EF4-FFF2-40B4-BE49-F238E27FC236}">
                <a16:creationId xmlns="" xmlns:a16="http://schemas.microsoft.com/office/drawing/2014/main" id="{BA838AA9-5DAE-4F2A-B206-C841CBD96E26}"/>
              </a:ext>
            </a:extLst>
          </p:cNvPr>
          <p:cNvSpPr>
            <a:spLocks/>
          </p:cNvSpPr>
          <p:nvPr/>
        </p:nvSpPr>
        <p:spPr bwMode="auto">
          <a:xfrm>
            <a:off x="2333625" y="5357813"/>
            <a:ext cx="1287463" cy="852487"/>
          </a:xfrm>
          <a:custGeom>
            <a:avLst/>
            <a:gdLst>
              <a:gd name="T0" fmla="*/ 0 w 1276"/>
              <a:gd name="T1" fmla="*/ 634 h 634"/>
              <a:gd name="T2" fmla="*/ 1276 w 1276"/>
              <a:gd name="T3" fmla="*/ 634 h 634"/>
              <a:gd name="T4" fmla="*/ 640 w 1276"/>
              <a:gd name="T5" fmla="*/ 0 h 634"/>
              <a:gd name="T6" fmla="*/ 0 w 1276"/>
              <a:gd name="T7" fmla="*/ 634 h 634"/>
            </a:gdLst>
            <a:ahLst/>
            <a:cxnLst>
              <a:cxn ang="0">
                <a:pos x="T0" y="T1"/>
              </a:cxn>
              <a:cxn ang="0">
                <a:pos x="T2" y="T3"/>
              </a:cxn>
              <a:cxn ang="0">
                <a:pos x="T4" y="T5"/>
              </a:cxn>
              <a:cxn ang="0">
                <a:pos x="T6" y="T7"/>
              </a:cxn>
            </a:cxnLst>
            <a:rect l="0" t="0" r="r" b="b"/>
            <a:pathLst>
              <a:path w="1276" h="634">
                <a:moveTo>
                  <a:pt x="0" y="634"/>
                </a:moveTo>
                <a:lnTo>
                  <a:pt x="1276" y="634"/>
                </a:lnTo>
                <a:lnTo>
                  <a:pt x="640" y="0"/>
                </a:lnTo>
                <a:lnTo>
                  <a:pt x="0" y="634"/>
                </a:lnTo>
                <a:close/>
              </a:path>
            </a:pathLst>
          </a:custGeom>
          <a:gradFill>
            <a:gsLst>
              <a:gs pos="100000">
                <a:srgbClr val="B0F7F4"/>
              </a:gs>
              <a:gs pos="0">
                <a:schemeClr val="bg1"/>
              </a:gs>
            </a:gsLst>
            <a:lin ang="5400000" scaled="1"/>
          </a:gradFill>
          <a:ln>
            <a:noFill/>
          </a:ln>
        </p:spPr>
        <p:txBody>
          <a:bodyPr/>
          <a:lstStyle/>
          <a:p>
            <a:pPr>
              <a:defRPr/>
            </a:pPr>
            <a:endParaRPr lang="en-US"/>
          </a:p>
        </p:txBody>
      </p:sp>
      <p:sp>
        <p:nvSpPr>
          <p:cNvPr id="20" name="Freeform 50">
            <a:extLst>
              <a:ext uri="{FF2B5EF4-FFF2-40B4-BE49-F238E27FC236}">
                <a16:creationId xmlns="" xmlns:a16="http://schemas.microsoft.com/office/drawing/2014/main" id="{ED911C54-08E5-40D0-B1AC-E0A4E47C02D2}"/>
              </a:ext>
            </a:extLst>
          </p:cNvPr>
          <p:cNvSpPr>
            <a:spLocks/>
          </p:cNvSpPr>
          <p:nvPr/>
        </p:nvSpPr>
        <p:spPr bwMode="auto">
          <a:xfrm>
            <a:off x="3120502" y="6210308"/>
            <a:ext cx="3008171" cy="1993879"/>
          </a:xfrm>
          <a:custGeom>
            <a:avLst/>
            <a:gdLst>
              <a:gd name="T0" fmla="*/ 0 w 1907"/>
              <a:gd name="T1" fmla="*/ 0 h 948"/>
              <a:gd name="T2" fmla="*/ 1907 w 1907"/>
              <a:gd name="T3" fmla="*/ 0 h 948"/>
              <a:gd name="T4" fmla="*/ 962 w 1907"/>
              <a:gd name="T5" fmla="*/ 948 h 948"/>
              <a:gd name="T6" fmla="*/ 0 w 1907"/>
              <a:gd name="T7" fmla="*/ 0 h 948"/>
            </a:gdLst>
            <a:ahLst/>
            <a:cxnLst>
              <a:cxn ang="0">
                <a:pos x="T0" y="T1"/>
              </a:cxn>
              <a:cxn ang="0">
                <a:pos x="T2" y="T3"/>
              </a:cxn>
              <a:cxn ang="0">
                <a:pos x="T4" y="T5"/>
              </a:cxn>
              <a:cxn ang="0">
                <a:pos x="T6" y="T7"/>
              </a:cxn>
            </a:cxnLst>
            <a:rect l="0" t="0" r="r" b="b"/>
            <a:pathLst>
              <a:path w="1907" h="948">
                <a:moveTo>
                  <a:pt x="0" y="0"/>
                </a:moveTo>
                <a:lnTo>
                  <a:pt x="1907" y="0"/>
                </a:lnTo>
                <a:lnTo>
                  <a:pt x="962" y="948"/>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21" name="Freeform 51">
            <a:extLst>
              <a:ext uri="{FF2B5EF4-FFF2-40B4-BE49-F238E27FC236}">
                <a16:creationId xmlns="" xmlns:a16="http://schemas.microsoft.com/office/drawing/2014/main" id="{1DA5393E-DAB5-4347-8196-029867A0E17C}"/>
              </a:ext>
            </a:extLst>
          </p:cNvPr>
          <p:cNvSpPr>
            <a:spLocks/>
          </p:cNvSpPr>
          <p:nvPr/>
        </p:nvSpPr>
        <p:spPr bwMode="auto">
          <a:xfrm>
            <a:off x="2424364" y="62103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22" name="Freeform 56">
            <a:extLst>
              <a:ext uri="{FF2B5EF4-FFF2-40B4-BE49-F238E27FC236}">
                <a16:creationId xmlns="" xmlns:a16="http://schemas.microsoft.com/office/drawing/2014/main" id="{419DCF7B-26E3-4FEF-BFEF-5300F7E5935F}"/>
              </a:ext>
            </a:extLst>
          </p:cNvPr>
          <p:cNvSpPr>
            <a:spLocks/>
          </p:cNvSpPr>
          <p:nvPr/>
        </p:nvSpPr>
        <p:spPr bwMode="auto">
          <a:xfrm>
            <a:off x="889579" y="6210332"/>
            <a:ext cx="629580" cy="417029"/>
          </a:xfrm>
          <a:custGeom>
            <a:avLst/>
            <a:gdLst>
              <a:gd name="T0" fmla="*/ 0 w 624"/>
              <a:gd name="T1" fmla="*/ 0 h 310"/>
              <a:gd name="T2" fmla="*/ 624 w 624"/>
              <a:gd name="T3" fmla="*/ 0 h 310"/>
              <a:gd name="T4" fmla="*/ 315 w 624"/>
              <a:gd name="T5" fmla="*/ 310 h 310"/>
              <a:gd name="T6" fmla="*/ 0 w 624"/>
              <a:gd name="T7" fmla="*/ 0 h 310"/>
            </a:gdLst>
            <a:ahLst/>
            <a:cxnLst>
              <a:cxn ang="0">
                <a:pos x="T0" y="T1"/>
              </a:cxn>
              <a:cxn ang="0">
                <a:pos x="T2" y="T3"/>
              </a:cxn>
              <a:cxn ang="0">
                <a:pos x="T4" y="T5"/>
              </a:cxn>
              <a:cxn ang="0">
                <a:pos x="T6" y="T7"/>
              </a:cxn>
            </a:cxnLst>
            <a:rect l="0" t="0" r="r" b="b"/>
            <a:pathLst>
              <a:path w="624" h="310">
                <a:moveTo>
                  <a:pt x="0" y="0"/>
                </a:moveTo>
                <a:lnTo>
                  <a:pt x="624" y="0"/>
                </a:lnTo>
                <a:lnTo>
                  <a:pt x="315" y="310"/>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354333" name="Freeform 13">
            <a:extLst>
              <a:ext uri="{FF2B5EF4-FFF2-40B4-BE49-F238E27FC236}">
                <a16:creationId xmlns="" xmlns:a16="http://schemas.microsoft.com/office/drawing/2014/main" id="{5BD40DA6-EA92-4EF0-A8B6-5CB02B721C09}"/>
              </a:ext>
            </a:extLst>
          </p:cNvPr>
          <p:cNvSpPr>
            <a:spLocks/>
          </p:cNvSpPr>
          <p:nvPr/>
        </p:nvSpPr>
        <p:spPr bwMode="auto">
          <a:xfrm>
            <a:off x="8455025" y="58769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4334" name="Freeform 14">
            <a:extLst>
              <a:ext uri="{FF2B5EF4-FFF2-40B4-BE49-F238E27FC236}">
                <a16:creationId xmlns="" xmlns:a16="http://schemas.microsoft.com/office/drawing/2014/main" id="{531A815B-4B00-485B-9FF8-438A2ACB01EB}"/>
              </a:ext>
            </a:extLst>
          </p:cNvPr>
          <p:cNvSpPr>
            <a:spLocks/>
          </p:cNvSpPr>
          <p:nvPr/>
        </p:nvSpPr>
        <p:spPr bwMode="auto">
          <a:xfrm>
            <a:off x="6878638" y="59563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4335" name="Freeform 15">
            <a:extLst>
              <a:ext uri="{FF2B5EF4-FFF2-40B4-BE49-F238E27FC236}">
                <a16:creationId xmlns="" xmlns:a16="http://schemas.microsoft.com/office/drawing/2014/main" id="{90F846B5-568D-4573-9E57-4353735209C5}"/>
              </a:ext>
            </a:extLst>
          </p:cNvPr>
          <p:cNvSpPr>
            <a:spLocks/>
          </p:cNvSpPr>
          <p:nvPr/>
        </p:nvSpPr>
        <p:spPr bwMode="auto">
          <a:xfrm>
            <a:off x="6737350" y="60452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4336" name="Freeform 16">
            <a:extLst>
              <a:ext uri="{FF2B5EF4-FFF2-40B4-BE49-F238E27FC236}">
                <a16:creationId xmlns="" xmlns:a16="http://schemas.microsoft.com/office/drawing/2014/main" id="{9E605126-FA73-49CA-9BF4-21F5AAD2C27D}"/>
              </a:ext>
            </a:extLst>
          </p:cNvPr>
          <p:cNvSpPr>
            <a:spLocks/>
          </p:cNvSpPr>
          <p:nvPr/>
        </p:nvSpPr>
        <p:spPr bwMode="auto">
          <a:xfrm>
            <a:off x="317500" y="6007100"/>
            <a:ext cx="311150" cy="203200"/>
          </a:xfrm>
          <a:custGeom>
            <a:avLst/>
            <a:gdLst>
              <a:gd name="T0" fmla="*/ 2147483647 w 308"/>
              <a:gd name="T1" fmla="*/ 2147483647 h 151"/>
              <a:gd name="T2" fmla="*/ 0 w 308"/>
              <a:gd name="T3" fmla="*/ 2147483647 h 151"/>
              <a:gd name="T4" fmla="*/ 2147483647 w 308"/>
              <a:gd name="T5" fmla="*/ 0 h 151"/>
              <a:gd name="T6" fmla="*/ 2147483647 w 308"/>
              <a:gd name="T7" fmla="*/ 2147483647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8" h="151">
                <a:moveTo>
                  <a:pt x="308" y="151"/>
                </a:moveTo>
                <a:lnTo>
                  <a:pt x="0" y="151"/>
                </a:lnTo>
                <a:lnTo>
                  <a:pt x="154" y="0"/>
                </a:lnTo>
                <a:lnTo>
                  <a:pt x="308" y="151"/>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4337" name="Freeform 46">
            <a:extLst>
              <a:ext uri="{FF2B5EF4-FFF2-40B4-BE49-F238E27FC236}">
                <a16:creationId xmlns="" xmlns:a16="http://schemas.microsoft.com/office/drawing/2014/main" id="{546E3B27-BC19-4861-B88D-F64A53A2F11E}"/>
              </a:ext>
            </a:extLst>
          </p:cNvPr>
          <p:cNvSpPr>
            <a:spLocks/>
          </p:cNvSpPr>
          <p:nvPr/>
        </p:nvSpPr>
        <p:spPr bwMode="auto">
          <a:xfrm rot="16200000" flipH="1">
            <a:off x="4061619" y="3502819"/>
            <a:ext cx="1808162" cy="673100"/>
          </a:xfrm>
          <a:custGeom>
            <a:avLst/>
            <a:gdLst>
              <a:gd name="T0" fmla="*/ 0 w 2884"/>
              <a:gd name="T1" fmla="*/ 2147483647 h 1433"/>
              <a:gd name="T2" fmla="*/ 2147483647 w 2884"/>
              <a:gd name="T3" fmla="*/ 2147483647 h 1433"/>
              <a:gd name="T4" fmla="*/ 2147483647 w 2884"/>
              <a:gd name="T5" fmla="*/ 0 h 1433"/>
              <a:gd name="T6" fmla="*/ 0 w 2884"/>
              <a:gd name="T7" fmla="*/ 2147483647 h 1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4" h="1433">
                <a:moveTo>
                  <a:pt x="0" y="1433"/>
                </a:moveTo>
                <a:lnTo>
                  <a:pt x="2884" y="1433"/>
                </a:lnTo>
                <a:lnTo>
                  <a:pt x="1452" y="0"/>
                </a:lnTo>
                <a:lnTo>
                  <a:pt x="0" y="1433"/>
                </a:lnTo>
                <a:close/>
              </a:path>
            </a:pathLst>
          </a:custGeom>
          <a:gradFill rotWithShape="1">
            <a:gsLst>
              <a:gs pos="0">
                <a:srgbClr val="F6443B"/>
              </a:gs>
              <a:gs pos="32001">
                <a:srgbClr val="F6443B"/>
              </a:gs>
              <a:gs pos="100000">
                <a:srgbClr val="F8716A"/>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4338" name="Freeform 46">
            <a:extLst>
              <a:ext uri="{FF2B5EF4-FFF2-40B4-BE49-F238E27FC236}">
                <a16:creationId xmlns="" xmlns:a16="http://schemas.microsoft.com/office/drawing/2014/main" id="{3ECB583E-F0CF-4D08-8F32-FDE6F50A31B3}"/>
              </a:ext>
            </a:extLst>
          </p:cNvPr>
          <p:cNvSpPr>
            <a:spLocks/>
          </p:cNvSpPr>
          <p:nvPr/>
        </p:nvSpPr>
        <p:spPr bwMode="auto">
          <a:xfrm rot="5400000">
            <a:off x="3255169" y="3502819"/>
            <a:ext cx="1808162" cy="673100"/>
          </a:xfrm>
          <a:custGeom>
            <a:avLst/>
            <a:gdLst>
              <a:gd name="T0" fmla="*/ 0 w 2884"/>
              <a:gd name="T1" fmla="*/ 2147483647 h 1433"/>
              <a:gd name="T2" fmla="*/ 2147483647 w 2884"/>
              <a:gd name="T3" fmla="*/ 2147483647 h 1433"/>
              <a:gd name="T4" fmla="*/ 2147483647 w 2884"/>
              <a:gd name="T5" fmla="*/ 0 h 1433"/>
              <a:gd name="T6" fmla="*/ 0 w 2884"/>
              <a:gd name="T7" fmla="*/ 2147483647 h 1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4" h="1433">
                <a:moveTo>
                  <a:pt x="0" y="1433"/>
                </a:moveTo>
                <a:lnTo>
                  <a:pt x="2884" y="1433"/>
                </a:lnTo>
                <a:lnTo>
                  <a:pt x="1452" y="0"/>
                </a:lnTo>
                <a:lnTo>
                  <a:pt x="0" y="1433"/>
                </a:lnTo>
                <a:close/>
              </a:path>
            </a:pathLst>
          </a:custGeom>
          <a:gradFill rotWithShape="1">
            <a:gsLst>
              <a:gs pos="0">
                <a:srgbClr val="F6443B"/>
              </a:gs>
              <a:gs pos="32001">
                <a:srgbClr val="F6443B"/>
              </a:gs>
              <a:gs pos="100000">
                <a:srgbClr val="F8716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4339" name="Freeform 46">
            <a:extLst>
              <a:ext uri="{FF2B5EF4-FFF2-40B4-BE49-F238E27FC236}">
                <a16:creationId xmlns="" xmlns:a16="http://schemas.microsoft.com/office/drawing/2014/main" id="{155384E1-0A46-4D59-9F21-9964A8FB5B21}"/>
              </a:ext>
            </a:extLst>
          </p:cNvPr>
          <p:cNvSpPr>
            <a:spLocks/>
          </p:cNvSpPr>
          <p:nvPr/>
        </p:nvSpPr>
        <p:spPr bwMode="auto">
          <a:xfrm rot="10800000">
            <a:off x="3884613" y="2863850"/>
            <a:ext cx="1355725" cy="898525"/>
          </a:xfrm>
          <a:custGeom>
            <a:avLst/>
            <a:gdLst>
              <a:gd name="T0" fmla="*/ 0 w 2884"/>
              <a:gd name="T1" fmla="*/ 2147483647 h 1433"/>
              <a:gd name="T2" fmla="*/ 2147483647 w 2884"/>
              <a:gd name="T3" fmla="*/ 2147483647 h 1433"/>
              <a:gd name="T4" fmla="*/ 2147483647 w 2884"/>
              <a:gd name="T5" fmla="*/ 0 h 1433"/>
              <a:gd name="T6" fmla="*/ 0 w 2884"/>
              <a:gd name="T7" fmla="*/ 2147483647 h 1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4" h="1433">
                <a:moveTo>
                  <a:pt x="0" y="1433"/>
                </a:moveTo>
                <a:lnTo>
                  <a:pt x="2884" y="1433"/>
                </a:lnTo>
                <a:lnTo>
                  <a:pt x="1452" y="0"/>
                </a:lnTo>
                <a:lnTo>
                  <a:pt x="0" y="1433"/>
                </a:lnTo>
                <a:close/>
              </a:path>
            </a:pathLst>
          </a:custGeom>
          <a:gradFill rotWithShape="1">
            <a:gsLst>
              <a:gs pos="0">
                <a:srgbClr val="F6443B"/>
              </a:gs>
              <a:gs pos="32001">
                <a:srgbClr val="F6443B"/>
              </a:gs>
              <a:gs pos="100000">
                <a:srgbClr val="F8716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grpSp>
        <p:nvGrpSpPr>
          <p:cNvPr id="37" name="Group 36">
            <a:extLst>
              <a:ext uri="{FF2B5EF4-FFF2-40B4-BE49-F238E27FC236}">
                <a16:creationId xmlns="" xmlns:a16="http://schemas.microsoft.com/office/drawing/2014/main" id="{86745773-6441-4390-B52A-6D7B4B613C31}"/>
              </a:ext>
            </a:extLst>
          </p:cNvPr>
          <p:cNvGrpSpPr/>
          <p:nvPr/>
        </p:nvGrpSpPr>
        <p:grpSpPr>
          <a:xfrm>
            <a:off x="3979909" y="3705066"/>
            <a:ext cx="215504" cy="268288"/>
            <a:chOff x="4329113" y="1382713"/>
            <a:chExt cx="287338" cy="268288"/>
          </a:xfrm>
          <a:solidFill>
            <a:schemeClr val="bg1"/>
          </a:solidFill>
        </p:grpSpPr>
        <p:sp>
          <p:nvSpPr>
            <p:cNvPr id="38" name="Freeform 1471">
              <a:extLst>
                <a:ext uri="{FF2B5EF4-FFF2-40B4-BE49-F238E27FC236}">
                  <a16:creationId xmlns="" xmlns:a16="http://schemas.microsoft.com/office/drawing/2014/main" id="{D347CD3B-B062-4F18-AC07-F22878620F2D}"/>
                </a:ext>
              </a:extLst>
            </p:cNvPr>
            <p:cNvSpPr>
              <a:spLocks/>
            </p:cNvSpPr>
            <p:nvPr/>
          </p:nvSpPr>
          <p:spPr bwMode="auto">
            <a:xfrm>
              <a:off x="4357688" y="1487488"/>
              <a:ext cx="19050" cy="19050"/>
            </a:xfrm>
            <a:custGeom>
              <a:avLst/>
              <a:gdLst>
                <a:gd name="T0" fmla="*/ 29 w 59"/>
                <a:gd name="T1" fmla="*/ 0 h 61"/>
                <a:gd name="T2" fmla="*/ 24 w 59"/>
                <a:gd name="T3" fmla="*/ 1 h 61"/>
                <a:gd name="T4" fmla="*/ 17 w 59"/>
                <a:gd name="T5" fmla="*/ 3 h 61"/>
                <a:gd name="T6" fmla="*/ 13 w 59"/>
                <a:gd name="T7" fmla="*/ 6 h 61"/>
                <a:gd name="T8" fmla="*/ 8 w 59"/>
                <a:gd name="T9" fmla="*/ 9 h 61"/>
                <a:gd name="T10" fmla="*/ 4 w 59"/>
                <a:gd name="T11" fmla="*/ 14 h 61"/>
                <a:gd name="T12" fmla="*/ 2 w 59"/>
                <a:gd name="T13" fmla="*/ 19 h 61"/>
                <a:gd name="T14" fmla="*/ 0 w 59"/>
                <a:gd name="T15" fmla="*/ 25 h 61"/>
                <a:gd name="T16" fmla="*/ 0 w 59"/>
                <a:gd name="T17" fmla="*/ 30 h 61"/>
                <a:gd name="T18" fmla="*/ 0 w 59"/>
                <a:gd name="T19" fmla="*/ 37 h 61"/>
                <a:gd name="T20" fmla="*/ 2 w 59"/>
                <a:gd name="T21" fmla="*/ 42 h 61"/>
                <a:gd name="T22" fmla="*/ 4 w 59"/>
                <a:gd name="T23" fmla="*/ 48 h 61"/>
                <a:gd name="T24" fmla="*/ 8 w 59"/>
                <a:gd name="T25" fmla="*/ 52 h 61"/>
                <a:gd name="T26" fmla="*/ 13 w 59"/>
                <a:gd name="T27" fmla="*/ 56 h 61"/>
                <a:gd name="T28" fmla="*/ 17 w 59"/>
                <a:gd name="T29" fmla="*/ 58 h 61"/>
                <a:gd name="T30" fmla="*/ 24 w 59"/>
                <a:gd name="T31" fmla="*/ 60 h 61"/>
                <a:gd name="T32" fmla="*/ 29 w 59"/>
                <a:gd name="T33" fmla="*/ 61 h 61"/>
                <a:gd name="T34" fmla="*/ 35 w 59"/>
                <a:gd name="T35" fmla="*/ 60 h 61"/>
                <a:gd name="T36" fmla="*/ 42 w 59"/>
                <a:gd name="T37" fmla="*/ 58 h 61"/>
                <a:gd name="T38" fmla="*/ 46 w 59"/>
                <a:gd name="T39" fmla="*/ 56 h 61"/>
                <a:gd name="T40" fmla="*/ 50 w 59"/>
                <a:gd name="T41" fmla="*/ 52 h 61"/>
                <a:gd name="T42" fmla="*/ 55 w 59"/>
                <a:gd name="T43" fmla="*/ 48 h 61"/>
                <a:gd name="T44" fmla="*/ 57 w 59"/>
                <a:gd name="T45" fmla="*/ 42 h 61"/>
                <a:gd name="T46" fmla="*/ 59 w 59"/>
                <a:gd name="T47" fmla="*/ 37 h 61"/>
                <a:gd name="T48" fmla="*/ 59 w 59"/>
                <a:gd name="T49" fmla="*/ 30 h 61"/>
                <a:gd name="T50" fmla="*/ 59 w 59"/>
                <a:gd name="T51" fmla="*/ 25 h 61"/>
                <a:gd name="T52" fmla="*/ 57 w 59"/>
                <a:gd name="T53" fmla="*/ 19 h 61"/>
                <a:gd name="T54" fmla="*/ 55 w 59"/>
                <a:gd name="T55" fmla="*/ 14 h 61"/>
                <a:gd name="T56" fmla="*/ 50 w 59"/>
                <a:gd name="T57" fmla="*/ 9 h 61"/>
                <a:gd name="T58" fmla="*/ 46 w 59"/>
                <a:gd name="T59" fmla="*/ 6 h 61"/>
                <a:gd name="T60" fmla="*/ 42 w 59"/>
                <a:gd name="T61" fmla="*/ 3 h 61"/>
                <a:gd name="T62" fmla="*/ 35 w 59"/>
                <a:gd name="T63" fmla="*/ 1 h 61"/>
                <a:gd name="T64" fmla="*/ 29 w 59"/>
                <a:gd name="T65" fmla="*/ 0 h 61"/>
                <a:gd name="T66" fmla="*/ 29 w 59"/>
                <a:gd name="T6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61">
                  <a:moveTo>
                    <a:pt x="29" y="0"/>
                  </a:moveTo>
                  <a:lnTo>
                    <a:pt x="24" y="1"/>
                  </a:lnTo>
                  <a:lnTo>
                    <a:pt x="17" y="3"/>
                  </a:lnTo>
                  <a:lnTo>
                    <a:pt x="13" y="6"/>
                  </a:lnTo>
                  <a:lnTo>
                    <a:pt x="8" y="9"/>
                  </a:lnTo>
                  <a:lnTo>
                    <a:pt x="4" y="14"/>
                  </a:lnTo>
                  <a:lnTo>
                    <a:pt x="2" y="19"/>
                  </a:lnTo>
                  <a:lnTo>
                    <a:pt x="0" y="25"/>
                  </a:lnTo>
                  <a:lnTo>
                    <a:pt x="0" y="30"/>
                  </a:lnTo>
                  <a:lnTo>
                    <a:pt x="0" y="37"/>
                  </a:lnTo>
                  <a:lnTo>
                    <a:pt x="2" y="42"/>
                  </a:lnTo>
                  <a:lnTo>
                    <a:pt x="4" y="48"/>
                  </a:lnTo>
                  <a:lnTo>
                    <a:pt x="8" y="52"/>
                  </a:lnTo>
                  <a:lnTo>
                    <a:pt x="13" y="56"/>
                  </a:lnTo>
                  <a:lnTo>
                    <a:pt x="17" y="58"/>
                  </a:lnTo>
                  <a:lnTo>
                    <a:pt x="24" y="60"/>
                  </a:lnTo>
                  <a:lnTo>
                    <a:pt x="29" y="61"/>
                  </a:lnTo>
                  <a:lnTo>
                    <a:pt x="35" y="60"/>
                  </a:lnTo>
                  <a:lnTo>
                    <a:pt x="42" y="58"/>
                  </a:lnTo>
                  <a:lnTo>
                    <a:pt x="46" y="56"/>
                  </a:lnTo>
                  <a:lnTo>
                    <a:pt x="50" y="52"/>
                  </a:lnTo>
                  <a:lnTo>
                    <a:pt x="55" y="48"/>
                  </a:lnTo>
                  <a:lnTo>
                    <a:pt x="57" y="42"/>
                  </a:lnTo>
                  <a:lnTo>
                    <a:pt x="59" y="37"/>
                  </a:lnTo>
                  <a:lnTo>
                    <a:pt x="59" y="30"/>
                  </a:lnTo>
                  <a:lnTo>
                    <a:pt x="59" y="25"/>
                  </a:lnTo>
                  <a:lnTo>
                    <a:pt x="57" y="19"/>
                  </a:lnTo>
                  <a:lnTo>
                    <a:pt x="55" y="14"/>
                  </a:lnTo>
                  <a:lnTo>
                    <a:pt x="50" y="9"/>
                  </a:lnTo>
                  <a:lnTo>
                    <a:pt x="46" y="6"/>
                  </a:lnTo>
                  <a:lnTo>
                    <a:pt x="42" y="3"/>
                  </a:lnTo>
                  <a:lnTo>
                    <a:pt x="35" y="1"/>
                  </a:lnTo>
                  <a:lnTo>
                    <a:pt x="29" y="0"/>
                  </a:lnTo>
                  <a:lnTo>
                    <a:pt x="29" y="0"/>
                  </a:lnTo>
                  <a:close/>
                </a:path>
              </a:pathLst>
            </a:custGeom>
            <a:grpFill/>
            <a:ln>
              <a:noFill/>
            </a:ln>
          </p:spPr>
          <p:txBody>
            <a:bodyPr/>
            <a:lstStyle/>
            <a:p>
              <a:pPr>
                <a:defRPr/>
              </a:pPr>
              <a:endParaRPr lang="en-US"/>
            </a:p>
          </p:txBody>
        </p:sp>
        <p:sp>
          <p:nvSpPr>
            <p:cNvPr id="39" name="Freeform 1472">
              <a:extLst>
                <a:ext uri="{FF2B5EF4-FFF2-40B4-BE49-F238E27FC236}">
                  <a16:creationId xmlns="" xmlns:a16="http://schemas.microsoft.com/office/drawing/2014/main" id="{5CFF1C2F-C850-42D4-933F-6566EF4727FE}"/>
                </a:ext>
              </a:extLst>
            </p:cNvPr>
            <p:cNvSpPr>
              <a:spLocks noEditPoints="1"/>
            </p:cNvSpPr>
            <p:nvPr/>
          </p:nvSpPr>
          <p:spPr bwMode="auto">
            <a:xfrm>
              <a:off x="4329113" y="1458913"/>
              <a:ext cx="287338" cy="192088"/>
            </a:xfrm>
            <a:custGeom>
              <a:avLst/>
              <a:gdLst>
                <a:gd name="T0" fmla="*/ 211 w 905"/>
                <a:gd name="T1" fmla="*/ 302 h 604"/>
                <a:gd name="T2" fmla="*/ 120 w 905"/>
                <a:gd name="T3" fmla="*/ 181 h 604"/>
                <a:gd name="T4" fmla="*/ 103 w 905"/>
                <a:gd name="T5" fmla="*/ 178 h 604"/>
                <a:gd name="T6" fmla="*/ 87 w 905"/>
                <a:gd name="T7" fmla="*/ 170 h 604"/>
                <a:gd name="T8" fmla="*/ 74 w 905"/>
                <a:gd name="T9" fmla="*/ 159 h 604"/>
                <a:gd name="T10" fmla="*/ 65 w 905"/>
                <a:gd name="T11" fmla="*/ 143 h 604"/>
                <a:gd name="T12" fmla="*/ 61 w 905"/>
                <a:gd name="T13" fmla="*/ 127 h 604"/>
                <a:gd name="T14" fmla="*/ 62 w 905"/>
                <a:gd name="T15" fmla="*/ 108 h 604"/>
                <a:gd name="T16" fmla="*/ 67 w 905"/>
                <a:gd name="T17" fmla="*/ 91 h 604"/>
                <a:gd name="T18" fmla="*/ 77 w 905"/>
                <a:gd name="T19" fmla="*/ 78 h 604"/>
                <a:gd name="T20" fmla="*/ 92 w 905"/>
                <a:gd name="T21" fmla="*/ 67 h 604"/>
                <a:gd name="T22" fmla="*/ 108 w 905"/>
                <a:gd name="T23" fmla="*/ 62 h 604"/>
                <a:gd name="T24" fmla="*/ 127 w 905"/>
                <a:gd name="T25" fmla="*/ 61 h 604"/>
                <a:gd name="T26" fmla="*/ 144 w 905"/>
                <a:gd name="T27" fmla="*/ 65 h 604"/>
                <a:gd name="T28" fmla="*/ 159 w 905"/>
                <a:gd name="T29" fmla="*/ 74 h 604"/>
                <a:gd name="T30" fmla="*/ 170 w 905"/>
                <a:gd name="T31" fmla="*/ 87 h 604"/>
                <a:gd name="T32" fmla="*/ 178 w 905"/>
                <a:gd name="T33" fmla="*/ 103 h 604"/>
                <a:gd name="T34" fmla="*/ 181 w 905"/>
                <a:gd name="T35" fmla="*/ 120 h 604"/>
                <a:gd name="T36" fmla="*/ 178 w 905"/>
                <a:gd name="T37" fmla="*/ 138 h 604"/>
                <a:gd name="T38" fmla="*/ 170 w 905"/>
                <a:gd name="T39" fmla="*/ 155 h 604"/>
                <a:gd name="T40" fmla="*/ 159 w 905"/>
                <a:gd name="T41" fmla="*/ 167 h 604"/>
                <a:gd name="T42" fmla="*/ 144 w 905"/>
                <a:gd name="T43" fmla="*/ 177 h 604"/>
                <a:gd name="T44" fmla="*/ 127 w 905"/>
                <a:gd name="T45" fmla="*/ 181 h 604"/>
                <a:gd name="T46" fmla="*/ 829 w 905"/>
                <a:gd name="T47" fmla="*/ 0 h 604"/>
                <a:gd name="T48" fmla="*/ 60 w 905"/>
                <a:gd name="T49" fmla="*/ 2 h 604"/>
                <a:gd name="T50" fmla="*/ 40 w 905"/>
                <a:gd name="T51" fmla="*/ 9 h 604"/>
                <a:gd name="T52" fmla="*/ 22 w 905"/>
                <a:gd name="T53" fmla="*/ 22 h 604"/>
                <a:gd name="T54" fmla="*/ 9 w 905"/>
                <a:gd name="T55" fmla="*/ 39 h 604"/>
                <a:gd name="T56" fmla="*/ 1 w 905"/>
                <a:gd name="T57" fmla="*/ 61 h 604"/>
                <a:gd name="T58" fmla="*/ 0 w 905"/>
                <a:gd name="T59" fmla="*/ 347 h 604"/>
                <a:gd name="T60" fmla="*/ 3 w 905"/>
                <a:gd name="T61" fmla="*/ 369 h 604"/>
                <a:gd name="T62" fmla="*/ 13 w 905"/>
                <a:gd name="T63" fmla="*/ 389 h 604"/>
                <a:gd name="T64" fmla="*/ 27 w 905"/>
                <a:gd name="T65" fmla="*/ 405 h 604"/>
                <a:gd name="T66" fmla="*/ 46 w 905"/>
                <a:gd name="T67" fmla="*/ 417 h 604"/>
                <a:gd name="T68" fmla="*/ 67 w 905"/>
                <a:gd name="T69" fmla="*/ 422 h 604"/>
                <a:gd name="T70" fmla="*/ 181 w 905"/>
                <a:gd name="T71" fmla="*/ 588 h 604"/>
                <a:gd name="T72" fmla="*/ 183 w 905"/>
                <a:gd name="T73" fmla="*/ 597 h 604"/>
                <a:gd name="T74" fmla="*/ 190 w 905"/>
                <a:gd name="T75" fmla="*/ 603 h 604"/>
                <a:gd name="T76" fmla="*/ 709 w 905"/>
                <a:gd name="T77" fmla="*/ 604 h 604"/>
                <a:gd name="T78" fmla="*/ 718 w 905"/>
                <a:gd name="T79" fmla="*/ 600 h 604"/>
                <a:gd name="T80" fmla="*/ 723 w 905"/>
                <a:gd name="T81" fmla="*/ 594 h 604"/>
                <a:gd name="T82" fmla="*/ 724 w 905"/>
                <a:gd name="T83" fmla="*/ 422 h 604"/>
                <a:gd name="T84" fmla="*/ 845 w 905"/>
                <a:gd name="T85" fmla="*/ 421 h 604"/>
                <a:gd name="T86" fmla="*/ 866 w 905"/>
                <a:gd name="T87" fmla="*/ 413 h 604"/>
                <a:gd name="T88" fmla="*/ 882 w 905"/>
                <a:gd name="T89" fmla="*/ 400 h 604"/>
                <a:gd name="T90" fmla="*/ 896 w 905"/>
                <a:gd name="T91" fmla="*/ 382 h 604"/>
                <a:gd name="T92" fmla="*/ 903 w 905"/>
                <a:gd name="T93" fmla="*/ 363 h 604"/>
                <a:gd name="T94" fmla="*/ 905 w 905"/>
                <a:gd name="T95" fmla="*/ 75 h 604"/>
                <a:gd name="T96" fmla="*/ 901 w 905"/>
                <a:gd name="T97" fmla="*/ 53 h 604"/>
                <a:gd name="T98" fmla="*/ 892 w 905"/>
                <a:gd name="T99" fmla="*/ 33 h 604"/>
                <a:gd name="T100" fmla="*/ 877 w 905"/>
                <a:gd name="T101" fmla="*/ 17 h 604"/>
                <a:gd name="T102" fmla="*/ 859 w 905"/>
                <a:gd name="T103" fmla="*/ 6 h 604"/>
                <a:gd name="T104" fmla="*/ 837 w 905"/>
                <a:gd name="T105" fmla="*/ 1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5" h="604">
                  <a:moveTo>
                    <a:pt x="693" y="573"/>
                  </a:moveTo>
                  <a:lnTo>
                    <a:pt x="211" y="573"/>
                  </a:lnTo>
                  <a:lnTo>
                    <a:pt x="211" y="302"/>
                  </a:lnTo>
                  <a:lnTo>
                    <a:pt x="693" y="302"/>
                  </a:lnTo>
                  <a:lnTo>
                    <a:pt x="693" y="573"/>
                  </a:lnTo>
                  <a:close/>
                  <a:moveTo>
                    <a:pt x="120" y="181"/>
                  </a:moveTo>
                  <a:lnTo>
                    <a:pt x="114" y="181"/>
                  </a:lnTo>
                  <a:lnTo>
                    <a:pt x="108" y="180"/>
                  </a:lnTo>
                  <a:lnTo>
                    <a:pt x="103" y="178"/>
                  </a:lnTo>
                  <a:lnTo>
                    <a:pt x="97" y="177"/>
                  </a:lnTo>
                  <a:lnTo>
                    <a:pt x="92" y="173"/>
                  </a:lnTo>
                  <a:lnTo>
                    <a:pt x="87" y="170"/>
                  </a:lnTo>
                  <a:lnTo>
                    <a:pt x="82" y="167"/>
                  </a:lnTo>
                  <a:lnTo>
                    <a:pt x="77" y="163"/>
                  </a:lnTo>
                  <a:lnTo>
                    <a:pt x="74" y="159"/>
                  </a:lnTo>
                  <a:lnTo>
                    <a:pt x="71" y="155"/>
                  </a:lnTo>
                  <a:lnTo>
                    <a:pt x="67" y="149"/>
                  </a:lnTo>
                  <a:lnTo>
                    <a:pt x="65" y="143"/>
                  </a:lnTo>
                  <a:lnTo>
                    <a:pt x="63" y="138"/>
                  </a:lnTo>
                  <a:lnTo>
                    <a:pt x="62" y="132"/>
                  </a:lnTo>
                  <a:lnTo>
                    <a:pt x="61" y="127"/>
                  </a:lnTo>
                  <a:lnTo>
                    <a:pt x="60" y="120"/>
                  </a:lnTo>
                  <a:lnTo>
                    <a:pt x="61" y="115"/>
                  </a:lnTo>
                  <a:lnTo>
                    <a:pt x="62" y="108"/>
                  </a:lnTo>
                  <a:lnTo>
                    <a:pt x="63" y="103"/>
                  </a:lnTo>
                  <a:lnTo>
                    <a:pt x="65" y="97"/>
                  </a:lnTo>
                  <a:lnTo>
                    <a:pt x="67" y="91"/>
                  </a:lnTo>
                  <a:lnTo>
                    <a:pt x="71" y="87"/>
                  </a:lnTo>
                  <a:lnTo>
                    <a:pt x="74" y="83"/>
                  </a:lnTo>
                  <a:lnTo>
                    <a:pt x="77" y="78"/>
                  </a:lnTo>
                  <a:lnTo>
                    <a:pt x="82" y="74"/>
                  </a:lnTo>
                  <a:lnTo>
                    <a:pt x="87" y="70"/>
                  </a:lnTo>
                  <a:lnTo>
                    <a:pt x="92" y="67"/>
                  </a:lnTo>
                  <a:lnTo>
                    <a:pt x="97" y="65"/>
                  </a:lnTo>
                  <a:lnTo>
                    <a:pt x="103" y="63"/>
                  </a:lnTo>
                  <a:lnTo>
                    <a:pt x="108" y="62"/>
                  </a:lnTo>
                  <a:lnTo>
                    <a:pt x="114" y="61"/>
                  </a:lnTo>
                  <a:lnTo>
                    <a:pt x="120" y="61"/>
                  </a:lnTo>
                  <a:lnTo>
                    <a:pt x="127" y="61"/>
                  </a:lnTo>
                  <a:lnTo>
                    <a:pt x="133" y="62"/>
                  </a:lnTo>
                  <a:lnTo>
                    <a:pt x="138" y="63"/>
                  </a:lnTo>
                  <a:lnTo>
                    <a:pt x="144" y="65"/>
                  </a:lnTo>
                  <a:lnTo>
                    <a:pt x="149" y="67"/>
                  </a:lnTo>
                  <a:lnTo>
                    <a:pt x="155" y="70"/>
                  </a:lnTo>
                  <a:lnTo>
                    <a:pt x="159" y="74"/>
                  </a:lnTo>
                  <a:lnTo>
                    <a:pt x="164" y="78"/>
                  </a:lnTo>
                  <a:lnTo>
                    <a:pt x="167" y="83"/>
                  </a:lnTo>
                  <a:lnTo>
                    <a:pt x="170" y="87"/>
                  </a:lnTo>
                  <a:lnTo>
                    <a:pt x="173" y="91"/>
                  </a:lnTo>
                  <a:lnTo>
                    <a:pt x="176" y="97"/>
                  </a:lnTo>
                  <a:lnTo>
                    <a:pt x="178" y="103"/>
                  </a:lnTo>
                  <a:lnTo>
                    <a:pt x="179" y="108"/>
                  </a:lnTo>
                  <a:lnTo>
                    <a:pt x="180" y="115"/>
                  </a:lnTo>
                  <a:lnTo>
                    <a:pt x="181" y="120"/>
                  </a:lnTo>
                  <a:lnTo>
                    <a:pt x="180" y="127"/>
                  </a:lnTo>
                  <a:lnTo>
                    <a:pt x="179" y="132"/>
                  </a:lnTo>
                  <a:lnTo>
                    <a:pt x="178" y="138"/>
                  </a:lnTo>
                  <a:lnTo>
                    <a:pt x="176" y="143"/>
                  </a:lnTo>
                  <a:lnTo>
                    <a:pt x="173" y="149"/>
                  </a:lnTo>
                  <a:lnTo>
                    <a:pt x="170" y="155"/>
                  </a:lnTo>
                  <a:lnTo>
                    <a:pt x="167" y="159"/>
                  </a:lnTo>
                  <a:lnTo>
                    <a:pt x="164" y="163"/>
                  </a:lnTo>
                  <a:lnTo>
                    <a:pt x="159" y="167"/>
                  </a:lnTo>
                  <a:lnTo>
                    <a:pt x="155" y="171"/>
                  </a:lnTo>
                  <a:lnTo>
                    <a:pt x="149" y="173"/>
                  </a:lnTo>
                  <a:lnTo>
                    <a:pt x="144" y="177"/>
                  </a:lnTo>
                  <a:lnTo>
                    <a:pt x="138" y="178"/>
                  </a:lnTo>
                  <a:lnTo>
                    <a:pt x="133" y="180"/>
                  </a:lnTo>
                  <a:lnTo>
                    <a:pt x="127" y="181"/>
                  </a:lnTo>
                  <a:lnTo>
                    <a:pt x="120" y="181"/>
                  </a:lnTo>
                  <a:lnTo>
                    <a:pt x="120" y="181"/>
                  </a:lnTo>
                  <a:close/>
                  <a:moveTo>
                    <a:pt x="829" y="0"/>
                  </a:moveTo>
                  <a:lnTo>
                    <a:pt x="75" y="0"/>
                  </a:lnTo>
                  <a:lnTo>
                    <a:pt x="67" y="1"/>
                  </a:lnTo>
                  <a:lnTo>
                    <a:pt x="60" y="2"/>
                  </a:lnTo>
                  <a:lnTo>
                    <a:pt x="53" y="3"/>
                  </a:lnTo>
                  <a:lnTo>
                    <a:pt x="46" y="6"/>
                  </a:lnTo>
                  <a:lnTo>
                    <a:pt x="40" y="9"/>
                  </a:lnTo>
                  <a:lnTo>
                    <a:pt x="33" y="13"/>
                  </a:lnTo>
                  <a:lnTo>
                    <a:pt x="27" y="17"/>
                  </a:lnTo>
                  <a:lnTo>
                    <a:pt x="22" y="22"/>
                  </a:lnTo>
                  <a:lnTo>
                    <a:pt x="16" y="27"/>
                  </a:lnTo>
                  <a:lnTo>
                    <a:pt x="13" y="33"/>
                  </a:lnTo>
                  <a:lnTo>
                    <a:pt x="9" y="39"/>
                  </a:lnTo>
                  <a:lnTo>
                    <a:pt x="5" y="46"/>
                  </a:lnTo>
                  <a:lnTo>
                    <a:pt x="3" y="53"/>
                  </a:lnTo>
                  <a:lnTo>
                    <a:pt x="1" y="61"/>
                  </a:lnTo>
                  <a:lnTo>
                    <a:pt x="0" y="67"/>
                  </a:lnTo>
                  <a:lnTo>
                    <a:pt x="0" y="75"/>
                  </a:lnTo>
                  <a:lnTo>
                    <a:pt x="0" y="347"/>
                  </a:lnTo>
                  <a:lnTo>
                    <a:pt x="0" y="355"/>
                  </a:lnTo>
                  <a:lnTo>
                    <a:pt x="1" y="363"/>
                  </a:lnTo>
                  <a:lnTo>
                    <a:pt x="3" y="369"/>
                  </a:lnTo>
                  <a:lnTo>
                    <a:pt x="5" y="376"/>
                  </a:lnTo>
                  <a:lnTo>
                    <a:pt x="9" y="382"/>
                  </a:lnTo>
                  <a:lnTo>
                    <a:pt x="13" y="389"/>
                  </a:lnTo>
                  <a:lnTo>
                    <a:pt x="16" y="395"/>
                  </a:lnTo>
                  <a:lnTo>
                    <a:pt x="22" y="400"/>
                  </a:lnTo>
                  <a:lnTo>
                    <a:pt x="27" y="405"/>
                  </a:lnTo>
                  <a:lnTo>
                    <a:pt x="33" y="409"/>
                  </a:lnTo>
                  <a:lnTo>
                    <a:pt x="40" y="413"/>
                  </a:lnTo>
                  <a:lnTo>
                    <a:pt x="46" y="417"/>
                  </a:lnTo>
                  <a:lnTo>
                    <a:pt x="53" y="419"/>
                  </a:lnTo>
                  <a:lnTo>
                    <a:pt x="60" y="421"/>
                  </a:lnTo>
                  <a:lnTo>
                    <a:pt x="67" y="422"/>
                  </a:lnTo>
                  <a:lnTo>
                    <a:pt x="75" y="422"/>
                  </a:lnTo>
                  <a:lnTo>
                    <a:pt x="181" y="422"/>
                  </a:lnTo>
                  <a:lnTo>
                    <a:pt x="181" y="588"/>
                  </a:lnTo>
                  <a:lnTo>
                    <a:pt x="181" y="592"/>
                  </a:lnTo>
                  <a:lnTo>
                    <a:pt x="182" y="594"/>
                  </a:lnTo>
                  <a:lnTo>
                    <a:pt x="183" y="597"/>
                  </a:lnTo>
                  <a:lnTo>
                    <a:pt x="186" y="599"/>
                  </a:lnTo>
                  <a:lnTo>
                    <a:pt x="188" y="600"/>
                  </a:lnTo>
                  <a:lnTo>
                    <a:pt x="190" y="603"/>
                  </a:lnTo>
                  <a:lnTo>
                    <a:pt x="192" y="604"/>
                  </a:lnTo>
                  <a:lnTo>
                    <a:pt x="196" y="604"/>
                  </a:lnTo>
                  <a:lnTo>
                    <a:pt x="709" y="604"/>
                  </a:lnTo>
                  <a:lnTo>
                    <a:pt x="712" y="603"/>
                  </a:lnTo>
                  <a:lnTo>
                    <a:pt x="714" y="603"/>
                  </a:lnTo>
                  <a:lnTo>
                    <a:pt x="718" y="600"/>
                  </a:lnTo>
                  <a:lnTo>
                    <a:pt x="720" y="599"/>
                  </a:lnTo>
                  <a:lnTo>
                    <a:pt x="721" y="597"/>
                  </a:lnTo>
                  <a:lnTo>
                    <a:pt x="723" y="594"/>
                  </a:lnTo>
                  <a:lnTo>
                    <a:pt x="723" y="592"/>
                  </a:lnTo>
                  <a:lnTo>
                    <a:pt x="724" y="588"/>
                  </a:lnTo>
                  <a:lnTo>
                    <a:pt x="724" y="422"/>
                  </a:lnTo>
                  <a:lnTo>
                    <a:pt x="829" y="422"/>
                  </a:lnTo>
                  <a:lnTo>
                    <a:pt x="837" y="422"/>
                  </a:lnTo>
                  <a:lnTo>
                    <a:pt x="845" y="421"/>
                  </a:lnTo>
                  <a:lnTo>
                    <a:pt x="852" y="419"/>
                  </a:lnTo>
                  <a:lnTo>
                    <a:pt x="859" y="417"/>
                  </a:lnTo>
                  <a:lnTo>
                    <a:pt x="866" y="413"/>
                  </a:lnTo>
                  <a:lnTo>
                    <a:pt x="871" y="409"/>
                  </a:lnTo>
                  <a:lnTo>
                    <a:pt x="877" y="405"/>
                  </a:lnTo>
                  <a:lnTo>
                    <a:pt x="882" y="400"/>
                  </a:lnTo>
                  <a:lnTo>
                    <a:pt x="888" y="395"/>
                  </a:lnTo>
                  <a:lnTo>
                    <a:pt x="892" y="389"/>
                  </a:lnTo>
                  <a:lnTo>
                    <a:pt x="896" y="382"/>
                  </a:lnTo>
                  <a:lnTo>
                    <a:pt x="899" y="376"/>
                  </a:lnTo>
                  <a:lnTo>
                    <a:pt x="901" y="369"/>
                  </a:lnTo>
                  <a:lnTo>
                    <a:pt x="903" y="363"/>
                  </a:lnTo>
                  <a:lnTo>
                    <a:pt x="905" y="355"/>
                  </a:lnTo>
                  <a:lnTo>
                    <a:pt x="905" y="347"/>
                  </a:lnTo>
                  <a:lnTo>
                    <a:pt x="905" y="75"/>
                  </a:lnTo>
                  <a:lnTo>
                    <a:pt x="905" y="67"/>
                  </a:lnTo>
                  <a:lnTo>
                    <a:pt x="903" y="61"/>
                  </a:lnTo>
                  <a:lnTo>
                    <a:pt x="901" y="53"/>
                  </a:lnTo>
                  <a:lnTo>
                    <a:pt x="899" y="46"/>
                  </a:lnTo>
                  <a:lnTo>
                    <a:pt x="896" y="39"/>
                  </a:lnTo>
                  <a:lnTo>
                    <a:pt x="892" y="33"/>
                  </a:lnTo>
                  <a:lnTo>
                    <a:pt x="888" y="27"/>
                  </a:lnTo>
                  <a:lnTo>
                    <a:pt x="882" y="22"/>
                  </a:lnTo>
                  <a:lnTo>
                    <a:pt x="877" y="17"/>
                  </a:lnTo>
                  <a:lnTo>
                    <a:pt x="871" y="13"/>
                  </a:lnTo>
                  <a:lnTo>
                    <a:pt x="866" y="9"/>
                  </a:lnTo>
                  <a:lnTo>
                    <a:pt x="859" y="6"/>
                  </a:lnTo>
                  <a:lnTo>
                    <a:pt x="852" y="3"/>
                  </a:lnTo>
                  <a:lnTo>
                    <a:pt x="845" y="2"/>
                  </a:lnTo>
                  <a:lnTo>
                    <a:pt x="837" y="1"/>
                  </a:lnTo>
                  <a:lnTo>
                    <a:pt x="829" y="0"/>
                  </a:lnTo>
                  <a:close/>
                </a:path>
              </a:pathLst>
            </a:custGeom>
            <a:grpFill/>
            <a:ln>
              <a:noFill/>
            </a:ln>
          </p:spPr>
          <p:txBody>
            <a:bodyPr/>
            <a:lstStyle/>
            <a:p>
              <a:pPr>
                <a:defRPr/>
              </a:pPr>
              <a:endParaRPr lang="en-US"/>
            </a:p>
          </p:txBody>
        </p:sp>
        <p:sp>
          <p:nvSpPr>
            <p:cNvPr id="40" name="Freeform 1473">
              <a:extLst>
                <a:ext uri="{FF2B5EF4-FFF2-40B4-BE49-F238E27FC236}">
                  <a16:creationId xmlns="" xmlns:a16="http://schemas.microsoft.com/office/drawing/2014/main" id="{BB2ED91B-06E9-484A-994F-3FE00F869A39}"/>
                </a:ext>
              </a:extLst>
            </p:cNvPr>
            <p:cNvSpPr>
              <a:spLocks noEditPoints="1"/>
            </p:cNvSpPr>
            <p:nvPr/>
          </p:nvSpPr>
          <p:spPr bwMode="auto">
            <a:xfrm>
              <a:off x="4386263" y="1382713"/>
              <a:ext cx="173038" cy="66675"/>
            </a:xfrm>
            <a:custGeom>
              <a:avLst/>
              <a:gdLst>
                <a:gd name="T0" fmla="*/ 407 w 543"/>
                <a:gd name="T1" fmla="*/ 15 h 211"/>
                <a:gd name="T2" fmla="*/ 528 w 543"/>
                <a:gd name="T3" fmla="*/ 136 h 211"/>
                <a:gd name="T4" fmla="*/ 407 w 543"/>
                <a:gd name="T5" fmla="*/ 136 h 211"/>
                <a:gd name="T6" fmla="*/ 407 w 543"/>
                <a:gd name="T7" fmla="*/ 15 h 211"/>
                <a:gd name="T8" fmla="*/ 15 w 543"/>
                <a:gd name="T9" fmla="*/ 211 h 211"/>
                <a:gd name="T10" fmla="*/ 528 w 543"/>
                <a:gd name="T11" fmla="*/ 211 h 211"/>
                <a:gd name="T12" fmla="*/ 531 w 543"/>
                <a:gd name="T13" fmla="*/ 211 h 211"/>
                <a:gd name="T14" fmla="*/ 533 w 543"/>
                <a:gd name="T15" fmla="*/ 210 h 211"/>
                <a:gd name="T16" fmla="*/ 537 w 543"/>
                <a:gd name="T17" fmla="*/ 209 h 211"/>
                <a:gd name="T18" fmla="*/ 539 w 543"/>
                <a:gd name="T19" fmla="*/ 206 h 211"/>
                <a:gd name="T20" fmla="*/ 540 w 543"/>
                <a:gd name="T21" fmla="*/ 204 h 211"/>
                <a:gd name="T22" fmla="*/ 542 w 543"/>
                <a:gd name="T23" fmla="*/ 202 h 211"/>
                <a:gd name="T24" fmla="*/ 542 w 543"/>
                <a:gd name="T25" fmla="*/ 199 h 211"/>
                <a:gd name="T26" fmla="*/ 543 w 543"/>
                <a:gd name="T27" fmla="*/ 195 h 211"/>
                <a:gd name="T28" fmla="*/ 543 w 543"/>
                <a:gd name="T29" fmla="*/ 136 h 211"/>
                <a:gd name="T30" fmla="*/ 542 w 543"/>
                <a:gd name="T31" fmla="*/ 132 h 211"/>
                <a:gd name="T32" fmla="*/ 542 w 543"/>
                <a:gd name="T33" fmla="*/ 129 h 211"/>
                <a:gd name="T34" fmla="*/ 540 w 543"/>
                <a:gd name="T35" fmla="*/ 127 h 211"/>
                <a:gd name="T36" fmla="*/ 539 w 543"/>
                <a:gd name="T37" fmla="*/ 125 h 211"/>
                <a:gd name="T38" fmla="*/ 418 w 543"/>
                <a:gd name="T39" fmla="*/ 4 h 211"/>
                <a:gd name="T40" fmla="*/ 415 w 543"/>
                <a:gd name="T41" fmla="*/ 2 h 211"/>
                <a:gd name="T42" fmla="*/ 413 w 543"/>
                <a:gd name="T43" fmla="*/ 1 h 211"/>
                <a:gd name="T44" fmla="*/ 411 w 543"/>
                <a:gd name="T45" fmla="*/ 0 h 211"/>
                <a:gd name="T46" fmla="*/ 407 w 543"/>
                <a:gd name="T47" fmla="*/ 0 h 211"/>
                <a:gd name="T48" fmla="*/ 15 w 543"/>
                <a:gd name="T49" fmla="*/ 0 h 211"/>
                <a:gd name="T50" fmla="*/ 11 w 543"/>
                <a:gd name="T51" fmla="*/ 0 h 211"/>
                <a:gd name="T52" fmla="*/ 9 w 543"/>
                <a:gd name="T53" fmla="*/ 1 h 211"/>
                <a:gd name="T54" fmla="*/ 7 w 543"/>
                <a:gd name="T55" fmla="*/ 2 h 211"/>
                <a:gd name="T56" fmla="*/ 5 w 543"/>
                <a:gd name="T57" fmla="*/ 4 h 211"/>
                <a:gd name="T58" fmla="*/ 2 w 543"/>
                <a:gd name="T59" fmla="*/ 6 h 211"/>
                <a:gd name="T60" fmla="*/ 1 w 543"/>
                <a:gd name="T61" fmla="*/ 8 h 211"/>
                <a:gd name="T62" fmla="*/ 0 w 543"/>
                <a:gd name="T63" fmla="*/ 12 h 211"/>
                <a:gd name="T64" fmla="*/ 0 w 543"/>
                <a:gd name="T65" fmla="*/ 15 h 211"/>
                <a:gd name="T66" fmla="*/ 0 w 543"/>
                <a:gd name="T67" fmla="*/ 195 h 211"/>
                <a:gd name="T68" fmla="*/ 0 w 543"/>
                <a:gd name="T69" fmla="*/ 199 h 211"/>
                <a:gd name="T70" fmla="*/ 1 w 543"/>
                <a:gd name="T71" fmla="*/ 201 h 211"/>
                <a:gd name="T72" fmla="*/ 2 w 543"/>
                <a:gd name="T73" fmla="*/ 204 h 211"/>
                <a:gd name="T74" fmla="*/ 5 w 543"/>
                <a:gd name="T75" fmla="*/ 206 h 211"/>
                <a:gd name="T76" fmla="*/ 7 w 543"/>
                <a:gd name="T77" fmla="*/ 209 h 211"/>
                <a:gd name="T78" fmla="*/ 9 w 543"/>
                <a:gd name="T79" fmla="*/ 210 h 211"/>
                <a:gd name="T80" fmla="*/ 11 w 543"/>
                <a:gd name="T81" fmla="*/ 211 h 211"/>
                <a:gd name="T82" fmla="*/ 15 w 543"/>
                <a:gd name="T83" fmla="*/ 211 h 211"/>
                <a:gd name="T84" fmla="*/ 15 w 543"/>
                <a:gd name="T85"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3" h="211">
                  <a:moveTo>
                    <a:pt x="407" y="15"/>
                  </a:moveTo>
                  <a:lnTo>
                    <a:pt x="528" y="136"/>
                  </a:lnTo>
                  <a:lnTo>
                    <a:pt x="407" y="136"/>
                  </a:lnTo>
                  <a:lnTo>
                    <a:pt x="407" y="15"/>
                  </a:lnTo>
                  <a:close/>
                  <a:moveTo>
                    <a:pt x="15" y="211"/>
                  </a:moveTo>
                  <a:lnTo>
                    <a:pt x="528" y="211"/>
                  </a:lnTo>
                  <a:lnTo>
                    <a:pt x="531" y="211"/>
                  </a:lnTo>
                  <a:lnTo>
                    <a:pt x="533" y="210"/>
                  </a:lnTo>
                  <a:lnTo>
                    <a:pt x="537" y="209"/>
                  </a:lnTo>
                  <a:lnTo>
                    <a:pt x="539" y="206"/>
                  </a:lnTo>
                  <a:lnTo>
                    <a:pt x="540" y="204"/>
                  </a:lnTo>
                  <a:lnTo>
                    <a:pt x="542" y="202"/>
                  </a:lnTo>
                  <a:lnTo>
                    <a:pt x="542" y="199"/>
                  </a:lnTo>
                  <a:lnTo>
                    <a:pt x="543" y="195"/>
                  </a:lnTo>
                  <a:lnTo>
                    <a:pt x="543" y="136"/>
                  </a:lnTo>
                  <a:lnTo>
                    <a:pt x="542" y="132"/>
                  </a:lnTo>
                  <a:lnTo>
                    <a:pt x="542" y="129"/>
                  </a:lnTo>
                  <a:lnTo>
                    <a:pt x="540" y="127"/>
                  </a:lnTo>
                  <a:lnTo>
                    <a:pt x="539" y="125"/>
                  </a:lnTo>
                  <a:lnTo>
                    <a:pt x="418" y="4"/>
                  </a:lnTo>
                  <a:lnTo>
                    <a:pt x="415" y="2"/>
                  </a:lnTo>
                  <a:lnTo>
                    <a:pt x="413" y="1"/>
                  </a:lnTo>
                  <a:lnTo>
                    <a:pt x="411" y="0"/>
                  </a:lnTo>
                  <a:lnTo>
                    <a:pt x="407" y="0"/>
                  </a:lnTo>
                  <a:lnTo>
                    <a:pt x="15" y="0"/>
                  </a:lnTo>
                  <a:lnTo>
                    <a:pt x="11" y="0"/>
                  </a:lnTo>
                  <a:lnTo>
                    <a:pt x="9" y="1"/>
                  </a:lnTo>
                  <a:lnTo>
                    <a:pt x="7" y="2"/>
                  </a:lnTo>
                  <a:lnTo>
                    <a:pt x="5" y="4"/>
                  </a:lnTo>
                  <a:lnTo>
                    <a:pt x="2" y="6"/>
                  </a:lnTo>
                  <a:lnTo>
                    <a:pt x="1" y="8"/>
                  </a:lnTo>
                  <a:lnTo>
                    <a:pt x="0" y="12"/>
                  </a:lnTo>
                  <a:lnTo>
                    <a:pt x="0" y="15"/>
                  </a:lnTo>
                  <a:lnTo>
                    <a:pt x="0" y="195"/>
                  </a:lnTo>
                  <a:lnTo>
                    <a:pt x="0" y="199"/>
                  </a:lnTo>
                  <a:lnTo>
                    <a:pt x="1" y="201"/>
                  </a:lnTo>
                  <a:lnTo>
                    <a:pt x="2" y="204"/>
                  </a:lnTo>
                  <a:lnTo>
                    <a:pt x="5" y="206"/>
                  </a:lnTo>
                  <a:lnTo>
                    <a:pt x="7" y="209"/>
                  </a:lnTo>
                  <a:lnTo>
                    <a:pt x="9" y="210"/>
                  </a:lnTo>
                  <a:lnTo>
                    <a:pt x="11" y="211"/>
                  </a:lnTo>
                  <a:lnTo>
                    <a:pt x="15" y="211"/>
                  </a:lnTo>
                  <a:lnTo>
                    <a:pt x="15" y="211"/>
                  </a:lnTo>
                  <a:close/>
                </a:path>
              </a:pathLst>
            </a:custGeom>
            <a:grpFill/>
            <a:ln>
              <a:noFill/>
            </a:ln>
          </p:spPr>
          <p:txBody>
            <a:bodyPr/>
            <a:lstStyle/>
            <a:p>
              <a:pPr>
                <a:defRPr/>
              </a:pPr>
              <a:endParaRPr lang="en-US"/>
            </a:p>
          </p:txBody>
        </p:sp>
        <p:sp>
          <p:nvSpPr>
            <p:cNvPr id="41" name="Freeform 1474">
              <a:extLst>
                <a:ext uri="{FF2B5EF4-FFF2-40B4-BE49-F238E27FC236}">
                  <a16:creationId xmlns="" xmlns:a16="http://schemas.microsoft.com/office/drawing/2014/main" id="{FFF6DFE8-3E79-4A57-9F1A-DD6F5404356C}"/>
                </a:ext>
              </a:extLst>
            </p:cNvPr>
            <p:cNvSpPr>
              <a:spLocks/>
            </p:cNvSpPr>
            <p:nvPr/>
          </p:nvSpPr>
          <p:spPr bwMode="auto">
            <a:xfrm>
              <a:off x="4414838" y="1573213"/>
              <a:ext cx="115888" cy="11113"/>
            </a:xfrm>
            <a:custGeom>
              <a:avLst/>
              <a:gdLst>
                <a:gd name="T0" fmla="*/ 15 w 363"/>
                <a:gd name="T1" fmla="*/ 31 h 31"/>
                <a:gd name="T2" fmla="*/ 347 w 363"/>
                <a:gd name="T3" fmla="*/ 31 h 31"/>
                <a:gd name="T4" fmla="*/ 350 w 363"/>
                <a:gd name="T5" fmla="*/ 31 h 31"/>
                <a:gd name="T6" fmla="*/ 353 w 363"/>
                <a:gd name="T7" fmla="*/ 30 h 31"/>
                <a:gd name="T8" fmla="*/ 356 w 363"/>
                <a:gd name="T9" fmla="*/ 29 h 31"/>
                <a:gd name="T10" fmla="*/ 358 w 363"/>
                <a:gd name="T11" fmla="*/ 27 h 31"/>
                <a:gd name="T12" fmla="*/ 359 w 363"/>
                <a:gd name="T13" fmla="*/ 25 h 31"/>
                <a:gd name="T14" fmla="*/ 361 w 363"/>
                <a:gd name="T15" fmla="*/ 21 h 31"/>
                <a:gd name="T16" fmla="*/ 363 w 363"/>
                <a:gd name="T17" fmla="*/ 19 h 31"/>
                <a:gd name="T18" fmla="*/ 363 w 363"/>
                <a:gd name="T19" fmla="*/ 16 h 31"/>
                <a:gd name="T20" fmla="*/ 363 w 363"/>
                <a:gd name="T21" fmla="*/ 13 h 31"/>
                <a:gd name="T22" fmla="*/ 361 w 363"/>
                <a:gd name="T23" fmla="*/ 10 h 31"/>
                <a:gd name="T24" fmla="*/ 359 w 363"/>
                <a:gd name="T25" fmla="*/ 8 h 31"/>
                <a:gd name="T26" fmla="*/ 358 w 363"/>
                <a:gd name="T27" fmla="*/ 6 h 31"/>
                <a:gd name="T28" fmla="*/ 356 w 363"/>
                <a:gd name="T29" fmla="*/ 4 h 31"/>
                <a:gd name="T30" fmla="*/ 353 w 363"/>
                <a:gd name="T31" fmla="*/ 3 h 31"/>
                <a:gd name="T32" fmla="*/ 350 w 363"/>
                <a:gd name="T33" fmla="*/ 2 h 31"/>
                <a:gd name="T34" fmla="*/ 347 w 363"/>
                <a:gd name="T35" fmla="*/ 2 h 31"/>
                <a:gd name="T36" fmla="*/ 15 w 363"/>
                <a:gd name="T37" fmla="*/ 0 h 31"/>
                <a:gd name="T38" fmla="*/ 12 w 363"/>
                <a:gd name="T39" fmla="*/ 2 h 31"/>
                <a:gd name="T40" fmla="*/ 10 w 363"/>
                <a:gd name="T41" fmla="*/ 3 h 31"/>
                <a:gd name="T42" fmla="*/ 6 w 363"/>
                <a:gd name="T43" fmla="*/ 4 h 31"/>
                <a:gd name="T44" fmla="*/ 4 w 363"/>
                <a:gd name="T45" fmla="*/ 6 h 31"/>
                <a:gd name="T46" fmla="*/ 3 w 363"/>
                <a:gd name="T47" fmla="*/ 8 h 31"/>
                <a:gd name="T48" fmla="*/ 1 w 363"/>
                <a:gd name="T49" fmla="*/ 10 h 31"/>
                <a:gd name="T50" fmla="*/ 1 w 363"/>
                <a:gd name="T51" fmla="*/ 13 h 31"/>
                <a:gd name="T52" fmla="*/ 0 w 363"/>
                <a:gd name="T53" fmla="*/ 16 h 31"/>
                <a:gd name="T54" fmla="*/ 1 w 363"/>
                <a:gd name="T55" fmla="*/ 19 h 31"/>
                <a:gd name="T56" fmla="*/ 1 w 363"/>
                <a:gd name="T57" fmla="*/ 21 h 31"/>
                <a:gd name="T58" fmla="*/ 3 w 363"/>
                <a:gd name="T59" fmla="*/ 25 h 31"/>
                <a:gd name="T60" fmla="*/ 4 w 363"/>
                <a:gd name="T61" fmla="*/ 27 h 31"/>
                <a:gd name="T62" fmla="*/ 6 w 363"/>
                <a:gd name="T63" fmla="*/ 29 h 31"/>
                <a:gd name="T64" fmla="*/ 10 w 363"/>
                <a:gd name="T65" fmla="*/ 30 h 31"/>
                <a:gd name="T66" fmla="*/ 12 w 363"/>
                <a:gd name="T67" fmla="*/ 31 h 31"/>
                <a:gd name="T68" fmla="*/ 15 w 363"/>
                <a:gd name="T6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3" h="31">
                  <a:moveTo>
                    <a:pt x="15" y="31"/>
                  </a:moveTo>
                  <a:lnTo>
                    <a:pt x="347" y="31"/>
                  </a:lnTo>
                  <a:lnTo>
                    <a:pt x="350" y="31"/>
                  </a:lnTo>
                  <a:lnTo>
                    <a:pt x="353" y="30"/>
                  </a:lnTo>
                  <a:lnTo>
                    <a:pt x="356" y="29"/>
                  </a:lnTo>
                  <a:lnTo>
                    <a:pt x="358" y="27"/>
                  </a:lnTo>
                  <a:lnTo>
                    <a:pt x="359" y="25"/>
                  </a:lnTo>
                  <a:lnTo>
                    <a:pt x="361" y="21"/>
                  </a:lnTo>
                  <a:lnTo>
                    <a:pt x="363" y="19"/>
                  </a:lnTo>
                  <a:lnTo>
                    <a:pt x="363" y="16"/>
                  </a:lnTo>
                  <a:lnTo>
                    <a:pt x="363" y="13"/>
                  </a:lnTo>
                  <a:lnTo>
                    <a:pt x="361" y="10"/>
                  </a:lnTo>
                  <a:lnTo>
                    <a:pt x="359" y="8"/>
                  </a:lnTo>
                  <a:lnTo>
                    <a:pt x="358" y="6"/>
                  </a:lnTo>
                  <a:lnTo>
                    <a:pt x="356" y="4"/>
                  </a:lnTo>
                  <a:lnTo>
                    <a:pt x="353" y="3"/>
                  </a:lnTo>
                  <a:lnTo>
                    <a:pt x="350" y="2"/>
                  </a:lnTo>
                  <a:lnTo>
                    <a:pt x="347" y="2"/>
                  </a:lnTo>
                  <a:lnTo>
                    <a:pt x="15" y="0"/>
                  </a:lnTo>
                  <a:lnTo>
                    <a:pt x="12" y="2"/>
                  </a:lnTo>
                  <a:lnTo>
                    <a:pt x="10" y="3"/>
                  </a:lnTo>
                  <a:lnTo>
                    <a:pt x="6" y="4"/>
                  </a:lnTo>
                  <a:lnTo>
                    <a:pt x="4" y="6"/>
                  </a:lnTo>
                  <a:lnTo>
                    <a:pt x="3" y="8"/>
                  </a:lnTo>
                  <a:lnTo>
                    <a:pt x="1" y="10"/>
                  </a:lnTo>
                  <a:lnTo>
                    <a:pt x="1" y="13"/>
                  </a:lnTo>
                  <a:lnTo>
                    <a:pt x="0" y="16"/>
                  </a:lnTo>
                  <a:lnTo>
                    <a:pt x="1" y="19"/>
                  </a:lnTo>
                  <a:lnTo>
                    <a:pt x="1" y="21"/>
                  </a:lnTo>
                  <a:lnTo>
                    <a:pt x="3" y="25"/>
                  </a:lnTo>
                  <a:lnTo>
                    <a:pt x="4" y="27"/>
                  </a:lnTo>
                  <a:lnTo>
                    <a:pt x="6" y="29"/>
                  </a:lnTo>
                  <a:lnTo>
                    <a:pt x="10" y="30"/>
                  </a:lnTo>
                  <a:lnTo>
                    <a:pt x="12" y="31"/>
                  </a:lnTo>
                  <a:lnTo>
                    <a:pt x="15" y="31"/>
                  </a:lnTo>
                  <a:close/>
                </a:path>
              </a:pathLst>
            </a:custGeom>
            <a:grpFill/>
            <a:ln>
              <a:noFill/>
            </a:ln>
          </p:spPr>
          <p:txBody>
            <a:bodyPr/>
            <a:lstStyle/>
            <a:p>
              <a:pPr>
                <a:defRPr/>
              </a:pPr>
              <a:endParaRPr lang="en-US"/>
            </a:p>
          </p:txBody>
        </p:sp>
        <p:sp>
          <p:nvSpPr>
            <p:cNvPr id="42" name="Freeform 1475">
              <a:extLst>
                <a:ext uri="{FF2B5EF4-FFF2-40B4-BE49-F238E27FC236}">
                  <a16:creationId xmlns="" xmlns:a16="http://schemas.microsoft.com/office/drawing/2014/main" id="{6B13928C-9637-4CF2-8145-B01D3B59E7E2}"/>
                </a:ext>
              </a:extLst>
            </p:cNvPr>
            <p:cNvSpPr>
              <a:spLocks/>
            </p:cNvSpPr>
            <p:nvPr/>
          </p:nvSpPr>
          <p:spPr bwMode="auto">
            <a:xfrm>
              <a:off x="4414838" y="1593850"/>
              <a:ext cx="115888" cy="9525"/>
            </a:xfrm>
            <a:custGeom>
              <a:avLst/>
              <a:gdLst>
                <a:gd name="T0" fmla="*/ 15 w 363"/>
                <a:gd name="T1" fmla="*/ 30 h 30"/>
                <a:gd name="T2" fmla="*/ 347 w 363"/>
                <a:gd name="T3" fmla="*/ 30 h 30"/>
                <a:gd name="T4" fmla="*/ 350 w 363"/>
                <a:gd name="T5" fmla="*/ 30 h 30"/>
                <a:gd name="T6" fmla="*/ 353 w 363"/>
                <a:gd name="T7" fmla="*/ 29 h 30"/>
                <a:gd name="T8" fmla="*/ 356 w 363"/>
                <a:gd name="T9" fmla="*/ 28 h 30"/>
                <a:gd name="T10" fmla="*/ 358 w 363"/>
                <a:gd name="T11" fmla="*/ 26 h 30"/>
                <a:gd name="T12" fmla="*/ 359 w 363"/>
                <a:gd name="T13" fmla="*/ 23 h 30"/>
                <a:gd name="T14" fmla="*/ 361 w 363"/>
                <a:gd name="T15" fmla="*/ 21 h 30"/>
                <a:gd name="T16" fmla="*/ 363 w 363"/>
                <a:gd name="T17" fmla="*/ 19 h 30"/>
                <a:gd name="T18" fmla="*/ 363 w 363"/>
                <a:gd name="T19" fmla="*/ 16 h 30"/>
                <a:gd name="T20" fmla="*/ 363 w 363"/>
                <a:gd name="T21" fmla="*/ 12 h 30"/>
                <a:gd name="T22" fmla="*/ 361 w 363"/>
                <a:gd name="T23" fmla="*/ 9 h 30"/>
                <a:gd name="T24" fmla="*/ 359 w 363"/>
                <a:gd name="T25" fmla="*/ 7 h 30"/>
                <a:gd name="T26" fmla="*/ 358 w 363"/>
                <a:gd name="T27" fmla="*/ 5 h 30"/>
                <a:gd name="T28" fmla="*/ 356 w 363"/>
                <a:gd name="T29" fmla="*/ 2 h 30"/>
                <a:gd name="T30" fmla="*/ 353 w 363"/>
                <a:gd name="T31" fmla="*/ 1 h 30"/>
                <a:gd name="T32" fmla="*/ 350 w 363"/>
                <a:gd name="T33" fmla="*/ 0 h 30"/>
                <a:gd name="T34" fmla="*/ 347 w 363"/>
                <a:gd name="T35" fmla="*/ 0 h 30"/>
                <a:gd name="T36" fmla="*/ 15 w 363"/>
                <a:gd name="T37" fmla="*/ 0 h 30"/>
                <a:gd name="T38" fmla="*/ 12 w 363"/>
                <a:gd name="T39" fmla="*/ 0 h 30"/>
                <a:gd name="T40" fmla="*/ 10 w 363"/>
                <a:gd name="T41" fmla="*/ 1 h 30"/>
                <a:gd name="T42" fmla="*/ 6 w 363"/>
                <a:gd name="T43" fmla="*/ 2 h 30"/>
                <a:gd name="T44" fmla="*/ 4 w 363"/>
                <a:gd name="T45" fmla="*/ 5 h 30"/>
                <a:gd name="T46" fmla="*/ 3 w 363"/>
                <a:gd name="T47" fmla="*/ 7 h 30"/>
                <a:gd name="T48" fmla="*/ 1 w 363"/>
                <a:gd name="T49" fmla="*/ 9 h 30"/>
                <a:gd name="T50" fmla="*/ 1 w 363"/>
                <a:gd name="T51" fmla="*/ 12 h 30"/>
                <a:gd name="T52" fmla="*/ 0 w 363"/>
                <a:gd name="T53" fmla="*/ 16 h 30"/>
                <a:gd name="T54" fmla="*/ 1 w 363"/>
                <a:gd name="T55" fmla="*/ 18 h 30"/>
                <a:gd name="T56" fmla="*/ 1 w 363"/>
                <a:gd name="T57" fmla="*/ 21 h 30"/>
                <a:gd name="T58" fmla="*/ 3 w 363"/>
                <a:gd name="T59" fmla="*/ 23 h 30"/>
                <a:gd name="T60" fmla="*/ 4 w 363"/>
                <a:gd name="T61" fmla="*/ 26 h 30"/>
                <a:gd name="T62" fmla="*/ 6 w 363"/>
                <a:gd name="T63" fmla="*/ 28 h 30"/>
                <a:gd name="T64" fmla="*/ 10 w 363"/>
                <a:gd name="T65" fmla="*/ 29 h 30"/>
                <a:gd name="T66" fmla="*/ 12 w 363"/>
                <a:gd name="T67" fmla="*/ 30 h 30"/>
                <a:gd name="T68" fmla="*/ 15 w 363"/>
                <a:gd name="T69" fmla="*/ 30 h 30"/>
                <a:gd name="T70" fmla="*/ 15 w 363"/>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3" h="30">
                  <a:moveTo>
                    <a:pt x="15" y="30"/>
                  </a:moveTo>
                  <a:lnTo>
                    <a:pt x="347" y="30"/>
                  </a:lnTo>
                  <a:lnTo>
                    <a:pt x="350" y="30"/>
                  </a:lnTo>
                  <a:lnTo>
                    <a:pt x="353" y="29"/>
                  </a:lnTo>
                  <a:lnTo>
                    <a:pt x="356" y="28"/>
                  </a:lnTo>
                  <a:lnTo>
                    <a:pt x="358" y="26"/>
                  </a:lnTo>
                  <a:lnTo>
                    <a:pt x="359" y="23"/>
                  </a:lnTo>
                  <a:lnTo>
                    <a:pt x="361" y="21"/>
                  </a:lnTo>
                  <a:lnTo>
                    <a:pt x="363" y="19"/>
                  </a:lnTo>
                  <a:lnTo>
                    <a:pt x="363" y="16"/>
                  </a:lnTo>
                  <a:lnTo>
                    <a:pt x="363" y="12"/>
                  </a:lnTo>
                  <a:lnTo>
                    <a:pt x="361" y="9"/>
                  </a:lnTo>
                  <a:lnTo>
                    <a:pt x="359" y="7"/>
                  </a:lnTo>
                  <a:lnTo>
                    <a:pt x="358" y="5"/>
                  </a:lnTo>
                  <a:lnTo>
                    <a:pt x="356" y="2"/>
                  </a:lnTo>
                  <a:lnTo>
                    <a:pt x="353" y="1"/>
                  </a:lnTo>
                  <a:lnTo>
                    <a:pt x="350" y="0"/>
                  </a:lnTo>
                  <a:lnTo>
                    <a:pt x="347" y="0"/>
                  </a:lnTo>
                  <a:lnTo>
                    <a:pt x="15" y="0"/>
                  </a:lnTo>
                  <a:lnTo>
                    <a:pt x="12" y="0"/>
                  </a:lnTo>
                  <a:lnTo>
                    <a:pt x="10" y="1"/>
                  </a:lnTo>
                  <a:lnTo>
                    <a:pt x="6" y="2"/>
                  </a:lnTo>
                  <a:lnTo>
                    <a:pt x="4" y="5"/>
                  </a:lnTo>
                  <a:lnTo>
                    <a:pt x="3" y="7"/>
                  </a:lnTo>
                  <a:lnTo>
                    <a:pt x="1" y="9"/>
                  </a:lnTo>
                  <a:lnTo>
                    <a:pt x="1" y="12"/>
                  </a:lnTo>
                  <a:lnTo>
                    <a:pt x="0" y="16"/>
                  </a:lnTo>
                  <a:lnTo>
                    <a:pt x="1" y="18"/>
                  </a:lnTo>
                  <a:lnTo>
                    <a:pt x="1" y="21"/>
                  </a:lnTo>
                  <a:lnTo>
                    <a:pt x="3" y="23"/>
                  </a:lnTo>
                  <a:lnTo>
                    <a:pt x="4" y="26"/>
                  </a:lnTo>
                  <a:lnTo>
                    <a:pt x="6" y="28"/>
                  </a:lnTo>
                  <a:lnTo>
                    <a:pt x="10" y="29"/>
                  </a:lnTo>
                  <a:lnTo>
                    <a:pt x="12" y="30"/>
                  </a:lnTo>
                  <a:lnTo>
                    <a:pt x="15" y="30"/>
                  </a:lnTo>
                  <a:lnTo>
                    <a:pt x="15" y="30"/>
                  </a:lnTo>
                  <a:close/>
                </a:path>
              </a:pathLst>
            </a:custGeom>
            <a:grpFill/>
            <a:ln>
              <a:noFill/>
            </a:ln>
          </p:spPr>
          <p:txBody>
            <a:bodyPr/>
            <a:lstStyle/>
            <a:p>
              <a:pPr>
                <a:defRPr/>
              </a:pPr>
              <a:endParaRPr lang="en-US"/>
            </a:p>
          </p:txBody>
        </p:sp>
        <p:sp>
          <p:nvSpPr>
            <p:cNvPr id="43" name="Freeform 1476">
              <a:extLst>
                <a:ext uri="{FF2B5EF4-FFF2-40B4-BE49-F238E27FC236}">
                  <a16:creationId xmlns="" xmlns:a16="http://schemas.microsoft.com/office/drawing/2014/main" id="{D62695C4-0564-49F8-9532-B958FC089DFF}"/>
                </a:ext>
              </a:extLst>
            </p:cNvPr>
            <p:cNvSpPr>
              <a:spLocks/>
            </p:cNvSpPr>
            <p:nvPr/>
          </p:nvSpPr>
          <p:spPr bwMode="auto">
            <a:xfrm>
              <a:off x="4414838" y="1612900"/>
              <a:ext cx="115888" cy="9525"/>
            </a:xfrm>
            <a:custGeom>
              <a:avLst/>
              <a:gdLst>
                <a:gd name="T0" fmla="*/ 15 w 363"/>
                <a:gd name="T1" fmla="*/ 30 h 30"/>
                <a:gd name="T2" fmla="*/ 347 w 363"/>
                <a:gd name="T3" fmla="*/ 30 h 30"/>
                <a:gd name="T4" fmla="*/ 350 w 363"/>
                <a:gd name="T5" fmla="*/ 30 h 30"/>
                <a:gd name="T6" fmla="*/ 353 w 363"/>
                <a:gd name="T7" fmla="*/ 29 h 30"/>
                <a:gd name="T8" fmla="*/ 356 w 363"/>
                <a:gd name="T9" fmla="*/ 28 h 30"/>
                <a:gd name="T10" fmla="*/ 358 w 363"/>
                <a:gd name="T11" fmla="*/ 26 h 30"/>
                <a:gd name="T12" fmla="*/ 359 w 363"/>
                <a:gd name="T13" fmla="*/ 23 h 30"/>
                <a:gd name="T14" fmla="*/ 361 w 363"/>
                <a:gd name="T15" fmla="*/ 21 h 30"/>
                <a:gd name="T16" fmla="*/ 363 w 363"/>
                <a:gd name="T17" fmla="*/ 18 h 30"/>
                <a:gd name="T18" fmla="*/ 363 w 363"/>
                <a:gd name="T19" fmla="*/ 14 h 30"/>
                <a:gd name="T20" fmla="*/ 363 w 363"/>
                <a:gd name="T21" fmla="*/ 12 h 30"/>
                <a:gd name="T22" fmla="*/ 361 w 363"/>
                <a:gd name="T23" fmla="*/ 9 h 30"/>
                <a:gd name="T24" fmla="*/ 359 w 363"/>
                <a:gd name="T25" fmla="*/ 7 h 30"/>
                <a:gd name="T26" fmla="*/ 358 w 363"/>
                <a:gd name="T27" fmla="*/ 5 h 30"/>
                <a:gd name="T28" fmla="*/ 356 w 363"/>
                <a:gd name="T29" fmla="*/ 2 h 30"/>
                <a:gd name="T30" fmla="*/ 353 w 363"/>
                <a:gd name="T31" fmla="*/ 1 h 30"/>
                <a:gd name="T32" fmla="*/ 350 w 363"/>
                <a:gd name="T33" fmla="*/ 0 h 30"/>
                <a:gd name="T34" fmla="*/ 347 w 363"/>
                <a:gd name="T35" fmla="*/ 0 h 30"/>
                <a:gd name="T36" fmla="*/ 15 w 363"/>
                <a:gd name="T37" fmla="*/ 0 h 30"/>
                <a:gd name="T38" fmla="*/ 12 w 363"/>
                <a:gd name="T39" fmla="*/ 0 h 30"/>
                <a:gd name="T40" fmla="*/ 10 w 363"/>
                <a:gd name="T41" fmla="*/ 1 h 30"/>
                <a:gd name="T42" fmla="*/ 6 w 363"/>
                <a:gd name="T43" fmla="*/ 2 h 30"/>
                <a:gd name="T44" fmla="*/ 4 w 363"/>
                <a:gd name="T45" fmla="*/ 5 h 30"/>
                <a:gd name="T46" fmla="*/ 3 w 363"/>
                <a:gd name="T47" fmla="*/ 7 h 30"/>
                <a:gd name="T48" fmla="*/ 1 w 363"/>
                <a:gd name="T49" fmla="*/ 9 h 30"/>
                <a:gd name="T50" fmla="*/ 1 w 363"/>
                <a:gd name="T51" fmla="*/ 12 h 30"/>
                <a:gd name="T52" fmla="*/ 0 w 363"/>
                <a:gd name="T53" fmla="*/ 14 h 30"/>
                <a:gd name="T54" fmla="*/ 1 w 363"/>
                <a:gd name="T55" fmla="*/ 18 h 30"/>
                <a:gd name="T56" fmla="*/ 1 w 363"/>
                <a:gd name="T57" fmla="*/ 21 h 30"/>
                <a:gd name="T58" fmla="*/ 3 w 363"/>
                <a:gd name="T59" fmla="*/ 23 h 30"/>
                <a:gd name="T60" fmla="*/ 4 w 363"/>
                <a:gd name="T61" fmla="*/ 26 h 30"/>
                <a:gd name="T62" fmla="*/ 6 w 363"/>
                <a:gd name="T63" fmla="*/ 28 h 30"/>
                <a:gd name="T64" fmla="*/ 10 w 363"/>
                <a:gd name="T65" fmla="*/ 29 h 30"/>
                <a:gd name="T66" fmla="*/ 12 w 363"/>
                <a:gd name="T67" fmla="*/ 30 h 30"/>
                <a:gd name="T68" fmla="*/ 15 w 363"/>
                <a:gd name="T69" fmla="*/ 30 h 30"/>
                <a:gd name="T70" fmla="*/ 15 w 363"/>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3" h="30">
                  <a:moveTo>
                    <a:pt x="15" y="30"/>
                  </a:moveTo>
                  <a:lnTo>
                    <a:pt x="347" y="30"/>
                  </a:lnTo>
                  <a:lnTo>
                    <a:pt x="350" y="30"/>
                  </a:lnTo>
                  <a:lnTo>
                    <a:pt x="353" y="29"/>
                  </a:lnTo>
                  <a:lnTo>
                    <a:pt x="356" y="28"/>
                  </a:lnTo>
                  <a:lnTo>
                    <a:pt x="358" y="26"/>
                  </a:lnTo>
                  <a:lnTo>
                    <a:pt x="359" y="23"/>
                  </a:lnTo>
                  <a:lnTo>
                    <a:pt x="361" y="21"/>
                  </a:lnTo>
                  <a:lnTo>
                    <a:pt x="363" y="18"/>
                  </a:lnTo>
                  <a:lnTo>
                    <a:pt x="363" y="14"/>
                  </a:lnTo>
                  <a:lnTo>
                    <a:pt x="363" y="12"/>
                  </a:lnTo>
                  <a:lnTo>
                    <a:pt x="361" y="9"/>
                  </a:lnTo>
                  <a:lnTo>
                    <a:pt x="359" y="7"/>
                  </a:lnTo>
                  <a:lnTo>
                    <a:pt x="358" y="5"/>
                  </a:lnTo>
                  <a:lnTo>
                    <a:pt x="356" y="2"/>
                  </a:lnTo>
                  <a:lnTo>
                    <a:pt x="353" y="1"/>
                  </a:lnTo>
                  <a:lnTo>
                    <a:pt x="350" y="0"/>
                  </a:lnTo>
                  <a:lnTo>
                    <a:pt x="347" y="0"/>
                  </a:lnTo>
                  <a:lnTo>
                    <a:pt x="15" y="0"/>
                  </a:lnTo>
                  <a:lnTo>
                    <a:pt x="12" y="0"/>
                  </a:lnTo>
                  <a:lnTo>
                    <a:pt x="10" y="1"/>
                  </a:lnTo>
                  <a:lnTo>
                    <a:pt x="6" y="2"/>
                  </a:lnTo>
                  <a:lnTo>
                    <a:pt x="4" y="5"/>
                  </a:lnTo>
                  <a:lnTo>
                    <a:pt x="3" y="7"/>
                  </a:lnTo>
                  <a:lnTo>
                    <a:pt x="1" y="9"/>
                  </a:lnTo>
                  <a:lnTo>
                    <a:pt x="1" y="12"/>
                  </a:lnTo>
                  <a:lnTo>
                    <a:pt x="0" y="14"/>
                  </a:lnTo>
                  <a:lnTo>
                    <a:pt x="1" y="18"/>
                  </a:lnTo>
                  <a:lnTo>
                    <a:pt x="1" y="21"/>
                  </a:lnTo>
                  <a:lnTo>
                    <a:pt x="3" y="23"/>
                  </a:lnTo>
                  <a:lnTo>
                    <a:pt x="4" y="26"/>
                  </a:lnTo>
                  <a:lnTo>
                    <a:pt x="6" y="28"/>
                  </a:lnTo>
                  <a:lnTo>
                    <a:pt x="10" y="29"/>
                  </a:lnTo>
                  <a:lnTo>
                    <a:pt x="12" y="30"/>
                  </a:lnTo>
                  <a:lnTo>
                    <a:pt x="15" y="30"/>
                  </a:lnTo>
                  <a:lnTo>
                    <a:pt x="15" y="30"/>
                  </a:lnTo>
                  <a:close/>
                </a:path>
              </a:pathLst>
            </a:custGeom>
            <a:grpFill/>
            <a:ln>
              <a:noFill/>
            </a:ln>
          </p:spPr>
          <p:txBody>
            <a:bodyPr/>
            <a:lstStyle/>
            <a:p>
              <a:pPr>
                <a:defRPr/>
              </a:pPr>
              <a:endParaRPr lang="en-US"/>
            </a:p>
          </p:txBody>
        </p:sp>
      </p:grpSp>
      <p:sp>
        <p:nvSpPr>
          <p:cNvPr id="354341" name="Freeform 1496">
            <a:extLst>
              <a:ext uri="{FF2B5EF4-FFF2-40B4-BE49-F238E27FC236}">
                <a16:creationId xmlns="" xmlns:a16="http://schemas.microsoft.com/office/drawing/2014/main" id="{2A9AE474-AC3D-4559-9838-6A83C08393FF}"/>
              </a:ext>
            </a:extLst>
          </p:cNvPr>
          <p:cNvSpPr>
            <a:spLocks noEditPoints="1"/>
          </p:cNvSpPr>
          <p:nvPr/>
        </p:nvSpPr>
        <p:spPr bwMode="auto">
          <a:xfrm>
            <a:off x="4965700" y="3695700"/>
            <a:ext cx="165100" cy="287338"/>
          </a:xfrm>
          <a:custGeom>
            <a:avLst/>
            <a:gdLst>
              <a:gd name="T0" fmla="*/ 2147483647 w 693"/>
              <a:gd name="T1" fmla="*/ 2147483647 h 906"/>
              <a:gd name="T2" fmla="*/ 2147483647 w 693"/>
              <a:gd name="T3" fmla="*/ 2147483647 h 906"/>
              <a:gd name="T4" fmla="*/ 2147483647 w 693"/>
              <a:gd name="T5" fmla="*/ 2147483647 h 906"/>
              <a:gd name="T6" fmla="*/ 2147483647 w 693"/>
              <a:gd name="T7" fmla="*/ 2147483647 h 906"/>
              <a:gd name="T8" fmla="*/ 2147483647 w 693"/>
              <a:gd name="T9" fmla="*/ 2147483647 h 906"/>
              <a:gd name="T10" fmla="*/ 2147483647 w 693"/>
              <a:gd name="T11" fmla="*/ 2147483647 h 906"/>
              <a:gd name="T12" fmla="*/ 2147483647 w 693"/>
              <a:gd name="T13" fmla="*/ 2147483647 h 906"/>
              <a:gd name="T14" fmla="*/ 2147483647 w 693"/>
              <a:gd name="T15" fmla="*/ 2147483647 h 906"/>
              <a:gd name="T16" fmla="*/ 2147483647 w 693"/>
              <a:gd name="T17" fmla="*/ 2147483647 h 906"/>
              <a:gd name="T18" fmla="*/ 2147483647 w 693"/>
              <a:gd name="T19" fmla="*/ 2147483647 h 906"/>
              <a:gd name="T20" fmla="*/ 2147483647 w 693"/>
              <a:gd name="T21" fmla="*/ 2147483647 h 906"/>
              <a:gd name="T22" fmla="*/ 2147483647 w 693"/>
              <a:gd name="T23" fmla="*/ 2147483647 h 906"/>
              <a:gd name="T24" fmla="*/ 2147483647 w 693"/>
              <a:gd name="T25" fmla="*/ 2147483647 h 906"/>
              <a:gd name="T26" fmla="*/ 2147483647 w 693"/>
              <a:gd name="T27" fmla="*/ 2147483647 h 906"/>
              <a:gd name="T28" fmla="*/ 2147483647 w 693"/>
              <a:gd name="T29" fmla="*/ 2147483647 h 906"/>
              <a:gd name="T30" fmla="*/ 2147483647 w 693"/>
              <a:gd name="T31" fmla="*/ 2147483647 h 906"/>
              <a:gd name="T32" fmla="*/ 2147483647 w 693"/>
              <a:gd name="T33" fmla="*/ 2147483647 h 906"/>
              <a:gd name="T34" fmla="*/ 2147483647 w 693"/>
              <a:gd name="T35" fmla="*/ 2147483647 h 906"/>
              <a:gd name="T36" fmla="*/ 2147483647 w 693"/>
              <a:gd name="T37" fmla="*/ 2147483647 h 906"/>
              <a:gd name="T38" fmla="*/ 2147483647 w 693"/>
              <a:gd name="T39" fmla="*/ 2147483647 h 906"/>
              <a:gd name="T40" fmla="*/ 2147483647 w 693"/>
              <a:gd name="T41" fmla="*/ 2147483647 h 906"/>
              <a:gd name="T42" fmla="*/ 2147483647 w 693"/>
              <a:gd name="T43" fmla="*/ 2147483647 h 906"/>
              <a:gd name="T44" fmla="*/ 2147483647 w 693"/>
              <a:gd name="T45" fmla="*/ 2147483647 h 906"/>
              <a:gd name="T46" fmla="*/ 2147483647 w 693"/>
              <a:gd name="T47" fmla="*/ 2147483647 h 906"/>
              <a:gd name="T48" fmla="*/ 2147483647 w 693"/>
              <a:gd name="T49" fmla="*/ 2147483647 h 906"/>
              <a:gd name="T50" fmla="*/ 2147483647 w 693"/>
              <a:gd name="T51" fmla="*/ 2147483647 h 906"/>
              <a:gd name="T52" fmla="*/ 2147483647 w 693"/>
              <a:gd name="T53" fmla="*/ 2147483647 h 906"/>
              <a:gd name="T54" fmla="*/ 2147483647 w 693"/>
              <a:gd name="T55" fmla="*/ 2147483647 h 906"/>
              <a:gd name="T56" fmla="*/ 2147483647 w 693"/>
              <a:gd name="T57" fmla="*/ 2147483647 h 906"/>
              <a:gd name="T58" fmla="*/ 0 w 693"/>
              <a:gd name="T59" fmla="*/ 2147483647 h 906"/>
              <a:gd name="T60" fmla="*/ 2147483647 w 693"/>
              <a:gd name="T61" fmla="*/ 2147483647 h 906"/>
              <a:gd name="T62" fmla="*/ 2147483647 w 693"/>
              <a:gd name="T63" fmla="*/ 2147483647 h 906"/>
              <a:gd name="T64" fmla="*/ 2147483647 w 693"/>
              <a:gd name="T65" fmla="*/ 2147483647 h 906"/>
              <a:gd name="T66" fmla="*/ 2147483647 w 693"/>
              <a:gd name="T67" fmla="*/ 2147483647 h 906"/>
              <a:gd name="T68" fmla="*/ 2147483647 w 693"/>
              <a:gd name="T69" fmla="*/ 2147483647 h 906"/>
              <a:gd name="T70" fmla="*/ 2147483647 w 693"/>
              <a:gd name="T71" fmla="*/ 2147483647 h 906"/>
              <a:gd name="T72" fmla="*/ 2147483647 w 693"/>
              <a:gd name="T73" fmla="*/ 2147483647 h 906"/>
              <a:gd name="T74" fmla="*/ 2147483647 w 693"/>
              <a:gd name="T75" fmla="*/ 2147483647 h 906"/>
              <a:gd name="T76" fmla="*/ 2147483647 w 693"/>
              <a:gd name="T77" fmla="*/ 2147483647 h 906"/>
              <a:gd name="T78" fmla="*/ 2147483647 w 693"/>
              <a:gd name="T79" fmla="*/ 2147483647 h 906"/>
              <a:gd name="T80" fmla="*/ 2147483647 w 693"/>
              <a:gd name="T81" fmla="*/ 2147483647 h 906"/>
              <a:gd name="T82" fmla="*/ 2147483647 w 693"/>
              <a:gd name="T83" fmla="*/ 2147483647 h 906"/>
              <a:gd name="T84" fmla="*/ 2147483647 w 693"/>
              <a:gd name="T85" fmla="*/ 2147483647 h 906"/>
              <a:gd name="T86" fmla="*/ 2147483647 w 693"/>
              <a:gd name="T87" fmla="*/ 2147483647 h 906"/>
              <a:gd name="T88" fmla="*/ 2147483647 w 693"/>
              <a:gd name="T89" fmla="*/ 2147483647 h 906"/>
              <a:gd name="T90" fmla="*/ 2147483647 w 693"/>
              <a:gd name="T91" fmla="*/ 2147483647 h 906"/>
              <a:gd name="T92" fmla="*/ 2147483647 w 693"/>
              <a:gd name="T93" fmla="*/ 0 h 9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93" h="906">
                <a:moveTo>
                  <a:pt x="603" y="724"/>
                </a:moveTo>
                <a:lnTo>
                  <a:pt x="91" y="724"/>
                </a:lnTo>
                <a:lnTo>
                  <a:pt x="91" y="120"/>
                </a:lnTo>
                <a:lnTo>
                  <a:pt x="603" y="120"/>
                </a:lnTo>
                <a:lnTo>
                  <a:pt x="603" y="724"/>
                </a:lnTo>
                <a:close/>
                <a:moveTo>
                  <a:pt x="347" y="845"/>
                </a:moveTo>
                <a:lnTo>
                  <a:pt x="337" y="844"/>
                </a:lnTo>
                <a:lnTo>
                  <a:pt x="330" y="842"/>
                </a:lnTo>
                <a:lnTo>
                  <a:pt x="322" y="837"/>
                </a:lnTo>
                <a:lnTo>
                  <a:pt x="315" y="832"/>
                </a:lnTo>
                <a:lnTo>
                  <a:pt x="310" y="825"/>
                </a:lnTo>
                <a:lnTo>
                  <a:pt x="305" y="817"/>
                </a:lnTo>
                <a:lnTo>
                  <a:pt x="302" y="809"/>
                </a:lnTo>
                <a:lnTo>
                  <a:pt x="302" y="799"/>
                </a:lnTo>
                <a:lnTo>
                  <a:pt x="302" y="791"/>
                </a:lnTo>
                <a:lnTo>
                  <a:pt x="305" y="782"/>
                </a:lnTo>
                <a:lnTo>
                  <a:pt x="310" y="774"/>
                </a:lnTo>
                <a:lnTo>
                  <a:pt x="315" y="767"/>
                </a:lnTo>
                <a:lnTo>
                  <a:pt x="322" y="762"/>
                </a:lnTo>
                <a:lnTo>
                  <a:pt x="330" y="759"/>
                </a:lnTo>
                <a:lnTo>
                  <a:pt x="337" y="755"/>
                </a:lnTo>
                <a:lnTo>
                  <a:pt x="347" y="754"/>
                </a:lnTo>
                <a:lnTo>
                  <a:pt x="356" y="755"/>
                </a:lnTo>
                <a:lnTo>
                  <a:pt x="364" y="759"/>
                </a:lnTo>
                <a:lnTo>
                  <a:pt x="372" y="762"/>
                </a:lnTo>
                <a:lnTo>
                  <a:pt x="378" y="767"/>
                </a:lnTo>
                <a:lnTo>
                  <a:pt x="384" y="774"/>
                </a:lnTo>
                <a:lnTo>
                  <a:pt x="388" y="782"/>
                </a:lnTo>
                <a:lnTo>
                  <a:pt x="392" y="791"/>
                </a:lnTo>
                <a:lnTo>
                  <a:pt x="392" y="799"/>
                </a:lnTo>
                <a:lnTo>
                  <a:pt x="392" y="809"/>
                </a:lnTo>
                <a:lnTo>
                  <a:pt x="388" y="817"/>
                </a:lnTo>
                <a:lnTo>
                  <a:pt x="384" y="825"/>
                </a:lnTo>
                <a:lnTo>
                  <a:pt x="378" y="832"/>
                </a:lnTo>
                <a:lnTo>
                  <a:pt x="372" y="837"/>
                </a:lnTo>
                <a:lnTo>
                  <a:pt x="364" y="842"/>
                </a:lnTo>
                <a:lnTo>
                  <a:pt x="356" y="844"/>
                </a:lnTo>
                <a:lnTo>
                  <a:pt x="347" y="845"/>
                </a:lnTo>
                <a:close/>
                <a:moveTo>
                  <a:pt x="347" y="53"/>
                </a:moveTo>
                <a:lnTo>
                  <a:pt x="352" y="53"/>
                </a:lnTo>
                <a:lnTo>
                  <a:pt x="356" y="55"/>
                </a:lnTo>
                <a:lnTo>
                  <a:pt x="359" y="57"/>
                </a:lnTo>
                <a:lnTo>
                  <a:pt x="363" y="59"/>
                </a:lnTo>
                <a:lnTo>
                  <a:pt x="366" y="63"/>
                </a:lnTo>
                <a:lnTo>
                  <a:pt x="367" y="67"/>
                </a:lnTo>
                <a:lnTo>
                  <a:pt x="369" y="70"/>
                </a:lnTo>
                <a:lnTo>
                  <a:pt x="369" y="76"/>
                </a:lnTo>
                <a:lnTo>
                  <a:pt x="369" y="80"/>
                </a:lnTo>
                <a:lnTo>
                  <a:pt x="367" y="85"/>
                </a:lnTo>
                <a:lnTo>
                  <a:pt x="366" y="88"/>
                </a:lnTo>
                <a:lnTo>
                  <a:pt x="363" y="91"/>
                </a:lnTo>
                <a:lnTo>
                  <a:pt x="359" y="95"/>
                </a:lnTo>
                <a:lnTo>
                  <a:pt x="356" y="96"/>
                </a:lnTo>
                <a:lnTo>
                  <a:pt x="352" y="98"/>
                </a:lnTo>
                <a:lnTo>
                  <a:pt x="347" y="98"/>
                </a:lnTo>
                <a:lnTo>
                  <a:pt x="342" y="98"/>
                </a:lnTo>
                <a:lnTo>
                  <a:pt x="338" y="96"/>
                </a:lnTo>
                <a:lnTo>
                  <a:pt x="334" y="95"/>
                </a:lnTo>
                <a:lnTo>
                  <a:pt x="331" y="91"/>
                </a:lnTo>
                <a:lnTo>
                  <a:pt x="328" y="88"/>
                </a:lnTo>
                <a:lnTo>
                  <a:pt x="326" y="85"/>
                </a:lnTo>
                <a:lnTo>
                  <a:pt x="324" y="80"/>
                </a:lnTo>
                <a:lnTo>
                  <a:pt x="324" y="76"/>
                </a:lnTo>
                <a:lnTo>
                  <a:pt x="324" y="70"/>
                </a:lnTo>
                <a:lnTo>
                  <a:pt x="326" y="67"/>
                </a:lnTo>
                <a:lnTo>
                  <a:pt x="328" y="63"/>
                </a:lnTo>
                <a:lnTo>
                  <a:pt x="331" y="59"/>
                </a:lnTo>
                <a:lnTo>
                  <a:pt x="334" y="57"/>
                </a:lnTo>
                <a:lnTo>
                  <a:pt x="338" y="55"/>
                </a:lnTo>
                <a:lnTo>
                  <a:pt x="342" y="54"/>
                </a:lnTo>
                <a:lnTo>
                  <a:pt x="347" y="53"/>
                </a:lnTo>
                <a:close/>
                <a:moveTo>
                  <a:pt x="603" y="0"/>
                </a:moveTo>
                <a:lnTo>
                  <a:pt x="91" y="0"/>
                </a:lnTo>
                <a:lnTo>
                  <a:pt x="81" y="1"/>
                </a:lnTo>
                <a:lnTo>
                  <a:pt x="72" y="2"/>
                </a:lnTo>
                <a:lnTo>
                  <a:pt x="63" y="4"/>
                </a:lnTo>
                <a:lnTo>
                  <a:pt x="55" y="7"/>
                </a:lnTo>
                <a:lnTo>
                  <a:pt x="48" y="11"/>
                </a:lnTo>
                <a:lnTo>
                  <a:pt x="40" y="15"/>
                </a:lnTo>
                <a:lnTo>
                  <a:pt x="33" y="21"/>
                </a:lnTo>
                <a:lnTo>
                  <a:pt x="27" y="26"/>
                </a:lnTo>
                <a:lnTo>
                  <a:pt x="21" y="33"/>
                </a:lnTo>
                <a:lnTo>
                  <a:pt x="15" y="39"/>
                </a:lnTo>
                <a:lnTo>
                  <a:pt x="11" y="47"/>
                </a:lnTo>
                <a:lnTo>
                  <a:pt x="7" y="55"/>
                </a:lnTo>
                <a:lnTo>
                  <a:pt x="3" y="64"/>
                </a:lnTo>
                <a:lnTo>
                  <a:pt x="1" y="73"/>
                </a:lnTo>
                <a:lnTo>
                  <a:pt x="0" y="82"/>
                </a:lnTo>
                <a:lnTo>
                  <a:pt x="0" y="90"/>
                </a:lnTo>
                <a:lnTo>
                  <a:pt x="0" y="815"/>
                </a:lnTo>
                <a:lnTo>
                  <a:pt x="0" y="824"/>
                </a:lnTo>
                <a:lnTo>
                  <a:pt x="1" y="833"/>
                </a:lnTo>
                <a:lnTo>
                  <a:pt x="3" y="842"/>
                </a:lnTo>
                <a:lnTo>
                  <a:pt x="7" y="850"/>
                </a:lnTo>
                <a:lnTo>
                  <a:pt x="11" y="858"/>
                </a:lnTo>
                <a:lnTo>
                  <a:pt x="15" y="866"/>
                </a:lnTo>
                <a:lnTo>
                  <a:pt x="21" y="872"/>
                </a:lnTo>
                <a:lnTo>
                  <a:pt x="27" y="879"/>
                </a:lnTo>
                <a:lnTo>
                  <a:pt x="33" y="885"/>
                </a:lnTo>
                <a:lnTo>
                  <a:pt x="40" y="890"/>
                </a:lnTo>
                <a:lnTo>
                  <a:pt x="48" y="895"/>
                </a:lnTo>
                <a:lnTo>
                  <a:pt x="55" y="898"/>
                </a:lnTo>
                <a:lnTo>
                  <a:pt x="63" y="901"/>
                </a:lnTo>
                <a:lnTo>
                  <a:pt x="72" y="903"/>
                </a:lnTo>
                <a:lnTo>
                  <a:pt x="81" y="905"/>
                </a:lnTo>
                <a:lnTo>
                  <a:pt x="91" y="906"/>
                </a:lnTo>
                <a:lnTo>
                  <a:pt x="603" y="906"/>
                </a:lnTo>
                <a:lnTo>
                  <a:pt x="613" y="905"/>
                </a:lnTo>
                <a:lnTo>
                  <a:pt x="622" y="903"/>
                </a:lnTo>
                <a:lnTo>
                  <a:pt x="630" y="901"/>
                </a:lnTo>
                <a:lnTo>
                  <a:pt x="638" y="898"/>
                </a:lnTo>
                <a:lnTo>
                  <a:pt x="646" y="895"/>
                </a:lnTo>
                <a:lnTo>
                  <a:pt x="654" y="890"/>
                </a:lnTo>
                <a:lnTo>
                  <a:pt x="660" y="885"/>
                </a:lnTo>
                <a:lnTo>
                  <a:pt x="667" y="879"/>
                </a:lnTo>
                <a:lnTo>
                  <a:pt x="674" y="872"/>
                </a:lnTo>
                <a:lnTo>
                  <a:pt x="678" y="866"/>
                </a:lnTo>
                <a:lnTo>
                  <a:pt x="682" y="858"/>
                </a:lnTo>
                <a:lnTo>
                  <a:pt x="687" y="850"/>
                </a:lnTo>
                <a:lnTo>
                  <a:pt x="690" y="842"/>
                </a:lnTo>
                <a:lnTo>
                  <a:pt x="692" y="833"/>
                </a:lnTo>
                <a:lnTo>
                  <a:pt x="693" y="824"/>
                </a:lnTo>
                <a:lnTo>
                  <a:pt x="693" y="815"/>
                </a:lnTo>
                <a:lnTo>
                  <a:pt x="693" y="90"/>
                </a:lnTo>
                <a:lnTo>
                  <a:pt x="693" y="82"/>
                </a:lnTo>
                <a:lnTo>
                  <a:pt x="692" y="73"/>
                </a:lnTo>
                <a:lnTo>
                  <a:pt x="690" y="64"/>
                </a:lnTo>
                <a:lnTo>
                  <a:pt x="687" y="55"/>
                </a:lnTo>
                <a:lnTo>
                  <a:pt x="682" y="47"/>
                </a:lnTo>
                <a:lnTo>
                  <a:pt x="678" y="39"/>
                </a:lnTo>
                <a:lnTo>
                  <a:pt x="674" y="33"/>
                </a:lnTo>
                <a:lnTo>
                  <a:pt x="667" y="26"/>
                </a:lnTo>
                <a:lnTo>
                  <a:pt x="660" y="21"/>
                </a:lnTo>
                <a:lnTo>
                  <a:pt x="654" y="15"/>
                </a:lnTo>
                <a:lnTo>
                  <a:pt x="646" y="11"/>
                </a:lnTo>
                <a:lnTo>
                  <a:pt x="638" y="7"/>
                </a:lnTo>
                <a:lnTo>
                  <a:pt x="630" y="4"/>
                </a:lnTo>
                <a:lnTo>
                  <a:pt x="622" y="2"/>
                </a:lnTo>
                <a:lnTo>
                  <a:pt x="613" y="1"/>
                </a:lnTo>
                <a:lnTo>
                  <a:pt x="6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4342" name="Freeform 1592">
            <a:extLst>
              <a:ext uri="{FF2B5EF4-FFF2-40B4-BE49-F238E27FC236}">
                <a16:creationId xmlns="" xmlns:a16="http://schemas.microsoft.com/office/drawing/2014/main" id="{0A01B31F-8A21-409B-967E-1D282BC18A58}"/>
              </a:ext>
            </a:extLst>
          </p:cNvPr>
          <p:cNvSpPr>
            <a:spLocks noEditPoints="1"/>
          </p:cNvSpPr>
          <p:nvPr/>
        </p:nvSpPr>
        <p:spPr bwMode="auto">
          <a:xfrm>
            <a:off x="4454525" y="3070225"/>
            <a:ext cx="215900" cy="268288"/>
          </a:xfrm>
          <a:custGeom>
            <a:avLst/>
            <a:gdLst>
              <a:gd name="T0" fmla="*/ 2147483647 w 905"/>
              <a:gd name="T1" fmla="*/ 2147483647 h 845"/>
              <a:gd name="T2" fmla="*/ 2147483647 w 905"/>
              <a:gd name="T3" fmla="*/ 2147483647 h 845"/>
              <a:gd name="T4" fmla="*/ 2147483647 w 905"/>
              <a:gd name="T5" fmla="*/ 2147483647 h 845"/>
              <a:gd name="T6" fmla="*/ 2147483647 w 905"/>
              <a:gd name="T7" fmla="*/ 2147483647 h 845"/>
              <a:gd name="T8" fmla="*/ 2147483647 w 905"/>
              <a:gd name="T9" fmla="*/ 2147483647 h 845"/>
              <a:gd name="T10" fmla="*/ 2147483647 w 905"/>
              <a:gd name="T11" fmla="*/ 2147483647 h 845"/>
              <a:gd name="T12" fmla="*/ 2147483647 w 905"/>
              <a:gd name="T13" fmla="*/ 2147483647 h 845"/>
              <a:gd name="T14" fmla="*/ 2147483647 w 905"/>
              <a:gd name="T15" fmla="*/ 2147483647 h 845"/>
              <a:gd name="T16" fmla="*/ 2147483647 w 905"/>
              <a:gd name="T17" fmla="*/ 2147483647 h 845"/>
              <a:gd name="T18" fmla="*/ 2147483647 w 905"/>
              <a:gd name="T19" fmla="*/ 2147483647 h 845"/>
              <a:gd name="T20" fmla="*/ 2147483647 w 905"/>
              <a:gd name="T21" fmla="*/ 2147483647 h 845"/>
              <a:gd name="T22" fmla="*/ 2147483647 w 905"/>
              <a:gd name="T23" fmla="*/ 2147483647 h 845"/>
              <a:gd name="T24" fmla="*/ 2147483647 w 905"/>
              <a:gd name="T25" fmla="*/ 0 h 845"/>
              <a:gd name="T26" fmla="*/ 2147483647 w 905"/>
              <a:gd name="T27" fmla="*/ 2147483647 h 845"/>
              <a:gd name="T28" fmla="*/ 2147483647 w 905"/>
              <a:gd name="T29" fmla="*/ 2147483647 h 845"/>
              <a:gd name="T30" fmla="*/ 2147483647 w 905"/>
              <a:gd name="T31" fmla="*/ 2147483647 h 845"/>
              <a:gd name="T32" fmla="*/ 2147483647 w 905"/>
              <a:gd name="T33" fmla="*/ 2147483647 h 845"/>
              <a:gd name="T34" fmla="*/ 2147483647 w 905"/>
              <a:gd name="T35" fmla="*/ 2147483647 h 845"/>
              <a:gd name="T36" fmla="*/ 0 w 905"/>
              <a:gd name="T37" fmla="*/ 2147483647 h 845"/>
              <a:gd name="T38" fmla="*/ 2147483647 w 905"/>
              <a:gd name="T39" fmla="*/ 2147483647 h 845"/>
              <a:gd name="T40" fmla="*/ 2147483647 w 905"/>
              <a:gd name="T41" fmla="*/ 2147483647 h 845"/>
              <a:gd name="T42" fmla="*/ 2147483647 w 905"/>
              <a:gd name="T43" fmla="*/ 2147483647 h 845"/>
              <a:gd name="T44" fmla="*/ 2147483647 w 905"/>
              <a:gd name="T45" fmla="*/ 2147483647 h 845"/>
              <a:gd name="T46" fmla="*/ 2147483647 w 905"/>
              <a:gd name="T47" fmla="*/ 2147483647 h 845"/>
              <a:gd name="T48" fmla="*/ 2147483647 w 905"/>
              <a:gd name="T49" fmla="*/ 2147483647 h 845"/>
              <a:gd name="T50" fmla="*/ 2147483647 w 905"/>
              <a:gd name="T51" fmla="*/ 2147483647 h 845"/>
              <a:gd name="T52" fmla="*/ 2147483647 w 905"/>
              <a:gd name="T53" fmla="*/ 2147483647 h 845"/>
              <a:gd name="T54" fmla="*/ 2147483647 w 905"/>
              <a:gd name="T55" fmla="*/ 2147483647 h 845"/>
              <a:gd name="T56" fmla="*/ 2147483647 w 905"/>
              <a:gd name="T57" fmla="*/ 2147483647 h 845"/>
              <a:gd name="T58" fmla="*/ 2147483647 w 905"/>
              <a:gd name="T59" fmla="*/ 2147483647 h 845"/>
              <a:gd name="T60" fmla="*/ 2147483647 w 905"/>
              <a:gd name="T61" fmla="*/ 2147483647 h 845"/>
              <a:gd name="T62" fmla="*/ 2147483647 w 905"/>
              <a:gd name="T63" fmla="*/ 2147483647 h 845"/>
              <a:gd name="T64" fmla="*/ 2147483647 w 905"/>
              <a:gd name="T65" fmla="*/ 2147483647 h 845"/>
              <a:gd name="T66" fmla="*/ 2147483647 w 905"/>
              <a:gd name="T67" fmla="*/ 2147483647 h 845"/>
              <a:gd name="T68" fmla="*/ 2147483647 w 905"/>
              <a:gd name="T69" fmla="*/ 2147483647 h 845"/>
              <a:gd name="T70" fmla="*/ 2147483647 w 905"/>
              <a:gd name="T71" fmla="*/ 2147483647 h 845"/>
              <a:gd name="T72" fmla="*/ 2147483647 w 905"/>
              <a:gd name="T73" fmla="*/ 2147483647 h 845"/>
              <a:gd name="T74" fmla="*/ 2147483647 w 905"/>
              <a:gd name="T75" fmla="*/ 2147483647 h 845"/>
              <a:gd name="T76" fmla="*/ 2147483647 w 905"/>
              <a:gd name="T77" fmla="*/ 2147483647 h 845"/>
              <a:gd name="T78" fmla="*/ 2147483647 w 905"/>
              <a:gd name="T79" fmla="*/ 2147483647 h 845"/>
              <a:gd name="T80" fmla="*/ 2147483647 w 905"/>
              <a:gd name="T81" fmla="*/ 2147483647 h 845"/>
              <a:gd name="T82" fmla="*/ 2147483647 w 905"/>
              <a:gd name="T83" fmla="*/ 2147483647 h 845"/>
              <a:gd name="T84" fmla="*/ 2147483647 w 905"/>
              <a:gd name="T85" fmla="*/ 2147483647 h 845"/>
              <a:gd name="T86" fmla="*/ 2147483647 w 905"/>
              <a:gd name="T87" fmla="*/ 2147483647 h 845"/>
              <a:gd name="T88" fmla="*/ 2147483647 w 905"/>
              <a:gd name="T89" fmla="*/ 2147483647 h 845"/>
              <a:gd name="T90" fmla="*/ 2147483647 w 905"/>
              <a:gd name="T91" fmla="*/ 2147483647 h 845"/>
              <a:gd name="T92" fmla="*/ 2147483647 w 905"/>
              <a:gd name="T93" fmla="*/ 2147483647 h 845"/>
              <a:gd name="T94" fmla="*/ 2147483647 w 905"/>
              <a:gd name="T95" fmla="*/ 2147483647 h 845"/>
              <a:gd name="T96" fmla="*/ 2147483647 w 905"/>
              <a:gd name="T97" fmla="*/ 0 h 8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5" h="845">
                <a:moveTo>
                  <a:pt x="815" y="604"/>
                </a:moveTo>
                <a:lnTo>
                  <a:pt x="91" y="604"/>
                </a:lnTo>
                <a:lnTo>
                  <a:pt x="91" y="90"/>
                </a:lnTo>
                <a:lnTo>
                  <a:pt x="815" y="90"/>
                </a:lnTo>
                <a:lnTo>
                  <a:pt x="815" y="604"/>
                </a:lnTo>
                <a:close/>
                <a:moveTo>
                  <a:pt x="452" y="679"/>
                </a:moveTo>
                <a:lnTo>
                  <a:pt x="447" y="678"/>
                </a:lnTo>
                <a:lnTo>
                  <a:pt x="441" y="677"/>
                </a:lnTo>
                <a:lnTo>
                  <a:pt x="436" y="673"/>
                </a:lnTo>
                <a:lnTo>
                  <a:pt x="431" y="670"/>
                </a:lnTo>
                <a:lnTo>
                  <a:pt x="428" y="666"/>
                </a:lnTo>
                <a:lnTo>
                  <a:pt x="425" y="660"/>
                </a:lnTo>
                <a:lnTo>
                  <a:pt x="423" y="654"/>
                </a:lnTo>
                <a:lnTo>
                  <a:pt x="423" y="649"/>
                </a:lnTo>
                <a:lnTo>
                  <a:pt x="423" y="642"/>
                </a:lnTo>
                <a:lnTo>
                  <a:pt x="425" y="637"/>
                </a:lnTo>
                <a:lnTo>
                  <a:pt x="428" y="631"/>
                </a:lnTo>
                <a:lnTo>
                  <a:pt x="431" y="627"/>
                </a:lnTo>
                <a:lnTo>
                  <a:pt x="436" y="623"/>
                </a:lnTo>
                <a:lnTo>
                  <a:pt x="441" y="621"/>
                </a:lnTo>
                <a:lnTo>
                  <a:pt x="447" y="619"/>
                </a:lnTo>
                <a:lnTo>
                  <a:pt x="452" y="618"/>
                </a:lnTo>
                <a:lnTo>
                  <a:pt x="459" y="619"/>
                </a:lnTo>
                <a:lnTo>
                  <a:pt x="465" y="621"/>
                </a:lnTo>
                <a:lnTo>
                  <a:pt x="469" y="623"/>
                </a:lnTo>
                <a:lnTo>
                  <a:pt x="473" y="627"/>
                </a:lnTo>
                <a:lnTo>
                  <a:pt x="478" y="631"/>
                </a:lnTo>
                <a:lnTo>
                  <a:pt x="480" y="637"/>
                </a:lnTo>
                <a:lnTo>
                  <a:pt x="482" y="642"/>
                </a:lnTo>
                <a:lnTo>
                  <a:pt x="482" y="649"/>
                </a:lnTo>
                <a:lnTo>
                  <a:pt x="482" y="654"/>
                </a:lnTo>
                <a:lnTo>
                  <a:pt x="480" y="660"/>
                </a:lnTo>
                <a:lnTo>
                  <a:pt x="478" y="666"/>
                </a:lnTo>
                <a:lnTo>
                  <a:pt x="473" y="670"/>
                </a:lnTo>
                <a:lnTo>
                  <a:pt x="469" y="673"/>
                </a:lnTo>
                <a:lnTo>
                  <a:pt x="465" y="677"/>
                </a:lnTo>
                <a:lnTo>
                  <a:pt x="459" y="678"/>
                </a:lnTo>
                <a:lnTo>
                  <a:pt x="452" y="679"/>
                </a:lnTo>
                <a:close/>
                <a:moveTo>
                  <a:pt x="830" y="0"/>
                </a:moveTo>
                <a:lnTo>
                  <a:pt x="75" y="0"/>
                </a:lnTo>
                <a:lnTo>
                  <a:pt x="67" y="0"/>
                </a:lnTo>
                <a:lnTo>
                  <a:pt x="60" y="2"/>
                </a:lnTo>
                <a:lnTo>
                  <a:pt x="53" y="3"/>
                </a:lnTo>
                <a:lnTo>
                  <a:pt x="46" y="5"/>
                </a:lnTo>
                <a:lnTo>
                  <a:pt x="40" y="8"/>
                </a:lnTo>
                <a:lnTo>
                  <a:pt x="33" y="13"/>
                </a:lnTo>
                <a:lnTo>
                  <a:pt x="28" y="17"/>
                </a:lnTo>
                <a:lnTo>
                  <a:pt x="22" y="22"/>
                </a:lnTo>
                <a:lnTo>
                  <a:pt x="18" y="27"/>
                </a:lnTo>
                <a:lnTo>
                  <a:pt x="13" y="33"/>
                </a:lnTo>
                <a:lnTo>
                  <a:pt x="9" y="39"/>
                </a:lnTo>
                <a:lnTo>
                  <a:pt x="6" y="46"/>
                </a:lnTo>
                <a:lnTo>
                  <a:pt x="3" y="53"/>
                </a:lnTo>
                <a:lnTo>
                  <a:pt x="1" y="60"/>
                </a:lnTo>
                <a:lnTo>
                  <a:pt x="0" y="67"/>
                </a:lnTo>
                <a:lnTo>
                  <a:pt x="0" y="75"/>
                </a:lnTo>
                <a:lnTo>
                  <a:pt x="0" y="649"/>
                </a:lnTo>
                <a:lnTo>
                  <a:pt x="0" y="657"/>
                </a:lnTo>
                <a:lnTo>
                  <a:pt x="1" y="663"/>
                </a:lnTo>
                <a:lnTo>
                  <a:pt x="3" y="671"/>
                </a:lnTo>
                <a:lnTo>
                  <a:pt x="6" y="678"/>
                </a:lnTo>
                <a:lnTo>
                  <a:pt x="9" y="684"/>
                </a:lnTo>
                <a:lnTo>
                  <a:pt x="13" y="691"/>
                </a:lnTo>
                <a:lnTo>
                  <a:pt x="18" y="697"/>
                </a:lnTo>
                <a:lnTo>
                  <a:pt x="22" y="702"/>
                </a:lnTo>
                <a:lnTo>
                  <a:pt x="28" y="706"/>
                </a:lnTo>
                <a:lnTo>
                  <a:pt x="33" y="711"/>
                </a:lnTo>
                <a:lnTo>
                  <a:pt x="40" y="715"/>
                </a:lnTo>
                <a:lnTo>
                  <a:pt x="46" y="718"/>
                </a:lnTo>
                <a:lnTo>
                  <a:pt x="53" y="721"/>
                </a:lnTo>
                <a:lnTo>
                  <a:pt x="60" y="722"/>
                </a:lnTo>
                <a:lnTo>
                  <a:pt x="67" y="724"/>
                </a:lnTo>
                <a:lnTo>
                  <a:pt x="75" y="724"/>
                </a:lnTo>
                <a:lnTo>
                  <a:pt x="341" y="724"/>
                </a:lnTo>
                <a:lnTo>
                  <a:pt x="306" y="815"/>
                </a:lnTo>
                <a:lnTo>
                  <a:pt x="181" y="815"/>
                </a:lnTo>
                <a:lnTo>
                  <a:pt x="178" y="815"/>
                </a:lnTo>
                <a:lnTo>
                  <a:pt x="175" y="816"/>
                </a:lnTo>
                <a:lnTo>
                  <a:pt x="173" y="817"/>
                </a:lnTo>
                <a:lnTo>
                  <a:pt x="170" y="819"/>
                </a:lnTo>
                <a:lnTo>
                  <a:pt x="168" y="822"/>
                </a:lnTo>
                <a:lnTo>
                  <a:pt x="167" y="824"/>
                </a:lnTo>
                <a:lnTo>
                  <a:pt x="166" y="827"/>
                </a:lnTo>
                <a:lnTo>
                  <a:pt x="166" y="829"/>
                </a:lnTo>
                <a:lnTo>
                  <a:pt x="166" y="833"/>
                </a:lnTo>
                <a:lnTo>
                  <a:pt x="167" y="836"/>
                </a:lnTo>
                <a:lnTo>
                  <a:pt x="168" y="838"/>
                </a:lnTo>
                <a:lnTo>
                  <a:pt x="170" y="840"/>
                </a:lnTo>
                <a:lnTo>
                  <a:pt x="173" y="843"/>
                </a:lnTo>
                <a:lnTo>
                  <a:pt x="175" y="844"/>
                </a:lnTo>
                <a:lnTo>
                  <a:pt x="178" y="845"/>
                </a:lnTo>
                <a:lnTo>
                  <a:pt x="181" y="845"/>
                </a:lnTo>
                <a:lnTo>
                  <a:pt x="316" y="845"/>
                </a:lnTo>
                <a:lnTo>
                  <a:pt x="588" y="845"/>
                </a:lnTo>
                <a:lnTo>
                  <a:pt x="725" y="845"/>
                </a:lnTo>
                <a:lnTo>
                  <a:pt x="727" y="845"/>
                </a:lnTo>
                <a:lnTo>
                  <a:pt x="730" y="844"/>
                </a:lnTo>
                <a:lnTo>
                  <a:pt x="732" y="843"/>
                </a:lnTo>
                <a:lnTo>
                  <a:pt x="734" y="840"/>
                </a:lnTo>
                <a:lnTo>
                  <a:pt x="737" y="838"/>
                </a:lnTo>
                <a:lnTo>
                  <a:pt x="738" y="836"/>
                </a:lnTo>
                <a:lnTo>
                  <a:pt x="739" y="833"/>
                </a:lnTo>
                <a:lnTo>
                  <a:pt x="739" y="829"/>
                </a:lnTo>
                <a:lnTo>
                  <a:pt x="739" y="827"/>
                </a:lnTo>
                <a:lnTo>
                  <a:pt x="738" y="824"/>
                </a:lnTo>
                <a:lnTo>
                  <a:pt x="737" y="822"/>
                </a:lnTo>
                <a:lnTo>
                  <a:pt x="734" y="819"/>
                </a:lnTo>
                <a:lnTo>
                  <a:pt x="732" y="817"/>
                </a:lnTo>
                <a:lnTo>
                  <a:pt x="730" y="816"/>
                </a:lnTo>
                <a:lnTo>
                  <a:pt x="727" y="815"/>
                </a:lnTo>
                <a:lnTo>
                  <a:pt x="725" y="815"/>
                </a:lnTo>
                <a:lnTo>
                  <a:pt x="598" y="815"/>
                </a:lnTo>
                <a:lnTo>
                  <a:pt x="565" y="724"/>
                </a:lnTo>
                <a:lnTo>
                  <a:pt x="830" y="724"/>
                </a:lnTo>
                <a:lnTo>
                  <a:pt x="837" y="723"/>
                </a:lnTo>
                <a:lnTo>
                  <a:pt x="845" y="722"/>
                </a:lnTo>
                <a:lnTo>
                  <a:pt x="852" y="721"/>
                </a:lnTo>
                <a:lnTo>
                  <a:pt x="859" y="718"/>
                </a:lnTo>
                <a:lnTo>
                  <a:pt x="866" y="715"/>
                </a:lnTo>
                <a:lnTo>
                  <a:pt x="872" y="711"/>
                </a:lnTo>
                <a:lnTo>
                  <a:pt x="878" y="706"/>
                </a:lnTo>
                <a:lnTo>
                  <a:pt x="883" y="702"/>
                </a:lnTo>
                <a:lnTo>
                  <a:pt x="888" y="697"/>
                </a:lnTo>
                <a:lnTo>
                  <a:pt x="893" y="691"/>
                </a:lnTo>
                <a:lnTo>
                  <a:pt x="896" y="684"/>
                </a:lnTo>
                <a:lnTo>
                  <a:pt x="899" y="678"/>
                </a:lnTo>
                <a:lnTo>
                  <a:pt x="901" y="671"/>
                </a:lnTo>
                <a:lnTo>
                  <a:pt x="904" y="663"/>
                </a:lnTo>
                <a:lnTo>
                  <a:pt x="905" y="657"/>
                </a:lnTo>
                <a:lnTo>
                  <a:pt x="905" y="649"/>
                </a:lnTo>
                <a:lnTo>
                  <a:pt x="905" y="75"/>
                </a:lnTo>
                <a:lnTo>
                  <a:pt x="905" y="67"/>
                </a:lnTo>
                <a:lnTo>
                  <a:pt x="904" y="60"/>
                </a:lnTo>
                <a:lnTo>
                  <a:pt x="901" y="53"/>
                </a:lnTo>
                <a:lnTo>
                  <a:pt x="899" y="46"/>
                </a:lnTo>
                <a:lnTo>
                  <a:pt x="896" y="39"/>
                </a:lnTo>
                <a:lnTo>
                  <a:pt x="893" y="33"/>
                </a:lnTo>
                <a:lnTo>
                  <a:pt x="888" y="27"/>
                </a:lnTo>
                <a:lnTo>
                  <a:pt x="883" y="22"/>
                </a:lnTo>
                <a:lnTo>
                  <a:pt x="878" y="17"/>
                </a:lnTo>
                <a:lnTo>
                  <a:pt x="872" y="13"/>
                </a:lnTo>
                <a:lnTo>
                  <a:pt x="866" y="8"/>
                </a:lnTo>
                <a:lnTo>
                  <a:pt x="859" y="5"/>
                </a:lnTo>
                <a:lnTo>
                  <a:pt x="852" y="3"/>
                </a:lnTo>
                <a:lnTo>
                  <a:pt x="845" y="2"/>
                </a:lnTo>
                <a:lnTo>
                  <a:pt x="837" y="0"/>
                </a:lnTo>
                <a:lnTo>
                  <a:pt x="83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grpSp>
        <p:nvGrpSpPr>
          <p:cNvPr id="354343" name="Group 45">
            <a:extLst>
              <a:ext uri="{FF2B5EF4-FFF2-40B4-BE49-F238E27FC236}">
                <a16:creationId xmlns="" xmlns:a16="http://schemas.microsoft.com/office/drawing/2014/main" id="{C318FEFE-FA35-477F-B688-FAF1C80D8ED8}"/>
              </a:ext>
            </a:extLst>
          </p:cNvPr>
          <p:cNvGrpSpPr>
            <a:grpSpLocks/>
          </p:cNvGrpSpPr>
          <p:nvPr/>
        </p:nvGrpSpPr>
        <p:grpSpPr bwMode="auto">
          <a:xfrm>
            <a:off x="257175" y="4314825"/>
            <a:ext cx="8459788" cy="1201738"/>
            <a:chOff x="343138" y="3531299"/>
            <a:chExt cx="11280295" cy="1200361"/>
          </a:xfrm>
        </p:grpSpPr>
        <p:sp>
          <p:nvSpPr>
            <p:cNvPr id="354348" name="Oval 58">
              <a:extLst>
                <a:ext uri="{FF2B5EF4-FFF2-40B4-BE49-F238E27FC236}">
                  <a16:creationId xmlns="" xmlns:a16="http://schemas.microsoft.com/office/drawing/2014/main" id="{5CC41999-5D0C-4C03-94D2-54DDF9FADFBB}"/>
                </a:ext>
              </a:extLst>
            </p:cNvPr>
            <p:cNvSpPr>
              <a:spLocks noChangeArrowheads="1"/>
            </p:cNvSpPr>
            <p:nvPr/>
          </p:nvSpPr>
          <p:spPr bwMode="auto">
            <a:xfrm>
              <a:off x="2519653" y="460884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49" name="Oval 59">
              <a:extLst>
                <a:ext uri="{FF2B5EF4-FFF2-40B4-BE49-F238E27FC236}">
                  <a16:creationId xmlns="" xmlns:a16="http://schemas.microsoft.com/office/drawing/2014/main" id="{2492AC88-7682-499A-B724-06C4A69DAB34}"/>
                </a:ext>
              </a:extLst>
            </p:cNvPr>
            <p:cNvSpPr>
              <a:spLocks noChangeArrowheads="1"/>
            </p:cNvSpPr>
            <p:nvPr/>
          </p:nvSpPr>
          <p:spPr bwMode="auto">
            <a:xfrm>
              <a:off x="8670110" y="3627291"/>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0" name="Oval 60">
              <a:extLst>
                <a:ext uri="{FF2B5EF4-FFF2-40B4-BE49-F238E27FC236}">
                  <a16:creationId xmlns="" xmlns:a16="http://schemas.microsoft.com/office/drawing/2014/main" id="{A326DADA-55C6-4FE6-8183-F2BA252AC819}"/>
                </a:ext>
              </a:extLst>
            </p:cNvPr>
            <p:cNvSpPr>
              <a:spLocks noChangeArrowheads="1"/>
            </p:cNvSpPr>
            <p:nvPr/>
          </p:nvSpPr>
          <p:spPr bwMode="auto">
            <a:xfrm>
              <a:off x="3280991" y="455369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1" name="Oval 61">
              <a:extLst>
                <a:ext uri="{FF2B5EF4-FFF2-40B4-BE49-F238E27FC236}">
                  <a16:creationId xmlns="" xmlns:a16="http://schemas.microsoft.com/office/drawing/2014/main" id="{0A36FE47-903D-4574-9192-14774C9DF80F}"/>
                </a:ext>
              </a:extLst>
            </p:cNvPr>
            <p:cNvSpPr>
              <a:spLocks noChangeArrowheads="1"/>
            </p:cNvSpPr>
            <p:nvPr/>
          </p:nvSpPr>
          <p:spPr bwMode="auto">
            <a:xfrm>
              <a:off x="814298" y="418281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2" name="Oval 62">
              <a:extLst>
                <a:ext uri="{FF2B5EF4-FFF2-40B4-BE49-F238E27FC236}">
                  <a16:creationId xmlns="" xmlns:a16="http://schemas.microsoft.com/office/drawing/2014/main" id="{F3C717DF-246E-4964-8A74-8C75A857408A}"/>
                </a:ext>
              </a:extLst>
            </p:cNvPr>
            <p:cNvSpPr>
              <a:spLocks noChangeArrowheads="1"/>
            </p:cNvSpPr>
            <p:nvPr/>
          </p:nvSpPr>
          <p:spPr bwMode="auto">
            <a:xfrm>
              <a:off x="1949695" y="42146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3" name="Oval 63">
              <a:extLst>
                <a:ext uri="{FF2B5EF4-FFF2-40B4-BE49-F238E27FC236}">
                  <a16:creationId xmlns="" xmlns:a16="http://schemas.microsoft.com/office/drawing/2014/main" id="{C4297974-5C94-4D46-A698-E8563A1ED865}"/>
                </a:ext>
              </a:extLst>
            </p:cNvPr>
            <p:cNvSpPr>
              <a:spLocks noChangeArrowheads="1"/>
            </p:cNvSpPr>
            <p:nvPr/>
          </p:nvSpPr>
          <p:spPr bwMode="auto">
            <a:xfrm>
              <a:off x="3917805" y="4007520"/>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4" name="Oval 64">
              <a:extLst>
                <a:ext uri="{FF2B5EF4-FFF2-40B4-BE49-F238E27FC236}">
                  <a16:creationId xmlns="" xmlns:a16="http://schemas.microsoft.com/office/drawing/2014/main" id="{30004616-A687-4722-B085-D7CC8FCC2746}"/>
                </a:ext>
              </a:extLst>
            </p:cNvPr>
            <p:cNvSpPr>
              <a:spLocks noChangeArrowheads="1"/>
            </p:cNvSpPr>
            <p:nvPr/>
          </p:nvSpPr>
          <p:spPr bwMode="auto">
            <a:xfrm>
              <a:off x="3346535" y="40229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5" name="Oval 65">
              <a:extLst>
                <a:ext uri="{FF2B5EF4-FFF2-40B4-BE49-F238E27FC236}">
                  <a16:creationId xmlns="" xmlns:a16="http://schemas.microsoft.com/office/drawing/2014/main" id="{C743D94C-5DEA-4CAC-88E8-1A2FBF10FE19}"/>
                </a:ext>
              </a:extLst>
            </p:cNvPr>
            <p:cNvSpPr>
              <a:spLocks noChangeArrowheads="1"/>
            </p:cNvSpPr>
            <p:nvPr/>
          </p:nvSpPr>
          <p:spPr bwMode="auto">
            <a:xfrm>
              <a:off x="8212883" y="4514009"/>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6" name="Oval 66">
              <a:extLst>
                <a:ext uri="{FF2B5EF4-FFF2-40B4-BE49-F238E27FC236}">
                  <a16:creationId xmlns="" xmlns:a16="http://schemas.microsoft.com/office/drawing/2014/main" id="{B2A015EE-4773-4008-BEA9-95AB11274CCB}"/>
                </a:ext>
              </a:extLst>
            </p:cNvPr>
            <p:cNvSpPr>
              <a:spLocks noChangeArrowheads="1"/>
            </p:cNvSpPr>
            <p:nvPr/>
          </p:nvSpPr>
          <p:spPr bwMode="auto">
            <a:xfrm>
              <a:off x="1739835" y="38138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7" name="Oval 67">
              <a:extLst>
                <a:ext uri="{FF2B5EF4-FFF2-40B4-BE49-F238E27FC236}">
                  <a16:creationId xmlns="" xmlns:a16="http://schemas.microsoft.com/office/drawing/2014/main" id="{3292FFFA-F211-4D73-BEC1-4F0C9A56277A}"/>
                </a:ext>
              </a:extLst>
            </p:cNvPr>
            <p:cNvSpPr>
              <a:spLocks noChangeArrowheads="1"/>
            </p:cNvSpPr>
            <p:nvPr/>
          </p:nvSpPr>
          <p:spPr bwMode="auto">
            <a:xfrm>
              <a:off x="1430594" y="4547846"/>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8" name="Oval 68">
              <a:extLst>
                <a:ext uri="{FF2B5EF4-FFF2-40B4-BE49-F238E27FC236}">
                  <a16:creationId xmlns="" xmlns:a16="http://schemas.microsoft.com/office/drawing/2014/main" id="{32D51E80-18CF-4D8D-BB44-1BDC367CAA2B}"/>
                </a:ext>
              </a:extLst>
            </p:cNvPr>
            <p:cNvSpPr>
              <a:spLocks noChangeArrowheads="1"/>
            </p:cNvSpPr>
            <p:nvPr/>
          </p:nvSpPr>
          <p:spPr bwMode="auto">
            <a:xfrm>
              <a:off x="9253286" y="4654980"/>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59" name="Oval 69">
              <a:extLst>
                <a:ext uri="{FF2B5EF4-FFF2-40B4-BE49-F238E27FC236}">
                  <a16:creationId xmlns="" xmlns:a16="http://schemas.microsoft.com/office/drawing/2014/main" id="{FAD00D9A-72ED-40E7-8B44-E63E22332953}"/>
                </a:ext>
              </a:extLst>
            </p:cNvPr>
            <p:cNvSpPr>
              <a:spLocks noChangeArrowheads="1"/>
            </p:cNvSpPr>
            <p:nvPr/>
          </p:nvSpPr>
          <p:spPr bwMode="auto">
            <a:xfrm>
              <a:off x="11226976" y="4275707"/>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0" name="Oval 70">
              <a:extLst>
                <a:ext uri="{FF2B5EF4-FFF2-40B4-BE49-F238E27FC236}">
                  <a16:creationId xmlns="" xmlns:a16="http://schemas.microsoft.com/office/drawing/2014/main" id="{968C8016-464A-4E0D-B354-A393B0AFAB30}"/>
                </a:ext>
              </a:extLst>
            </p:cNvPr>
            <p:cNvSpPr>
              <a:spLocks noChangeArrowheads="1"/>
            </p:cNvSpPr>
            <p:nvPr/>
          </p:nvSpPr>
          <p:spPr bwMode="auto">
            <a:xfrm>
              <a:off x="10592967" y="3603943"/>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1" name="Oval 71">
              <a:extLst>
                <a:ext uri="{FF2B5EF4-FFF2-40B4-BE49-F238E27FC236}">
                  <a16:creationId xmlns="" xmlns:a16="http://schemas.microsoft.com/office/drawing/2014/main" id="{E3B3B4E4-B7EA-4620-8838-432C41BD77CE}"/>
                </a:ext>
              </a:extLst>
            </p:cNvPr>
            <p:cNvSpPr>
              <a:spLocks noChangeArrowheads="1"/>
            </p:cNvSpPr>
            <p:nvPr/>
          </p:nvSpPr>
          <p:spPr bwMode="auto">
            <a:xfrm>
              <a:off x="4509717" y="442454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2" name="Oval 72">
              <a:extLst>
                <a:ext uri="{FF2B5EF4-FFF2-40B4-BE49-F238E27FC236}">
                  <a16:creationId xmlns="" xmlns:a16="http://schemas.microsoft.com/office/drawing/2014/main" id="{C5F381BB-6204-4045-B05D-457833B68DC8}"/>
                </a:ext>
              </a:extLst>
            </p:cNvPr>
            <p:cNvSpPr>
              <a:spLocks noChangeArrowheads="1"/>
            </p:cNvSpPr>
            <p:nvPr/>
          </p:nvSpPr>
          <p:spPr bwMode="auto">
            <a:xfrm>
              <a:off x="7267601" y="4033708"/>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3" name="Oval 73">
              <a:extLst>
                <a:ext uri="{FF2B5EF4-FFF2-40B4-BE49-F238E27FC236}">
                  <a16:creationId xmlns="" xmlns:a16="http://schemas.microsoft.com/office/drawing/2014/main" id="{66832AC8-A60A-4191-9DDB-6F3C9CB48A30}"/>
                </a:ext>
              </a:extLst>
            </p:cNvPr>
            <p:cNvSpPr>
              <a:spLocks noChangeArrowheads="1"/>
            </p:cNvSpPr>
            <p:nvPr/>
          </p:nvSpPr>
          <p:spPr bwMode="auto">
            <a:xfrm>
              <a:off x="343138" y="3812050"/>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4" name="Oval 74">
              <a:extLst>
                <a:ext uri="{FF2B5EF4-FFF2-40B4-BE49-F238E27FC236}">
                  <a16:creationId xmlns="" xmlns:a16="http://schemas.microsoft.com/office/drawing/2014/main" id="{7D24AFAB-74B5-4611-A3C9-94BDECADF80D}"/>
                </a:ext>
              </a:extLst>
            </p:cNvPr>
            <p:cNvSpPr>
              <a:spLocks noChangeArrowheads="1"/>
            </p:cNvSpPr>
            <p:nvPr/>
          </p:nvSpPr>
          <p:spPr bwMode="auto">
            <a:xfrm>
              <a:off x="2887338" y="353129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5" name="Oval 75">
              <a:extLst>
                <a:ext uri="{FF2B5EF4-FFF2-40B4-BE49-F238E27FC236}">
                  <a16:creationId xmlns="" xmlns:a16="http://schemas.microsoft.com/office/drawing/2014/main" id="{5ABA13B5-CEA4-49A6-8C12-DD676FA7302D}"/>
                </a:ext>
              </a:extLst>
            </p:cNvPr>
            <p:cNvSpPr>
              <a:spLocks noChangeArrowheads="1"/>
            </p:cNvSpPr>
            <p:nvPr/>
          </p:nvSpPr>
          <p:spPr bwMode="auto">
            <a:xfrm>
              <a:off x="4025425" y="42146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6" name="Oval 76">
              <a:extLst>
                <a:ext uri="{FF2B5EF4-FFF2-40B4-BE49-F238E27FC236}">
                  <a16:creationId xmlns="" xmlns:a16="http://schemas.microsoft.com/office/drawing/2014/main" id="{339A6ACB-E67E-49FF-83CD-306E42099246}"/>
                </a:ext>
              </a:extLst>
            </p:cNvPr>
            <p:cNvSpPr>
              <a:spLocks noChangeArrowheads="1"/>
            </p:cNvSpPr>
            <p:nvPr/>
          </p:nvSpPr>
          <p:spPr bwMode="auto">
            <a:xfrm>
              <a:off x="11549444" y="3846089"/>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7" name="Oval 77">
              <a:extLst>
                <a:ext uri="{FF2B5EF4-FFF2-40B4-BE49-F238E27FC236}">
                  <a16:creationId xmlns="" xmlns:a16="http://schemas.microsoft.com/office/drawing/2014/main" id="{893C1512-D9AE-42D2-A60B-422181060B81}"/>
                </a:ext>
              </a:extLst>
            </p:cNvPr>
            <p:cNvSpPr>
              <a:spLocks noChangeArrowheads="1"/>
            </p:cNvSpPr>
            <p:nvPr/>
          </p:nvSpPr>
          <p:spPr bwMode="auto">
            <a:xfrm>
              <a:off x="9732716" y="4233523"/>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8" name="Oval 78">
              <a:extLst>
                <a:ext uri="{FF2B5EF4-FFF2-40B4-BE49-F238E27FC236}">
                  <a16:creationId xmlns="" xmlns:a16="http://schemas.microsoft.com/office/drawing/2014/main" id="{B41DE2BE-50EE-43DB-A020-99315C4435C3}"/>
                </a:ext>
              </a:extLst>
            </p:cNvPr>
            <p:cNvSpPr>
              <a:spLocks noChangeArrowheads="1"/>
            </p:cNvSpPr>
            <p:nvPr/>
          </p:nvSpPr>
          <p:spPr bwMode="auto">
            <a:xfrm>
              <a:off x="10421719" y="4214689"/>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4369" name="Oval 79">
              <a:extLst>
                <a:ext uri="{FF2B5EF4-FFF2-40B4-BE49-F238E27FC236}">
                  <a16:creationId xmlns="" xmlns:a16="http://schemas.microsoft.com/office/drawing/2014/main" id="{D2E8B0A0-C223-42CD-B160-E1DEF2DDF61E}"/>
                </a:ext>
              </a:extLst>
            </p:cNvPr>
            <p:cNvSpPr>
              <a:spLocks noChangeArrowheads="1"/>
            </p:cNvSpPr>
            <p:nvPr/>
          </p:nvSpPr>
          <p:spPr bwMode="auto">
            <a:xfrm>
              <a:off x="7895232" y="3739406"/>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4347" name="Text Box 10">
            <a:extLst>
              <a:ext uri="{FF2B5EF4-FFF2-40B4-BE49-F238E27FC236}">
                <a16:creationId xmlns="" xmlns:a16="http://schemas.microsoft.com/office/drawing/2014/main" id="{D33514E2-7012-4E59-919C-453233B9FF74}"/>
              </a:ext>
            </a:extLst>
          </p:cNvPr>
          <p:cNvSpPr txBox="1">
            <a:spLocks noChangeArrowheads="1"/>
          </p:cNvSpPr>
          <p:nvPr/>
        </p:nvSpPr>
        <p:spPr bwMode="auto">
          <a:xfrm>
            <a:off x="858044" y="199129"/>
            <a:ext cx="7848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nl-NL" altLang="en-US" sz="2800" b="1">
                <a:solidFill>
                  <a:srgbClr val="00CC66"/>
                </a:solidFill>
              </a:rPr>
              <a:t>PHẦN </a:t>
            </a:r>
            <a:r>
              <a:rPr lang="nl-NL" altLang="en-US" sz="2800" b="1" smtClean="0">
                <a:solidFill>
                  <a:srgbClr val="00CC66"/>
                </a:solidFill>
              </a:rPr>
              <a:t>III</a:t>
            </a:r>
            <a:endParaRPr lang="nl-NL" altLang="en-US" sz="2800" b="1">
              <a:solidFill>
                <a:srgbClr val="00CC66"/>
              </a:solidFill>
            </a:endParaRPr>
          </a:p>
          <a:p>
            <a:pPr algn="ctr" eaLnBrk="1" hangingPunct="1"/>
            <a:r>
              <a:rPr lang="en-US" altLang="en-US" sz="2800" b="1" err="1" smtClean="0">
                <a:solidFill>
                  <a:srgbClr val="00CC66"/>
                </a:solidFill>
              </a:rPr>
              <a:t>Các</a:t>
            </a:r>
            <a:r>
              <a:rPr lang="en-US" altLang="en-US" sz="2800" b="1" smtClean="0">
                <a:solidFill>
                  <a:srgbClr val="00CC66"/>
                </a:solidFill>
              </a:rPr>
              <a:t> </a:t>
            </a:r>
            <a:r>
              <a:rPr lang="en-US" altLang="en-US" sz="2800" b="1" err="1" smtClean="0">
                <a:solidFill>
                  <a:srgbClr val="00CC66"/>
                </a:solidFill>
              </a:rPr>
              <a:t>phần</a:t>
            </a:r>
            <a:r>
              <a:rPr lang="en-US" altLang="en-US" sz="2800" b="1" smtClean="0">
                <a:solidFill>
                  <a:srgbClr val="00CC66"/>
                </a:solidFill>
              </a:rPr>
              <a:t> </a:t>
            </a:r>
            <a:r>
              <a:rPr lang="en-US" altLang="en-US" sz="2800" b="1" err="1" smtClean="0">
                <a:solidFill>
                  <a:srgbClr val="00CC66"/>
                </a:solidFill>
              </a:rPr>
              <a:t>trong</a:t>
            </a:r>
            <a:r>
              <a:rPr lang="en-US" altLang="en-US" sz="2800" b="1" smtClean="0">
                <a:solidFill>
                  <a:srgbClr val="00CC66"/>
                </a:solidFill>
              </a:rPr>
              <a:t> </a:t>
            </a:r>
            <a:r>
              <a:rPr lang="en-US" altLang="en-US" sz="2800" b="1" err="1" smtClean="0">
                <a:solidFill>
                  <a:srgbClr val="00CC66"/>
                </a:solidFill>
              </a:rPr>
              <a:t>nội</a:t>
            </a:r>
            <a:r>
              <a:rPr lang="en-US" altLang="en-US" sz="2800" b="1" smtClean="0">
                <a:solidFill>
                  <a:srgbClr val="00CC66"/>
                </a:solidFill>
              </a:rPr>
              <a:t> dung </a:t>
            </a:r>
            <a:r>
              <a:rPr lang="en-US" altLang="en-US" sz="2800" b="1" err="1" smtClean="0">
                <a:solidFill>
                  <a:srgbClr val="00CC66"/>
                </a:solidFill>
              </a:rPr>
              <a:t>giáo</a:t>
            </a:r>
            <a:r>
              <a:rPr lang="en-US" altLang="en-US" sz="2800" b="1" smtClean="0">
                <a:solidFill>
                  <a:srgbClr val="00CC66"/>
                </a:solidFill>
              </a:rPr>
              <a:t> </a:t>
            </a:r>
            <a:r>
              <a:rPr lang="en-US" altLang="en-US" sz="2800" b="1" err="1" smtClean="0">
                <a:solidFill>
                  <a:srgbClr val="00CC66"/>
                </a:solidFill>
              </a:rPr>
              <a:t>án</a:t>
            </a:r>
            <a:endParaRPr lang="en-US" altLang="en-US" sz="2800" b="1">
              <a:solidFill>
                <a:srgbClr val="00CC66"/>
              </a:solidFill>
            </a:endParaRPr>
          </a:p>
        </p:txBody>
      </p:sp>
      <p:sp>
        <p:nvSpPr>
          <p:cNvPr id="2" name="TextBox 1"/>
          <p:cNvSpPr txBox="1"/>
          <p:nvPr/>
        </p:nvSpPr>
        <p:spPr>
          <a:xfrm>
            <a:off x="2743201" y="1676400"/>
            <a:ext cx="3352800" cy="430887"/>
          </a:xfrm>
          <a:prstGeom prst="rect">
            <a:avLst/>
          </a:prstGeom>
          <a:noFill/>
        </p:spPr>
        <p:txBody>
          <a:bodyPr wrap="square" rtlCol="0">
            <a:spAutoFit/>
          </a:bodyPr>
          <a:lstStyle/>
          <a:p>
            <a:pPr algn="ctr"/>
            <a:r>
              <a:rPr lang="vi-VN" sz="2200" b="1">
                <a:solidFill>
                  <a:srgbClr val="FFC000"/>
                </a:solidFill>
                <a:latin typeface="Times New Roman" pitchFamily="18" charset="0"/>
                <a:cs typeface="Times New Roman" pitchFamily="18" charset="0"/>
              </a:rPr>
              <a:t>Ý ĐỊNH HUẤN </a:t>
            </a:r>
            <a:r>
              <a:rPr lang="vi-VN" sz="2200" b="1" smtClean="0">
                <a:solidFill>
                  <a:srgbClr val="FFC000"/>
                </a:solidFill>
                <a:latin typeface="Times New Roman" pitchFamily="18" charset="0"/>
                <a:cs typeface="Times New Roman" pitchFamily="18" charset="0"/>
              </a:rPr>
              <a:t>LUYỆN</a:t>
            </a:r>
            <a:endParaRPr lang="en-US" sz="2200">
              <a:solidFill>
                <a:srgbClr val="FFC000"/>
              </a:solidFill>
              <a:latin typeface="Times New Roman" pitchFamily="18" charset="0"/>
              <a:cs typeface="Times New Roman" pitchFamily="18" charset="0"/>
            </a:endParaRPr>
          </a:p>
        </p:txBody>
      </p:sp>
      <p:sp>
        <p:nvSpPr>
          <p:cNvPr id="56" name="TextBox 55"/>
          <p:cNvSpPr txBox="1"/>
          <p:nvPr/>
        </p:nvSpPr>
        <p:spPr>
          <a:xfrm>
            <a:off x="27322" y="3619311"/>
            <a:ext cx="3858878" cy="430887"/>
          </a:xfrm>
          <a:prstGeom prst="rect">
            <a:avLst/>
          </a:prstGeom>
          <a:noFill/>
        </p:spPr>
        <p:txBody>
          <a:bodyPr wrap="square" rtlCol="0">
            <a:spAutoFit/>
          </a:bodyPr>
          <a:lstStyle/>
          <a:p>
            <a:pPr algn="ctr"/>
            <a:r>
              <a:rPr lang="en-US" sz="2200" b="1">
                <a:solidFill>
                  <a:srgbClr val="FFC000"/>
                </a:solidFill>
                <a:latin typeface="Times New Roman" pitchFamily="18" charset="0"/>
                <a:cs typeface="Times New Roman" pitchFamily="18" charset="0"/>
              </a:rPr>
              <a:t>THỰC HÀNH HUẤN </a:t>
            </a:r>
            <a:r>
              <a:rPr lang="en-US" sz="2200" b="1" smtClean="0">
                <a:solidFill>
                  <a:srgbClr val="FFC000"/>
                </a:solidFill>
                <a:latin typeface="Times New Roman" pitchFamily="18" charset="0"/>
                <a:cs typeface="Times New Roman" pitchFamily="18" charset="0"/>
              </a:rPr>
              <a:t>LUYỆN</a:t>
            </a:r>
            <a:endParaRPr lang="en-US" sz="2200">
              <a:solidFill>
                <a:srgbClr val="FFC000"/>
              </a:solidFill>
              <a:latin typeface="Times New Roman" pitchFamily="18" charset="0"/>
              <a:cs typeface="Times New Roman" pitchFamily="18" charset="0"/>
            </a:endParaRPr>
          </a:p>
        </p:txBody>
      </p:sp>
      <p:sp>
        <p:nvSpPr>
          <p:cNvPr id="57" name="TextBox 56"/>
          <p:cNvSpPr txBox="1"/>
          <p:nvPr/>
        </p:nvSpPr>
        <p:spPr>
          <a:xfrm>
            <a:off x="5410200" y="3381900"/>
            <a:ext cx="3427413" cy="1046440"/>
          </a:xfrm>
          <a:prstGeom prst="rect">
            <a:avLst/>
          </a:prstGeom>
          <a:noFill/>
        </p:spPr>
        <p:txBody>
          <a:bodyPr wrap="square" rtlCol="0">
            <a:spAutoFit/>
          </a:bodyPr>
          <a:lstStyle/>
          <a:p>
            <a:pPr lvl="0" algn="ctr" eaLnBrk="1" hangingPunct="1">
              <a:tabLst>
                <a:tab pos="450850" algn="l"/>
                <a:tab pos="539750" algn="l"/>
                <a:tab pos="809625" algn="l"/>
              </a:tabLst>
            </a:pPr>
            <a:r>
              <a:rPr lang="en-US" sz="2200" b="1">
                <a:solidFill>
                  <a:srgbClr val="FFC000"/>
                </a:solidFill>
                <a:latin typeface="Times New Roman Bold" charset="0"/>
                <a:ea typeface="Times New Roman" pitchFamily="18" charset="0"/>
                <a:cs typeface="Arial" pitchFamily="34" charset="0"/>
              </a:rPr>
              <a:t>KIỂM TRA KẾT THÚC </a:t>
            </a:r>
            <a:endParaRPr lang="en-US" sz="2200" b="1" smtClean="0">
              <a:solidFill>
                <a:srgbClr val="FFC000"/>
              </a:solidFill>
              <a:latin typeface="Times New Roman Bold" charset="0"/>
              <a:ea typeface="Times New Roman" pitchFamily="18" charset="0"/>
              <a:cs typeface="Arial" pitchFamily="34" charset="0"/>
            </a:endParaRPr>
          </a:p>
          <a:p>
            <a:pPr lvl="0" algn="ctr" eaLnBrk="1" hangingPunct="1">
              <a:tabLst>
                <a:tab pos="450850" algn="l"/>
                <a:tab pos="539750" algn="l"/>
                <a:tab pos="809625" algn="l"/>
              </a:tabLst>
            </a:pPr>
            <a:r>
              <a:rPr lang="en-US" sz="2200" b="1" smtClean="0">
                <a:solidFill>
                  <a:srgbClr val="FFC000"/>
                </a:solidFill>
                <a:latin typeface="Times New Roman Bold" charset="0"/>
                <a:ea typeface="Times New Roman" pitchFamily="18" charset="0"/>
                <a:cs typeface="Arial" pitchFamily="34" charset="0"/>
              </a:rPr>
              <a:t>HUẤN </a:t>
            </a:r>
            <a:r>
              <a:rPr lang="en-US" sz="2200" b="1">
                <a:solidFill>
                  <a:srgbClr val="FFC000"/>
                </a:solidFill>
                <a:latin typeface="Times New Roman Bold" charset="0"/>
                <a:ea typeface="Times New Roman" pitchFamily="18" charset="0"/>
                <a:cs typeface="Arial" pitchFamily="34" charset="0"/>
              </a:rPr>
              <a:t>LUYỆN</a:t>
            </a:r>
            <a:endParaRPr lang="en-US" sz="2200">
              <a:solidFill>
                <a:srgbClr val="FFC000"/>
              </a:solidFill>
              <a:cs typeface="Arial" pitchFamily="34" charset="0"/>
            </a:endParaRPr>
          </a:p>
          <a:p>
            <a:pPr algn="ctr"/>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1000"/>
                                        <p:tgtEl>
                                          <p:spTgt spid="56"/>
                                        </p:tgtEl>
                                      </p:cBhvr>
                                    </p:animEffect>
                                    <p:anim calcmode="lin" valueType="num">
                                      <p:cBhvr>
                                        <p:cTn id="14" dur="1000" fill="hold"/>
                                        <p:tgtEl>
                                          <p:spTgt spid="56"/>
                                        </p:tgtEl>
                                        <p:attrNameLst>
                                          <p:attrName>ppt_x</p:attrName>
                                        </p:attrNameLst>
                                      </p:cBhvr>
                                      <p:tavLst>
                                        <p:tav tm="0">
                                          <p:val>
                                            <p:strVal val="#ppt_x"/>
                                          </p:val>
                                        </p:tav>
                                        <p:tav tm="100000">
                                          <p:val>
                                            <p:strVal val="#ppt_x"/>
                                          </p:val>
                                        </p:tav>
                                      </p:tavLst>
                                    </p:anim>
                                    <p:anim calcmode="lin" valueType="num">
                                      <p:cBhvr>
                                        <p:cTn id="1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down)">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b="1" smtClean="0">
              <a:solidFill>
                <a:srgbClr val="FFC000"/>
              </a:solidFill>
            </a:endParaRPr>
          </a:p>
          <a:p>
            <a:pPr algn="ctr"/>
            <a:r>
              <a:rPr lang="vi-VN" sz="2200" b="1" u="sng" smtClean="0">
                <a:solidFill>
                  <a:srgbClr val="FFC000"/>
                </a:solidFill>
                <a:latin typeface="Times New Roman" pitchFamily="18" charset="0"/>
                <a:cs typeface="Times New Roman" pitchFamily="18" charset="0"/>
              </a:rPr>
              <a:t>Phần </a:t>
            </a:r>
            <a:r>
              <a:rPr lang="en-US" sz="2200" b="1" u="sng" err="1">
                <a:solidFill>
                  <a:srgbClr val="FFC000"/>
                </a:solidFill>
                <a:latin typeface="Times New Roman" pitchFamily="18" charset="0"/>
                <a:cs typeface="Times New Roman" pitchFamily="18" charset="0"/>
              </a:rPr>
              <a:t>một</a:t>
            </a:r>
            <a:r>
              <a:rPr lang="vi-VN" sz="2200" b="1" u="sng">
                <a:solidFill>
                  <a:srgbClr val="FFC000"/>
                </a:solidFill>
                <a:latin typeface="Times New Roman" pitchFamily="18" charset="0"/>
                <a:cs typeface="Times New Roman" pitchFamily="18" charset="0"/>
              </a:rPr>
              <a:t>: Ý ĐỊNH HUẤN LUYỆN</a:t>
            </a:r>
            <a:endParaRPr lang="en-US" sz="2200" u="sng">
              <a:solidFill>
                <a:srgbClr val="FFC000"/>
              </a:solidFill>
              <a:latin typeface="Times New Roman" pitchFamily="18" charset="0"/>
              <a:cs typeface="Times New Roman" pitchFamily="18" charset="0"/>
            </a:endParaRPr>
          </a:p>
          <a:p>
            <a:r>
              <a:rPr lang="en-US" sz="2200" b="1">
                <a:solidFill>
                  <a:srgbClr val="FFC000"/>
                </a:solidFill>
                <a:latin typeface="Times New Roman" pitchFamily="18" charset="0"/>
                <a:cs typeface="Times New Roman" pitchFamily="18" charset="0"/>
              </a:rPr>
              <a:t> </a:t>
            </a:r>
            <a:endParaRPr lang="en-US" sz="2200">
              <a:solidFill>
                <a:srgbClr val="FFC000"/>
              </a:solidFill>
              <a:latin typeface="Times New Roman" pitchFamily="18" charset="0"/>
              <a:cs typeface="Times New Roman" pitchFamily="18" charset="0"/>
            </a:endParaRPr>
          </a:p>
          <a:p>
            <a:r>
              <a:rPr lang="vi-VN" sz="2200" b="1">
                <a:solidFill>
                  <a:srgbClr val="FFC000"/>
                </a:solidFill>
                <a:latin typeface="Times New Roman" pitchFamily="18" charset="0"/>
                <a:cs typeface="Times New Roman" pitchFamily="18" charset="0"/>
              </a:rPr>
              <a:t>I. MỤC ĐÍCH, YÊU CẦU</a:t>
            </a:r>
            <a:endParaRPr lang="en-US" sz="2200">
              <a:solidFill>
                <a:srgbClr val="FFC000"/>
              </a:solidFill>
              <a:latin typeface="Times New Roman" pitchFamily="18" charset="0"/>
              <a:cs typeface="Times New Roman" pitchFamily="18" charset="0"/>
            </a:endParaRPr>
          </a:p>
          <a:p>
            <a:r>
              <a:rPr lang="vi-VN" sz="2200" b="1">
                <a:solidFill>
                  <a:srgbClr val="FFC000"/>
                </a:solidFill>
                <a:latin typeface="Times New Roman" pitchFamily="18" charset="0"/>
                <a:cs typeface="Times New Roman" pitchFamily="18" charset="0"/>
              </a:rPr>
              <a:t>1. Mục đích</a:t>
            </a:r>
            <a:endParaRPr lang="en-US" sz="2200">
              <a:solidFill>
                <a:srgbClr val="FFC000"/>
              </a:solidFill>
              <a:latin typeface="Times New Roman" pitchFamily="18" charset="0"/>
              <a:cs typeface="Times New Roman" pitchFamily="18" charset="0"/>
            </a:endParaRPr>
          </a:p>
          <a:p>
            <a:r>
              <a:rPr lang="en-US" sz="2200">
                <a:solidFill>
                  <a:srgbClr val="FFC000"/>
                </a:solidFill>
                <a:latin typeface="Times New Roman" pitchFamily="18" charset="0"/>
                <a:cs typeface="Times New Roman" pitchFamily="18" charset="0"/>
              </a:rPr>
              <a:t>……………………………………………………………………………...</a:t>
            </a:r>
          </a:p>
          <a:p>
            <a:r>
              <a:rPr lang="vi-VN" sz="2200" b="1">
                <a:solidFill>
                  <a:srgbClr val="FFC000"/>
                </a:solidFill>
                <a:latin typeface="Times New Roman" pitchFamily="18" charset="0"/>
                <a:cs typeface="Times New Roman" pitchFamily="18" charset="0"/>
              </a:rPr>
              <a:t>2. Yêu cầu</a:t>
            </a:r>
            <a:endParaRPr lang="en-US" sz="2200">
              <a:solidFill>
                <a:srgbClr val="FFC000"/>
              </a:solidFill>
              <a:latin typeface="Times New Roman" pitchFamily="18" charset="0"/>
              <a:cs typeface="Times New Roman" pitchFamily="18" charset="0"/>
            </a:endParaRPr>
          </a:p>
          <a:p>
            <a:r>
              <a:rPr lang="en-US" sz="2200">
                <a:solidFill>
                  <a:srgbClr val="FFC000"/>
                </a:solidFill>
                <a:latin typeface="Times New Roman" pitchFamily="18" charset="0"/>
                <a:cs typeface="Times New Roman" pitchFamily="18" charset="0"/>
              </a:rPr>
              <a:t>……………………………………………………………………………...</a:t>
            </a:r>
          </a:p>
          <a:p>
            <a:r>
              <a:rPr lang="vi-VN" sz="2200" b="1">
                <a:solidFill>
                  <a:srgbClr val="FFC000"/>
                </a:solidFill>
                <a:latin typeface="Times New Roman" pitchFamily="18" charset="0"/>
                <a:cs typeface="Times New Roman" pitchFamily="18" charset="0"/>
              </a:rPr>
              <a:t>II. NỘI DUNG</a:t>
            </a:r>
            <a:endParaRPr lang="en-US" sz="2200">
              <a:solidFill>
                <a:srgbClr val="FFC000"/>
              </a:solidFill>
              <a:latin typeface="Times New Roman" pitchFamily="18" charset="0"/>
              <a:cs typeface="Times New Roman" pitchFamily="18" charset="0"/>
            </a:endParaRPr>
          </a:p>
          <a:p>
            <a:r>
              <a:rPr lang="en-US" sz="2200" b="1">
                <a:solidFill>
                  <a:srgbClr val="FFC000"/>
                </a:solidFill>
                <a:latin typeface="Times New Roman" pitchFamily="18" charset="0"/>
                <a:cs typeface="Times New Roman" pitchFamily="18" charset="0"/>
              </a:rPr>
              <a:t>1. VĐHL </a:t>
            </a:r>
            <a:r>
              <a:rPr lang="vi-VN" sz="2200" b="1">
                <a:solidFill>
                  <a:srgbClr val="FFC000"/>
                </a:solidFill>
                <a:latin typeface="Times New Roman" pitchFamily="18" charset="0"/>
                <a:cs typeface="Times New Roman" pitchFamily="18" charset="0"/>
              </a:rPr>
              <a:t>1:</a:t>
            </a:r>
            <a:r>
              <a:rPr lang="vi-VN" sz="2200">
                <a:solidFill>
                  <a:srgbClr val="FFC000"/>
                </a:solidFill>
                <a:latin typeface="Times New Roman" pitchFamily="18" charset="0"/>
                <a:cs typeface="Times New Roman" pitchFamily="18" charset="0"/>
              </a:rPr>
              <a:t> </a:t>
            </a:r>
            <a:r>
              <a:rPr lang="en-US" sz="2200">
                <a:solidFill>
                  <a:srgbClr val="FFC000"/>
                </a:solidFill>
                <a:latin typeface="Times New Roman" pitchFamily="18" charset="0"/>
                <a:cs typeface="Times New Roman" pitchFamily="18" charset="0"/>
              </a:rPr>
              <a:t>………………………………………………………………...</a:t>
            </a:r>
          </a:p>
          <a:p>
            <a:r>
              <a:rPr lang="en-US" sz="2200" b="1">
                <a:solidFill>
                  <a:srgbClr val="FFC000"/>
                </a:solidFill>
                <a:latin typeface="Times New Roman" pitchFamily="18" charset="0"/>
                <a:cs typeface="Times New Roman" pitchFamily="18" charset="0"/>
              </a:rPr>
              <a:t>2. VĐHL 2</a:t>
            </a:r>
            <a:r>
              <a:rPr lang="vi-VN" sz="2200" b="1">
                <a:solidFill>
                  <a:srgbClr val="FFC000"/>
                </a:solidFill>
                <a:latin typeface="Times New Roman" pitchFamily="18" charset="0"/>
                <a:cs typeface="Times New Roman" pitchFamily="18" charset="0"/>
              </a:rPr>
              <a:t>:</a:t>
            </a:r>
            <a:r>
              <a:rPr lang="vi-VN" sz="2200">
                <a:solidFill>
                  <a:srgbClr val="FFC000"/>
                </a:solidFill>
                <a:latin typeface="Times New Roman" pitchFamily="18" charset="0"/>
                <a:cs typeface="Times New Roman" pitchFamily="18" charset="0"/>
              </a:rPr>
              <a:t> </a:t>
            </a:r>
            <a:r>
              <a:rPr lang="en-US" sz="2200">
                <a:solidFill>
                  <a:srgbClr val="FFC000"/>
                </a:solidFill>
                <a:latin typeface="Times New Roman" pitchFamily="18" charset="0"/>
                <a:cs typeface="Times New Roman" pitchFamily="18" charset="0"/>
              </a:rPr>
              <a:t>………………………………………………………………...</a:t>
            </a:r>
          </a:p>
          <a:p>
            <a:r>
              <a:rPr lang="vi-VN" sz="2200">
                <a:solidFill>
                  <a:srgbClr val="FFC000"/>
                </a:solidFill>
                <a:latin typeface="Times New Roman" pitchFamily="18" charset="0"/>
                <a:cs typeface="Times New Roman" pitchFamily="18" charset="0"/>
              </a:rPr>
              <a:t>Trọng tâm</a:t>
            </a:r>
            <a:r>
              <a:rPr lang="vi-VN" sz="2200" i="1">
                <a:solidFill>
                  <a:srgbClr val="FFC000"/>
                </a:solidFill>
                <a:latin typeface="Times New Roman" pitchFamily="18" charset="0"/>
                <a:cs typeface="Times New Roman" pitchFamily="18" charset="0"/>
              </a:rPr>
              <a:t>: </a:t>
            </a:r>
            <a:r>
              <a:rPr lang="en-US" sz="2200" b="1" i="1">
                <a:solidFill>
                  <a:srgbClr val="FFC000"/>
                </a:solidFill>
                <a:latin typeface="Times New Roman" pitchFamily="18" charset="0"/>
                <a:cs typeface="Times New Roman" pitchFamily="18" charset="0"/>
              </a:rPr>
              <a:t>VĐHL</a:t>
            </a:r>
            <a:r>
              <a:rPr lang="en-US" sz="2200" i="1">
                <a:solidFill>
                  <a:srgbClr val="FFC000"/>
                </a:solidFill>
                <a:latin typeface="Times New Roman" pitchFamily="18" charset="0"/>
                <a:cs typeface="Times New Roman" pitchFamily="18" charset="0"/>
              </a:rPr>
              <a:t>……..</a:t>
            </a:r>
            <a:r>
              <a:rPr lang="vi-VN" sz="2200" i="1">
                <a:solidFill>
                  <a:srgbClr val="FFC000"/>
                </a:solidFill>
                <a:latin typeface="Times New Roman" pitchFamily="18" charset="0"/>
                <a:cs typeface="Times New Roman" pitchFamily="18" charset="0"/>
              </a:rPr>
              <a:t>.</a:t>
            </a:r>
            <a:endParaRPr lang="en-US" sz="2200">
              <a:solidFill>
                <a:srgbClr val="FFC000"/>
              </a:solidFill>
              <a:latin typeface="Times New Roman" pitchFamily="18" charset="0"/>
              <a:cs typeface="Times New Roman" pitchFamily="18" charset="0"/>
            </a:endParaRPr>
          </a:p>
          <a:p>
            <a:r>
              <a:rPr lang="vi-VN" sz="2200" b="1">
                <a:solidFill>
                  <a:srgbClr val="FFC000"/>
                </a:solidFill>
                <a:latin typeface="Times New Roman" pitchFamily="18" charset="0"/>
                <a:cs typeface="Times New Roman" pitchFamily="18" charset="0"/>
              </a:rPr>
              <a:t>III. THỜI GIAN</a:t>
            </a:r>
            <a:endParaRPr lang="en-US" sz="2200">
              <a:solidFill>
                <a:srgbClr val="FFC000"/>
              </a:solidFill>
              <a:latin typeface="Times New Roman" pitchFamily="18" charset="0"/>
              <a:cs typeface="Times New Roman" pitchFamily="18" charset="0"/>
            </a:endParaRPr>
          </a:p>
          <a:p>
            <a:r>
              <a:rPr lang="vi-VN" sz="2200" b="1">
                <a:solidFill>
                  <a:srgbClr val="FFC000"/>
                </a:solidFill>
                <a:latin typeface="Times New Roman" pitchFamily="18" charset="0"/>
                <a:cs typeface="Times New Roman" pitchFamily="18" charset="0"/>
              </a:rPr>
              <a:t>1. Thời gian chuẩn bị huấn </a:t>
            </a:r>
            <a:r>
              <a:rPr lang="vi-VN" sz="2200" b="1" smtClean="0">
                <a:solidFill>
                  <a:srgbClr val="FFC000"/>
                </a:solidFill>
                <a:latin typeface="Times New Roman" pitchFamily="18" charset="0"/>
                <a:cs typeface="Times New Roman" pitchFamily="18" charset="0"/>
              </a:rPr>
              <a:t>luyện</a:t>
            </a:r>
            <a:r>
              <a:rPr lang="en-US" sz="2200" b="1" smtClean="0">
                <a:solidFill>
                  <a:srgbClr val="FFC000"/>
                </a:solidFill>
                <a:latin typeface="Times New Roman" pitchFamily="18" charset="0"/>
                <a:cs typeface="Times New Roman" pitchFamily="18" charset="0"/>
              </a:rPr>
              <a:t>:</a:t>
            </a:r>
            <a:endParaRPr lang="en-US" sz="2200">
              <a:solidFill>
                <a:srgbClr val="FFC000"/>
              </a:solidFill>
              <a:latin typeface="Times New Roman" pitchFamily="18" charset="0"/>
              <a:cs typeface="Times New Roman" pitchFamily="18" charset="0"/>
            </a:endParaRPr>
          </a:p>
          <a:p>
            <a:r>
              <a:rPr lang="en-US" sz="2200">
                <a:solidFill>
                  <a:srgbClr val="FFC000"/>
                </a:solidFill>
                <a:latin typeface="Times New Roman" pitchFamily="18" charset="0"/>
                <a:cs typeface="Times New Roman" pitchFamily="18" charset="0"/>
              </a:rPr>
              <a:t>- Thông qua giáo án: Từ </a:t>
            </a:r>
            <a:r>
              <a:rPr lang="en-US" sz="2200" smtClean="0">
                <a:solidFill>
                  <a:srgbClr val="FFC000"/>
                </a:solidFill>
                <a:latin typeface="Times New Roman" pitchFamily="18" charset="0"/>
                <a:cs typeface="Times New Roman" pitchFamily="18" charset="0"/>
              </a:rPr>
              <a:t>ngày…./….…/……..đến ngày.…/…./……….</a:t>
            </a:r>
            <a:endParaRPr lang="en-US" sz="2200">
              <a:solidFill>
                <a:srgbClr val="FFC000"/>
              </a:solidFill>
              <a:latin typeface="Times New Roman" pitchFamily="18" charset="0"/>
              <a:cs typeface="Times New Roman" pitchFamily="18" charset="0"/>
            </a:endParaRPr>
          </a:p>
          <a:p>
            <a:r>
              <a:rPr lang="vi-VN" sz="2200">
                <a:solidFill>
                  <a:srgbClr val="FFC000"/>
                </a:solidFill>
                <a:latin typeface="Times New Roman" pitchFamily="18" charset="0"/>
                <a:cs typeface="Times New Roman" pitchFamily="18" charset="0"/>
              </a:rPr>
              <a:t>- Thục luyện </a:t>
            </a:r>
            <a:r>
              <a:rPr lang="en-US" sz="2200">
                <a:solidFill>
                  <a:srgbClr val="FFC000"/>
                </a:solidFill>
                <a:latin typeface="Times New Roman" pitchFamily="18" charset="0"/>
                <a:cs typeface="Times New Roman" pitchFamily="18" charset="0"/>
              </a:rPr>
              <a:t>giáo án</a:t>
            </a:r>
            <a:r>
              <a:rPr lang="vi-VN" sz="2200">
                <a:solidFill>
                  <a:srgbClr val="FFC000"/>
                </a:solidFill>
                <a:latin typeface="Times New Roman" pitchFamily="18" charset="0"/>
                <a:cs typeface="Times New Roman" pitchFamily="18" charset="0"/>
              </a:rPr>
              <a:t>: </a:t>
            </a:r>
            <a:r>
              <a:rPr lang="en-US" sz="2200">
                <a:solidFill>
                  <a:srgbClr val="FFC000"/>
                </a:solidFill>
                <a:latin typeface="Times New Roman" pitchFamily="18" charset="0"/>
                <a:cs typeface="Times New Roman" pitchFamily="18" charset="0"/>
              </a:rPr>
              <a:t>Từ ngày…./….…/……..đến ngày.…/…./……….</a:t>
            </a:r>
          </a:p>
          <a:p>
            <a:r>
              <a:rPr lang="vi-VN" sz="2200">
                <a:solidFill>
                  <a:srgbClr val="FFC000"/>
                </a:solidFill>
                <a:latin typeface="Times New Roman" pitchFamily="18" charset="0"/>
                <a:cs typeface="Times New Roman" pitchFamily="18" charset="0"/>
              </a:rPr>
              <a:t>- </a:t>
            </a:r>
            <a:r>
              <a:rPr lang="en-US" sz="2200">
                <a:solidFill>
                  <a:srgbClr val="FFC000"/>
                </a:solidFill>
                <a:latin typeface="Times New Roman" pitchFamily="18" charset="0"/>
                <a:cs typeface="Times New Roman" pitchFamily="18" charset="0"/>
              </a:rPr>
              <a:t>Bồi dưỡng cán bộ</a:t>
            </a:r>
            <a:r>
              <a:rPr lang="vi-VN" sz="2200">
                <a:solidFill>
                  <a:srgbClr val="FFC000"/>
                </a:solidFill>
                <a:latin typeface="Times New Roman" pitchFamily="18" charset="0"/>
                <a:cs typeface="Times New Roman" pitchFamily="18" charset="0"/>
              </a:rPr>
              <a:t>: </a:t>
            </a:r>
            <a:r>
              <a:rPr lang="en-US" sz="2200">
                <a:solidFill>
                  <a:srgbClr val="FFC000"/>
                </a:solidFill>
                <a:latin typeface="Times New Roman" pitchFamily="18" charset="0"/>
                <a:cs typeface="Times New Roman" pitchFamily="18" charset="0"/>
              </a:rPr>
              <a:t>Từ ngày…./….…/……..đến ngày.…/…./……….</a:t>
            </a:r>
          </a:p>
          <a:p>
            <a:r>
              <a:rPr lang="vi-VN" sz="2200">
                <a:solidFill>
                  <a:srgbClr val="FFC000"/>
                </a:solidFill>
                <a:latin typeface="Times New Roman" pitchFamily="18" charset="0"/>
                <a:cs typeface="Times New Roman" pitchFamily="18" charset="0"/>
              </a:rPr>
              <a:t>- </a:t>
            </a:r>
            <a:r>
              <a:rPr lang="en-US" sz="2200">
                <a:solidFill>
                  <a:srgbClr val="FFC000"/>
                </a:solidFill>
                <a:latin typeface="Times New Roman" pitchFamily="18" charset="0"/>
                <a:cs typeface="Times New Roman" pitchFamily="18" charset="0"/>
              </a:rPr>
              <a:t>Chuẩn bị đội mẫu</a:t>
            </a:r>
            <a:r>
              <a:rPr lang="vi-VN" sz="2200">
                <a:solidFill>
                  <a:srgbClr val="FFC000"/>
                </a:solidFill>
                <a:latin typeface="Times New Roman" pitchFamily="18" charset="0"/>
                <a:cs typeface="Times New Roman" pitchFamily="18" charset="0"/>
              </a:rPr>
              <a:t>: </a:t>
            </a:r>
            <a:r>
              <a:rPr lang="en-US" sz="2200">
                <a:solidFill>
                  <a:srgbClr val="FFC000"/>
                </a:solidFill>
                <a:latin typeface="Times New Roman" pitchFamily="18" charset="0"/>
                <a:cs typeface="Times New Roman" pitchFamily="18" charset="0"/>
              </a:rPr>
              <a:t>Từ ngày…./….…/……..đến ngày.…/…./……….</a:t>
            </a:r>
          </a:p>
          <a:p>
            <a:r>
              <a:rPr lang="vi-VN" sz="2200">
                <a:solidFill>
                  <a:srgbClr val="FFC000"/>
                </a:solidFill>
                <a:latin typeface="Times New Roman" pitchFamily="18" charset="0"/>
                <a:cs typeface="Times New Roman" pitchFamily="18" charset="0"/>
              </a:rPr>
              <a:t>- Hoàn thành công tác chuẩn bị: </a:t>
            </a:r>
            <a:r>
              <a:rPr lang="en-US" sz="2200" smtClean="0">
                <a:solidFill>
                  <a:srgbClr val="FFC000"/>
                </a:solidFill>
                <a:latin typeface="Times New Roman" pitchFamily="18" charset="0"/>
                <a:cs typeface="Times New Roman" pitchFamily="18" charset="0"/>
              </a:rPr>
              <a:t>Trước ngày…………./…...…/………….</a:t>
            </a:r>
            <a:endParaRPr lang="en-US" sz="2200">
              <a:solidFill>
                <a:srgbClr val="FFC000"/>
              </a:solidFill>
              <a:latin typeface="Times New Roman" pitchFamily="18" charset="0"/>
              <a:cs typeface="Times New Roman" pitchFamily="18" charset="0"/>
            </a:endParaRPr>
          </a:p>
          <a:p>
            <a:endParaRPr lang="en-US" sz="22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b="1" smtClean="0">
              <a:solidFill>
                <a:srgbClr val="FFC000"/>
              </a:solidFill>
            </a:endParaRPr>
          </a:p>
          <a:p>
            <a:r>
              <a:rPr lang="vi-VN" sz="2400" b="1">
                <a:solidFill>
                  <a:srgbClr val="FFC000"/>
                </a:solidFill>
                <a:latin typeface="Times New Roman" pitchFamily="18" charset="0"/>
                <a:cs typeface="Times New Roman" pitchFamily="18" charset="0"/>
              </a:rPr>
              <a:t>2. Thời gian thực hành huấn </a:t>
            </a:r>
            <a:r>
              <a:rPr lang="vi-VN" sz="2400" b="1" smtClean="0">
                <a:solidFill>
                  <a:srgbClr val="FFC000"/>
                </a:solidFill>
                <a:latin typeface="Times New Roman" pitchFamily="18" charset="0"/>
                <a:cs typeface="Times New Roman" pitchFamily="18" charset="0"/>
              </a:rPr>
              <a:t>luyện</a:t>
            </a:r>
            <a:r>
              <a:rPr lang="en-US" sz="2400" b="1" smtClean="0">
                <a:solidFill>
                  <a:srgbClr val="FFC000"/>
                </a:solidFill>
                <a:latin typeface="Times New Roman" pitchFamily="18" charset="0"/>
                <a:cs typeface="Times New Roman" pitchFamily="18" charset="0"/>
              </a:rPr>
              <a:t>:</a:t>
            </a:r>
            <a:endParaRPr lang="en-US" sz="2400">
              <a:solidFill>
                <a:srgbClr val="FFC000"/>
              </a:solidFill>
              <a:latin typeface="Times New Roman" pitchFamily="18" charset="0"/>
              <a:cs typeface="Times New Roman" pitchFamily="18" charset="0"/>
            </a:endParaRPr>
          </a:p>
          <a:p>
            <a:r>
              <a:rPr lang="vi-VN" sz="2200">
                <a:solidFill>
                  <a:srgbClr val="FFC000"/>
                </a:solidFill>
                <a:latin typeface="Times New Roman" pitchFamily="18" charset="0"/>
                <a:cs typeface="Times New Roman" pitchFamily="18" charset="0"/>
              </a:rPr>
              <a:t>- Thời gian thực hành huấn luyện: </a:t>
            </a:r>
            <a:r>
              <a:rPr lang="en-US" sz="2200">
                <a:solidFill>
                  <a:srgbClr val="FFC000"/>
                </a:solidFill>
                <a:latin typeface="Times New Roman" pitchFamily="18" charset="0"/>
                <a:cs typeface="Times New Roman" pitchFamily="18" charset="0"/>
              </a:rPr>
              <a:t>Từ </a:t>
            </a:r>
            <a:r>
              <a:rPr lang="en-US" sz="2200" smtClean="0">
                <a:solidFill>
                  <a:srgbClr val="FFC000"/>
                </a:solidFill>
                <a:latin typeface="Times New Roman" pitchFamily="18" charset="0"/>
                <a:cs typeface="Times New Roman" pitchFamily="18" charset="0"/>
              </a:rPr>
              <a:t>……/..…/….….đến ngày.…/…../.…...</a:t>
            </a:r>
            <a:endParaRPr lang="en-US" sz="2200">
              <a:solidFill>
                <a:srgbClr val="FFC000"/>
              </a:solidFill>
              <a:latin typeface="Times New Roman" pitchFamily="18" charset="0"/>
              <a:cs typeface="Times New Roman" pitchFamily="18" charset="0"/>
            </a:endParaRPr>
          </a:p>
          <a:p>
            <a:r>
              <a:rPr lang="en-US" sz="2200">
                <a:solidFill>
                  <a:srgbClr val="FFC000"/>
                </a:solidFill>
                <a:latin typeface="Times New Roman" pitchFamily="18" charset="0"/>
                <a:cs typeface="Times New Roman" pitchFamily="18" charset="0"/>
              </a:rPr>
              <a:t>- Tổng thời gian huấn luyện: 	……….….. giờ (phút), trong đó:</a:t>
            </a:r>
          </a:p>
          <a:p>
            <a:r>
              <a:rPr lang="en-US" sz="2200">
                <a:solidFill>
                  <a:srgbClr val="FFC000"/>
                </a:solidFill>
                <a:latin typeface="Times New Roman" pitchFamily="18" charset="0"/>
                <a:cs typeface="Times New Roman" pitchFamily="18" charset="0"/>
              </a:rPr>
              <a:t>+ Thủ tục thao trường, hội trường:……….….. giờ (phút)</a:t>
            </a:r>
          </a:p>
          <a:p>
            <a:r>
              <a:rPr lang="en-US" sz="2200">
                <a:solidFill>
                  <a:srgbClr val="FFC000"/>
                </a:solidFill>
                <a:latin typeface="Times New Roman" pitchFamily="18" charset="0"/>
                <a:cs typeface="Times New Roman" pitchFamily="18" charset="0"/>
              </a:rPr>
              <a:t>+ Ý định huấn luyện: 		……….….. giờ (phút)</a:t>
            </a:r>
          </a:p>
          <a:p>
            <a:r>
              <a:rPr lang="en-US" sz="2200">
                <a:solidFill>
                  <a:srgbClr val="FFC000"/>
                </a:solidFill>
                <a:latin typeface="Times New Roman" pitchFamily="18" charset="0"/>
                <a:cs typeface="Times New Roman" pitchFamily="18" charset="0"/>
              </a:rPr>
              <a:t>+ Huấn luyện lý thuyết: 	……….….. giờ (phút)</a:t>
            </a:r>
          </a:p>
          <a:p>
            <a:r>
              <a:rPr lang="en-US" sz="2200">
                <a:solidFill>
                  <a:srgbClr val="FFC000"/>
                </a:solidFill>
                <a:latin typeface="Times New Roman" pitchFamily="18" charset="0"/>
                <a:cs typeface="Times New Roman" pitchFamily="18" charset="0"/>
              </a:rPr>
              <a:t>+ Huấn luyện thực hành (luyện tập, thảo luận): 	……….….. giờ (phút)</a:t>
            </a:r>
          </a:p>
          <a:p>
            <a:r>
              <a:rPr lang="en-US" sz="2200">
                <a:solidFill>
                  <a:srgbClr val="FFC000"/>
                </a:solidFill>
                <a:latin typeface="Times New Roman" pitchFamily="18" charset="0"/>
                <a:cs typeface="Times New Roman" pitchFamily="18" charset="0"/>
              </a:rPr>
              <a:t>+ Huấn luyện đêm (nếu có): 	……….….. giờ (phút)</a:t>
            </a:r>
          </a:p>
          <a:p>
            <a:r>
              <a:rPr lang="en-US" sz="2200">
                <a:solidFill>
                  <a:srgbClr val="FFC000"/>
                </a:solidFill>
                <a:latin typeface="Times New Roman" pitchFamily="18" charset="0"/>
                <a:cs typeface="Times New Roman" pitchFamily="18" charset="0"/>
              </a:rPr>
              <a:t>+ Kiểm tra kết thúc huấn luyện:……….….. giờ (phút)</a:t>
            </a:r>
          </a:p>
        </p:txBody>
      </p:sp>
    </p:spTree>
    <p:extLst>
      <p:ext uri="{BB962C8B-B14F-4D97-AF65-F5344CB8AC3E}">
        <p14:creationId xmlns:p14="http://schemas.microsoft.com/office/powerpoint/2010/main" val="606424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IV</a:t>
            </a:r>
            <a:r>
              <a:rPr lang="en-US" sz="2400" b="1">
                <a:solidFill>
                  <a:srgbClr val="FFC000"/>
                </a:solidFill>
                <a:latin typeface="Times New Roman" pitchFamily="18" charset="0"/>
                <a:cs typeface="Times New Roman" pitchFamily="18" charset="0"/>
              </a:rPr>
              <a:t>. TỔ CHỨC, PHƯƠNG PHÁP</a:t>
            </a:r>
            <a:endParaRPr lang="en-US" sz="2400">
              <a:solidFill>
                <a:srgbClr val="FFC000"/>
              </a:solidFill>
              <a:latin typeface="Times New Roman" pitchFamily="18" charset="0"/>
              <a:cs typeface="Times New Roman" pitchFamily="18" charset="0"/>
            </a:endParaRPr>
          </a:p>
          <a:p>
            <a:r>
              <a:rPr lang="en-US" sz="2400" b="1">
                <a:solidFill>
                  <a:srgbClr val="FFC000"/>
                </a:solidFill>
                <a:latin typeface="Times New Roman" pitchFamily="18" charset="0"/>
                <a:cs typeface="Times New Roman" pitchFamily="18" charset="0"/>
              </a:rPr>
              <a:t>1. </a:t>
            </a:r>
            <a:r>
              <a:rPr lang="en-US" sz="2400" b="1" err="1">
                <a:solidFill>
                  <a:srgbClr val="FFC000"/>
                </a:solidFill>
                <a:latin typeface="Times New Roman" pitchFamily="18" charset="0"/>
                <a:cs typeface="Times New Roman" pitchFamily="18" charset="0"/>
              </a:rPr>
              <a:t>Tổ</a:t>
            </a:r>
            <a:r>
              <a:rPr lang="en-US" sz="2400" b="1">
                <a:solidFill>
                  <a:srgbClr val="FFC000"/>
                </a:solidFill>
                <a:latin typeface="Times New Roman" pitchFamily="18" charset="0"/>
                <a:cs typeface="Times New Roman" pitchFamily="18" charset="0"/>
              </a:rPr>
              <a:t> </a:t>
            </a:r>
            <a:r>
              <a:rPr lang="en-US" sz="2400" b="1" err="1">
                <a:solidFill>
                  <a:srgbClr val="FFC000"/>
                </a:solidFill>
                <a:latin typeface="Times New Roman" pitchFamily="18" charset="0"/>
                <a:cs typeface="Times New Roman" pitchFamily="18" charset="0"/>
              </a:rPr>
              <a:t>chức</a:t>
            </a:r>
            <a:endParaRPr lang="en-US" sz="2400">
              <a:solidFill>
                <a:srgbClr val="FFC000"/>
              </a:solidFill>
              <a:latin typeface="Times New Roman" pitchFamily="18" charset="0"/>
              <a:cs typeface="Times New Roman" pitchFamily="18" charset="0"/>
            </a:endParaRPr>
          </a:p>
          <a:p>
            <a:pPr algn="just"/>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Tổ chức huấn luyện luôn mang tính khoa học, khách quan; tổ chức huấn luyện bảo đảm cho người học dễ nhìn, dễ quan sát, dễ sửa tập các sai sót của mình trong huấn luyện; đồng thời giúp cán bộ huấn luyện có thể bao quát toàn bộ hành động của người học, trên cơ sở đó để có phương pháp huấn luyện đúng, sát với đối tượng huấn luyện. Tổ chức huấn luyện thường là</a:t>
            </a:r>
          </a:p>
          <a:p>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Tổ chức đội hình lên lớp.</a:t>
            </a:r>
          </a:p>
          <a:p>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Tổ chức luyện tập.</a:t>
            </a:r>
          </a:p>
          <a:p>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Tổ chức hội thi, hội thao.</a:t>
            </a:r>
          </a:p>
          <a:p>
            <a:r>
              <a:rPr lang="en-US" sz="2400" b="1" smtClean="0">
                <a:solidFill>
                  <a:srgbClr val="FFC000"/>
                </a:solidFill>
                <a:latin typeface="Times New Roman" pitchFamily="18" charset="0"/>
                <a:cs typeface="Times New Roman" pitchFamily="18" charset="0"/>
              </a:rPr>
              <a:t>2</a:t>
            </a:r>
            <a:r>
              <a:rPr lang="en-US" sz="2400" b="1">
                <a:solidFill>
                  <a:srgbClr val="FFC000"/>
                </a:solidFill>
                <a:latin typeface="Times New Roman" pitchFamily="18" charset="0"/>
                <a:cs typeface="Times New Roman" pitchFamily="18" charset="0"/>
              </a:rPr>
              <a:t>. </a:t>
            </a:r>
            <a:r>
              <a:rPr lang="en-US" sz="2400" b="1" err="1">
                <a:solidFill>
                  <a:srgbClr val="FFC000"/>
                </a:solidFill>
                <a:latin typeface="Times New Roman" pitchFamily="18" charset="0"/>
                <a:cs typeface="Times New Roman" pitchFamily="18" charset="0"/>
              </a:rPr>
              <a:t>Phương</a:t>
            </a:r>
            <a:r>
              <a:rPr lang="en-US" sz="2400" b="1">
                <a:solidFill>
                  <a:srgbClr val="FFC000"/>
                </a:solidFill>
                <a:latin typeface="Times New Roman" pitchFamily="18" charset="0"/>
                <a:cs typeface="Times New Roman" pitchFamily="18" charset="0"/>
              </a:rPr>
              <a:t> </a:t>
            </a:r>
            <a:r>
              <a:rPr lang="en-US" sz="2400" b="1" err="1">
                <a:solidFill>
                  <a:srgbClr val="FFC000"/>
                </a:solidFill>
                <a:latin typeface="Times New Roman" pitchFamily="18" charset="0"/>
                <a:cs typeface="Times New Roman" pitchFamily="18" charset="0"/>
              </a:rPr>
              <a:t>pháp</a:t>
            </a:r>
            <a:endParaRPr lang="en-US" sz="2400">
              <a:solidFill>
                <a:srgbClr val="FFC000"/>
              </a:solidFill>
              <a:latin typeface="Times New Roman" pitchFamily="18" charset="0"/>
              <a:cs typeface="Times New Roman" pitchFamily="18" charset="0"/>
            </a:endParaRPr>
          </a:p>
          <a:p>
            <a:pPr algn="just"/>
            <a:r>
              <a:rPr lang="en-US" sz="2200">
                <a:solidFill>
                  <a:srgbClr val="FFC000"/>
                </a:solidFill>
                <a:latin typeface="Times New Roman" pitchFamily="18" charset="0"/>
                <a:cs typeface="Times New Roman" pitchFamily="18" charset="0"/>
              </a:rPr>
              <a:t>Xác định với 2 đối tượng: người dạy và người học.</a:t>
            </a:r>
          </a:p>
          <a:p>
            <a:pPr algn="just"/>
            <a:r>
              <a:rPr lang="en-US" sz="2200" smtClean="0">
                <a:solidFill>
                  <a:srgbClr val="FFC000"/>
                </a:solidFill>
                <a:latin typeface="Times New Roman" pitchFamily="18" charset="0"/>
                <a:cs typeface="Times New Roman" pitchFamily="18" charset="0"/>
              </a:rPr>
              <a:t>     </a:t>
            </a:r>
            <a:r>
              <a:rPr lang="en-US" sz="2200" smtClean="0">
                <a:solidFill>
                  <a:srgbClr val="00CC66"/>
                </a:solidFill>
                <a:latin typeface="Times New Roman" pitchFamily="18" charset="0"/>
                <a:cs typeface="Times New Roman" pitchFamily="18" charset="0"/>
              </a:rPr>
              <a:t>- </a:t>
            </a:r>
            <a:r>
              <a:rPr lang="en-US" sz="2200">
                <a:solidFill>
                  <a:srgbClr val="00CC66"/>
                </a:solidFill>
                <a:latin typeface="Times New Roman" pitchFamily="18" charset="0"/>
                <a:cs typeface="Times New Roman" pitchFamily="18" charset="0"/>
              </a:rPr>
              <a:t>Đối với người dạy (cán bộ huấn luyện): </a:t>
            </a:r>
            <a:r>
              <a:rPr lang="en-US" sz="2200">
                <a:solidFill>
                  <a:srgbClr val="FFC000"/>
                </a:solidFill>
                <a:latin typeface="Times New Roman" pitchFamily="18" charset="0"/>
                <a:cs typeface="Times New Roman" pitchFamily="18" charset="0"/>
              </a:rPr>
              <a:t>Phương pháp huấn luyện là phương pháp truyền đạt của người dạy để cho người học dễ nhớ, dễ tiếp thu; do trình độ nhận thức của chiến sĩ không đồng đều nên chọn phương pháp huấn luyện phải phù hợp khi thực hành lên lớp lý thuyết, huấn luyện thực hành, khi tổ chức luyện tập. Cụ thể:</a:t>
            </a:r>
          </a:p>
          <a:p>
            <a:pPr algn="just"/>
            <a:r>
              <a:rPr lang="en-US" sz="2200" smtClean="0">
                <a:solidFill>
                  <a:srgbClr val="FFC000"/>
                </a:solidFill>
                <a:latin typeface="Times New Roman" pitchFamily="18" charset="0"/>
                <a:cs typeface="Times New Roman" pitchFamily="18" charset="0"/>
              </a:rPr>
              <a:t>     </a:t>
            </a:r>
            <a:r>
              <a:rPr lang="en-US" sz="2200" kern="0" spc="-20" smtClean="0">
                <a:solidFill>
                  <a:srgbClr val="00CC66"/>
                </a:solidFill>
                <a:latin typeface="Times New Roman" pitchFamily="18" charset="0"/>
                <a:cs typeface="Times New Roman" pitchFamily="18" charset="0"/>
              </a:rPr>
              <a:t>+ </a:t>
            </a:r>
            <a:r>
              <a:rPr lang="en-US" sz="2200" kern="0" spc="-20">
                <a:solidFill>
                  <a:srgbClr val="00CC66"/>
                </a:solidFill>
                <a:latin typeface="Times New Roman" pitchFamily="18" charset="0"/>
                <a:cs typeface="Times New Roman" pitchFamily="18" charset="0"/>
              </a:rPr>
              <a:t>Đối với lên lớp lý thuyết: </a:t>
            </a:r>
            <a:r>
              <a:rPr lang="en-US" sz="2200" kern="0" spc="-20">
                <a:solidFill>
                  <a:srgbClr val="FFC000"/>
                </a:solidFill>
                <a:latin typeface="Times New Roman" pitchFamily="18" charset="0"/>
                <a:cs typeface="Times New Roman" pitchFamily="18" charset="0"/>
              </a:rPr>
              <a:t>Thường theo phương pháp diễn giải: Nêu nội dung, phân tích và kết hợp lý luận dẫn dắt cho người học nhận thức được vấn đề.</a:t>
            </a:r>
          </a:p>
          <a:p>
            <a:pPr algn="just"/>
            <a:r>
              <a:rPr lang="en-US" sz="2000" smtClean="0">
                <a:solidFill>
                  <a:srgbClr val="FFC000"/>
                </a:solidFill>
                <a:latin typeface="Times New Roman" pitchFamily="18" charset="0"/>
                <a:cs typeface="Times New Roman" pitchFamily="18" charset="0"/>
              </a:rPr>
              <a:t>     </a:t>
            </a:r>
            <a:endParaRPr lang="en-US" sz="2000">
              <a:solidFill>
                <a:srgbClr val="FFC000"/>
              </a:solidFill>
              <a:latin typeface="Times New Roman" pitchFamily="18" charset="0"/>
              <a:cs typeface="Times New Roman" pitchFamily="18" charset="0"/>
            </a:endParaRPr>
          </a:p>
          <a:p>
            <a:endParaRPr lang="en-US" sz="2400">
              <a:solidFill>
                <a:srgbClr val="FFC000"/>
              </a:solidFill>
              <a:latin typeface="Times New Roman" pitchFamily="18" charset="0"/>
              <a:cs typeface="Times New Roman" pitchFamily="18" charset="0"/>
            </a:endParaRPr>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Tree>
    <p:extLst>
      <p:ext uri="{BB962C8B-B14F-4D97-AF65-F5344CB8AC3E}">
        <p14:creationId xmlns:p14="http://schemas.microsoft.com/office/powerpoint/2010/main" val="3669735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IV</a:t>
            </a:r>
            <a:r>
              <a:rPr lang="en-US" sz="2400" b="1">
                <a:solidFill>
                  <a:srgbClr val="FFC000"/>
                </a:solidFill>
                <a:latin typeface="Times New Roman" pitchFamily="18" charset="0"/>
                <a:cs typeface="Times New Roman" pitchFamily="18" charset="0"/>
              </a:rPr>
              <a:t>. TỔ CHỨC, PHƯƠNG PHÁP</a:t>
            </a:r>
            <a:endParaRPr lang="en-US" sz="2400">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2</a:t>
            </a:r>
            <a:r>
              <a:rPr lang="en-US" sz="2400" b="1">
                <a:solidFill>
                  <a:srgbClr val="FFC000"/>
                </a:solidFill>
                <a:latin typeface="Times New Roman" pitchFamily="18" charset="0"/>
                <a:cs typeface="Times New Roman" pitchFamily="18" charset="0"/>
              </a:rPr>
              <a:t>. </a:t>
            </a:r>
            <a:r>
              <a:rPr lang="en-US" sz="2400" b="1" err="1">
                <a:solidFill>
                  <a:srgbClr val="FFC000"/>
                </a:solidFill>
                <a:latin typeface="Times New Roman" pitchFamily="18" charset="0"/>
                <a:cs typeface="Times New Roman" pitchFamily="18" charset="0"/>
              </a:rPr>
              <a:t>Phương</a:t>
            </a:r>
            <a:r>
              <a:rPr lang="en-US" sz="2400" b="1">
                <a:solidFill>
                  <a:srgbClr val="FFC000"/>
                </a:solidFill>
                <a:latin typeface="Times New Roman" pitchFamily="18" charset="0"/>
                <a:cs typeface="Times New Roman" pitchFamily="18" charset="0"/>
              </a:rPr>
              <a:t> </a:t>
            </a:r>
            <a:r>
              <a:rPr lang="en-US" sz="2400" b="1" err="1">
                <a:solidFill>
                  <a:srgbClr val="FFC000"/>
                </a:solidFill>
                <a:latin typeface="Times New Roman" pitchFamily="18" charset="0"/>
                <a:cs typeface="Times New Roman" pitchFamily="18" charset="0"/>
              </a:rPr>
              <a:t>pháp</a:t>
            </a:r>
            <a:endParaRPr lang="en-US" sz="2400">
              <a:solidFill>
                <a:srgbClr val="FFC000"/>
              </a:solidFill>
              <a:latin typeface="Times New Roman" pitchFamily="18" charset="0"/>
              <a:cs typeface="Times New Roman" pitchFamily="18" charset="0"/>
            </a:endParaRPr>
          </a:p>
          <a:p>
            <a:pPr algn="just"/>
            <a:r>
              <a:rPr lang="en-US" sz="2400" smtClean="0">
                <a:solidFill>
                  <a:srgbClr val="FFC000"/>
                </a:solidFill>
                <a:latin typeface="Times New Roman" pitchFamily="18" charset="0"/>
                <a:cs typeface="Times New Roman" pitchFamily="18" charset="0"/>
              </a:rPr>
              <a:t>   </a:t>
            </a:r>
            <a:r>
              <a:rPr lang="en-US" sz="2400" smtClean="0">
                <a:solidFill>
                  <a:srgbClr val="00CC66"/>
                </a:solidFill>
                <a:latin typeface="Times New Roman" pitchFamily="18" charset="0"/>
                <a:cs typeface="Times New Roman" pitchFamily="18" charset="0"/>
              </a:rPr>
              <a:t>+ </a:t>
            </a:r>
            <a:r>
              <a:rPr lang="en-US" sz="2400">
                <a:solidFill>
                  <a:srgbClr val="00CC66"/>
                </a:solidFill>
                <a:latin typeface="Times New Roman" pitchFamily="18" charset="0"/>
                <a:cs typeface="Times New Roman" pitchFamily="18" charset="0"/>
              </a:rPr>
              <a:t>Khi huấn luyện thực hành động tác: </a:t>
            </a:r>
            <a:r>
              <a:rPr lang="en-US" sz="2400">
                <a:solidFill>
                  <a:srgbClr val="FFC000"/>
                </a:solidFill>
                <a:latin typeface="Times New Roman" pitchFamily="18" charset="0"/>
                <a:cs typeface="Times New Roman" pitchFamily="18" charset="0"/>
              </a:rPr>
              <a:t>Thường dùng phương pháp trực quan: Người huấn luyện làm mẫu theo 3 bước, để người học khái quát, nhận biết hiểu rõ động tác và tự giác làm theo.</a:t>
            </a:r>
          </a:p>
          <a:p>
            <a:pPr algn="just"/>
            <a:r>
              <a:rPr lang="en-US" sz="2400" smtClean="0">
                <a:solidFill>
                  <a:srgbClr val="FFC000"/>
                </a:solidFill>
                <a:latin typeface="Times New Roman" pitchFamily="18" charset="0"/>
                <a:cs typeface="Times New Roman" pitchFamily="18" charset="0"/>
              </a:rPr>
              <a:t>   </a:t>
            </a:r>
            <a:r>
              <a:rPr lang="en-US" sz="2400" smtClean="0">
                <a:solidFill>
                  <a:srgbClr val="00CC66"/>
                </a:solidFill>
                <a:latin typeface="Times New Roman" pitchFamily="18" charset="0"/>
                <a:cs typeface="Times New Roman" pitchFamily="18" charset="0"/>
              </a:rPr>
              <a:t>+ </a:t>
            </a:r>
            <a:r>
              <a:rPr lang="en-US" sz="2400">
                <a:solidFill>
                  <a:srgbClr val="00CC66"/>
                </a:solidFill>
                <a:latin typeface="Times New Roman" pitchFamily="18" charset="0"/>
                <a:cs typeface="Times New Roman" pitchFamily="18" charset="0"/>
              </a:rPr>
              <a:t>Luyện tập thường theo phương pháp: </a:t>
            </a:r>
            <a:r>
              <a:rPr lang="en-US" sz="2400">
                <a:solidFill>
                  <a:srgbClr val="FFC000"/>
                </a:solidFill>
                <a:latin typeface="Times New Roman" pitchFamily="18" charset="0"/>
                <a:cs typeface="Times New Roman" pitchFamily="18" charset="0"/>
              </a:rPr>
              <a:t>Luyện tập từng người tự nghiên cứu, luyện tập theo nhóm, luyện tập tổng hợp; thực hiện sai đâu sửa đấy</a:t>
            </a:r>
          </a:p>
          <a:p>
            <a:pPr algn="just"/>
            <a:r>
              <a:rPr lang="en-US" sz="2400" smtClean="0">
                <a:solidFill>
                  <a:srgbClr val="FFC000"/>
                </a:solidFill>
                <a:latin typeface="Times New Roman" pitchFamily="18" charset="0"/>
                <a:cs typeface="Times New Roman" pitchFamily="18" charset="0"/>
              </a:rPr>
              <a:t>   </a:t>
            </a:r>
            <a:r>
              <a:rPr lang="en-US" sz="2400" smtClean="0">
                <a:solidFill>
                  <a:srgbClr val="00CC66"/>
                </a:solidFill>
                <a:latin typeface="Times New Roman" pitchFamily="18" charset="0"/>
                <a:cs typeface="Times New Roman" pitchFamily="18" charset="0"/>
              </a:rPr>
              <a:t>- </a:t>
            </a:r>
            <a:r>
              <a:rPr lang="en-US" sz="2400">
                <a:solidFill>
                  <a:srgbClr val="00CC66"/>
                </a:solidFill>
                <a:latin typeface="Times New Roman" pitchFamily="18" charset="0"/>
                <a:cs typeface="Times New Roman" pitchFamily="18" charset="0"/>
              </a:rPr>
              <a:t>Đối với người học: </a:t>
            </a:r>
            <a:r>
              <a:rPr lang="en-US" sz="2400">
                <a:solidFill>
                  <a:srgbClr val="FFC000"/>
                </a:solidFill>
                <a:latin typeface="Times New Roman" pitchFamily="18" charset="0"/>
                <a:cs typeface="Times New Roman" pitchFamily="18" charset="0"/>
              </a:rPr>
              <a:t>Cần xác định rõ phương pháp học, luyện tập và khi kiểm tra cho người học</a:t>
            </a:r>
            <a:r>
              <a:rPr lang="en-US" sz="2400" smtClean="0">
                <a:solidFill>
                  <a:srgbClr val="FFC000"/>
                </a:solidFill>
                <a:latin typeface="Times New Roman" pitchFamily="18" charset="0"/>
                <a:cs typeface="Times New Roman" pitchFamily="18" charset="0"/>
              </a:rPr>
              <a:t>.</a:t>
            </a:r>
          </a:p>
          <a:p>
            <a:pPr algn="just"/>
            <a:r>
              <a:rPr lang="en-US" sz="2200" b="1">
                <a:solidFill>
                  <a:srgbClr val="FFC000"/>
                </a:solidFill>
                <a:latin typeface="Times New Roman" pitchFamily="18" charset="0"/>
                <a:cs typeface="Times New Roman" pitchFamily="18" charset="0"/>
              </a:rPr>
              <a:t>V. ĐỊA ĐIỂM: </a:t>
            </a:r>
            <a:r>
              <a:rPr lang="en-US" sz="2200">
                <a:solidFill>
                  <a:srgbClr val="FFC000"/>
                </a:solidFill>
                <a:latin typeface="Times New Roman" pitchFamily="18" charset="0"/>
                <a:cs typeface="Times New Roman" pitchFamily="18" charset="0"/>
              </a:rPr>
              <a:t>Cần xác định cụ thể các địa điểm khi thực hành lên lớp lý thuyết, thảo luận hoặc huấn luyện thực hành ngoài thực địa như:</a:t>
            </a:r>
          </a:p>
          <a:p>
            <a:pPr algn="just"/>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Địa điểm bồi dưỡng cán bộ.</a:t>
            </a:r>
          </a:p>
          <a:p>
            <a:pPr algn="just"/>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Địa điểm huấn luyện đội mẫu.</a:t>
            </a:r>
          </a:p>
          <a:p>
            <a:pPr algn="just"/>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Địa điểm lên lớp lý thuyết.</a:t>
            </a:r>
          </a:p>
          <a:p>
            <a:pPr algn="just"/>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Địa điểm huấn luyện thực hành.</a:t>
            </a:r>
          </a:p>
          <a:p>
            <a:pPr algn="just"/>
            <a:r>
              <a:rPr lang="en-US" sz="2200">
                <a:solidFill>
                  <a:srgbClr val="FFC000"/>
                </a:solidFill>
                <a:latin typeface="Times New Roman" pitchFamily="18" charset="0"/>
                <a:cs typeface="Times New Roman" pitchFamily="18" charset="0"/>
              </a:rPr>
              <a:t>Địa điểm huấn luyện phải được bố trí khoa học để có điều kiện luyện tập xen kẽ các nội dung.</a:t>
            </a:r>
          </a:p>
          <a:p>
            <a:pPr algn="just"/>
            <a:endParaRPr lang="en-US" sz="2400">
              <a:solidFill>
                <a:srgbClr val="FFC000"/>
              </a:solidFill>
              <a:latin typeface="Times New Roman" pitchFamily="18" charset="0"/>
              <a:cs typeface="Times New Roman" pitchFamily="18" charset="0"/>
            </a:endParaRPr>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Tree>
    <p:extLst>
      <p:ext uri="{BB962C8B-B14F-4D97-AF65-F5344CB8AC3E}">
        <p14:creationId xmlns:p14="http://schemas.microsoft.com/office/powerpoint/2010/main" val="1348318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0"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pPr algn="just"/>
            <a:r>
              <a:rPr lang="en-US" sz="2400" b="1">
                <a:solidFill>
                  <a:srgbClr val="FFC000"/>
                </a:solidFill>
                <a:latin typeface="Times New Roman" pitchFamily="18" charset="0"/>
                <a:cs typeface="Times New Roman" pitchFamily="18" charset="0"/>
              </a:rPr>
              <a:t> </a:t>
            </a:r>
            <a:r>
              <a:rPr lang="en-US" sz="2400" b="1" smtClean="0">
                <a:solidFill>
                  <a:srgbClr val="FFC000"/>
                </a:solidFill>
                <a:latin typeface="Times New Roman" pitchFamily="18" charset="0"/>
                <a:cs typeface="Times New Roman" pitchFamily="18" charset="0"/>
              </a:rPr>
              <a:t>    </a:t>
            </a:r>
          </a:p>
          <a:p>
            <a:pPr algn="just">
              <a:spcBef>
                <a:spcPts val="300"/>
              </a:spcBef>
              <a:spcAft>
                <a:spcPts val="300"/>
              </a:spcAft>
            </a:pPr>
            <a:r>
              <a:rPr lang="en-US" sz="2400" b="1">
                <a:solidFill>
                  <a:srgbClr val="FFC000"/>
                </a:solidFill>
                <a:latin typeface="Times New Roman" pitchFamily="18" charset="0"/>
                <a:cs typeface="Times New Roman" pitchFamily="18" charset="0"/>
              </a:rPr>
              <a:t> </a:t>
            </a:r>
            <a:r>
              <a:rPr lang="en-US" sz="2400" b="1" smtClean="0">
                <a:solidFill>
                  <a:srgbClr val="FFC000"/>
                </a:solidFill>
                <a:latin typeface="Times New Roman" pitchFamily="18" charset="0"/>
                <a:cs typeface="Times New Roman" pitchFamily="18" charset="0"/>
              </a:rPr>
              <a:t>    </a:t>
            </a:r>
            <a:r>
              <a:rPr lang="en-US" sz="2200" b="1" smtClean="0">
                <a:solidFill>
                  <a:srgbClr val="FFC000"/>
                </a:solidFill>
                <a:latin typeface="Times New Roman" pitchFamily="18" charset="0"/>
                <a:cs typeface="Times New Roman" pitchFamily="18" charset="0"/>
              </a:rPr>
              <a:t>VI</a:t>
            </a:r>
            <a:r>
              <a:rPr lang="en-US" sz="2200" b="1">
                <a:solidFill>
                  <a:srgbClr val="FFC000"/>
                </a:solidFill>
                <a:latin typeface="Times New Roman" pitchFamily="18" charset="0"/>
                <a:cs typeface="Times New Roman" pitchFamily="18" charset="0"/>
              </a:rPr>
              <a:t>. BẢO ĐẢM: </a:t>
            </a:r>
            <a:endParaRPr lang="en-US" sz="2200" b="1" smtClean="0">
              <a:solidFill>
                <a:srgbClr val="FFC000"/>
              </a:solidFill>
              <a:latin typeface="Times New Roman" pitchFamily="18" charset="0"/>
              <a:cs typeface="Times New Roman" pitchFamily="18" charset="0"/>
            </a:endParaRPr>
          </a:p>
          <a:p>
            <a:pPr algn="just">
              <a:spcBef>
                <a:spcPts val="300"/>
              </a:spcBef>
              <a:spcAft>
                <a:spcPts val="300"/>
              </a:spcAft>
            </a:pPr>
            <a:r>
              <a:rPr lang="en-US" sz="2200" b="1">
                <a:solidFill>
                  <a:srgbClr val="FFC000"/>
                </a:solidFill>
                <a:latin typeface="Times New Roman" pitchFamily="18" charset="0"/>
                <a:cs typeface="Times New Roman" pitchFamily="18" charset="0"/>
              </a:rPr>
              <a:t> </a:t>
            </a:r>
            <a:r>
              <a:rPr lang="en-US" sz="2200" b="1" smtClean="0">
                <a:solidFill>
                  <a:srgbClr val="FFC000"/>
                </a:solidFill>
                <a:latin typeface="Times New Roman" pitchFamily="18" charset="0"/>
                <a:cs typeface="Times New Roman" pitchFamily="18" charset="0"/>
              </a:rPr>
              <a:t>     </a:t>
            </a:r>
            <a:r>
              <a:rPr lang="en-US" sz="2200" smtClean="0">
                <a:solidFill>
                  <a:srgbClr val="FFC000"/>
                </a:solidFill>
                <a:latin typeface="Times New Roman" pitchFamily="18" charset="0"/>
                <a:cs typeface="Times New Roman" pitchFamily="18" charset="0"/>
              </a:rPr>
              <a:t>Phải </a:t>
            </a:r>
            <a:r>
              <a:rPr lang="en-US" sz="2200">
                <a:solidFill>
                  <a:srgbClr val="FFC000"/>
                </a:solidFill>
                <a:latin typeface="Times New Roman" pitchFamily="18" charset="0"/>
                <a:cs typeface="Times New Roman" pitchFamily="18" charset="0"/>
              </a:rPr>
              <a:t>căn cứ vào mục đích và nội dung huấn luyện để xác định cụ thể các mặt bảo đảm cho phù hợp nội dung huấn luyện, gồm: </a:t>
            </a:r>
          </a:p>
          <a:p>
            <a:pPr algn="just">
              <a:spcBef>
                <a:spcPts val="300"/>
              </a:spcBef>
              <a:spcAft>
                <a:spcPts val="300"/>
              </a:spcAft>
            </a:pPr>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Cán bộ huấn luyện.</a:t>
            </a:r>
          </a:p>
          <a:p>
            <a:pPr algn="just">
              <a:spcBef>
                <a:spcPts val="300"/>
              </a:spcBef>
              <a:spcAft>
                <a:spcPts val="300"/>
              </a:spcAft>
            </a:pPr>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Phân đội.</a:t>
            </a:r>
          </a:p>
          <a:p>
            <a:pPr algn="just">
              <a:spcBef>
                <a:spcPts val="300"/>
              </a:spcBef>
              <a:spcAft>
                <a:spcPts val="300"/>
              </a:spcAft>
            </a:pPr>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Bồi dưỡng cán bộ.</a:t>
            </a:r>
          </a:p>
          <a:p>
            <a:pPr algn="just">
              <a:spcBef>
                <a:spcPts val="300"/>
              </a:spcBef>
              <a:spcAft>
                <a:spcPts val="300"/>
              </a:spcAft>
            </a:pPr>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Đội mẫu, quân xanh, phục vụ.</a:t>
            </a:r>
          </a:p>
          <a:p>
            <a:pPr algn="just">
              <a:spcBef>
                <a:spcPts val="300"/>
              </a:spcBef>
              <a:spcAft>
                <a:spcPts val="300"/>
              </a:spcAft>
            </a:pPr>
            <a:r>
              <a:rPr lang="en-US" sz="2200" smtClean="0">
                <a:solidFill>
                  <a:srgbClr val="FFC000"/>
                </a:solidFill>
                <a:latin typeface="Times New Roman" pitchFamily="18" charset="0"/>
                <a:cs typeface="Times New Roman" pitchFamily="18" charset="0"/>
              </a:rPr>
              <a:t>     - </a:t>
            </a:r>
            <a:r>
              <a:rPr lang="en-US" sz="2200">
                <a:solidFill>
                  <a:srgbClr val="FFC000"/>
                </a:solidFill>
                <a:latin typeface="Times New Roman" pitchFamily="18" charset="0"/>
                <a:cs typeface="Times New Roman" pitchFamily="18" charset="0"/>
              </a:rPr>
              <a:t>Bảo đảm sinh hoạt và hoạt động thao trường.</a:t>
            </a:r>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Tree>
    <p:extLst>
      <p:ext uri="{BB962C8B-B14F-4D97-AF65-F5344CB8AC3E}">
        <p14:creationId xmlns:p14="http://schemas.microsoft.com/office/powerpoint/2010/main" val="404912458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6" name="Rectangle 3">
            <a:extLst>
              <a:ext uri="{FF2B5EF4-FFF2-40B4-BE49-F238E27FC236}">
                <a16:creationId xmlns="" xmlns:a16="http://schemas.microsoft.com/office/drawing/2014/main" id="{77EBF2AF-E87C-4CA7-8477-0CE6F08F0B82}"/>
              </a:ext>
            </a:extLst>
          </p:cNvPr>
          <p:cNvSpPr txBox="1">
            <a:spLocks noChangeArrowheads="1"/>
          </p:cNvSpPr>
          <p:nvPr/>
        </p:nvSpPr>
        <p:spPr bwMode="auto">
          <a:xfrm>
            <a:off x="2514600" y="152400"/>
            <a:ext cx="4114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3" tIns="45647" rIns="91293" bIns="45647"/>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ts val="600"/>
              </a:spcBef>
              <a:buFont typeface="Arial" panose="020B0604020202020204" pitchFamily="34" charset="0"/>
              <a:buNone/>
            </a:pPr>
            <a:endParaRPr lang="pt-BR" altLang="vi-VN" sz="2400" b="1">
              <a:solidFill>
                <a:srgbClr val="008000"/>
              </a:solidFill>
              <a:latin typeface="Times New Roman" panose="02020603050405020304" pitchFamily="18" charset="0"/>
              <a:cs typeface="Times New Roman" panose="02020603050405020304" pitchFamily="18" charset="0"/>
            </a:endParaRPr>
          </a:p>
        </p:txBody>
      </p:sp>
      <p:sp>
        <p:nvSpPr>
          <p:cNvPr id="8" name="מלבן 10">
            <a:extLst>
              <a:ext uri="{FF2B5EF4-FFF2-40B4-BE49-F238E27FC236}">
                <a16:creationId xmlns="" xmlns:a16="http://schemas.microsoft.com/office/drawing/2014/main" id="{ECF8E1CB-E924-4360-BBE4-5F87DF917234}"/>
              </a:ext>
            </a:extLst>
          </p:cNvPr>
          <p:cNvSpPr/>
          <p:nvPr/>
        </p:nvSpPr>
        <p:spPr>
          <a:xfrm>
            <a:off x="76200" y="388203"/>
            <a:ext cx="9067800" cy="830997"/>
          </a:xfrm>
          <a:prstGeom prst="rect">
            <a:avLst/>
          </a:prstGeom>
        </p:spPr>
        <p:txBody>
          <a:bodyPr wrap="square">
            <a:spAutoFit/>
          </a:bodyPr>
          <a:lstStyle/>
          <a:p>
            <a:pPr algn="ctr" eaLnBrk="1" hangingPunct="1">
              <a:lnSpc>
                <a:spcPct val="90000"/>
              </a:lnSpc>
              <a:spcBef>
                <a:spcPts val="600"/>
              </a:spcBef>
              <a:buFont typeface="Arial" pitchFamily="34" charset="0"/>
              <a:buNone/>
              <a:defRPr/>
            </a:pPr>
            <a:r>
              <a:rPr lang="en-US" altLang="en-US" sz="2400" b="1">
                <a:solidFill>
                  <a:schemeClr val="accent2">
                    <a:lumMod val="60000"/>
                    <a:lumOff val="40000"/>
                  </a:schemeClr>
                </a:solidFill>
                <a:latin typeface="Times New Roman" pitchFamily="18" charset="0"/>
                <a:cs typeface="Times New Roman" pitchFamily="18" charset="0"/>
              </a:rPr>
              <a:t>VĐHL 1: PHƯƠNG PHÁP SOẠN THẢO </a:t>
            </a:r>
          </a:p>
          <a:p>
            <a:pPr algn="ctr" eaLnBrk="1" hangingPunct="1">
              <a:lnSpc>
                <a:spcPct val="90000"/>
              </a:lnSpc>
              <a:spcBef>
                <a:spcPts val="600"/>
              </a:spcBef>
              <a:buFont typeface="Arial" pitchFamily="34" charset="0"/>
              <a:buNone/>
              <a:defRPr/>
            </a:pPr>
            <a:r>
              <a:rPr lang="en-US" altLang="en-US" sz="2400" b="1">
                <a:solidFill>
                  <a:schemeClr val="accent2">
                    <a:lumMod val="60000"/>
                    <a:lumOff val="40000"/>
                  </a:schemeClr>
                </a:solidFill>
                <a:latin typeface="Times New Roman" pitchFamily="18" charset="0"/>
                <a:cs typeface="Times New Roman" pitchFamily="18" charset="0"/>
              </a:rPr>
              <a:t>GIÁO ÁN HUẤN LUYỆN CHUYÊN NGÀNH THÔNG TIN</a:t>
            </a:r>
            <a:endParaRPr lang="en-US" altLang="en-US" sz="2400">
              <a:solidFill>
                <a:schemeClr val="accent2">
                  <a:lumMod val="60000"/>
                  <a:lumOff val="40000"/>
                </a:schemeClr>
              </a:solidFill>
              <a:latin typeface="Segoe UI" pitchFamily="34" charset="0"/>
              <a:cs typeface="Segoe UI" pitchFamily="34" charset="0"/>
            </a:endParaRPr>
          </a:p>
        </p:txBody>
      </p:sp>
      <p:sp>
        <p:nvSpPr>
          <p:cNvPr id="7" name="Text Placeholder 2">
            <a:extLst>
              <a:ext uri="{FF2B5EF4-FFF2-40B4-BE49-F238E27FC236}">
                <a16:creationId xmlns="" xmlns:a16="http://schemas.microsoft.com/office/drawing/2014/main" id="{CD57C593-2934-4641-9374-6A517F3091D9}"/>
              </a:ext>
            </a:extLst>
          </p:cNvPr>
          <p:cNvSpPr txBox="1">
            <a:spLocks/>
          </p:cNvSpPr>
          <p:nvPr/>
        </p:nvSpPr>
        <p:spPr bwMode="auto">
          <a:xfrm>
            <a:off x="457199" y="1524000"/>
            <a:ext cx="838200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ts val="600"/>
              </a:spcBef>
            </a:pPr>
            <a:r>
              <a:rPr lang="en-US" altLang="en-US" sz="2800" b="1" smtClean="0">
                <a:solidFill>
                  <a:schemeClr val="bg1"/>
                </a:solidFill>
                <a:latin typeface="Times New Roman" panose="02020603050405020304" pitchFamily="18" charset="0"/>
                <a:cs typeface="Times New Roman" panose="02020603050405020304" pitchFamily="18" charset="0"/>
              </a:rPr>
              <a:t>I. TRANG BÌA</a:t>
            </a:r>
          </a:p>
          <a:p>
            <a:pPr eaLnBrk="1" hangingPunct="1">
              <a:lnSpc>
                <a:spcPct val="90000"/>
              </a:lnSpc>
              <a:spcBef>
                <a:spcPts val="600"/>
              </a:spcBef>
            </a:pPr>
            <a:r>
              <a:rPr lang="en-US" altLang="en-US" sz="2800" b="1">
                <a:solidFill>
                  <a:schemeClr val="bg1"/>
                </a:solidFill>
                <a:latin typeface="Times New Roman" panose="02020603050405020304" pitchFamily="18" charset="0"/>
                <a:cs typeface="Times New Roman" panose="02020603050405020304" pitchFamily="18" charset="0"/>
              </a:rPr>
              <a:t>II. TRANG PHÊ </a:t>
            </a:r>
            <a:r>
              <a:rPr lang="en-US" altLang="en-US" sz="2800" b="1" smtClean="0">
                <a:solidFill>
                  <a:schemeClr val="bg1"/>
                </a:solidFill>
                <a:latin typeface="Times New Roman" panose="02020603050405020304" pitchFamily="18" charset="0"/>
                <a:cs typeface="Times New Roman" panose="02020603050405020304" pitchFamily="18" charset="0"/>
              </a:rPr>
              <a:t>DUYỆT</a:t>
            </a:r>
          </a:p>
          <a:p>
            <a:pPr eaLnBrk="1" hangingPunct="1">
              <a:lnSpc>
                <a:spcPct val="90000"/>
              </a:lnSpc>
              <a:spcBef>
                <a:spcPts val="600"/>
              </a:spcBef>
            </a:pPr>
            <a:r>
              <a:rPr lang="en-US" altLang="en-US" sz="2800" b="1" smtClean="0">
                <a:solidFill>
                  <a:schemeClr val="bg1"/>
                </a:solidFill>
                <a:latin typeface="Times New Roman" panose="02020603050405020304" pitchFamily="18" charset="0"/>
                <a:cs typeface="Times New Roman" panose="02020603050405020304" pitchFamily="18" charset="0"/>
              </a:rPr>
              <a:t>III</a:t>
            </a:r>
            <a:r>
              <a:rPr lang="en-US" altLang="en-US" sz="2800" b="1">
                <a:solidFill>
                  <a:schemeClr val="bg1"/>
                </a:solidFill>
                <a:latin typeface="Times New Roman" panose="02020603050405020304" pitchFamily="18" charset="0"/>
                <a:cs typeface="Times New Roman" panose="02020603050405020304" pitchFamily="18" charset="0"/>
              </a:rPr>
              <a:t>. CÁC PHẦN TRONG </a:t>
            </a:r>
            <a:r>
              <a:rPr lang="en-US" altLang="en-US" sz="2800" b="1" smtClean="0">
                <a:solidFill>
                  <a:schemeClr val="bg1"/>
                </a:solidFill>
                <a:latin typeface="Times New Roman" panose="02020603050405020304" pitchFamily="18" charset="0"/>
                <a:cs typeface="Times New Roman" panose="02020603050405020304" pitchFamily="18" charset="0"/>
              </a:rPr>
              <a:t>NỘI </a:t>
            </a:r>
            <a:r>
              <a:rPr lang="en-US" altLang="en-US" sz="2800" b="1">
                <a:solidFill>
                  <a:schemeClr val="bg1"/>
                </a:solidFill>
                <a:latin typeface="Times New Roman" panose="02020603050405020304" pitchFamily="18" charset="0"/>
                <a:cs typeface="Times New Roman" panose="02020603050405020304" pitchFamily="18" charset="0"/>
              </a:rPr>
              <a:t>DUNG GIÁO ÁN</a:t>
            </a:r>
            <a:endParaRPr lang="en-US" altLang="en-US" sz="2800">
              <a:solidFill>
                <a:schemeClr val="bg1"/>
              </a:solidFill>
              <a:latin typeface="Segoe UI" panose="020B0502040204020203" pitchFamily="34" charset="0"/>
              <a:cs typeface="Segoe UI" panose="020B0502040204020203" pitchFamily="34" charset="0"/>
            </a:endParaRPr>
          </a:p>
          <a:p>
            <a:pPr eaLnBrk="1" hangingPunct="1">
              <a:lnSpc>
                <a:spcPct val="90000"/>
              </a:lnSpc>
              <a:spcBef>
                <a:spcPts val="600"/>
              </a:spcBef>
            </a:pPr>
            <a:endParaRPr lang="en-US" altLang="en-US" sz="2800">
              <a:solidFill>
                <a:srgbClr val="B0F7F4"/>
              </a:solidFill>
              <a:latin typeface="Segoe UI" panose="020B0502040204020203" pitchFamily="34" charset="0"/>
              <a:cs typeface="Segoe UI" panose="020B0502040204020203" pitchFamily="34" charset="0"/>
            </a:endParaRPr>
          </a:p>
          <a:p>
            <a:pPr marL="571500" indent="-571500" algn="ctr" eaLnBrk="1" hangingPunct="1">
              <a:lnSpc>
                <a:spcPct val="90000"/>
              </a:lnSpc>
              <a:spcBef>
                <a:spcPts val="600"/>
              </a:spcBef>
              <a:buFont typeface="Arial" panose="020B0604020202020204" pitchFamily="34" charset="0"/>
              <a:buAutoNum type="romanUcPeriod"/>
            </a:pPr>
            <a:endParaRPr lang="en-US" altLang="en-US" sz="2800">
              <a:solidFill>
                <a:srgbClr val="B0F7F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62800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63056"/>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a:solidFill>
                <a:srgbClr val="FFC000"/>
              </a:solidFill>
              <a:latin typeface="Times New Roman" pitchFamily="18" charset="0"/>
              <a:cs typeface="Times New Roman" pitchFamily="18" charset="0"/>
            </a:endParaRPr>
          </a:p>
          <a:p>
            <a:pPr algn="ctr"/>
            <a:r>
              <a:rPr lang="en-US" sz="2400" b="1" smtClean="0">
                <a:solidFill>
                  <a:srgbClr val="FFC000"/>
                </a:solidFill>
                <a:latin typeface="Times New Roman" pitchFamily="18" charset="0"/>
                <a:cs typeface="Times New Roman" pitchFamily="18" charset="0"/>
              </a:rPr>
              <a:t>	</a:t>
            </a:r>
            <a:r>
              <a:rPr lang="en-US" sz="2400" b="1" u="sng" err="1">
                <a:solidFill>
                  <a:srgbClr val="FFC000"/>
                </a:solidFill>
                <a:latin typeface="Times New Roman" pitchFamily="18" charset="0"/>
                <a:cs typeface="Times New Roman" pitchFamily="18" charset="0"/>
              </a:rPr>
              <a:t>Phần</a:t>
            </a:r>
            <a:r>
              <a:rPr lang="en-US" sz="2400" b="1" u="sng">
                <a:solidFill>
                  <a:srgbClr val="FFC000"/>
                </a:solidFill>
                <a:latin typeface="Times New Roman" pitchFamily="18" charset="0"/>
                <a:cs typeface="Times New Roman" pitchFamily="18" charset="0"/>
              </a:rPr>
              <a:t> </a:t>
            </a:r>
            <a:r>
              <a:rPr lang="en-US" sz="2400" b="1" u="sng" err="1">
                <a:solidFill>
                  <a:srgbClr val="FFC000"/>
                </a:solidFill>
                <a:latin typeface="Times New Roman" pitchFamily="18" charset="0"/>
                <a:cs typeface="Times New Roman" pitchFamily="18" charset="0"/>
              </a:rPr>
              <a:t>hai</a:t>
            </a:r>
            <a:r>
              <a:rPr lang="en-US" sz="2400" b="1" u="sng">
                <a:solidFill>
                  <a:srgbClr val="FFC000"/>
                </a:solidFill>
                <a:latin typeface="Times New Roman" pitchFamily="18" charset="0"/>
                <a:cs typeface="Times New Roman" pitchFamily="18" charset="0"/>
              </a:rPr>
              <a:t>:  THỰC HÀNH HUẤN LUYỆN</a:t>
            </a:r>
            <a:endParaRPr lang="en-US" sz="2400" u="sng">
              <a:solidFill>
                <a:srgbClr val="FFC000"/>
              </a:solidFill>
              <a:latin typeface="Times New Roman" pitchFamily="18" charset="0"/>
              <a:cs typeface="Times New Roman" pitchFamily="18" charset="0"/>
            </a:endParaRPr>
          </a:p>
          <a:p>
            <a:r>
              <a:rPr lang="en-US" sz="2400">
                <a:solidFill>
                  <a:srgbClr val="FFC000"/>
                </a:solidFill>
                <a:latin typeface="Times New Roman" pitchFamily="18" charset="0"/>
                <a:cs typeface="Times New Roman" pitchFamily="18" charset="0"/>
              </a:rPr>
              <a:t> </a:t>
            </a:r>
          </a:p>
          <a:p>
            <a:pPr>
              <a:spcBef>
                <a:spcPts val="300"/>
              </a:spcBef>
              <a:spcAft>
                <a:spcPts val="300"/>
              </a:spcAft>
            </a:pPr>
            <a:r>
              <a:rPr lang="en-US" b="1" smtClean="0">
                <a:solidFill>
                  <a:srgbClr val="FFC000"/>
                </a:solidFill>
                <a:latin typeface="Times New Roman" pitchFamily="18" charset="0"/>
                <a:cs typeface="Times New Roman" pitchFamily="18" charset="0"/>
              </a:rPr>
              <a:t>I</a:t>
            </a:r>
            <a:r>
              <a:rPr lang="en-US" b="1">
                <a:solidFill>
                  <a:srgbClr val="FFC000"/>
                </a:solidFill>
                <a:latin typeface="Times New Roman" pitchFamily="18" charset="0"/>
                <a:cs typeface="Times New Roman" pitchFamily="18" charset="0"/>
              </a:rPr>
              <a:t>. THỦ TỤC HUẤN LUYỆN</a:t>
            </a:r>
            <a:endParaRPr lang="en-US">
              <a:solidFill>
                <a:srgbClr val="FFC000"/>
              </a:solidFill>
              <a:latin typeface="Times New Roman" pitchFamily="18" charset="0"/>
              <a:cs typeface="Times New Roman" pitchFamily="18" charset="0"/>
            </a:endParaRPr>
          </a:p>
          <a:p>
            <a:pPr>
              <a:spcBef>
                <a:spcPts val="300"/>
              </a:spcBef>
              <a:spcAft>
                <a:spcPts val="300"/>
              </a:spcAft>
            </a:pPr>
            <a:r>
              <a:rPr lang="en-US" b="1">
                <a:solidFill>
                  <a:srgbClr val="FFC000"/>
                </a:solidFill>
                <a:latin typeface="Times New Roman" pitchFamily="18" charset="0"/>
                <a:cs typeface="Times New Roman" pitchFamily="18" charset="0"/>
              </a:rPr>
              <a:t>1. Tập hợp phân đội, kiểm tra quân số, VKTB, quy định nơi để VKTB, báo cáo cấp trên.</a:t>
            </a:r>
            <a:endParaRPr lang="en-US">
              <a:solidFill>
                <a:srgbClr val="FFC000"/>
              </a:solidFill>
              <a:latin typeface="Times New Roman" pitchFamily="18" charset="0"/>
              <a:cs typeface="Times New Roman" pitchFamily="18" charset="0"/>
            </a:endParaRPr>
          </a:p>
          <a:p>
            <a:pPr>
              <a:spcBef>
                <a:spcPts val="300"/>
              </a:spcBef>
              <a:spcAft>
                <a:spcPts val="300"/>
              </a:spcAft>
            </a:pPr>
            <a:r>
              <a:rPr lang="en-US" b="1">
                <a:solidFill>
                  <a:srgbClr val="FFC000"/>
                </a:solidFill>
                <a:latin typeface="Times New Roman" pitchFamily="18" charset="0"/>
                <a:cs typeface="Times New Roman" pitchFamily="18" charset="0"/>
              </a:rPr>
              <a:t>2. Phổ biến một số quy định.</a:t>
            </a:r>
            <a:endParaRPr lang="en-US">
              <a:solidFill>
                <a:srgbClr val="FFC000"/>
              </a:solidFill>
              <a:latin typeface="Times New Roman" pitchFamily="18" charset="0"/>
              <a:cs typeface="Times New Roman" pitchFamily="18" charset="0"/>
            </a:endParaRPr>
          </a:p>
          <a:p>
            <a:pPr>
              <a:spcBef>
                <a:spcPts val="300"/>
              </a:spcBef>
              <a:spcAft>
                <a:spcPts val="300"/>
              </a:spcAft>
            </a:pPr>
            <a:r>
              <a:rPr lang="en-US" b="1">
                <a:solidFill>
                  <a:srgbClr val="FFC000"/>
                </a:solidFill>
                <a:latin typeface="Times New Roman" pitchFamily="18" charset="0"/>
                <a:cs typeface="Times New Roman" pitchFamily="18" charset="0"/>
              </a:rPr>
              <a:t>3. Phổ biến ký, tín luyện tập và quy ước tượng trưng (nếu có)</a:t>
            </a:r>
            <a:endParaRPr lang="en-US">
              <a:solidFill>
                <a:srgbClr val="FFC000"/>
              </a:solidFill>
              <a:latin typeface="Times New Roman" pitchFamily="18" charset="0"/>
              <a:cs typeface="Times New Roman" pitchFamily="18" charset="0"/>
            </a:endParaRPr>
          </a:p>
          <a:p>
            <a:pPr>
              <a:spcBef>
                <a:spcPts val="300"/>
              </a:spcBef>
              <a:spcAft>
                <a:spcPts val="300"/>
              </a:spcAft>
            </a:pPr>
            <a:r>
              <a:rPr lang="en-US" b="1">
                <a:solidFill>
                  <a:srgbClr val="FFC000"/>
                </a:solidFill>
                <a:latin typeface="Times New Roman" pitchFamily="18" charset="0"/>
                <a:cs typeface="Times New Roman" pitchFamily="18" charset="0"/>
              </a:rPr>
              <a:t>4. Kiểm tra bài </a:t>
            </a:r>
            <a:r>
              <a:rPr lang="en-US" b="1" smtClean="0">
                <a:solidFill>
                  <a:srgbClr val="FFC000"/>
                </a:solidFill>
                <a:latin typeface="Times New Roman" pitchFamily="18" charset="0"/>
                <a:cs typeface="Times New Roman" pitchFamily="18" charset="0"/>
              </a:rPr>
              <a:t>cũ (nội dung, câu hỏi)</a:t>
            </a:r>
            <a:endParaRPr lang="en-US">
              <a:solidFill>
                <a:srgbClr val="FFC000"/>
              </a:solidFill>
              <a:latin typeface="Times New Roman" pitchFamily="18" charset="0"/>
              <a:cs typeface="Times New Roman" pitchFamily="18" charset="0"/>
            </a:endParaRPr>
          </a:p>
          <a:p>
            <a:pPr>
              <a:spcBef>
                <a:spcPts val="300"/>
              </a:spcBef>
              <a:spcAft>
                <a:spcPts val="300"/>
              </a:spcAft>
            </a:pPr>
            <a:r>
              <a:rPr lang="en-US" b="1">
                <a:solidFill>
                  <a:srgbClr val="FFC000"/>
                </a:solidFill>
                <a:latin typeface="Times New Roman" pitchFamily="18" charset="0"/>
                <a:cs typeface="Times New Roman" pitchFamily="18" charset="0"/>
              </a:rPr>
              <a:t>II. HẠ KHOA MỤC</a:t>
            </a:r>
            <a:endParaRPr lang="en-US">
              <a:solidFill>
                <a:srgbClr val="FFC000"/>
              </a:solidFill>
              <a:latin typeface="Times New Roman" pitchFamily="18" charset="0"/>
              <a:cs typeface="Times New Roman" pitchFamily="18" charset="0"/>
            </a:endParaRPr>
          </a:p>
          <a:p>
            <a:pPr lvl="0">
              <a:spcBef>
                <a:spcPts val="300"/>
              </a:spcBef>
              <a:spcAft>
                <a:spcPts val="300"/>
              </a:spcAft>
            </a:pPr>
            <a:r>
              <a:rPr lang="en-US" b="1" smtClean="0">
                <a:solidFill>
                  <a:srgbClr val="FFC000"/>
                </a:solidFill>
                <a:latin typeface="Times New Roman" pitchFamily="18" charset="0"/>
                <a:cs typeface="Times New Roman" pitchFamily="18" charset="0"/>
              </a:rPr>
              <a:t>1. Tên </a:t>
            </a:r>
            <a:r>
              <a:rPr lang="en-US" b="1">
                <a:solidFill>
                  <a:srgbClr val="FFC000"/>
                </a:solidFill>
                <a:latin typeface="Times New Roman" pitchFamily="18" charset="0"/>
                <a:cs typeface="Times New Roman" pitchFamily="18" charset="0"/>
              </a:rPr>
              <a:t>khoa mục, đề mục (bài)</a:t>
            </a:r>
            <a:endParaRPr lang="en-US">
              <a:solidFill>
                <a:srgbClr val="FFC000"/>
              </a:solidFill>
              <a:latin typeface="Times New Roman" pitchFamily="18" charset="0"/>
              <a:cs typeface="Times New Roman" pitchFamily="18" charset="0"/>
            </a:endParaRPr>
          </a:p>
          <a:p>
            <a:pPr lvl="0">
              <a:spcBef>
                <a:spcPts val="300"/>
              </a:spcBef>
              <a:spcAft>
                <a:spcPts val="300"/>
              </a:spcAft>
            </a:pPr>
            <a:r>
              <a:rPr lang="en-US" b="1" smtClean="0">
                <a:solidFill>
                  <a:srgbClr val="FFC000"/>
                </a:solidFill>
                <a:latin typeface="Times New Roman" pitchFamily="18" charset="0"/>
                <a:cs typeface="Times New Roman" pitchFamily="18" charset="0"/>
              </a:rPr>
              <a:t>2. Mục </a:t>
            </a:r>
            <a:r>
              <a:rPr lang="en-US" b="1">
                <a:solidFill>
                  <a:srgbClr val="FFC000"/>
                </a:solidFill>
                <a:latin typeface="Times New Roman" pitchFamily="18" charset="0"/>
                <a:cs typeface="Times New Roman" pitchFamily="18" charset="0"/>
              </a:rPr>
              <a:t>đích, yêu cầu</a:t>
            </a:r>
            <a:endParaRPr lang="en-US">
              <a:solidFill>
                <a:srgbClr val="FFC000"/>
              </a:solidFill>
              <a:latin typeface="Times New Roman" pitchFamily="18" charset="0"/>
              <a:cs typeface="Times New Roman" pitchFamily="18" charset="0"/>
            </a:endParaRPr>
          </a:p>
          <a:p>
            <a:pPr lvl="0">
              <a:spcBef>
                <a:spcPts val="300"/>
              </a:spcBef>
              <a:spcAft>
                <a:spcPts val="300"/>
              </a:spcAft>
            </a:pPr>
            <a:r>
              <a:rPr lang="en-US" b="1" smtClean="0">
                <a:solidFill>
                  <a:srgbClr val="FFC000"/>
                </a:solidFill>
                <a:latin typeface="Times New Roman" pitchFamily="18" charset="0"/>
                <a:cs typeface="Times New Roman" pitchFamily="18" charset="0"/>
              </a:rPr>
              <a:t>3. Nội </a:t>
            </a:r>
            <a:r>
              <a:rPr lang="en-US" b="1">
                <a:solidFill>
                  <a:srgbClr val="FFC000"/>
                </a:solidFill>
                <a:latin typeface="Times New Roman" pitchFamily="18" charset="0"/>
                <a:cs typeface="Times New Roman" pitchFamily="18" charset="0"/>
              </a:rPr>
              <a:t>dung</a:t>
            </a:r>
            <a:endParaRPr lang="en-US">
              <a:solidFill>
                <a:srgbClr val="FFC000"/>
              </a:solidFill>
              <a:latin typeface="Times New Roman" pitchFamily="18" charset="0"/>
              <a:cs typeface="Times New Roman" pitchFamily="18" charset="0"/>
            </a:endParaRPr>
          </a:p>
          <a:p>
            <a:pPr lvl="0">
              <a:spcBef>
                <a:spcPts val="300"/>
              </a:spcBef>
              <a:spcAft>
                <a:spcPts val="300"/>
              </a:spcAft>
            </a:pPr>
            <a:r>
              <a:rPr lang="en-US" b="1" smtClean="0">
                <a:solidFill>
                  <a:srgbClr val="FFC000"/>
                </a:solidFill>
                <a:latin typeface="Times New Roman" pitchFamily="18" charset="0"/>
                <a:cs typeface="Times New Roman" pitchFamily="18" charset="0"/>
              </a:rPr>
              <a:t>4. Thời </a:t>
            </a:r>
            <a:r>
              <a:rPr lang="en-US" b="1">
                <a:solidFill>
                  <a:srgbClr val="FFC000"/>
                </a:solidFill>
                <a:latin typeface="Times New Roman" pitchFamily="18" charset="0"/>
                <a:cs typeface="Times New Roman" pitchFamily="18" charset="0"/>
              </a:rPr>
              <a:t>gian</a:t>
            </a:r>
            <a:endParaRPr lang="en-US">
              <a:solidFill>
                <a:srgbClr val="FFC000"/>
              </a:solidFill>
              <a:latin typeface="Times New Roman" pitchFamily="18" charset="0"/>
              <a:cs typeface="Times New Roman" pitchFamily="18" charset="0"/>
            </a:endParaRPr>
          </a:p>
          <a:p>
            <a:pPr lvl="0">
              <a:spcBef>
                <a:spcPts val="300"/>
              </a:spcBef>
              <a:spcAft>
                <a:spcPts val="300"/>
              </a:spcAft>
            </a:pPr>
            <a:r>
              <a:rPr lang="en-US" b="1" smtClean="0">
                <a:solidFill>
                  <a:srgbClr val="FFC000"/>
                </a:solidFill>
                <a:latin typeface="Times New Roman" pitchFamily="18" charset="0"/>
                <a:cs typeface="Times New Roman" pitchFamily="18" charset="0"/>
              </a:rPr>
              <a:t>5. Tổ </a:t>
            </a:r>
            <a:r>
              <a:rPr lang="en-US" b="1">
                <a:solidFill>
                  <a:srgbClr val="FFC000"/>
                </a:solidFill>
                <a:latin typeface="Times New Roman" pitchFamily="18" charset="0"/>
                <a:cs typeface="Times New Roman" pitchFamily="18" charset="0"/>
              </a:rPr>
              <a:t>chức và phương pháp</a:t>
            </a:r>
            <a:endParaRPr lang="en-US">
              <a:solidFill>
                <a:srgbClr val="FFC000"/>
              </a:solidFill>
              <a:latin typeface="Times New Roman" pitchFamily="18" charset="0"/>
              <a:cs typeface="Times New Roman" pitchFamily="18" charset="0"/>
            </a:endParaRPr>
          </a:p>
          <a:p>
            <a:pPr algn="just">
              <a:spcBef>
                <a:spcPts val="300"/>
              </a:spcBef>
              <a:spcAft>
                <a:spcPts val="300"/>
              </a:spcAft>
            </a:pPr>
            <a:r>
              <a:rPr lang="en-US" b="1">
                <a:solidFill>
                  <a:srgbClr val="00B050"/>
                </a:solidFill>
                <a:latin typeface="Times New Roman" pitchFamily="18" charset="0"/>
                <a:cs typeface="Times New Roman" pitchFamily="18" charset="0"/>
              </a:rPr>
              <a:t>III. PHỔ BIẾN PHƯƠNG ÁN TẬP (của giáo án huấn luyện chiến thuật chuyên ngành thông tin)</a:t>
            </a:r>
            <a:endParaRPr lang="en-US">
              <a:solidFill>
                <a:srgbClr val="00B050"/>
              </a:solidFill>
              <a:latin typeface="Times New Roman" pitchFamily="18" charset="0"/>
              <a:cs typeface="Times New Roman" pitchFamily="18" charset="0"/>
            </a:endParaRPr>
          </a:p>
          <a:p>
            <a:pPr algn="just">
              <a:spcBef>
                <a:spcPts val="300"/>
              </a:spcBef>
              <a:spcAft>
                <a:spcPts val="300"/>
              </a:spcAft>
            </a:pPr>
            <a:r>
              <a:rPr lang="en-US" b="1">
                <a:solidFill>
                  <a:srgbClr val="00B050"/>
                </a:solidFill>
                <a:latin typeface="Times New Roman" pitchFamily="18" charset="0"/>
                <a:cs typeface="Times New Roman" pitchFamily="18" charset="0"/>
              </a:rPr>
              <a:t>IV. GIẢNG MỘT SỐ ĐIỂM CHÍNH CỦA NGUYÊN TẮC CHUNG (KHÁI NIỆM </a:t>
            </a:r>
            <a:r>
              <a:rPr lang="en-US" b="1" smtClean="0">
                <a:solidFill>
                  <a:srgbClr val="00B050"/>
                </a:solidFill>
                <a:latin typeface="Times New Roman" pitchFamily="18" charset="0"/>
                <a:cs typeface="Times New Roman" pitchFamily="18" charset="0"/>
              </a:rPr>
              <a:t>- </a:t>
            </a:r>
            <a:r>
              <a:rPr lang="en-US" b="1">
                <a:solidFill>
                  <a:srgbClr val="00B050"/>
                </a:solidFill>
                <a:latin typeface="Times New Roman" pitchFamily="18" charset="0"/>
                <a:cs typeface="Times New Roman" pitchFamily="18" charset="0"/>
              </a:rPr>
              <a:t>YÊU CẦU) </a:t>
            </a:r>
            <a:r>
              <a:rPr lang="en-US" b="1" smtClean="0">
                <a:solidFill>
                  <a:srgbClr val="00B050"/>
                </a:solidFill>
                <a:latin typeface="Times New Roman" pitchFamily="18" charset="0"/>
                <a:cs typeface="Times New Roman" pitchFamily="18" charset="0"/>
              </a:rPr>
              <a:t>- </a:t>
            </a:r>
            <a:r>
              <a:rPr lang="en-US" b="1">
                <a:solidFill>
                  <a:srgbClr val="00B050"/>
                </a:solidFill>
                <a:latin typeface="Times New Roman" pitchFamily="18" charset="0"/>
                <a:cs typeface="Times New Roman" pitchFamily="18" charset="0"/>
              </a:rPr>
              <a:t>(của giáo án huấn luyện chiến thuật chuyên ngành thông tin)</a:t>
            </a:r>
            <a:endParaRPr lang="en-US">
              <a:solidFill>
                <a:srgbClr val="00B050"/>
              </a:solidFill>
              <a:latin typeface="Times New Roman" pitchFamily="18" charset="0"/>
              <a:cs typeface="Times New Roman" pitchFamily="18" charset="0"/>
            </a:endParaRPr>
          </a:p>
          <a:p>
            <a:pPr>
              <a:spcBef>
                <a:spcPts val="300"/>
              </a:spcBef>
              <a:spcAft>
                <a:spcPts val="300"/>
              </a:spcAft>
            </a:pPr>
            <a:r>
              <a:rPr lang="en-US" b="1">
                <a:solidFill>
                  <a:srgbClr val="00B050"/>
                </a:solidFill>
                <a:latin typeface="Times New Roman" pitchFamily="18" charset="0"/>
                <a:cs typeface="Times New Roman" pitchFamily="18" charset="0"/>
              </a:rPr>
              <a:t>	</a:t>
            </a:r>
            <a:endParaRPr lang="en-US" sz="2400">
              <a:solidFill>
                <a:srgbClr val="00B050"/>
              </a:solidFill>
              <a:latin typeface="Times New Roman" pitchFamily="18" charset="0"/>
              <a:cs typeface="Times New Roman" pitchFamily="18" charset="0"/>
            </a:endParaRPr>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Tree>
    <p:extLst>
      <p:ext uri="{BB962C8B-B14F-4D97-AF65-F5344CB8AC3E}">
        <p14:creationId xmlns:p14="http://schemas.microsoft.com/office/powerpoint/2010/main" val="236982372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0"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	</a:t>
            </a:r>
            <a:endParaRPr lang="en-US" sz="24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3" name="Rectangle 1"/>
          <p:cNvSpPr>
            <a:spLocks noChangeArrowheads="1"/>
          </p:cNvSpPr>
          <p:nvPr/>
        </p:nvSpPr>
        <p:spPr bwMode="auto">
          <a:xfrm>
            <a:off x="466764" y="208842"/>
            <a:ext cx="81930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r>
              <a:rPr lang="en-US" sz="2200" b="1">
                <a:solidFill>
                  <a:srgbClr val="FFC000"/>
                </a:solidFill>
                <a:latin typeface="Times New Roman" pitchFamily="18" charset="0"/>
                <a:cs typeface="Times New Roman" pitchFamily="18" charset="0"/>
              </a:rPr>
              <a:t>V. THỰC HÀNH HUẤN LUYỆN TỪNG VẤN ĐỀ HUẤN LUYỆN</a:t>
            </a:r>
            <a:endParaRPr lang="en-US" sz="2200">
              <a:solidFill>
                <a:srgbClr val="FFC000"/>
              </a:solidFill>
              <a:latin typeface="Times New Roman" pitchFamily="18" charset="0"/>
              <a:cs typeface="Times New Roman" pitchFamily="18" charset="0"/>
            </a:endParaRPr>
          </a:p>
          <a:p>
            <a:pPr algn="just"/>
            <a:r>
              <a:rPr lang="en-US" sz="2200" b="1" smtClean="0">
                <a:solidFill>
                  <a:srgbClr val="FFC000"/>
                </a:solidFill>
                <a:latin typeface="Times New Roman" pitchFamily="18" charset="0"/>
                <a:cs typeface="Times New Roman" pitchFamily="18" charset="0"/>
              </a:rPr>
              <a:t>1</a:t>
            </a:r>
            <a:r>
              <a:rPr lang="en-US" sz="2200" b="1">
                <a:solidFill>
                  <a:srgbClr val="FFC000"/>
                </a:solidFill>
                <a:latin typeface="Times New Roman" pitchFamily="18" charset="0"/>
                <a:cs typeface="Times New Roman" pitchFamily="18" charset="0"/>
              </a:rPr>
              <a:t>. Đối với giáo án huấn luyện kỹ thuật chuyên ngành thông </a:t>
            </a:r>
            <a:r>
              <a:rPr lang="en-US" sz="2200" b="1" smtClean="0">
                <a:solidFill>
                  <a:srgbClr val="FFC000"/>
                </a:solidFill>
                <a:latin typeface="Times New Roman" pitchFamily="18" charset="0"/>
                <a:cs typeface="Times New Roman" pitchFamily="18" charset="0"/>
              </a:rPr>
              <a:t>tin</a:t>
            </a:r>
            <a:endParaRPr lang="en-US" sz="2200">
              <a:solidFill>
                <a:srgbClr val="FFC000"/>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9717869"/>
              </p:ext>
            </p:extLst>
          </p:nvPr>
        </p:nvGraphicFramePr>
        <p:xfrm>
          <a:off x="1654408" y="1537914"/>
          <a:ext cx="5889392" cy="3567210"/>
        </p:xfrm>
        <a:graphic>
          <a:graphicData uri="http://schemas.openxmlformats.org/drawingml/2006/table">
            <a:tbl>
              <a:tblPr firstRow="1" firstCol="1" lastRow="1" lastCol="1" bandRow="1" bandCol="1">
                <a:tableStyleId>{5C22544A-7EE6-4342-B048-85BDC9FD1C3A}</a:tableStyleId>
              </a:tblPr>
              <a:tblGrid>
                <a:gridCol w="1018208"/>
                <a:gridCol w="3499584"/>
                <a:gridCol w="1371600"/>
              </a:tblGrid>
              <a:tr h="1281486">
                <a:tc>
                  <a:txBody>
                    <a:bodyPr/>
                    <a:lstStyle/>
                    <a:p>
                      <a:pPr algn="ctr">
                        <a:lnSpc>
                          <a:spcPct val="115000"/>
                        </a:lnSpc>
                        <a:tabLst>
                          <a:tab pos="540385" algn="l"/>
                        </a:tabLst>
                      </a:pPr>
                      <a:r>
                        <a:rPr lang="en-US" sz="2000">
                          <a:solidFill>
                            <a:schemeClr val="bg1"/>
                          </a:solidFill>
                          <a:effectLst/>
                          <a:latin typeface="Times New Roman" pitchFamily="18" charset="0"/>
                          <a:cs typeface="Times New Roman" pitchFamily="18" charset="0"/>
                        </a:rPr>
                        <a:t>VĐHL</a:t>
                      </a:r>
                    </a:p>
                    <a:p>
                      <a:pPr indent="-20955" algn="ctr">
                        <a:lnSpc>
                          <a:spcPct val="115000"/>
                        </a:lnSpc>
                        <a:tabLst>
                          <a:tab pos="630555" algn="l"/>
                        </a:tabLst>
                      </a:pPr>
                      <a:r>
                        <a:rPr lang="en-US" sz="2000">
                          <a:solidFill>
                            <a:schemeClr val="bg1"/>
                          </a:solidFill>
                          <a:effectLst/>
                          <a:latin typeface="Times New Roman" pitchFamily="18" charset="0"/>
                          <a:cs typeface="Times New Roman" pitchFamily="18" charset="0"/>
                        </a:rPr>
                        <a:t>(Thời gian)</a:t>
                      </a:r>
                    </a:p>
                  </a:txBody>
                  <a:tcPr marL="68580" marR="68580" marT="0" marB="0" anchor="ctr">
                    <a:solidFill>
                      <a:srgbClr val="00B0F0"/>
                    </a:solidFill>
                  </a:tcPr>
                </a:tc>
                <a:tc>
                  <a:txBody>
                    <a:bodyPr/>
                    <a:lstStyle/>
                    <a:p>
                      <a:pPr algn="ctr">
                        <a:lnSpc>
                          <a:spcPct val="115000"/>
                        </a:lnSpc>
                        <a:tabLst>
                          <a:tab pos="540385" algn="l"/>
                        </a:tabLst>
                      </a:pPr>
                      <a:r>
                        <a:rPr lang="en-US" sz="2000">
                          <a:solidFill>
                            <a:schemeClr val="bg1"/>
                          </a:solidFill>
                          <a:effectLst/>
                          <a:latin typeface="Times New Roman" pitchFamily="18" charset="0"/>
                          <a:cs typeface="Times New Roman" pitchFamily="18" charset="0"/>
                        </a:rPr>
                        <a:t>Nội dung</a:t>
                      </a:r>
                    </a:p>
                  </a:txBody>
                  <a:tcPr marL="68580" marR="68580" marT="0" marB="0" anchor="ctr">
                    <a:solidFill>
                      <a:srgbClr val="00B0F0"/>
                    </a:solidFill>
                  </a:tcPr>
                </a:tc>
                <a:tc>
                  <a:txBody>
                    <a:bodyPr/>
                    <a:lstStyle/>
                    <a:p>
                      <a:pPr algn="ctr">
                        <a:lnSpc>
                          <a:spcPct val="115000"/>
                        </a:lnSpc>
                        <a:tabLst>
                          <a:tab pos="540385" algn="l"/>
                        </a:tabLst>
                      </a:pPr>
                      <a:r>
                        <a:rPr lang="en-US" sz="2000">
                          <a:solidFill>
                            <a:schemeClr val="bg1"/>
                          </a:solidFill>
                          <a:effectLst/>
                          <a:latin typeface="Times New Roman" pitchFamily="18" charset="0"/>
                          <a:cs typeface="Times New Roman" pitchFamily="18" charset="0"/>
                        </a:rPr>
                        <a:t>Tổ chức, phương pháp</a:t>
                      </a:r>
                    </a:p>
                  </a:txBody>
                  <a:tcPr marL="68580" marR="68580" marT="0" marB="0" anchor="ctr">
                    <a:solidFill>
                      <a:srgbClr val="00B0F0"/>
                    </a:solidFill>
                  </a:tcPr>
                </a:tc>
              </a:tr>
              <a:tr h="571431">
                <a:tc>
                  <a:txBody>
                    <a:bodyPr/>
                    <a:lstStyle/>
                    <a:p>
                      <a:pPr algn="ctr">
                        <a:lnSpc>
                          <a:spcPct val="115000"/>
                        </a:lnSpc>
                        <a:tabLst>
                          <a:tab pos="540385" algn="l"/>
                        </a:tabLst>
                      </a:pPr>
                      <a:r>
                        <a:rPr lang="en-US" sz="1300">
                          <a:solidFill>
                            <a:schemeClr val="bg1"/>
                          </a:solidFill>
                          <a:effectLst/>
                        </a:rPr>
                        <a:t> </a:t>
                      </a:r>
                      <a:endParaRPr lang="en-US" sz="1000">
                        <a:solidFill>
                          <a:schemeClr val="bg1"/>
                        </a:solidFill>
                        <a:effectLst/>
                        <a:latin typeface="Times New Roman"/>
                      </a:endParaRPr>
                    </a:p>
                  </a:txBody>
                  <a:tcPr marL="68580" marR="68580" marT="0" marB="0">
                    <a:solidFill>
                      <a:srgbClr val="00B0F0"/>
                    </a:solidFill>
                  </a:tcPr>
                </a:tc>
                <a:tc>
                  <a:txBody>
                    <a:bodyPr/>
                    <a:lstStyle/>
                    <a:p>
                      <a:pPr algn="ctr">
                        <a:lnSpc>
                          <a:spcPct val="107000"/>
                        </a:lnSpc>
                        <a:spcAft>
                          <a:spcPts val="0"/>
                        </a:spcAft>
                      </a:pPr>
                      <a:r>
                        <a:rPr lang="en-US" sz="1300">
                          <a:solidFill>
                            <a:schemeClr val="bg1"/>
                          </a:solidFill>
                          <a:effectLst/>
                        </a:rPr>
                        <a:t> </a:t>
                      </a:r>
                      <a:endParaRPr lang="en-US" sz="1200">
                        <a:solidFill>
                          <a:schemeClr val="bg1"/>
                        </a:solidFill>
                        <a:effectLst/>
                        <a:latin typeface="Times New Roman"/>
                        <a:ea typeface="Times New Roman"/>
                      </a:endParaRPr>
                    </a:p>
                  </a:txBody>
                  <a:tcPr marL="68580" marR="68580" marT="0" marB="0">
                    <a:solidFill>
                      <a:srgbClr val="00B0F0"/>
                    </a:solidFill>
                  </a:tcPr>
                </a:tc>
                <a:tc>
                  <a:txBody>
                    <a:bodyPr/>
                    <a:lstStyle/>
                    <a:p>
                      <a:pPr algn="ctr">
                        <a:lnSpc>
                          <a:spcPct val="115000"/>
                        </a:lnSpc>
                        <a:tabLst>
                          <a:tab pos="540385" algn="l"/>
                        </a:tabLst>
                      </a:pPr>
                      <a:r>
                        <a:rPr lang="en-US" sz="1300">
                          <a:solidFill>
                            <a:schemeClr val="bg1"/>
                          </a:solidFill>
                          <a:effectLst/>
                        </a:rPr>
                        <a:t> </a:t>
                      </a:r>
                      <a:endParaRPr lang="en-US" sz="1000">
                        <a:solidFill>
                          <a:schemeClr val="bg1"/>
                        </a:solidFill>
                        <a:effectLst/>
                        <a:latin typeface="Times New Roman"/>
                      </a:endParaRPr>
                    </a:p>
                  </a:txBody>
                  <a:tcPr marL="68580" marR="68580" marT="0" marB="0">
                    <a:solidFill>
                      <a:srgbClr val="00B0F0"/>
                    </a:solidFill>
                  </a:tcPr>
                </a:tc>
              </a:tr>
              <a:tr h="571431">
                <a:tc>
                  <a:txBody>
                    <a:bodyPr/>
                    <a:lstStyle/>
                    <a:p>
                      <a:pPr algn="ctr">
                        <a:lnSpc>
                          <a:spcPct val="115000"/>
                        </a:lnSpc>
                        <a:tabLst>
                          <a:tab pos="540385" algn="l"/>
                        </a:tabLst>
                      </a:pPr>
                      <a:r>
                        <a:rPr lang="en-US" sz="1300">
                          <a:solidFill>
                            <a:schemeClr val="bg1"/>
                          </a:solidFill>
                          <a:effectLst/>
                        </a:rPr>
                        <a:t> </a:t>
                      </a:r>
                      <a:endParaRPr lang="en-US" sz="1000">
                        <a:solidFill>
                          <a:schemeClr val="bg1"/>
                        </a:solidFill>
                        <a:effectLst/>
                        <a:latin typeface="Times New Roman"/>
                      </a:endParaRPr>
                    </a:p>
                  </a:txBody>
                  <a:tcPr marL="68580" marR="68580" marT="0" marB="0">
                    <a:solidFill>
                      <a:srgbClr val="00B0F0"/>
                    </a:solidFill>
                  </a:tcPr>
                </a:tc>
                <a:tc>
                  <a:txBody>
                    <a:bodyPr/>
                    <a:lstStyle/>
                    <a:p>
                      <a:pPr algn="ctr">
                        <a:lnSpc>
                          <a:spcPct val="107000"/>
                        </a:lnSpc>
                        <a:spcAft>
                          <a:spcPts val="0"/>
                        </a:spcAft>
                      </a:pPr>
                      <a:r>
                        <a:rPr lang="en-US" sz="1300">
                          <a:solidFill>
                            <a:schemeClr val="bg1"/>
                          </a:solidFill>
                          <a:effectLst/>
                        </a:rPr>
                        <a:t> </a:t>
                      </a:r>
                      <a:endParaRPr lang="en-US" sz="1200">
                        <a:solidFill>
                          <a:schemeClr val="bg1"/>
                        </a:solidFill>
                        <a:effectLst/>
                        <a:latin typeface="Times New Roman"/>
                        <a:ea typeface="Times New Roman"/>
                      </a:endParaRPr>
                    </a:p>
                  </a:txBody>
                  <a:tcPr marL="68580" marR="68580" marT="0" marB="0">
                    <a:solidFill>
                      <a:srgbClr val="00B0F0"/>
                    </a:solidFill>
                  </a:tcPr>
                </a:tc>
                <a:tc>
                  <a:txBody>
                    <a:bodyPr/>
                    <a:lstStyle/>
                    <a:p>
                      <a:pPr algn="ctr">
                        <a:lnSpc>
                          <a:spcPct val="115000"/>
                        </a:lnSpc>
                        <a:tabLst>
                          <a:tab pos="540385" algn="l"/>
                        </a:tabLst>
                      </a:pPr>
                      <a:r>
                        <a:rPr lang="en-US" sz="1300">
                          <a:solidFill>
                            <a:schemeClr val="bg1"/>
                          </a:solidFill>
                          <a:effectLst/>
                        </a:rPr>
                        <a:t> </a:t>
                      </a:r>
                      <a:endParaRPr lang="en-US" sz="1000">
                        <a:solidFill>
                          <a:schemeClr val="bg1"/>
                        </a:solidFill>
                        <a:effectLst/>
                        <a:latin typeface="Times New Roman"/>
                      </a:endParaRPr>
                    </a:p>
                  </a:txBody>
                  <a:tcPr marL="68580" marR="68580" marT="0" marB="0">
                    <a:solidFill>
                      <a:srgbClr val="00B0F0"/>
                    </a:solidFill>
                  </a:tcPr>
                </a:tc>
              </a:tr>
              <a:tr h="571431">
                <a:tc>
                  <a:txBody>
                    <a:bodyPr/>
                    <a:lstStyle/>
                    <a:p>
                      <a:pPr algn="ctr">
                        <a:lnSpc>
                          <a:spcPct val="115000"/>
                        </a:lnSpc>
                        <a:tabLst>
                          <a:tab pos="540385" algn="l"/>
                        </a:tabLst>
                      </a:pPr>
                      <a:r>
                        <a:rPr lang="en-US" sz="1300">
                          <a:solidFill>
                            <a:schemeClr val="bg1"/>
                          </a:solidFill>
                          <a:effectLst/>
                        </a:rPr>
                        <a:t> </a:t>
                      </a:r>
                      <a:endParaRPr lang="en-US" sz="1000">
                        <a:solidFill>
                          <a:schemeClr val="bg1"/>
                        </a:solidFill>
                        <a:effectLst/>
                        <a:latin typeface="Times New Roman"/>
                      </a:endParaRPr>
                    </a:p>
                  </a:txBody>
                  <a:tcPr marL="68580" marR="68580" marT="0" marB="0">
                    <a:solidFill>
                      <a:srgbClr val="00B0F0"/>
                    </a:solidFill>
                  </a:tcPr>
                </a:tc>
                <a:tc>
                  <a:txBody>
                    <a:bodyPr/>
                    <a:lstStyle/>
                    <a:p>
                      <a:pPr algn="ctr">
                        <a:lnSpc>
                          <a:spcPct val="107000"/>
                        </a:lnSpc>
                        <a:spcAft>
                          <a:spcPts val="0"/>
                        </a:spcAft>
                      </a:pPr>
                      <a:r>
                        <a:rPr lang="en-US" sz="1300">
                          <a:solidFill>
                            <a:schemeClr val="bg1"/>
                          </a:solidFill>
                          <a:effectLst/>
                        </a:rPr>
                        <a:t> </a:t>
                      </a:r>
                      <a:endParaRPr lang="en-US" sz="1200">
                        <a:solidFill>
                          <a:schemeClr val="bg1"/>
                        </a:solidFill>
                        <a:effectLst/>
                        <a:latin typeface="Times New Roman"/>
                        <a:ea typeface="Times New Roman"/>
                      </a:endParaRPr>
                    </a:p>
                  </a:txBody>
                  <a:tcPr marL="68580" marR="68580" marT="0" marB="0">
                    <a:solidFill>
                      <a:srgbClr val="00B0F0"/>
                    </a:solidFill>
                  </a:tcPr>
                </a:tc>
                <a:tc>
                  <a:txBody>
                    <a:bodyPr/>
                    <a:lstStyle/>
                    <a:p>
                      <a:pPr algn="ctr">
                        <a:lnSpc>
                          <a:spcPct val="115000"/>
                        </a:lnSpc>
                        <a:tabLst>
                          <a:tab pos="540385" algn="l"/>
                        </a:tabLst>
                      </a:pPr>
                      <a:r>
                        <a:rPr lang="en-US" sz="1300">
                          <a:solidFill>
                            <a:schemeClr val="bg1"/>
                          </a:solidFill>
                          <a:effectLst/>
                        </a:rPr>
                        <a:t> </a:t>
                      </a:r>
                      <a:endParaRPr lang="en-US" sz="1000">
                        <a:solidFill>
                          <a:schemeClr val="bg1"/>
                        </a:solidFill>
                        <a:effectLst/>
                        <a:latin typeface="Times New Roman"/>
                      </a:endParaRPr>
                    </a:p>
                  </a:txBody>
                  <a:tcPr marL="68580" marR="68580" marT="0" marB="0">
                    <a:solidFill>
                      <a:srgbClr val="00B0F0"/>
                    </a:solidFill>
                  </a:tcPr>
                </a:tc>
              </a:tr>
              <a:tr h="571431">
                <a:tc>
                  <a:txBody>
                    <a:bodyPr/>
                    <a:lstStyle/>
                    <a:p>
                      <a:pPr algn="ctr">
                        <a:lnSpc>
                          <a:spcPct val="115000"/>
                        </a:lnSpc>
                        <a:tabLst>
                          <a:tab pos="540385" algn="l"/>
                        </a:tabLst>
                      </a:pPr>
                      <a:r>
                        <a:rPr lang="en-US" sz="1300">
                          <a:solidFill>
                            <a:schemeClr val="bg1"/>
                          </a:solidFill>
                          <a:effectLst/>
                        </a:rPr>
                        <a:t> </a:t>
                      </a:r>
                      <a:endParaRPr lang="en-US" sz="1000">
                        <a:solidFill>
                          <a:schemeClr val="bg1"/>
                        </a:solidFill>
                        <a:effectLst/>
                        <a:latin typeface="Times New Roman"/>
                      </a:endParaRPr>
                    </a:p>
                  </a:txBody>
                  <a:tcPr marL="68580" marR="68580" marT="0" marB="0">
                    <a:solidFill>
                      <a:srgbClr val="00B0F0"/>
                    </a:solidFill>
                  </a:tcPr>
                </a:tc>
                <a:tc>
                  <a:txBody>
                    <a:bodyPr/>
                    <a:lstStyle/>
                    <a:p>
                      <a:pPr algn="ctr">
                        <a:lnSpc>
                          <a:spcPct val="107000"/>
                        </a:lnSpc>
                        <a:spcAft>
                          <a:spcPts val="0"/>
                        </a:spcAft>
                      </a:pPr>
                      <a:r>
                        <a:rPr lang="en-US" sz="1300">
                          <a:solidFill>
                            <a:schemeClr val="bg1"/>
                          </a:solidFill>
                          <a:effectLst/>
                        </a:rPr>
                        <a:t> </a:t>
                      </a:r>
                      <a:endParaRPr lang="en-US" sz="1200">
                        <a:solidFill>
                          <a:schemeClr val="bg1"/>
                        </a:solidFill>
                        <a:effectLst/>
                        <a:latin typeface="Times New Roman"/>
                        <a:ea typeface="Times New Roman"/>
                      </a:endParaRPr>
                    </a:p>
                  </a:txBody>
                  <a:tcPr marL="68580" marR="68580" marT="0" marB="0">
                    <a:solidFill>
                      <a:srgbClr val="00B0F0"/>
                    </a:solidFill>
                  </a:tcPr>
                </a:tc>
                <a:tc>
                  <a:txBody>
                    <a:bodyPr/>
                    <a:lstStyle/>
                    <a:p>
                      <a:pPr algn="ctr">
                        <a:lnSpc>
                          <a:spcPct val="115000"/>
                        </a:lnSpc>
                        <a:tabLst>
                          <a:tab pos="540385" algn="l"/>
                        </a:tabLst>
                      </a:pPr>
                      <a:r>
                        <a:rPr lang="en-US" sz="1300">
                          <a:solidFill>
                            <a:schemeClr val="bg1"/>
                          </a:solidFill>
                          <a:effectLst/>
                        </a:rPr>
                        <a:t> </a:t>
                      </a:r>
                      <a:endParaRPr lang="en-US" sz="1000">
                        <a:solidFill>
                          <a:schemeClr val="bg1"/>
                        </a:solidFill>
                        <a:effectLst/>
                        <a:latin typeface="Times New Roman"/>
                      </a:endParaRPr>
                    </a:p>
                  </a:txBody>
                  <a:tcPr marL="68580" marR="68580" marT="0" marB="0">
                    <a:solidFill>
                      <a:srgbClr val="00B0F0"/>
                    </a:solidFill>
                  </a:tcPr>
                </a:tc>
              </a:tr>
            </a:tbl>
          </a:graphicData>
        </a:graphic>
      </p:graphicFrame>
    </p:spTree>
    <p:extLst>
      <p:ext uri="{BB962C8B-B14F-4D97-AF65-F5344CB8AC3E}">
        <p14:creationId xmlns:p14="http://schemas.microsoft.com/office/powerpoint/2010/main" val="2806869370"/>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0"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smtClean="0">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	</a:t>
            </a:r>
            <a:endParaRPr lang="en-US" sz="24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3" name="Rectangle 1"/>
          <p:cNvSpPr>
            <a:spLocks noChangeArrowheads="1"/>
          </p:cNvSpPr>
          <p:nvPr/>
        </p:nvSpPr>
        <p:spPr bwMode="auto">
          <a:xfrm>
            <a:off x="466764" y="208842"/>
            <a:ext cx="81930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r>
              <a:rPr lang="en-US" sz="2200" b="1">
                <a:solidFill>
                  <a:srgbClr val="FFC000"/>
                </a:solidFill>
                <a:latin typeface="Times New Roman" pitchFamily="18" charset="0"/>
                <a:cs typeface="Times New Roman" pitchFamily="18" charset="0"/>
              </a:rPr>
              <a:t>V. THỰC HÀNH HUẤN LUYỆN TỪNG VẤN ĐỀ HUẤN LUYỆN</a:t>
            </a:r>
            <a:endParaRPr lang="en-US" sz="2200">
              <a:solidFill>
                <a:srgbClr val="FFC000"/>
              </a:solidFill>
              <a:latin typeface="Times New Roman" pitchFamily="18" charset="0"/>
              <a:cs typeface="Times New Roman" pitchFamily="18" charset="0"/>
            </a:endParaRPr>
          </a:p>
          <a:p>
            <a:pPr algn="just"/>
            <a:r>
              <a:rPr lang="en-US" sz="2200" b="1" smtClean="0">
                <a:solidFill>
                  <a:srgbClr val="FFC000"/>
                </a:solidFill>
                <a:latin typeface="Times New Roman" pitchFamily="18" charset="0"/>
                <a:cs typeface="Times New Roman" pitchFamily="18" charset="0"/>
              </a:rPr>
              <a:t>1</a:t>
            </a:r>
            <a:r>
              <a:rPr lang="en-US" sz="2200" b="1">
                <a:solidFill>
                  <a:srgbClr val="FFC000"/>
                </a:solidFill>
                <a:latin typeface="Times New Roman" pitchFamily="18" charset="0"/>
                <a:cs typeface="Times New Roman" pitchFamily="18" charset="0"/>
              </a:rPr>
              <a:t>. Đối với giáo án huấn luyện kỹ thuật chuyên ngành thông </a:t>
            </a:r>
            <a:r>
              <a:rPr lang="en-US" sz="2200" b="1" smtClean="0">
                <a:solidFill>
                  <a:srgbClr val="FFC000"/>
                </a:solidFill>
                <a:latin typeface="Times New Roman" pitchFamily="18" charset="0"/>
                <a:cs typeface="Times New Roman" pitchFamily="18" charset="0"/>
              </a:rPr>
              <a:t>tin</a:t>
            </a:r>
            <a:endParaRPr lang="en-US" sz="2200">
              <a:solidFill>
                <a:srgbClr val="FFC000"/>
              </a:solidFill>
              <a:latin typeface="Times New Roman" pitchFamily="18" charset="0"/>
              <a:cs typeface="Times New Roman" pitchFamily="18" charset="0"/>
            </a:endParaRPr>
          </a:p>
        </p:txBody>
      </p:sp>
      <p:sp>
        <p:nvSpPr>
          <p:cNvPr id="2" name="TextBox 1"/>
          <p:cNvSpPr txBox="1"/>
          <p:nvPr/>
        </p:nvSpPr>
        <p:spPr>
          <a:xfrm>
            <a:off x="221284" y="1514594"/>
            <a:ext cx="8770316" cy="4316566"/>
          </a:xfrm>
          <a:prstGeom prst="rect">
            <a:avLst/>
          </a:prstGeom>
          <a:noFill/>
        </p:spPr>
        <p:txBody>
          <a:bodyPr wrap="square" rtlCol="0">
            <a:spAutoFit/>
          </a:bodyPr>
          <a:lstStyle/>
          <a:p>
            <a:pPr algn="just">
              <a:spcBef>
                <a:spcPts val="300"/>
              </a:spcBef>
              <a:spcAft>
                <a:spcPts val="300"/>
              </a:spcAft>
            </a:pPr>
            <a:r>
              <a:rPr lang="fr-FR" sz="2000" b="1" smtClean="0">
                <a:solidFill>
                  <a:srgbClr val="FFC000"/>
                </a:solidFill>
                <a:latin typeface="Times New Roman" pitchFamily="18" charset="0"/>
                <a:cs typeface="Times New Roman" pitchFamily="18" charset="0"/>
              </a:rPr>
              <a:t>   </a:t>
            </a:r>
            <a:r>
              <a:rPr lang="fr-FR" sz="2200" b="1" smtClean="0">
                <a:solidFill>
                  <a:srgbClr val="FFC000"/>
                </a:solidFill>
                <a:latin typeface="Times New Roman" pitchFamily="18" charset="0"/>
                <a:cs typeface="Times New Roman" pitchFamily="18" charset="0"/>
              </a:rPr>
              <a:t>* </a:t>
            </a:r>
            <a:r>
              <a:rPr lang="fr-FR" sz="2200" b="1">
                <a:solidFill>
                  <a:srgbClr val="FFC000"/>
                </a:solidFill>
                <a:latin typeface="Times New Roman" pitchFamily="18" charset="0"/>
                <a:cs typeface="Times New Roman" pitchFamily="18" charset="0"/>
              </a:rPr>
              <a:t>Nội dung bài giảng</a:t>
            </a:r>
            <a:endParaRPr lang="en-US" sz="2200">
              <a:solidFill>
                <a:srgbClr val="FFC000"/>
              </a:solidFill>
              <a:latin typeface="Times New Roman" pitchFamily="18" charset="0"/>
              <a:cs typeface="Times New Roman" pitchFamily="18" charset="0"/>
            </a:endParaRPr>
          </a:p>
          <a:p>
            <a:pPr algn="just">
              <a:spcBef>
                <a:spcPts val="300"/>
              </a:spcBef>
              <a:spcAft>
                <a:spcPts val="300"/>
              </a:spcAft>
            </a:pPr>
            <a:r>
              <a:rPr lang="fr-FR" sz="2200">
                <a:solidFill>
                  <a:srgbClr val="FFC000"/>
                </a:solidFill>
                <a:latin typeface="Times New Roman" pitchFamily="18" charset="0"/>
                <a:cs typeface="Times New Roman" pitchFamily="18" charset="0"/>
              </a:rPr>
              <a:t> </a:t>
            </a:r>
            <a:r>
              <a:rPr lang="fr-FR" sz="2200" smtClean="0">
                <a:solidFill>
                  <a:srgbClr val="FFC000"/>
                </a:solidFill>
                <a:latin typeface="Times New Roman" pitchFamily="18" charset="0"/>
                <a:cs typeface="Times New Roman" pitchFamily="18" charset="0"/>
              </a:rPr>
              <a:t>  </a:t>
            </a:r>
            <a:r>
              <a:rPr lang="fr-FR" sz="2200" i="1" smtClean="0">
                <a:solidFill>
                  <a:srgbClr val="FFFFFD"/>
                </a:solidFill>
                <a:latin typeface="Times New Roman" pitchFamily="18" charset="0"/>
                <a:cs typeface="Times New Roman" pitchFamily="18" charset="0"/>
              </a:rPr>
              <a:t>- </a:t>
            </a:r>
            <a:r>
              <a:rPr lang="fr-FR" sz="2200" i="1">
                <a:solidFill>
                  <a:srgbClr val="FFFFFD"/>
                </a:solidFill>
                <a:latin typeface="Times New Roman" pitchFamily="18" charset="0"/>
                <a:cs typeface="Times New Roman" pitchFamily="18" charset="0"/>
              </a:rPr>
              <a:t>Khi soạn thảo một vấn đề huấn luyện trong bài giảng lý thuyết:</a:t>
            </a:r>
            <a:r>
              <a:rPr lang="fr-FR" sz="2200">
                <a:solidFill>
                  <a:srgbClr val="FFC000"/>
                </a:solidFill>
                <a:latin typeface="Times New Roman" pitchFamily="18" charset="0"/>
                <a:cs typeface="Times New Roman" pitchFamily="18" charset="0"/>
              </a:rPr>
              <a:t> Viết từng nội dung cụ thể, xác định nội dung trọng tâm và mối quan hệ giữa các nội  dung. Đối với các bài giảng lý thuyết chỉ đạo cho hành động thực tế phải viết cụ thể theo trình tự, thứ tự hành động thao tác trong từng giai đoạn.</a:t>
            </a:r>
            <a:endParaRPr lang="en-US" sz="2200">
              <a:solidFill>
                <a:srgbClr val="FFC000"/>
              </a:solidFill>
              <a:latin typeface="Times New Roman" pitchFamily="18" charset="0"/>
              <a:cs typeface="Times New Roman" pitchFamily="18" charset="0"/>
            </a:endParaRPr>
          </a:p>
          <a:p>
            <a:pPr algn="just">
              <a:spcBef>
                <a:spcPts val="300"/>
              </a:spcBef>
              <a:spcAft>
                <a:spcPts val="300"/>
              </a:spcAft>
            </a:pPr>
            <a:r>
              <a:rPr lang="fr-FR" sz="2200">
                <a:solidFill>
                  <a:srgbClr val="FFFFFD"/>
                </a:solidFill>
                <a:latin typeface="Times New Roman" pitchFamily="18" charset="0"/>
                <a:cs typeface="Times New Roman" pitchFamily="18" charset="0"/>
              </a:rPr>
              <a:t> </a:t>
            </a:r>
            <a:r>
              <a:rPr lang="fr-FR" sz="2200" smtClean="0">
                <a:solidFill>
                  <a:srgbClr val="FFFFFD"/>
                </a:solidFill>
                <a:latin typeface="Times New Roman" pitchFamily="18" charset="0"/>
                <a:cs typeface="Times New Roman" pitchFamily="18" charset="0"/>
              </a:rPr>
              <a:t>  </a:t>
            </a:r>
            <a:r>
              <a:rPr lang="fr-FR" sz="2200" i="1" smtClean="0">
                <a:solidFill>
                  <a:srgbClr val="FFFFFD"/>
                </a:solidFill>
                <a:latin typeface="Times New Roman" pitchFamily="18" charset="0"/>
                <a:cs typeface="Times New Roman" pitchFamily="18" charset="0"/>
              </a:rPr>
              <a:t>- </a:t>
            </a:r>
            <a:r>
              <a:rPr lang="fr-FR" sz="2200" i="1">
                <a:solidFill>
                  <a:srgbClr val="FFFFFD"/>
                </a:solidFill>
                <a:latin typeface="Times New Roman" pitchFamily="18" charset="0"/>
                <a:cs typeface="Times New Roman" pitchFamily="18" charset="0"/>
              </a:rPr>
              <a:t>Khi soạn thảo một vấn đề khu thực hành về khai thác và huấn luyện kỹ thuật chuyên ngành thông tin:</a:t>
            </a:r>
            <a:r>
              <a:rPr lang="fr-FR" sz="2200">
                <a:solidFill>
                  <a:srgbClr val="FFC000"/>
                </a:solidFill>
                <a:latin typeface="Times New Roman" pitchFamily="18" charset="0"/>
                <a:cs typeface="Times New Roman" pitchFamily="18" charset="0"/>
              </a:rPr>
              <a:t> Phải căn cứ vào đối tượng huấn luyện nội dung từng bài để soạn thảo từng vấn đề huấn luyện khi thực hành về khai thác trang bị khí tài thông tin. Viết cụ thể theo trình tự từng thao tác, động tác thực hành. Nễu những điểm chú ý khi thực hiện động tác thực hành và thao tác ứng dụng.</a:t>
            </a:r>
            <a:endParaRPr lang="en-US" sz="2200">
              <a:solidFill>
                <a:srgbClr val="FFC000"/>
              </a:solidFill>
              <a:latin typeface="Times New Roman" pitchFamily="18" charset="0"/>
              <a:cs typeface="Times New Roman" pitchFamily="18" charset="0"/>
            </a:endParaRPr>
          </a:p>
          <a:p>
            <a:pPr algn="just"/>
            <a:endParaRPr lang="en-US" sz="200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2342023916"/>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0"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smtClean="0">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	</a:t>
            </a:r>
            <a:endParaRPr lang="en-US" sz="24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3" name="Rectangle 1"/>
          <p:cNvSpPr>
            <a:spLocks noChangeArrowheads="1"/>
          </p:cNvSpPr>
          <p:nvPr/>
        </p:nvSpPr>
        <p:spPr bwMode="auto">
          <a:xfrm>
            <a:off x="466764" y="208842"/>
            <a:ext cx="81930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r>
              <a:rPr lang="en-US" sz="2200" b="1">
                <a:solidFill>
                  <a:srgbClr val="FFC000"/>
                </a:solidFill>
                <a:latin typeface="Times New Roman" pitchFamily="18" charset="0"/>
                <a:cs typeface="Times New Roman" pitchFamily="18" charset="0"/>
              </a:rPr>
              <a:t>V. THỰC HÀNH HUẤN LUYỆN TỪNG VẤN ĐỀ HUẤN LUYỆN</a:t>
            </a:r>
            <a:endParaRPr lang="en-US" sz="2200">
              <a:solidFill>
                <a:srgbClr val="FFC000"/>
              </a:solidFill>
              <a:latin typeface="Times New Roman" pitchFamily="18" charset="0"/>
              <a:cs typeface="Times New Roman" pitchFamily="18" charset="0"/>
            </a:endParaRPr>
          </a:p>
          <a:p>
            <a:pPr algn="just"/>
            <a:r>
              <a:rPr lang="en-US" sz="2200" b="1" smtClean="0">
                <a:solidFill>
                  <a:srgbClr val="FFC000"/>
                </a:solidFill>
                <a:latin typeface="Times New Roman" pitchFamily="18" charset="0"/>
                <a:cs typeface="Times New Roman" pitchFamily="18" charset="0"/>
              </a:rPr>
              <a:t>1</a:t>
            </a:r>
            <a:r>
              <a:rPr lang="en-US" sz="2200" b="1">
                <a:solidFill>
                  <a:srgbClr val="FFC000"/>
                </a:solidFill>
                <a:latin typeface="Times New Roman" pitchFamily="18" charset="0"/>
                <a:cs typeface="Times New Roman" pitchFamily="18" charset="0"/>
              </a:rPr>
              <a:t>. Đối với giáo án huấn luyện kỹ thuật chuyên ngành thông </a:t>
            </a:r>
            <a:r>
              <a:rPr lang="en-US" sz="2200" b="1" smtClean="0">
                <a:solidFill>
                  <a:srgbClr val="FFC000"/>
                </a:solidFill>
                <a:latin typeface="Times New Roman" pitchFamily="18" charset="0"/>
                <a:cs typeface="Times New Roman" pitchFamily="18" charset="0"/>
              </a:rPr>
              <a:t>tin</a:t>
            </a:r>
            <a:endParaRPr lang="en-US" sz="2200">
              <a:solidFill>
                <a:srgbClr val="FFC000"/>
              </a:solidFill>
              <a:latin typeface="Times New Roman" pitchFamily="18" charset="0"/>
              <a:cs typeface="Times New Roman" pitchFamily="18" charset="0"/>
            </a:endParaRPr>
          </a:p>
        </p:txBody>
      </p:sp>
      <p:sp>
        <p:nvSpPr>
          <p:cNvPr id="2" name="TextBox 1"/>
          <p:cNvSpPr txBox="1"/>
          <p:nvPr/>
        </p:nvSpPr>
        <p:spPr>
          <a:xfrm>
            <a:off x="221284" y="1197888"/>
            <a:ext cx="8770316" cy="5078313"/>
          </a:xfrm>
          <a:prstGeom prst="rect">
            <a:avLst/>
          </a:prstGeom>
          <a:noFill/>
        </p:spPr>
        <p:txBody>
          <a:bodyPr wrap="square" rtlCol="0">
            <a:spAutoFit/>
          </a:bodyPr>
          <a:lstStyle/>
          <a:p>
            <a:pPr algn="ctr"/>
            <a:r>
              <a:rPr lang="fr-FR" b="1" smtClean="0">
                <a:solidFill>
                  <a:srgbClr val="FFFFFD"/>
                </a:solidFill>
                <a:latin typeface="Times New Roman" pitchFamily="18" charset="0"/>
                <a:cs typeface="Times New Roman" pitchFamily="18" charset="0"/>
              </a:rPr>
              <a:t> </a:t>
            </a:r>
            <a:r>
              <a:rPr lang="fr-FR" b="1">
                <a:solidFill>
                  <a:srgbClr val="FFFFFD"/>
                </a:solidFill>
                <a:latin typeface="Times New Roman" pitchFamily="18" charset="0"/>
                <a:cs typeface="Times New Roman" pitchFamily="18" charset="0"/>
              </a:rPr>
              <a:t>LUYỆN TẬP THẢO LUẬN</a:t>
            </a:r>
            <a:endParaRPr lang="en-US">
              <a:solidFill>
                <a:srgbClr val="FFFFFD"/>
              </a:solidFill>
              <a:latin typeface="Times New Roman" pitchFamily="18" charset="0"/>
              <a:cs typeface="Times New Roman" pitchFamily="18" charset="0"/>
            </a:endParaRPr>
          </a:p>
          <a:p>
            <a:pPr algn="just"/>
            <a:r>
              <a:rPr lang="en-US" b="1">
                <a:solidFill>
                  <a:srgbClr val="FFFFFD"/>
                </a:solidFill>
                <a:latin typeface="Times New Roman" pitchFamily="18" charset="0"/>
                <a:cs typeface="Times New Roman" pitchFamily="18" charset="0"/>
              </a:rPr>
              <a:t>I. NỘI DUNG: </a:t>
            </a:r>
            <a:r>
              <a:rPr lang="en-US">
                <a:solidFill>
                  <a:srgbClr val="FFFFFD"/>
                </a:solidFill>
                <a:latin typeface="Times New Roman" pitchFamily="18" charset="0"/>
                <a:cs typeface="Times New Roman" pitchFamily="18" charset="0"/>
              </a:rPr>
              <a:t>Xác định nội dung cần luyện tập, nội dung trọng tâm.</a:t>
            </a:r>
          </a:p>
          <a:p>
            <a:pPr algn="just"/>
            <a:r>
              <a:rPr lang="en-US">
                <a:solidFill>
                  <a:srgbClr val="FFFFFD"/>
                </a:solidFill>
                <a:latin typeface="Times New Roman" pitchFamily="18" charset="0"/>
                <a:cs typeface="Times New Roman" pitchFamily="18" charset="0"/>
              </a:rPr>
              <a:t>1. …..</a:t>
            </a:r>
          </a:p>
          <a:p>
            <a:pPr algn="just"/>
            <a:r>
              <a:rPr lang="en-US">
                <a:solidFill>
                  <a:srgbClr val="FFFFFD"/>
                </a:solidFill>
                <a:latin typeface="Times New Roman" pitchFamily="18" charset="0"/>
                <a:cs typeface="Times New Roman" pitchFamily="18" charset="0"/>
              </a:rPr>
              <a:t>2. …..</a:t>
            </a:r>
          </a:p>
          <a:p>
            <a:pPr algn="just"/>
            <a:r>
              <a:rPr lang="en-US">
                <a:solidFill>
                  <a:srgbClr val="FFFFFD"/>
                </a:solidFill>
                <a:latin typeface="Times New Roman" pitchFamily="18" charset="0"/>
                <a:cs typeface="Times New Roman" pitchFamily="18" charset="0"/>
              </a:rPr>
              <a:t>…..</a:t>
            </a:r>
          </a:p>
          <a:p>
            <a:pPr algn="just"/>
            <a:r>
              <a:rPr lang="fr-FR">
                <a:solidFill>
                  <a:srgbClr val="FFFFFD"/>
                </a:solidFill>
                <a:latin typeface="Times New Roman" pitchFamily="18" charset="0"/>
                <a:cs typeface="Times New Roman" pitchFamily="18" charset="0"/>
              </a:rPr>
              <a:t>Trọng tâm: …….</a:t>
            </a:r>
            <a:endParaRPr lang="en-US">
              <a:solidFill>
                <a:srgbClr val="FFFFFD"/>
              </a:solidFill>
              <a:latin typeface="Times New Roman" pitchFamily="18" charset="0"/>
              <a:cs typeface="Times New Roman" pitchFamily="18" charset="0"/>
            </a:endParaRPr>
          </a:p>
          <a:p>
            <a:pPr algn="just"/>
            <a:r>
              <a:rPr lang="fr-FR" b="1">
                <a:solidFill>
                  <a:srgbClr val="FFFFFD"/>
                </a:solidFill>
                <a:latin typeface="Times New Roman" pitchFamily="18" charset="0"/>
                <a:cs typeface="Times New Roman" pitchFamily="18" charset="0"/>
              </a:rPr>
              <a:t>II. THỜI GIAN</a:t>
            </a:r>
            <a:r>
              <a:rPr lang="fr-FR">
                <a:solidFill>
                  <a:srgbClr val="FFFFFD"/>
                </a:solidFill>
                <a:latin typeface="Times New Roman" pitchFamily="18" charset="0"/>
                <a:cs typeface="Times New Roman" pitchFamily="18" charset="0"/>
              </a:rPr>
              <a:t> : ….. </a:t>
            </a:r>
            <a:endParaRPr lang="en-US">
              <a:solidFill>
                <a:srgbClr val="FFFFFD"/>
              </a:solidFill>
              <a:latin typeface="Times New Roman" pitchFamily="18" charset="0"/>
              <a:cs typeface="Times New Roman" pitchFamily="18" charset="0"/>
            </a:endParaRPr>
          </a:p>
          <a:p>
            <a:pPr algn="just"/>
            <a:r>
              <a:rPr lang="fr-FR" b="1">
                <a:solidFill>
                  <a:srgbClr val="FFFFFD"/>
                </a:solidFill>
                <a:latin typeface="Times New Roman" pitchFamily="18" charset="0"/>
                <a:cs typeface="Times New Roman" pitchFamily="18" charset="0"/>
              </a:rPr>
              <a:t>III. TỔ CHỨC, PHƯƠNG PHÁP:</a:t>
            </a:r>
            <a:endParaRPr lang="en-US">
              <a:solidFill>
                <a:srgbClr val="FFFFFD"/>
              </a:solidFill>
              <a:latin typeface="Times New Roman" pitchFamily="18" charset="0"/>
              <a:cs typeface="Times New Roman" pitchFamily="18" charset="0"/>
            </a:endParaRPr>
          </a:p>
          <a:p>
            <a:pPr algn="just"/>
            <a:r>
              <a:rPr lang="en-US" b="1">
                <a:solidFill>
                  <a:srgbClr val="FFFFFD"/>
                </a:solidFill>
                <a:latin typeface="Times New Roman" pitchFamily="18" charset="0"/>
                <a:cs typeface="Times New Roman" pitchFamily="18" charset="0"/>
              </a:rPr>
              <a:t>1. Tổ chức</a:t>
            </a:r>
            <a:r>
              <a:rPr lang="en-US">
                <a:solidFill>
                  <a:srgbClr val="FFFFFD"/>
                </a:solidFill>
                <a:latin typeface="Times New Roman" pitchFamily="18" charset="0"/>
                <a:cs typeface="Times New Roman" pitchFamily="18" charset="0"/>
              </a:rPr>
              <a:t>: ……..</a:t>
            </a:r>
          </a:p>
          <a:p>
            <a:pPr algn="just"/>
            <a:r>
              <a:rPr lang="en-US" b="1">
                <a:solidFill>
                  <a:srgbClr val="FFFFFD"/>
                </a:solidFill>
                <a:latin typeface="Times New Roman" pitchFamily="18" charset="0"/>
                <a:cs typeface="Times New Roman" pitchFamily="18" charset="0"/>
              </a:rPr>
              <a:t>2. Phương pháp: </a:t>
            </a:r>
            <a:r>
              <a:rPr lang="en-US">
                <a:solidFill>
                  <a:srgbClr val="FFFFFD"/>
                </a:solidFill>
                <a:latin typeface="Times New Roman" pitchFamily="18" charset="0"/>
                <a:cs typeface="Times New Roman" pitchFamily="18" charset="0"/>
              </a:rPr>
              <a:t>Phương pháp tổ chức luyện tập và thời gian luyện tập như sau:</a:t>
            </a:r>
          </a:p>
          <a:p>
            <a:pPr algn="just"/>
            <a:r>
              <a:rPr lang="en-US">
                <a:solidFill>
                  <a:srgbClr val="FFFFFD"/>
                </a:solidFill>
                <a:latin typeface="Times New Roman" pitchFamily="18" charset="0"/>
                <a:cs typeface="Times New Roman" pitchFamily="18" charset="0"/>
              </a:rPr>
              <a:t>- Phương pháp tự nghiên cứu các thao tác, động tác thực hành? Thời gian nghiên cứu.</a:t>
            </a:r>
          </a:p>
          <a:p>
            <a:pPr algn="just"/>
            <a:r>
              <a:rPr lang="en-US">
                <a:solidFill>
                  <a:srgbClr val="FFFFFD"/>
                </a:solidFill>
                <a:latin typeface="Times New Roman" pitchFamily="18" charset="0"/>
                <a:cs typeface="Times New Roman" pitchFamily="18" charset="0"/>
              </a:rPr>
              <a:t>- Phương pháp luyện tập chậm cơ bản từng thao tác, động tác? Thời gian luyện tập.</a:t>
            </a:r>
          </a:p>
          <a:p>
            <a:pPr algn="just"/>
            <a:r>
              <a:rPr lang="en-US">
                <a:solidFill>
                  <a:srgbClr val="FFFFFD"/>
                </a:solidFill>
                <a:latin typeface="Times New Roman" pitchFamily="18" charset="0"/>
                <a:cs typeface="Times New Roman" pitchFamily="18" charset="0"/>
              </a:rPr>
              <a:t>- Phương pháp thực hành tổng hợp toàn bộ nội dung? Thời gian luyện tập.</a:t>
            </a:r>
          </a:p>
          <a:p>
            <a:pPr algn="just"/>
            <a:r>
              <a:rPr lang="en-US" b="1">
                <a:solidFill>
                  <a:srgbClr val="FFFFFD"/>
                </a:solidFill>
                <a:latin typeface="Times New Roman" pitchFamily="18" charset="0"/>
                <a:cs typeface="Times New Roman" pitchFamily="18" charset="0"/>
              </a:rPr>
              <a:t>IV. ĐỊA ĐIỂM</a:t>
            </a:r>
            <a:r>
              <a:rPr lang="en-US">
                <a:solidFill>
                  <a:srgbClr val="FFFFFD"/>
                </a:solidFill>
                <a:latin typeface="Times New Roman" pitchFamily="18" charset="0"/>
                <a:cs typeface="Times New Roman" pitchFamily="18" charset="0"/>
              </a:rPr>
              <a:t>: </a:t>
            </a:r>
          </a:p>
          <a:p>
            <a:pPr algn="just"/>
            <a:r>
              <a:rPr lang="en-US">
                <a:solidFill>
                  <a:srgbClr val="FFFFFD"/>
                </a:solidFill>
                <a:latin typeface="Times New Roman" pitchFamily="18" charset="0"/>
                <a:cs typeface="Times New Roman" pitchFamily="18" charset="0"/>
              </a:rPr>
              <a:t>- Điểm tập 1: ……….</a:t>
            </a:r>
          </a:p>
          <a:p>
            <a:pPr algn="just"/>
            <a:r>
              <a:rPr lang="en-US">
                <a:solidFill>
                  <a:srgbClr val="FFFFFD"/>
                </a:solidFill>
                <a:latin typeface="Times New Roman" pitchFamily="18" charset="0"/>
                <a:cs typeface="Times New Roman" pitchFamily="18" charset="0"/>
              </a:rPr>
              <a:t>- Điểm tập 2: ……….</a:t>
            </a:r>
          </a:p>
          <a:p>
            <a:pPr algn="just"/>
            <a:r>
              <a:rPr lang="en-US">
                <a:solidFill>
                  <a:srgbClr val="FFFFFD"/>
                </a:solidFill>
                <a:latin typeface="Times New Roman" pitchFamily="18" charset="0"/>
                <a:cs typeface="Times New Roman" pitchFamily="18" charset="0"/>
              </a:rPr>
              <a:t>-……..</a:t>
            </a:r>
          </a:p>
          <a:p>
            <a:pPr algn="just"/>
            <a:r>
              <a:rPr lang="en-US" b="1">
                <a:solidFill>
                  <a:srgbClr val="FFFFFD"/>
                </a:solidFill>
                <a:latin typeface="Times New Roman" pitchFamily="18" charset="0"/>
                <a:cs typeface="Times New Roman" pitchFamily="18" charset="0"/>
              </a:rPr>
              <a:t>V. KÝ TÍN HIỆU LUYỆN TẬP THẢO </a:t>
            </a:r>
            <a:r>
              <a:rPr lang="en-US" b="1" smtClean="0">
                <a:solidFill>
                  <a:srgbClr val="FFFFFD"/>
                </a:solidFill>
                <a:latin typeface="Times New Roman" pitchFamily="18" charset="0"/>
                <a:cs typeface="Times New Roman" pitchFamily="18" charset="0"/>
              </a:rPr>
              <a:t>LUẬN</a:t>
            </a:r>
            <a:endParaRPr lang="en-US">
              <a:solidFill>
                <a:srgbClr val="FFFFFD"/>
              </a:solidFill>
              <a:latin typeface="Times New Roman" pitchFamily="18" charset="0"/>
              <a:cs typeface="Times New Roman" pitchFamily="18" charset="0"/>
            </a:endParaRPr>
          </a:p>
        </p:txBody>
      </p:sp>
    </p:spTree>
    <p:extLst>
      <p:ext uri="{BB962C8B-B14F-4D97-AF65-F5344CB8AC3E}">
        <p14:creationId xmlns:p14="http://schemas.microsoft.com/office/powerpoint/2010/main" val="4011697337"/>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	</a:t>
            </a:r>
            <a:endParaRPr lang="en-US" sz="24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999423674"/>
              </p:ext>
            </p:extLst>
          </p:nvPr>
        </p:nvGraphicFramePr>
        <p:xfrm>
          <a:off x="1056010" y="1249769"/>
          <a:ext cx="7028301" cy="4922431"/>
        </p:xfrm>
        <a:graphic>
          <a:graphicData uri="http://schemas.openxmlformats.org/drawingml/2006/table">
            <a:tbl>
              <a:tblPr firstRow="1" firstCol="1" lastRow="1" lastCol="1" bandRow="1" bandCol="1">
                <a:tableStyleId>{5C22544A-7EE6-4342-B048-85BDC9FD1C3A}</a:tableStyleId>
              </a:tblPr>
              <a:tblGrid>
                <a:gridCol w="1028885"/>
                <a:gridCol w="1148036"/>
                <a:gridCol w="3537498"/>
                <a:gridCol w="1313882"/>
              </a:tblGrid>
              <a:tr h="945814">
                <a:tc>
                  <a:txBody>
                    <a:bodyPr/>
                    <a:lstStyle/>
                    <a:p>
                      <a:pPr algn="ctr">
                        <a:lnSpc>
                          <a:spcPct val="115000"/>
                        </a:lnSpc>
                        <a:tabLst>
                          <a:tab pos="540385" algn="l"/>
                        </a:tabLst>
                      </a:pPr>
                      <a:r>
                        <a:rPr lang="en-US" sz="1800">
                          <a:effectLst/>
                          <a:latin typeface="Times New Roman" pitchFamily="18" charset="0"/>
                          <a:cs typeface="Times New Roman" pitchFamily="18" charset="0"/>
                        </a:rPr>
                        <a:t>VĐHL</a:t>
                      </a:r>
                    </a:p>
                    <a:p>
                      <a:pPr algn="ctr">
                        <a:lnSpc>
                          <a:spcPct val="115000"/>
                        </a:lnSpc>
                        <a:tabLst>
                          <a:tab pos="540385" algn="l"/>
                        </a:tabLst>
                      </a:pPr>
                      <a:r>
                        <a:rPr lang="en-US" sz="1800">
                          <a:effectLst/>
                          <a:latin typeface="Times New Roman" pitchFamily="18" charset="0"/>
                          <a:cs typeface="Times New Roman" pitchFamily="18" charset="0"/>
                        </a:rPr>
                        <a:t>(</a:t>
                      </a:r>
                      <a:r>
                        <a:rPr lang="en-US" sz="1800" err="1">
                          <a:effectLst/>
                          <a:latin typeface="Times New Roman" pitchFamily="18" charset="0"/>
                          <a:cs typeface="Times New Roman" pitchFamily="18" charset="0"/>
                        </a:rPr>
                        <a:t>Thời</a:t>
                      </a:r>
                      <a:r>
                        <a:rPr lang="en-US" sz="1800">
                          <a:effectLst/>
                          <a:latin typeface="Times New Roman" pitchFamily="18" charset="0"/>
                          <a:cs typeface="Times New Roman" pitchFamily="18" charset="0"/>
                        </a:rPr>
                        <a:t> </a:t>
                      </a:r>
                      <a:r>
                        <a:rPr lang="en-US" sz="1800" err="1">
                          <a:effectLst/>
                          <a:latin typeface="Times New Roman" pitchFamily="18" charset="0"/>
                          <a:cs typeface="Times New Roman" pitchFamily="18" charset="0"/>
                        </a:rPr>
                        <a:t>gian</a:t>
                      </a:r>
                      <a:r>
                        <a:rPr lang="en-US" sz="1800">
                          <a:effectLst/>
                          <a:latin typeface="Times New Roman" pitchFamily="18" charset="0"/>
                          <a:cs typeface="Times New Roman" pitchFamily="18" charset="0"/>
                        </a:rPr>
                        <a:t>)</a:t>
                      </a:r>
                      <a:endParaRPr lang="en-US" sz="1800">
                        <a:effectLst/>
                        <a:latin typeface="Times New Roman" pitchFamily="18" charset="0"/>
                        <a:ea typeface="Times New Roman"/>
                        <a:cs typeface="Times New Roman" pitchFamily="18" charset="0"/>
                      </a:endParaRPr>
                    </a:p>
                  </a:txBody>
                  <a:tcPr marL="68580" marR="68580" marT="0" marB="0" anchor="ctr"/>
                </a:tc>
                <a:tc>
                  <a:txBody>
                    <a:bodyPr/>
                    <a:lstStyle/>
                    <a:p>
                      <a:pPr indent="-20955" algn="ctr">
                        <a:lnSpc>
                          <a:spcPct val="115000"/>
                        </a:lnSpc>
                        <a:tabLst>
                          <a:tab pos="630555" algn="l"/>
                        </a:tabLst>
                      </a:pPr>
                      <a:r>
                        <a:rPr lang="en-US" sz="1800" err="1">
                          <a:effectLst/>
                          <a:latin typeface="Times New Roman" pitchFamily="18" charset="0"/>
                          <a:cs typeface="Times New Roman" pitchFamily="18" charset="0"/>
                        </a:rPr>
                        <a:t>Sơ</a:t>
                      </a:r>
                      <a:r>
                        <a:rPr lang="en-US" sz="1800">
                          <a:effectLst/>
                          <a:latin typeface="Times New Roman" pitchFamily="18" charset="0"/>
                          <a:cs typeface="Times New Roman" pitchFamily="18" charset="0"/>
                        </a:rPr>
                        <a:t> </a:t>
                      </a:r>
                      <a:r>
                        <a:rPr lang="en-US" sz="1800" err="1">
                          <a:effectLst/>
                          <a:latin typeface="Times New Roman" pitchFamily="18" charset="0"/>
                          <a:cs typeface="Times New Roman" pitchFamily="18" charset="0"/>
                        </a:rPr>
                        <a:t>đồ</a:t>
                      </a:r>
                      <a:r>
                        <a:rPr lang="en-US" sz="1800">
                          <a:effectLst/>
                          <a:latin typeface="Times New Roman" pitchFamily="18" charset="0"/>
                          <a:cs typeface="Times New Roman" pitchFamily="18" charset="0"/>
                        </a:rPr>
                        <a:t> </a:t>
                      </a:r>
                      <a:r>
                        <a:rPr lang="en-US" sz="1800" err="1">
                          <a:effectLst/>
                          <a:latin typeface="Times New Roman" pitchFamily="18" charset="0"/>
                          <a:cs typeface="Times New Roman" pitchFamily="18" charset="0"/>
                        </a:rPr>
                        <a:t>hành</a:t>
                      </a:r>
                      <a:r>
                        <a:rPr lang="en-US" sz="1800">
                          <a:effectLst/>
                          <a:latin typeface="Times New Roman" pitchFamily="18" charset="0"/>
                          <a:cs typeface="Times New Roman" pitchFamily="18" charset="0"/>
                        </a:rPr>
                        <a:t> </a:t>
                      </a:r>
                      <a:r>
                        <a:rPr lang="en-US" sz="1800" err="1">
                          <a:effectLst/>
                          <a:latin typeface="Times New Roman" pitchFamily="18" charset="0"/>
                          <a:cs typeface="Times New Roman" pitchFamily="18" charset="0"/>
                        </a:rPr>
                        <a:t>động</a:t>
                      </a:r>
                      <a:endParaRPr lang="en-US" sz="18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tabLst>
                          <a:tab pos="540385" algn="l"/>
                        </a:tabLst>
                      </a:pPr>
                      <a:r>
                        <a:rPr lang="en-US" sz="1800" err="1">
                          <a:effectLst/>
                          <a:latin typeface="Times New Roman" pitchFamily="18" charset="0"/>
                          <a:cs typeface="Times New Roman" pitchFamily="18" charset="0"/>
                        </a:rPr>
                        <a:t>Nội</a:t>
                      </a:r>
                      <a:r>
                        <a:rPr lang="en-US" sz="1800">
                          <a:effectLst/>
                          <a:latin typeface="Times New Roman" pitchFamily="18" charset="0"/>
                          <a:cs typeface="Times New Roman" pitchFamily="18" charset="0"/>
                        </a:rPr>
                        <a:t> dung, </a:t>
                      </a:r>
                      <a:r>
                        <a:rPr lang="en-US" sz="1800" err="1">
                          <a:effectLst/>
                          <a:latin typeface="Times New Roman" pitchFamily="18" charset="0"/>
                          <a:cs typeface="Times New Roman" pitchFamily="18" charset="0"/>
                        </a:rPr>
                        <a:t>phương</a:t>
                      </a:r>
                      <a:r>
                        <a:rPr lang="en-US" sz="1800">
                          <a:effectLst/>
                          <a:latin typeface="Times New Roman" pitchFamily="18" charset="0"/>
                          <a:cs typeface="Times New Roman" pitchFamily="18" charset="0"/>
                        </a:rPr>
                        <a:t> </a:t>
                      </a:r>
                      <a:r>
                        <a:rPr lang="en-US" sz="1800" err="1">
                          <a:effectLst/>
                          <a:latin typeface="Times New Roman" pitchFamily="18" charset="0"/>
                          <a:cs typeface="Times New Roman" pitchFamily="18" charset="0"/>
                        </a:rPr>
                        <a:t>pháp</a:t>
                      </a:r>
                      <a:endParaRPr lang="en-US" sz="180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tabLst>
                          <a:tab pos="540385" algn="l"/>
                        </a:tabLst>
                      </a:pPr>
                      <a:r>
                        <a:rPr lang="en-US" sz="1800" err="1">
                          <a:effectLst/>
                          <a:latin typeface="Times New Roman" pitchFamily="18" charset="0"/>
                          <a:cs typeface="Times New Roman" pitchFamily="18" charset="0"/>
                        </a:rPr>
                        <a:t>Ghi</a:t>
                      </a:r>
                      <a:r>
                        <a:rPr lang="en-US" sz="1800">
                          <a:effectLst/>
                          <a:latin typeface="Times New Roman" pitchFamily="18" charset="0"/>
                          <a:cs typeface="Times New Roman" pitchFamily="18" charset="0"/>
                        </a:rPr>
                        <a:t> </a:t>
                      </a:r>
                      <a:r>
                        <a:rPr lang="en-US" sz="1800" err="1">
                          <a:effectLst/>
                          <a:latin typeface="Times New Roman" pitchFamily="18" charset="0"/>
                          <a:cs typeface="Times New Roman" pitchFamily="18" charset="0"/>
                        </a:rPr>
                        <a:t>chú</a:t>
                      </a:r>
                      <a:r>
                        <a:rPr lang="en-US" sz="1800">
                          <a:effectLst/>
                          <a:latin typeface="Times New Roman" pitchFamily="18" charset="0"/>
                          <a:cs typeface="Times New Roman" pitchFamily="18" charset="0"/>
                        </a:rPr>
                        <a:t> </a:t>
                      </a:r>
                      <a:endParaRPr lang="en-US" sz="1800">
                        <a:effectLst/>
                        <a:latin typeface="Times New Roman" pitchFamily="18" charset="0"/>
                        <a:ea typeface="Times New Roman"/>
                        <a:cs typeface="Times New Roman" pitchFamily="18" charset="0"/>
                      </a:endParaRPr>
                    </a:p>
                  </a:txBody>
                  <a:tcPr marL="68580" marR="68580" marT="0" marB="0" anchor="ctr"/>
                </a:tc>
              </a:tr>
              <a:tr h="3976027">
                <a:tc>
                  <a:txBody>
                    <a:bodyPr/>
                    <a:lstStyle/>
                    <a:p>
                      <a:pPr algn="ctr">
                        <a:lnSpc>
                          <a:spcPct val="115000"/>
                        </a:lnSpc>
                        <a:tabLst>
                          <a:tab pos="540385" algn="l"/>
                        </a:tabLst>
                      </a:pPr>
                      <a:r>
                        <a:rPr lang="en-US" sz="1800">
                          <a:effectLst/>
                          <a:latin typeface="Times New Roman" pitchFamily="18" charset="0"/>
                          <a:cs typeface="Times New Roman" pitchFamily="18" charset="0"/>
                        </a:rPr>
                        <a:t> </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tabLst>
                          <a:tab pos="540385" algn="l"/>
                        </a:tabLst>
                      </a:pPr>
                      <a:r>
                        <a:rPr lang="en-US" sz="1800">
                          <a:effectLst/>
                          <a:latin typeface="Times New Roman" pitchFamily="18" charset="0"/>
                          <a:cs typeface="Times New Roman" pitchFamily="18" charset="0"/>
                        </a:rPr>
                        <a:t> </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indent="212725" algn="just">
                        <a:spcAft>
                          <a:spcPts val="0"/>
                        </a:spcAft>
                      </a:pPr>
                      <a:r>
                        <a:rPr lang="nl-NL" sz="1800">
                          <a:effectLst/>
                          <a:latin typeface="Times New Roman" pitchFamily="18" charset="0"/>
                          <a:cs typeface="Times New Roman" pitchFamily="18" charset="0"/>
                        </a:rPr>
                        <a:t>1. Nêu tên VĐHL, thời gian</a:t>
                      </a:r>
                      <a:endParaRPr lang="en-US" sz="1800">
                        <a:effectLst/>
                        <a:latin typeface="Times New Roman" pitchFamily="18" charset="0"/>
                        <a:cs typeface="Times New Roman" pitchFamily="18" charset="0"/>
                      </a:endParaRPr>
                    </a:p>
                    <a:p>
                      <a:pPr indent="212725" algn="just">
                        <a:spcAft>
                          <a:spcPts val="0"/>
                        </a:spcAft>
                      </a:pPr>
                      <a:r>
                        <a:rPr lang="nl-NL" sz="1800">
                          <a:effectLst/>
                          <a:latin typeface="Times New Roman" pitchFamily="18" charset="0"/>
                          <a:cs typeface="Times New Roman" pitchFamily="18" charset="0"/>
                        </a:rPr>
                        <a:t>2. Giảng nguyên tắc </a:t>
                      </a:r>
                      <a:endParaRPr lang="nl-NL" sz="1800" smtClean="0">
                        <a:effectLst/>
                        <a:latin typeface="Times New Roman" pitchFamily="18" charset="0"/>
                        <a:cs typeface="Times New Roman" pitchFamily="18" charset="0"/>
                      </a:endParaRPr>
                    </a:p>
                    <a:p>
                      <a:pPr indent="212725" algn="just">
                        <a:spcAft>
                          <a:spcPts val="0"/>
                        </a:spcAft>
                      </a:pPr>
                      <a:r>
                        <a:rPr lang="nl-NL" sz="1800" smtClean="0">
                          <a:effectLst/>
                          <a:latin typeface="Times New Roman" pitchFamily="18" charset="0"/>
                          <a:cs typeface="Times New Roman" pitchFamily="18" charset="0"/>
                        </a:rPr>
                        <a:t>3</a:t>
                      </a:r>
                      <a:r>
                        <a:rPr lang="nl-NL" sz="1800">
                          <a:effectLst/>
                          <a:latin typeface="Times New Roman" pitchFamily="18" charset="0"/>
                          <a:cs typeface="Times New Roman" pitchFamily="18" charset="0"/>
                        </a:rPr>
                        <a:t>. Nêu tình huống</a:t>
                      </a:r>
                      <a:endParaRPr lang="en-US" sz="1800">
                        <a:effectLst/>
                        <a:latin typeface="Times New Roman" pitchFamily="18" charset="0"/>
                        <a:cs typeface="Times New Roman" pitchFamily="18" charset="0"/>
                      </a:endParaRPr>
                    </a:p>
                    <a:p>
                      <a:pPr indent="212725" algn="just">
                        <a:spcAft>
                          <a:spcPts val="0"/>
                        </a:spcAft>
                      </a:pPr>
                      <a:r>
                        <a:rPr lang="nl-NL" sz="1800">
                          <a:effectLst/>
                          <a:latin typeface="Times New Roman" pitchFamily="18" charset="0"/>
                          <a:cs typeface="Times New Roman" pitchFamily="18" charset="0"/>
                        </a:rPr>
                        <a:t>4. </a:t>
                      </a:r>
                      <a:r>
                        <a:rPr lang="nl-NL" sz="1800" smtClean="0">
                          <a:effectLst/>
                          <a:latin typeface="Times New Roman" pitchFamily="18" charset="0"/>
                          <a:cs typeface="Times New Roman" pitchFamily="18" charset="0"/>
                        </a:rPr>
                        <a:t>Bàn </a:t>
                      </a:r>
                      <a:r>
                        <a:rPr lang="nl-NL" sz="1800">
                          <a:effectLst/>
                          <a:latin typeface="Times New Roman" pitchFamily="18" charset="0"/>
                          <a:cs typeface="Times New Roman" pitchFamily="18" charset="0"/>
                        </a:rPr>
                        <a:t>cách xử trí, kết luận và hướng dẫn hành </a:t>
                      </a:r>
                      <a:r>
                        <a:rPr lang="nl-NL" sz="1800" smtClean="0">
                          <a:effectLst/>
                          <a:latin typeface="Times New Roman" pitchFamily="18" charset="0"/>
                          <a:cs typeface="Times New Roman" pitchFamily="18" charset="0"/>
                        </a:rPr>
                        <a:t>động</a:t>
                      </a:r>
                    </a:p>
                    <a:p>
                      <a:pPr indent="212725" algn="just">
                        <a:spcAft>
                          <a:spcPts val="0"/>
                        </a:spcAft>
                      </a:pPr>
                      <a:r>
                        <a:rPr lang="en-US" sz="1800" spc="-30" smtClean="0">
                          <a:effectLst/>
                          <a:latin typeface="Times New Roman" pitchFamily="18" charset="0"/>
                          <a:cs typeface="Times New Roman" pitchFamily="18" charset="0"/>
                        </a:rPr>
                        <a:t>5</a:t>
                      </a:r>
                      <a:r>
                        <a:rPr lang="en-US" sz="1800" spc="-30">
                          <a:effectLst/>
                          <a:latin typeface="Times New Roman" pitchFamily="18" charset="0"/>
                          <a:cs typeface="Times New Roman" pitchFamily="18" charset="0"/>
                        </a:rPr>
                        <a:t>. </a:t>
                      </a:r>
                      <a:r>
                        <a:rPr lang="en-US" sz="1800" spc="-30" err="1">
                          <a:effectLst/>
                          <a:latin typeface="Times New Roman" pitchFamily="18" charset="0"/>
                          <a:cs typeface="Times New Roman" pitchFamily="18" charset="0"/>
                        </a:rPr>
                        <a:t>Luyện</a:t>
                      </a:r>
                      <a:r>
                        <a:rPr lang="en-US" sz="1800" spc="-30">
                          <a:effectLst/>
                          <a:latin typeface="Times New Roman" pitchFamily="18" charset="0"/>
                          <a:cs typeface="Times New Roman" pitchFamily="18" charset="0"/>
                        </a:rPr>
                        <a:t> </a:t>
                      </a:r>
                      <a:r>
                        <a:rPr lang="en-US" sz="1800" spc="-30" smtClean="0">
                          <a:effectLst/>
                          <a:latin typeface="Times New Roman" pitchFamily="18" charset="0"/>
                          <a:cs typeface="Times New Roman" pitchFamily="18" charset="0"/>
                        </a:rPr>
                        <a:t>tập</a:t>
                      </a:r>
                      <a:endParaRPr lang="en-US" sz="1800">
                        <a:effectLst/>
                        <a:latin typeface="Times New Roman" pitchFamily="18" charset="0"/>
                        <a:cs typeface="Times New Roman" pitchFamily="18" charset="0"/>
                      </a:endParaRPr>
                    </a:p>
                    <a:p>
                      <a:pPr indent="212725" algn="just">
                        <a:spcAft>
                          <a:spcPts val="0"/>
                        </a:spcAft>
                      </a:pPr>
                      <a:r>
                        <a:rPr lang="vi-VN" sz="1800">
                          <a:effectLst/>
                          <a:latin typeface="Times New Roman" pitchFamily="18" charset="0"/>
                          <a:cs typeface="Times New Roman" pitchFamily="18" charset="0"/>
                        </a:rPr>
                        <a:t>- Nội dung: </a:t>
                      </a:r>
                      <a:endParaRPr lang="en-US" sz="1800">
                        <a:effectLst/>
                        <a:latin typeface="Times New Roman" pitchFamily="18" charset="0"/>
                        <a:cs typeface="Times New Roman" pitchFamily="18" charset="0"/>
                      </a:endParaRPr>
                    </a:p>
                    <a:p>
                      <a:pPr indent="212725" algn="just">
                        <a:spcAft>
                          <a:spcPts val="0"/>
                        </a:spcAft>
                      </a:pPr>
                      <a:r>
                        <a:rPr lang="vi-VN" sz="1800">
                          <a:effectLst/>
                          <a:latin typeface="Times New Roman" pitchFamily="18" charset="0"/>
                          <a:cs typeface="Times New Roman" pitchFamily="18" charset="0"/>
                        </a:rPr>
                        <a:t>- Thời gian: ................... </a:t>
                      </a:r>
                      <a:endParaRPr lang="en-US" sz="1800">
                        <a:effectLst/>
                        <a:latin typeface="Times New Roman" pitchFamily="18" charset="0"/>
                        <a:cs typeface="Times New Roman" pitchFamily="18" charset="0"/>
                      </a:endParaRPr>
                    </a:p>
                    <a:p>
                      <a:pPr indent="212725" algn="just">
                        <a:spcAft>
                          <a:spcPts val="0"/>
                        </a:spcAft>
                      </a:pPr>
                      <a:r>
                        <a:rPr lang="vi-VN" sz="1800">
                          <a:effectLst/>
                          <a:latin typeface="Times New Roman" pitchFamily="18" charset="0"/>
                          <a:cs typeface="Times New Roman" pitchFamily="18" charset="0"/>
                        </a:rPr>
                        <a:t>- Tổ chức, phương pháp:</a:t>
                      </a:r>
                      <a:endParaRPr lang="en-US" sz="1800">
                        <a:effectLst/>
                        <a:latin typeface="Times New Roman" pitchFamily="18" charset="0"/>
                        <a:cs typeface="Times New Roman" pitchFamily="18" charset="0"/>
                      </a:endParaRPr>
                    </a:p>
                    <a:p>
                      <a:pPr indent="212725" algn="just">
                        <a:spcAft>
                          <a:spcPts val="0"/>
                        </a:spcAft>
                      </a:pPr>
                      <a:r>
                        <a:rPr lang="vi-VN" sz="1800">
                          <a:effectLst/>
                          <a:latin typeface="Times New Roman" pitchFamily="18" charset="0"/>
                          <a:cs typeface="Times New Roman" pitchFamily="18" charset="0"/>
                        </a:rPr>
                        <a:t>  + Tổ chức: </a:t>
                      </a:r>
                      <a:endParaRPr lang="en-US" sz="1800">
                        <a:effectLst/>
                        <a:latin typeface="Times New Roman" pitchFamily="18" charset="0"/>
                        <a:cs typeface="Times New Roman" pitchFamily="18" charset="0"/>
                      </a:endParaRPr>
                    </a:p>
                    <a:p>
                      <a:pPr indent="212725" algn="just">
                        <a:spcAft>
                          <a:spcPts val="0"/>
                        </a:spcAft>
                      </a:pPr>
                      <a:r>
                        <a:rPr lang="vi-VN" sz="1800">
                          <a:effectLst/>
                          <a:latin typeface="Times New Roman" pitchFamily="18" charset="0"/>
                          <a:cs typeface="Times New Roman" pitchFamily="18" charset="0"/>
                        </a:rPr>
                        <a:t>  + Phương pháp::</a:t>
                      </a:r>
                      <a:endParaRPr lang="en-US" sz="1800">
                        <a:effectLst/>
                        <a:latin typeface="Times New Roman" pitchFamily="18" charset="0"/>
                        <a:cs typeface="Times New Roman" pitchFamily="18" charset="0"/>
                      </a:endParaRPr>
                    </a:p>
                    <a:p>
                      <a:pPr indent="212725" algn="just">
                        <a:spcAft>
                          <a:spcPts val="0"/>
                        </a:spcAft>
                      </a:pPr>
                      <a:r>
                        <a:rPr lang="vi-VN" sz="1800">
                          <a:effectLst/>
                          <a:latin typeface="Times New Roman" pitchFamily="18" charset="0"/>
                          <a:cs typeface="Times New Roman" pitchFamily="18" charset="0"/>
                        </a:rPr>
                        <a:t>- Địa điểm: </a:t>
                      </a:r>
                      <a:endParaRPr lang="en-US" sz="1800">
                        <a:effectLst/>
                        <a:latin typeface="Times New Roman" pitchFamily="18" charset="0"/>
                        <a:cs typeface="Times New Roman" pitchFamily="18" charset="0"/>
                      </a:endParaRPr>
                    </a:p>
                    <a:p>
                      <a:pPr indent="212725" algn="just">
                        <a:spcAft>
                          <a:spcPts val="0"/>
                        </a:spcAft>
                      </a:pPr>
                      <a:r>
                        <a:rPr lang="vi-VN" sz="1800" spc="-50">
                          <a:effectLst/>
                          <a:latin typeface="Times New Roman" pitchFamily="18" charset="0"/>
                          <a:cs typeface="Times New Roman" pitchFamily="18" charset="0"/>
                        </a:rPr>
                        <a:t>- Ký tín hiệu: </a:t>
                      </a:r>
                      <a:endParaRPr lang="en-US" sz="1800">
                        <a:effectLst/>
                        <a:latin typeface="Times New Roman" pitchFamily="18" charset="0"/>
                        <a:cs typeface="Times New Roman" pitchFamily="18" charset="0"/>
                      </a:endParaRPr>
                    </a:p>
                    <a:p>
                      <a:pPr indent="212725" algn="just">
                        <a:spcAft>
                          <a:spcPts val="0"/>
                        </a:spcAft>
                      </a:pPr>
                      <a:r>
                        <a:rPr lang="vi-VN" sz="1800">
                          <a:effectLst/>
                          <a:latin typeface="Times New Roman" pitchFamily="18" charset="0"/>
                          <a:cs typeface="Times New Roman" pitchFamily="18" charset="0"/>
                        </a:rPr>
                        <a:t>6. Nhận </a:t>
                      </a:r>
                      <a:r>
                        <a:rPr lang="vi-VN" sz="1800" smtClean="0">
                          <a:effectLst/>
                          <a:latin typeface="Times New Roman" pitchFamily="18" charset="0"/>
                          <a:cs typeface="Times New Roman" pitchFamily="18" charset="0"/>
                        </a:rPr>
                        <a:t>xé</a:t>
                      </a:r>
                      <a:r>
                        <a:rPr lang="en-US" sz="1800" smtClean="0">
                          <a:effectLst/>
                          <a:latin typeface="Times New Roman" pitchFamily="18" charset="0"/>
                          <a:cs typeface="Times New Roman" pitchFamily="18" charset="0"/>
                        </a:rPr>
                        <a:t>t</a:t>
                      </a:r>
                      <a:r>
                        <a:rPr lang="en-US" sz="1800">
                          <a:effectLst/>
                          <a:latin typeface="Times New Roman" pitchFamily="18" charset="0"/>
                          <a:cs typeface="Times New Roman" pitchFamily="18" charset="0"/>
                        </a:rPr>
                        <a:t> </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algn="ctr">
                        <a:lnSpc>
                          <a:spcPct val="115000"/>
                        </a:lnSpc>
                        <a:tabLst>
                          <a:tab pos="540385" algn="l"/>
                        </a:tabLst>
                      </a:pPr>
                      <a:r>
                        <a:rPr lang="en-US" sz="1800">
                          <a:effectLst/>
                          <a:latin typeface="Times New Roman" pitchFamily="18" charset="0"/>
                          <a:cs typeface="Times New Roman" pitchFamily="18" charset="0"/>
                        </a:rPr>
                        <a:t> </a:t>
                      </a:r>
                      <a:endParaRPr lang="en-US" sz="1800">
                        <a:effectLst/>
                        <a:latin typeface="Times New Roman" pitchFamily="18" charset="0"/>
                        <a:ea typeface="Times New Roman"/>
                        <a:cs typeface="Times New Roman" pitchFamily="18" charset="0"/>
                      </a:endParaRPr>
                    </a:p>
                  </a:txBody>
                  <a:tcPr marL="68580" marR="68580" marT="0" marB="0"/>
                </a:tc>
              </a:tr>
            </a:tbl>
          </a:graphicData>
        </a:graphic>
      </p:graphicFrame>
      <p:sp>
        <p:nvSpPr>
          <p:cNvPr id="3" name="Rectangle 1"/>
          <p:cNvSpPr>
            <a:spLocks noChangeArrowheads="1"/>
          </p:cNvSpPr>
          <p:nvPr/>
        </p:nvSpPr>
        <p:spPr bwMode="auto">
          <a:xfrm>
            <a:off x="480148" y="208843"/>
            <a:ext cx="84781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tabLst>
                <a:tab pos="539750" algn="l"/>
              </a:tabLst>
            </a:pPr>
            <a:r>
              <a:rPr kumimoji="0" lang="en-US" sz="2200" b="1" i="0" u="none" strike="noStrike" cap="none" normalizeH="0" baseline="0" smtClean="0">
                <a:ln>
                  <a:noFill/>
                </a:ln>
                <a:solidFill>
                  <a:srgbClr val="FFC000"/>
                </a:solidFill>
                <a:effectLst/>
                <a:latin typeface="Times New Roman Bold" charset="0"/>
                <a:ea typeface="Calibri" pitchFamily="34" charset="0"/>
                <a:cs typeface="Arial" pitchFamily="34" charset="0"/>
              </a:rPr>
              <a:t>V. THỰC HÀNH HUẤN LUYỆN TỪNG VẤN ĐỀ HUẤN LUYỆN</a:t>
            </a:r>
          </a:p>
          <a:p>
            <a:r>
              <a:rPr lang="en-US" sz="2200" b="1">
                <a:solidFill>
                  <a:srgbClr val="FFC000"/>
                </a:solidFill>
                <a:latin typeface="Times New Roman" pitchFamily="18" charset="0"/>
                <a:cs typeface="Times New Roman" pitchFamily="18" charset="0"/>
              </a:rPr>
              <a:t>2. Đối với giáo án huấn luyện chiến thuật chuyên ngành thông </a:t>
            </a:r>
            <a:r>
              <a:rPr lang="en-US" sz="2200" b="1" smtClean="0">
                <a:solidFill>
                  <a:srgbClr val="FFC000"/>
                </a:solidFill>
                <a:latin typeface="Times New Roman" pitchFamily="18" charset="0"/>
                <a:cs typeface="Times New Roman" pitchFamily="18" charset="0"/>
              </a:rPr>
              <a:t>tin</a:t>
            </a:r>
            <a:endParaRPr lang="en-US" sz="220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906841764"/>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	</a:t>
            </a:r>
            <a:endParaRPr lang="en-US" sz="24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3" name="Rectangle 1"/>
          <p:cNvSpPr>
            <a:spLocks noChangeArrowheads="1"/>
          </p:cNvSpPr>
          <p:nvPr/>
        </p:nvSpPr>
        <p:spPr bwMode="auto">
          <a:xfrm>
            <a:off x="480148" y="208843"/>
            <a:ext cx="84781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tabLst>
                <a:tab pos="539750" algn="l"/>
              </a:tabLst>
            </a:pPr>
            <a:r>
              <a:rPr kumimoji="0" lang="en-US" sz="2200" b="1" i="0" u="none" strike="noStrike" cap="none" normalizeH="0" baseline="0" smtClean="0">
                <a:ln>
                  <a:noFill/>
                </a:ln>
                <a:solidFill>
                  <a:srgbClr val="FFC000"/>
                </a:solidFill>
                <a:effectLst/>
                <a:latin typeface="Times New Roman Bold" charset="0"/>
                <a:ea typeface="Calibri" pitchFamily="34" charset="0"/>
                <a:cs typeface="Arial" pitchFamily="34" charset="0"/>
              </a:rPr>
              <a:t>V. THỰC HÀNH HUẤN LUYỆN TỪNG VẤN ĐỀ HUẤN LUYỆN</a:t>
            </a:r>
          </a:p>
          <a:p>
            <a:r>
              <a:rPr lang="en-US" sz="2200" b="1">
                <a:solidFill>
                  <a:srgbClr val="FFC000"/>
                </a:solidFill>
                <a:latin typeface="Times New Roman" pitchFamily="18" charset="0"/>
                <a:cs typeface="Times New Roman" pitchFamily="18" charset="0"/>
              </a:rPr>
              <a:t>2. Đối với giáo án huấn luyện chiến thuật chuyên ngành thông </a:t>
            </a:r>
            <a:r>
              <a:rPr lang="en-US" sz="2200" b="1" smtClean="0">
                <a:solidFill>
                  <a:srgbClr val="FFC000"/>
                </a:solidFill>
                <a:latin typeface="Times New Roman" pitchFamily="18" charset="0"/>
                <a:cs typeface="Times New Roman" pitchFamily="18" charset="0"/>
              </a:rPr>
              <a:t>tin</a:t>
            </a:r>
            <a:endParaRPr lang="en-US" sz="2200">
              <a:solidFill>
                <a:srgbClr val="FFC000"/>
              </a:solidFill>
              <a:latin typeface="Times New Roman" pitchFamily="18" charset="0"/>
              <a:cs typeface="Times New Roman" pitchFamily="18" charset="0"/>
            </a:endParaRPr>
          </a:p>
        </p:txBody>
      </p:sp>
      <p:sp>
        <p:nvSpPr>
          <p:cNvPr id="6" name="TextBox 5"/>
          <p:cNvSpPr txBox="1"/>
          <p:nvPr/>
        </p:nvSpPr>
        <p:spPr>
          <a:xfrm>
            <a:off x="418654" y="1308100"/>
            <a:ext cx="8384033" cy="3162404"/>
          </a:xfrm>
          <a:prstGeom prst="rect">
            <a:avLst/>
          </a:prstGeom>
          <a:noFill/>
        </p:spPr>
        <p:txBody>
          <a:bodyPr wrap="square" rtlCol="0">
            <a:spAutoFit/>
          </a:bodyPr>
          <a:lstStyle/>
          <a:p>
            <a:pPr algn="just">
              <a:spcBef>
                <a:spcPts val="300"/>
              </a:spcBef>
              <a:spcAft>
                <a:spcPts val="300"/>
              </a:spcAft>
            </a:pPr>
            <a:r>
              <a:rPr lang="en-US" sz="2200" b="1" i="1">
                <a:solidFill>
                  <a:srgbClr val="FFFFFD"/>
                </a:solidFill>
              </a:rPr>
              <a:t>* Lưu ý: Soạn thảo một vấn đề hướng dẫn thực hành trong bài giảng phần chiến thuật chuyên ngành thông tin</a:t>
            </a:r>
          </a:p>
          <a:p>
            <a:pPr algn="just">
              <a:spcBef>
                <a:spcPts val="300"/>
              </a:spcBef>
              <a:spcAft>
                <a:spcPts val="300"/>
              </a:spcAft>
            </a:pPr>
            <a:r>
              <a:rPr lang="en-US" sz="2200">
                <a:solidFill>
                  <a:srgbClr val="FFFFFD"/>
                </a:solidFill>
              </a:rPr>
              <a:t>	- Xác định nội dung cần luyện tập, nội dung trọng tâm.</a:t>
            </a:r>
          </a:p>
          <a:p>
            <a:pPr algn="just">
              <a:spcBef>
                <a:spcPts val="300"/>
              </a:spcBef>
              <a:spcAft>
                <a:spcPts val="300"/>
              </a:spcAft>
            </a:pPr>
            <a:r>
              <a:rPr lang="en-US" sz="2200">
                <a:solidFill>
                  <a:srgbClr val="FFFFFD"/>
                </a:solidFill>
              </a:rPr>
              <a:t>	-  Tổ chức luyện tập như thế nào.</a:t>
            </a:r>
          </a:p>
          <a:p>
            <a:pPr algn="just">
              <a:spcBef>
                <a:spcPts val="300"/>
              </a:spcBef>
              <a:spcAft>
                <a:spcPts val="300"/>
              </a:spcAft>
            </a:pPr>
            <a:r>
              <a:rPr lang="en-US" sz="2200">
                <a:solidFill>
                  <a:srgbClr val="FFFFFD"/>
                </a:solidFill>
              </a:rPr>
              <a:t>	- Phương pháp luyện tập và thời gian luyện tập.</a:t>
            </a:r>
          </a:p>
          <a:p>
            <a:pPr algn="just">
              <a:spcBef>
                <a:spcPts val="300"/>
              </a:spcBef>
              <a:spcAft>
                <a:spcPts val="300"/>
              </a:spcAft>
            </a:pPr>
            <a:r>
              <a:rPr lang="en-US" sz="2200">
                <a:solidFill>
                  <a:srgbClr val="FFFFFD"/>
                </a:solidFill>
              </a:rPr>
              <a:t>	+ Tập phân đoạn từng nội dung? Thời gian tập.</a:t>
            </a:r>
          </a:p>
          <a:p>
            <a:pPr algn="just">
              <a:spcBef>
                <a:spcPts val="300"/>
              </a:spcBef>
              <a:spcAft>
                <a:spcPts val="300"/>
              </a:spcAft>
            </a:pPr>
            <a:r>
              <a:rPr lang="en-US" sz="2200">
                <a:solidFill>
                  <a:srgbClr val="FFFFFD"/>
                </a:solidFill>
              </a:rPr>
              <a:t>	+ Tập tổng hợp các nội dung? Thời gian luyện tập.</a:t>
            </a:r>
          </a:p>
          <a:p>
            <a:endParaRPr lang="en-US"/>
          </a:p>
        </p:txBody>
      </p:sp>
    </p:spTree>
    <p:extLst>
      <p:ext uri="{BB962C8B-B14F-4D97-AF65-F5344CB8AC3E}">
        <p14:creationId xmlns:p14="http://schemas.microsoft.com/office/powerpoint/2010/main" val="3729119262"/>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w="9525">
            <a:solidFill>
              <a:srgbClr val="000000"/>
            </a:solidFill>
            <a:miter lim="800000"/>
            <a:headEnd/>
            <a:tailEnd/>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	</a:t>
            </a:r>
            <a:endParaRPr lang="en-US" sz="24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7" name="Rectangle 1"/>
          <p:cNvSpPr>
            <a:spLocks noChangeArrowheads="1"/>
          </p:cNvSpPr>
          <p:nvPr/>
        </p:nvSpPr>
        <p:spPr bwMode="auto">
          <a:xfrm>
            <a:off x="858555" y="219075"/>
            <a:ext cx="766175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 pos="539750" algn="l"/>
                <a:tab pos="809625" algn="l"/>
              </a:tabLst>
            </a:pPr>
            <a:r>
              <a:rPr kumimoji="0" lang="en-US" b="1" i="0" u="sng" strike="noStrike" cap="none" normalizeH="0" baseline="0" err="1" smtClean="0">
                <a:ln>
                  <a:noFill/>
                </a:ln>
                <a:solidFill>
                  <a:srgbClr val="FFC000"/>
                </a:solidFill>
                <a:effectLst/>
                <a:latin typeface="Times New Roman Bold" charset="0"/>
                <a:ea typeface="Times New Roman" pitchFamily="18" charset="0"/>
                <a:cs typeface="Arial" pitchFamily="34" charset="0"/>
              </a:rPr>
              <a:t>Phần</a:t>
            </a:r>
            <a:r>
              <a:rPr kumimoji="0" lang="en-US" b="1" i="0" u="sng" strike="noStrike" cap="none" normalizeH="0" baseline="0" smtClean="0">
                <a:ln>
                  <a:noFill/>
                </a:ln>
                <a:solidFill>
                  <a:srgbClr val="FFC000"/>
                </a:solidFill>
                <a:effectLst/>
                <a:latin typeface="Times New Roman Bold" charset="0"/>
                <a:ea typeface="Times New Roman" pitchFamily="18" charset="0"/>
                <a:cs typeface="Arial" pitchFamily="34" charset="0"/>
              </a:rPr>
              <a:t> </a:t>
            </a:r>
            <a:r>
              <a:rPr kumimoji="0" lang="en-US" b="1" i="0" u="sng" strike="noStrike" cap="none" normalizeH="0" baseline="0" err="1" smtClean="0">
                <a:ln>
                  <a:noFill/>
                </a:ln>
                <a:solidFill>
                  <a:srgbClr val="FFC000"/>
                </a:solidFill>
                <a:effectLst/>
                <a:latin typeface="Times New Roman Bold" charset="0"/>
                <a:ea typeface="Times New Roman" pitchFamily="18" charset="0"/>
                <a:cs typeface="Arial" pitchFamily="34" charset="0"/>
              </a:rPr>
              <a:t>ba</a:t>
            </a:r>
            <a:r>
              <a:rPr kumimoji="0" lang="en-US" b="1" i="0" u="sng" strike="noStrike" cap="none" normalizeH="0" baseline="0" smtClean="0">
                <a:ln>
                  <a:noFill/>
                </a:ln>
                <a:solidFill>
                  <a:srgbClr val="FFC000"/>
                </a:solidFill>
                <a:effectLst/>
                <a:latin typeface="Times New Roman Bold" charset="0"/>
                <a:ea typeface="Times New Roman" pitchFamily="18" charset="0"/>
                <a:cs typeface="Arial" pitchFamily="34" charset="0"/>
              </a:rPr>
              <a:t>: KIỂM TRA KẾT THÚC HUẤN LUYỆN</a:t>
            </a:r>
            <a:endParaRPr kumimoji="0" lang="en-US" b="0" i="0" u="sng" strike="noStrike" cap="none" normalizeH="0" baseline="0" smtClean="0">
              <a:ln>
                <a:noFill/>
              </a:ln>
              <a:solidFill>
                <a:srgbClr val="FFC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I. MỤC ĐÍCH, YẾU CẦU</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1. </a:t>
            </a:r>
            <a:r>
              <a:rPr kumimoji="0" lang="en-US" b="1" i="0" u="none" strike="noStrike" cap="none" normalizeH="0" baseline="0" err="1" smtClean="0">
                <a:ln>
                  <a:noFill/>
                </a:ln>
                <a:solidFill>
                  <a:srgbClr val="FFC000"/>
                </a:solidFill>
                <a:effectLst/>
                <a:latin typeface="Times New Roman" pitchFamily="18" charset="0"/>
                <a:ea typeface="Calibri" pitchFamily="34" charset="0"/>
                <a:cs typeface="Times New Roman" pitchFamily="18" charset="0"/>
              </a:rPr>
              <a:t>Mục</a:t>
            </a: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 </a:t>
            </a:r>
            <a:r>
              <a:rPr kumimoji="0" lang="en-US" b="1" i="0" u="none" strike="noStrike" cap="none" normalizeH="0" baseline="0" err="1" smtClean="0">
                <a:ln>
                  <a:noFill/>
                </a:ln>
                <a:solidFill>
                  <a:srgbClr val="FFC000"/>
                </a:solidFill>
                <a:effectLst/>
                <a:latin typeface="Times New Roman" pitchFamily="18" charset="0"/>
                <a:ea typeface="Calibri" pitchFamily="34" charset="0"/>
                <a:cs typeface="Times New Roman" pitchFamily="18" charset="0"/>
              </a:rPr>
              <a:t>đích</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2. </a:t>
            </a:r>
            <a:r>
              <a:rPr kumimoji="0" lang="en-US" b="1" i="0" u="none" strike="noStrike" cap="none" normalizeH="0" baseline="0" err="1" smtClean="0">
                <a:ln>
                  <a:noFill/>
                </a:ln>
                <a:solidFill>
                  <a:srgbClr val="FFC000"/>
                </a:solidFill>
                <a:effectLst/>
                <a:latin typeface="Times New Roman" pitchFamily="18" charset="0"/>
                <a:ea typeface="Calibri" pitchFamily="34" charset="0"/>
                <a:cs typeface="Times New Roman" pitchFamily="18" charset="0"/>
              </a:rPr>
              <a:t>Yêu</a:t>
            </a: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 </a:t>
            </a:r>
            <a:r>
              <a:rPr kumimoji="0" lang="en-US" b="1" i="0" u="none" strike="noStrike" cap="none" normalizeH="0" baseline="0" err="1" smtClean="0">
                <a:ln>
                  <a:noFill/>
                </a:ln>
                <a:solidFill>
                  <a:srgbClr val="FFC000"/>
                </a:solidFill>
                <a:effectLst/>
                <a:latin typeface="Times New Roman" pitchFamily="18" charset="0"/>
                <a:ea typeface="Calibri" pitchFamily="34" charset="0"/>
                <a:cs typeface="Times New Roman" pitchFamily="18" charset="0"/>
              </a:rPr>
              <a:t>cầu</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II. NỘI DUNG</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III. THỜI GIAN</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IV. TỔ CHỨC VÀ PHƯƠNG PHÁP</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1. </a:t>
            </a:r>
            <a:r>
              <a:rPr kumimoji="0" lang="en-US" b="1" i="0" u="none" strike="noStrike" cap="none" normalizeH="0" baseline="0" err="1" smtClean="0">
                <a:ln>
                  <a:noFill/>
                </a:ln>
                <a:solidFill>
                  <a:srgbClr val="FFC000"/>
                </a:solidFill>
                <a:effectLst/>
                <a:latin typeface="Times New Roman" pitchFamily="18" charset="0"/>
                <a:ea typeface="Calibri" pitchFamily="34" charset="0"/>
                <a:cs typeface="Times New Roman" pitchFamily="18" charset="0"/>
              </a:rPr>
              <a:t>Tổ</a:t>
            </a: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 </a:t>
            </a:r>
            <a:r>
              <a:rPr kumimoji="0" lang="en-US" b="1" i="0" u="none" strike="noStrike" cap="none" normalizeH="0" baseline="0" err="1" smtClean="0">
                <a:ln>
                  <a:noFill/>
                </a:ln>
                <a:solidFill>
                  <a:srgbClr val="FFC000"/>
                </a:solidFill>
                <a:effectLst/>
                <a:latin typeface="Times New Roman" pitchFamily="18" charset="0"/>
                <a:ea typeface="Calibri" pitchFamily="34" charset="0"/>
                <a:cs typeface="Times New Roman" pitchFamily="18" charset="0"/>
              </a:rPr>
              <a:t>chức</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2. </a:t>
            </a:r>
            <a:r>
              <a:rPr kumimoji="0" lang="en-US" b="1" i="0" u="none" strike="noStrike" cap="none" normalizeH="0" baseline="0" err="1" smtClean="0">
                <a:ln>
                  <a:noFill/>
                </a:ln>
                <a:solidFill>
                  <a:srgbClr val="FFC000"/>
                </a:solidFill>
                <a:effectLst/>
                <a:latin typeface="Times New Roman" pitchFamily="18" charset="0"/>
                <a:ea typeface="Calibri" pitchFamily="34" charset="0"/>
                <a:cs typeface="Times New Roman" pitchFamily="18" charset="0"/>
              </a:rPr>
              <a:t>Phương</a:t>
            </a: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 </a:t>
            </a:r>
            <a:r>
              <a:rPr kumimoji="0" lang="en-US" b="1" i="0" u="none" strike="noStrike" cap="none" normalizeH="0" baseline="0" err="1" smtClean="0">
                <a:ln>
                  <a:noFill/>
                </a:ln>
                <a:solidFill>
                  <a:srgbClr val="FFC000"/>
                </a:solidFill>
                <a:effectLst/>
                <a:latin typeface="Times New Roman" pitchFamily="18" charset="0"/>
                <a:ea typeface="Calibri" pitchFamily="34" charset="0"/>
                <a:cs typeface="Times New Roman" pitchFamily="18" charset="0"/>
              </a:rPr>
              <a:t>pháp</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V. THÀNH PHẦN, ĐỐI TƯỢNG </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VI. ĐỊA ĐIỂM</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VII. BẢO ĐẢM</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r>
              <a:rPr kumimoji="0" lang="en-US" b="1" i="0" u="none" strike="noStrike" cap="none" normalizeH="0" baseline="0" smtClean="0">
                <a:ln>
                  <a:noFill/>
                </a:ln>
                <a:solidFill>
                  <a:srgbClr val="FFC000"/>
                </a:solidFill>
                <a:effectLst/>
                <a:latin typeface="Times New Roman" pitchFamily="18" charset="0"/>
                <a:ea typeface="Calibri" pitchFamily="34" charset="0"/>
                <a:cs typeface="Times New Roman" pitchFamily="18" charset="0"/>
              </a:rPr>
              <a:t>VIII. KẾT QUẢ KIỂM TRA</a:t>
            </a:r>
            <a:endParaRPr kumimoji="0" lang="en-US" b="0" i="0" u="none" strike="noStrike" cap="none" normalizeH="0" baseline="0" smtClean="0">
              <a:ln>
                <a:noFill/>
              </a:ln>
              <a:solidFill>
                <a:srgbClr val="FFC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0850" algn="l"/>
                <a:tab pos="539750" algn="l"/>
                <a:tab pos="809625" algn="l"/>
              </a:tabLst>
            </a:pPr>
            <a:endParaRPr kumimoji="0" lang="en-US" b="0" i="0" u="none" strike="noStrike" cap="none" normalizeH="0" baseline="0" smtClean="0">
              <a:ln>
                <a:noFill/>
              </a:ln>
              <a:solidFill>
                <a:srgbClr val="FFC000"/>
              </a:solidFill>
              <a:effectLst/>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00662604"/>
              </p:ext>
            </p:extLst>
          </p:nvPr>
        </p:nvGraphicFramePr>
        <p:xfrm>
          <a:off x="1469390" y="4189393"/>
          <a:ext cx="6205220" cy="1493520"/>
        </p:xfrm>
        <a:graphic>
          <a:graphicData uri="http://schemas.openxmlformats.org/drawingml/2006/table">
            <a:tbl>
              <a:tblPr firstRow="1" firstCol="1" bandRow="1">
                <a:tableStyleId>{5C22544A-7EE6-4342-B048-85BDC9FD1C3A}</a:tableStyleId>
              </a:tblPr>
              <a:tblGrid>
                <a:gridCol w="588769"/>
                <a:gridCol w="1160919"/>
                <a:gridCol w="588769"/>
                <a:gridCol w="672455"/>
                <a:gridCol w="1010759"/>
                <a:gridCol w="755547"/>
                <a:gridCol w="755547"/>
                <a:gridCol w="672455"/>
              </a:tblGrid>
              <a:tr h="0">
                <a:tc rowSpan="2">
                  <a:txBody>
                    <a:bodyPr/>
                    <a:lstStyle/>
                    <a:p>
                      <a:pPr algn="ctr">
                        <a:spcAft>
                          <a:spcPts val="0"/>
                        </a:spcAft>
                      </a:pPr>
                      <a:r>
                        <a:rPr lang="en-US" sz="1400">
                          <a:solidFill>
                            <a:schemeClr val="tx1"/>
                          </a:solidFill>
                          <a:effectLst/>
                        </a:rPr>
                        <a:t>TT</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rowSpan="2">
                  <a:txBody>
                    <a:bodyPr/>
                    <a:lstStyle/>
                    <a:p>
                      <a:pPr algn="ctr">
                        <a:spcAft>
                          <a:spcPts val="0"/>
                        </a:spcAft>
                      </a:pPr>
                      <a:r>
                        <a:rPr lang="en-US" sz="1400">
                          <a:solidFill>
                            <a:schemeClr val="tx1"/>
                          </a:solidFill>
                          <a:effectLst/>
                        </a:rPr>
                        <a:t>Họ và tên</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rowSpan="2">
                  <a:txBody>
                    <a:bodyPr/>
                    <a:lstStyle/>
                    <a:p>
                      <a:pPr algn="ctr">
                        <a:spcAft>
                          <a:spcPts val="0"/>
                        </a:spcAft>
                      </a:pPr>
                      <a:r>
                        <a:rPr lang="en-US" sz="1400">
                          <a:solidFill>
                            <a:schemeClr val="tx1"/>
                          </a:solidFill>
                          <a:effectLst/>
                        </a:rPr>
                        <a:t>Cấp bậc</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rowSpan="2">
                  <a:txBody>
                    <a:bodyPr/>
                    <a:lstStyle/>
                    <a:p>
                      <a:pPr algn="ctr">
                        <a:spcAft>
                          <a:spcPts val="0"/>
                        </a:spcAft>
                      </a:pPr>
                      <a:r>
                        <a:rPr lang="en-US" sz="1400">
                          <a:solidFill>
                            <a:schemeClr val="tx1"/>
                          </a:solidFill>
                          <a:effectLst/>
                        </a:rPr>
                        <a:t>Đơn vị</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rowSpan="2">
                  <a:txBody>
                    <a:bodyPr/>
                    <a:lstStyle/>
                    <a:p>
                      <a:pPr algn="ctr">
                        <a:spcAft>
                          <a:spcPts val="0"/>
                        </a:spcAft>
                      </a:pPr>
                      <a:r>
                        <a:rPr lang="en-US" sz="1400">
                          <a:solidFill>
                            <a:schemeClr val="tx1"/>
                          </a:solidFill>
                          <a:effectLst/>
                        </a:rPr>
                        <a:t>Nội dung kiểm tra</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gridSpan="2">
                  <a:txBody>
                    <a:bodyPr/>
                    <a:lstStyle/>
                    <a:p>
                      <a:pPr algn="ctr">
                        <a:spcAft>
                          <a:spcPts val="0"/>
                        </a:spcAft>
                      </a:pPr>
                      <a:r>
                        <a:rPr lang="en-US" sz="1400">
                          <a:solidFill>
                            <a:schemeClr val="tx1"/>
                          </a:solidFill>
                          <a:effectLst/>
                        </a:rPr>
                        <a:t>Kết quả kiểm tra</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hMerge="1">
                  <a:txBody>
                    <a:bodyPr/>
                    <a:lstStyle/>
                    <a:p>
                      <a:endParaRPr lang="en-US"/>
                    </a:p>
                  </a:txBody>
                  <a:tcPr/>
                </a:tc>
                <a:tc rowSpan="2">
                  <a:txBody>
                    <a:bodyPr/>
                    <a:lstStyle/>
                    <a:p>
                      <a:pPr algn="ctr">
                        <a:spcAft>
                          <a:spcPts val="0"/>
                        </a:spcAft>
                      </a:pPr>
                      <a:r>
                        <a:rPr lang="en-US" sz="1400">
                          <a:solidFill>
                            <a:schemeClr val="tx1"/>
                          </a:solidFill>
                          <a:effectLst/>
                        </a:rPr>
                        <a:t>Ghi chú</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spcAft>
                          <a:spcPts val="0"/>
                        </a:spcAft>
                      </a:pPr>
                      <a:r>
                        <a:rPr lang="en-US" sz="1400">
                          <a:solidFill>
                            <a:schemeClr val="tx1"/>
                          </a:solidFill>
                          <a:effectLst/>
                        </a:rPr>
                        <a:t>Điểm</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a:txBody>
                    <a:bodyPr/>
                    <a:lstStyle/>
                    <a:p>
                      <a:pPr algn="ctr">
                        <a:spcAft>
                          <a:spcPts val="0"/>
                        </a:spcAft>
                      </a:pPr>
                      <a:r>
                        <a:rPr lang="en-US" sz="1400">
                          <a:solidFill>
                            <a:schemeClr val="tx1"/>
                          </a:solidFill>
                          <a:effectLst/>
                        </a:rPr>
                        <a:t>Xếp loại</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vMerge="1">
                  <a:txBody>
                    <a:bodyPr/>
                    <a:lstStyle/>
                    <a:p>
                      <a:endParaRPr lang="en-US"/>
                    </a:p>
                  </a:txBody>
                  <a:tcPr/>
                </a:tc>
              </a:tr>
              <a:tr h="0">
                <a:tc>
                  <a:txBody>
                    <a:bodyPr/>
                    <a:lstStyle/>
                    <a:p>
                      <a:pPr algn="ctr">
                        <a:spcAft>
                          <a:spcPts val="0"/>
                        </a:spcAft>
                      </a:pPr>
                      <a:r>
                        <a:rPr lang="en-US" sz="1400">
                          <a:solidFill>
                            <a:schemeClr val="tx1"/>
                          </a:solidFill>
                          <a:effectLst/>
                        </a:rPr>
                        <a:t>1</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r>
              <a:tr h="0">
                <a:tc>
                  <a:txBody>
                    <a:bodyPr/>
                    <a:lstStyle/>
                    <a:p>
                      <a:pPr algn="ctr">
                        <a:spcAft>
                          <a:spcPts val="0"/>
                        </a:spcAft>
                      </a:pPr>
                      <a:r>
                        <a:rPr lang="en-US" sz="1400">
                          <a:solidFill>
                            <a:schemeClr val="tx1"/>
                          </a:solidFill>
                          <a:effectLst/>
                        </a:rPr>
                        <a:t>2</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r>
              <a:tr h="0">
                <a:tc>
                  <a:txBody>
                    <a:bodyPr/>
                    <a:lstStyle/>
                    <a:p>
                      <a:pPr algn="ctr">
                        <a:spcAft>
                          <a:spcPts val="0"/>
                        </a:spcAft>
                      </a:pPr>
                      <a:r>
                        <a:rPr lang="en-US" sz="1400">
                          <a:solidFill>
                            <a:schemeClr val="tx1"/>
                          </a:solidFill>
                          <a:effectLst/>
                        </a:rPr>
                        <a:t>3</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r>
              <a:tr h="0">
                <a:tc>
                  <a:txBody>
                    <a:bodyPr/>
                    <a:lstStyle/>
                    <a:p>
                      <a:pPr algn="ctr">
                        <a:spcAft>
                          <a:spcPts val="0"/>
                        </a:spcAft>
                      </a:pPr>
                      <a:r>
                        <a:rPr lang="en-US" sz="1400">
                          <a:solidFill>
                            <a:schemeClr val="tx1"/>
                          </a:solidFill>
                          <a:effectLst/>
                        </a:rPr>
                        <a:t>4</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r>
              <a:tr h="0">
                <a:tc>
                  <a:txBody>
                    <a:bodyPr/>
                    <a:lstStyle/>
                    <a:p>
                      <a:pPr algn="ctr">
                        <a:spcAft>
                          <a:spcPts val="0"/>
                        </a:spcAft>
                      </a:pPr>
                      <a:r>
                        <a:rPr lang="en-US" sz="1400">
                          <a:solidFill>
                            <a:schemeClr val="tx1"/>
                          </a:solidFill>
                          <a:effectLst/>
                        </a:rPr>
                        <a:t>5</a:t>
                      </a:r>
                      <a:endParaRPr lang="en-US" sz="1200">
                        <a:solidFill>
                          <a:schemeClr val="tx1"/>
                        </a:solidFill>
                        <a:effectLst/>
                        <a:latin typeface="Times New Roman"/>
                        <a:ea typeface="Times New Roman"/>
                      </a:endParaRPr>
                    </a:p>
                  </a:txBody>
                  <a:tcPr marL="68580" marR="68580" marT="0" marB="0" anchor="ctr">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c>
                  <a:txBody>
                    <a:bodyPr/>
                    <a:lstStyle/>
                    <a:p>
                      <a:pPr>
                        <a:spcAft>
                          <a:spcPts val="0"/>
                        </a:spcAft>
                      </a:pPr>
                      <a:r>
                        <a:rPr lang="en-US" sz="1400">
                          <a:solidFill>
                            <a:schemeClr val="tx1"/>
                          </a:solidFill>
                          <a:effectLst/>
                        </a:rPr>
                        <a:t> </a:t>
                      </a:r>
                      <a:endParaRPr lang="en-US" sz="1200">
                        <a:solidFill>
                          <a:schemeClr val="tx1"/>
                        </a:solidFill>
                        <a:effectLst/>
                        <a:latin typeface="Times New Roman"/>
                        <a:ea typeface="Times New Roman"/>
                      </a:endParaRPr>
                    </a:p>
                  </a:txBody>
                  <a:tcPr marL="68580" marR="68580" marT="0" marB="0">
                    <a:solidFill>
                      <a:schemeClr val="tx2">
                        <a:lumMod val="60000"/>
                        <a:lumOff val="40000"/>
                      </a:schemeClr>
                    </a:solidFill>
                  </a:tcPr>
                </a:tc>
              </a:tr>
            </a:tbl>
          </a:graphicData>
        </a:graphic>
      </p:graphicFrame>
    </p:spTree>
    <p:extLst>
      <p:ext uri="{BB962C8B-B14F-4D97-AF65-F5344CB8AC3E}">
        <p14:creationId xmlns:p14="http://schemas.microsoft.com/office/powerpoint/2010/main" val="364385485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w="9525">
            <a:solidFill>
              <a:srgbClr val="000000"/>
            </a:solidFill>
            <a:miter lim="800000"/>
            <a:headEnd/>
            <a:tailEnd/>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	</a:t>
            </a:r>
            <a:endParaRPr lang="en-US" sz="24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44" name="Text Placeholder 2">
            <a:extLst>
              <a:ext uri="{FF2B5EF4-FFF2-40B4-BE49-F238E27FC236}">
                <a16:creationId xmlns="" xmlns:a16="http://schemas.microsoft.com/office/drawing/2014/main" id="{C753F925-CF4E-4F9F-AD45-BEC8DF73AD36}"/>
              </a:ext>
            </a:extLst>
          </p:cNvPr>
          <p:cNvSpPr txBox="1">
            <a:spLocks/>
          </p:cNvSpPr>
          <p:nvPr/>
        </p:nvSpPr>
        <p:spPr bwMode="auto">
          <a:xfrm>
            <a:off x="4747680" y="2970688"/>
            <a:ext cx="13988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rtl="1" eaLnBrk="1" hangingPunct="1">
              <a:buFont typeface="Arial" panose="020B0604020202020204" pitchFamily="34" charset="0"/>
              <a:buNone/>
            </a:pPr>
            <a:endParaRPr lang="vi-VN" altLang="en-US">
              <a:solidFill>
                <a:schemeClr val="bg1"/>
              </a:solidFill>
            </a:endParaRPr>
          </a:p>
        </p:txBody>
      </p:sp>
      <p:sp>
        <p:nvSpPr>
          <p:cNvPr id="46" name="TextBox 59">
            <a:extLst>
              <a:ext uri="{FF2B5EF4-FFF2-40B4-BE49-F238E27FC236}">
                <a16:creationId xmlns="" xmlns:a16="http://schemas.microsoft.com/office/drawing/2014/main" id="{51E31A2E-1389-42B9-B0D6-AF04E7245D69}"/>
              </a:ext>
            </a:extLst>
          </p:cNvPr>
          <p:cNvSpPr txBox="1">
            <a:spLocks noChangeArrowheads="1"/>
          </p:cNvSpPr>
          <p:nvPr/>
        </p:nvSpPr>
        <p:spPr bwMode="auto">
          <a:xfrm>
            <a:off x="827118" y="527607"/>
            <a:ext cx="75012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1" smtClean="0">
                <a:solidFill>
                  <a:srgbClr val="FFC000"/>
                </a:solidFill>
              </a:rPr>
              <a:t>VĐHL </a:t>
            </a:r>
            <a:r>
              <a:rPr lang="en-US" sz="2400" b="1">
                <a:solidFill>
                  <a:srgbClr val="FFC000"/>
                </a:solidFill>
              </a:rPr>
              <a:t>II: THỰC HÀNH HUẤN LUYỆN CHIẾN THUẬT </a:t>
            </a:r>
            <a:endParaRPr lang="en-US" sz="2400" b="1" smtClean="0">
              <a:solidFill>
                <a:srgbClr val="FFC000"/>
              </a:solidFill>
            </a:endParaRPr>
          </a:p>
          <a:p>
            <a:pPr algn="ctr"/>
            <a:r>
              <a:rPr lang="en-US" sz="2400" b="1" smtClean="0">
                <a:solidFill>
                  <a:srgbClr val="FFC000"/>
                </a:solidFill>
              </a:rPr>
              <a:t>CHUYÊN </a:t>
            </a:r>
            <a:r>
              <a:rPr lang="en-US" sz="2400" b="1">
                <a:solidFill>
                  <a:srgbClr val="FFC000"/>
                </a:solidFill>
              </a:rPr>
              <a:t>NGÀNH THÔNG TIN</a:t>
            </a:r>
            <a:endParaRPr lang="en-US" sz="2400">
              <a:solidFill>
                <a:srgbClr val="FFC000"/>
              </a:solidFill>
            </a:endParaRPr>
          </a:p>
        </p:txBody>
      </p:sp>
      <p:sp>
        <p:nvSpPr>
          <p:cNvPr id="47" name="Text Placeholder 2">
            <a:extLst>
              <a:ext uri="{FF2B5EF4-FFF2-40B4-BE49-F238E27FC236}">
                <a16:creationId xmlns="" xmlns:a16="http://schemas.microsoft.com/office/drawing/2014/main" id="{C753F925-CF4E-4F9F-AD45-BEC8DF73AD36}"/>
              </a:ext>
            </a:extLst>
          </p:cNvPr>
          <p:cNvSpPr txBox="1">
            <a:spLocks/>
          </p:cNvSpPr>
          <p:nvPr/>
        </p:nvSpPr>
        <p:spPr bwMode="auto">
          <a:xfrm>
            <a:off x="1297567" y="1563688"/>
            <a:ext cx="681181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rtl="1" eaLnBrk="1" hangingPunct="1">
              <a:spcBef>
                <a:spcPts val="600"/>
              </a:spcBef>
              <a:spcAft>
                <a:spcPts val="600"/>
              </a:spcAft>
            </a:pPr>
            <a:r>
              <a:rPr lang="en-US" sz="2400" b="1" smtClean="0">
                <a:solidFill>
                  <a:srgbClr val="92D050"/>
                </a:solidFill>
              </a:rPr>
              <a:t>1. Công </a:t>
            </a:r>
            <a:r>
              <a:rPr lang="en-US" sz="2400" b="1">
                <a:solidFill>
                  <a:srgbClr val="92D050"/>
                </a:solidFill>
              </a:rPr>
              <a:t>tác chuẩn </a:t>
            </a:r>
            <a:r>
              <a:rPr lang="en-US" sz="2400" b="1" smtClean="0">
                <a:solidFill>
                  <a:srgbClr val="92D050"/>
                </a:solidFill>
              </a:rPr>
              <a:t>bị</a:t>
            </a:r>
          </a:p>
          <a:p>
            <a:pPr rtl="1" eaLnBrk="1" hangingPunct="1">
              <a:spcBef>
                <a:spcPts val="600"/>
              </a:spcBef>
              <a:spcAft>
                <a:spcPts val="600"/>
              </a:spcAft>
            </a:pPr>
            <a:r>
              <a:rPr lang="en-US" sz="2400" b="1">
                <a:solidFill>
                  <a:srgbClr val="92D050"/>
                </a:solidFill>
              </a:rPr>
              <a:t>2. Thực hành huấn </a:t>
            </a:r>
            <a:r>
              <a:rPr lang="en-US" sz="2400" b="1" smtClean="0">
                <a:solidFill>
                  <a:srgbClr val="92D050"/>
                </a:solidFill>
              </a:rPr>
              <a:t>luyện</a:t>
            </a:r>
          </a:p>
          <a:p>
            <a:pPr rtl="1" eaLnBrk="1" hangingPunct="1">
              <a:spcBef>
                <a:spcPts val="600"/>
              </a:spcBef>
              <a:spcAft>
                <a:spcPts val="600"/>
              </a:spcAft>
            </a:pPr>
            <a:r>
              <a:rPr lang="en-US" sz="2400" b="1">
                <a:solidFill>
                  <a:srgbClr val="92D050"/>
                </a:solidFill>
              </a:rPr>
              <a:t>3. Trình tự huấn luyện một vấn đề huấn luyện </a:t>
            </a:r>
            <a:endParaRPr lang="vi-VN" altLang="en-US" sz="2400">
              <a:solidFill>
                <a:srgbClr val="92D050"/>
              </a:solidFill>
            </a:endParaRPr>
          </a:p>
          <a:p>
            <a:pPr rtl="1" eaLnBrk="1" hangingPunct="1">
              <a:spcBef>
                <a:spcPts val="600"/>
              </a:spcBef>
              <a:spcAft>
                <a:spcPts val="600"/>
              </a:spcAft>
            </a:pPr>
            <a:endParaRPr lang="en-US" sz="2400">
              <a:solidFill>
                <a:srgbClr val="92D050"/>
              </a:solidFill>
            </a:endParaRPr>
          </a:p>
          <a:p>
            <a:pPr algn="ctr" rtl="1" eaLnBrk="1" hangingPunct="1">
              <a:spcBef>
                <a:spcPts val="600"/>
              </a:spcBef>
              <a:spcAft>
                <a:spcPts val="600"/>
              </a:spcAft>
            </a:pPr>
            <a:r>
              <a:rPr lang="en-US" sz="2000" b="1" smtClean="0">
                <a:solidFill>
                  <a:srgbClr val="92D050"/>
                </a:solidFill>
              </a:rPr>
              <a:t> </a:t>
            </a:r>
            <a:endParaRPr lang="en-US" sz="2000">
              <a:solidFill>
                <a:srgbClr val="92D050"/>
              </a:solidFill>
            </a:endParaRPr>
          </a:p>
        </p:txBody>
      </p:sp>
    </p:spTree>
    <p:extLst>
      <p:ext uri="{BB962C8B-B14F-4D97-AF65-F5344CB8AC3E}">
        <p14:creationId xmlns:p14="http://schemas.microsoft.com/office/powerpoint/2010/main" val="118369031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w="9525">
            <a:solidFill>
              <a:srgbClr val="000000"/>
            </a:solidFill>
            <a:miter lim="800000"/>
            <a:headEnd/>
            <a:tailEnd/>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	</a:t>
            </a:r>
            <a:endParaRPr lang="en-US" sz="24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44" name="Text Placeholder 2">
            <a:extLst>
              <a:ext uri="{FF2B5EF4-FFF2-40B4-BE49-F238E27FC236}">
                <a16:creationId xmlns="" xmlns:a16="http://schemas.microsoft.com/office/drawing/2014/main" id="{C753F925-CF4E-4F9F-AD45-BEC8DF73AD36}"/>
              </a:ext>
            </a:extLst>
          </p:cNvPr>
          <p:cNvSpPr txBox="1">
            <a:spLocks/>
          </p:cNvSpPr>
          <p:nvPr/>
        </p:nvSpPr>
        <p:spPr bwMode="auto">
          <a:xfrm>
            <a:off x="4747680" y="2970688"/>
            <a:ext cx="13988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rtl="1" eaLnBrk="1" hangingPunct="1">
              <a:buFont typeface="Arial" panose="020B0604020202020204" pitchFamily="34" charset="0"/>
              <a:buNone/>
            </a:pPr>
            <a:endParaRPr lang="vi-VN" altLang="en-US">
              <a:solidFill>
                <a:schemeClr val="bg1"/>
              </a:solidFill>
            </a:endParaRPr>
          </a:p>
        </p:txBody>
      </p:sp>
      <p:sp>
        <p:nvSpPr>
          <p:cNvPr id="42" name="Text Placeholder 2">
            <a:extLst>
              <a:ext uri="{FF2B5EF4-FFF2-40B4-BE49-F238E27FC236}">
                <a16:creationId xmlns="" xmlns:a16="http://schemas.microsoft.com/office/drawing/2014/main" id="{1B876B8C-5360-4FB4-A5CA-BDC6F7DC6C61}"/>
              </a:ext>
            </a:extLst>
          </p:cNvPr>
          <p:cNvSpPr txBox="1">
            <a:spLocks/>
          </p:cNvSpPr>
          <p:nvPr/>
        </p:nvSpPr>
        <p:spPr bwMode="auto">
          <a:xfrm>
            <a:off x="480148" y="1395412"/>
            <a:ext cx="7920850"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90000"/>
              </a:lnSpc>
              <a:spcBef>
                <a:spcPts val="600"/>
              </a:spcBef>
              <a:spcAft>
                <a:spcPts val="600"/>
              </a:spcAft>
              <a:buFont typeface="Arial" panose="020B0604020202020204" pitchFamily="34" charset="0"/>
              <a:buNone/>
            </a:pPr>
            <a:r>
              <a:rPr lang="en-US" sz="2000" b="1" smtClean="0">
                <a:solidFill>
                  <a:srgbClr val="92D050"/>
                </a:solidFill>
              </a:rPr>
              <a:t>a) Cán </a:t>
            </a:r>
            <a:r>
              <a:rPr lang="en-US" sz="2000" b="1">
                <a:solidFill>
                  <a:srgbClr val="92D050"/>
                </a:solidFill>
              </a:rPr>
              <a:t>bộ huấn luyện</a:t>
            </a:r>
            <a:r>
              <a:rPr lang="en-US" sz="2000" b="1" smtClean="0">
                <a:solidFill>
                  <a:srgbClr val="92D050"/>
                </a:solidFill>
              </a:rPr>
              <a:t>:</a:t>
            </a:r>
          </a:p>
          <a:p>
            <a:pPr marL="285750" indent="-285750" eaLnBrk="1" hangingPunct="1">
              <a:lnSpc>
                <a:spcPct val="90000"/>
              </a:lnSpc>
              <a:spcBef>
                <a:spcPts val="600"/>
              </a:spcBef>
              <a:spcAft>
                <a:spcPts val="600"/>
              </a:spcAft>
              <a:buFontTx/>
              <a:buChar char="-"/>
            </a:pPr>
            <a:r>
              <a:rPr lang="en-US" sz="2000" smtClean="0">
                <a:solidFill>
                  <a:srgbClr val="92D050"/>
                </a:solidFill>
              </a:rPr>
              <a:t>Nghiên </a:t>
            </a:r>
            <a:r>
              <a:rPr lang="en-US" sz="2000">
                <a:solidFill>
                  <a:srgbClr val="92D050"/>
                </a:solidFill>
              </a:rPr>
              <a:t>cứu, quán triệt chỉ thị của cấp trên, nghiên cứu địa hình</a:t>
            </a:r>
            <a:r>
              <a:rPr lang="en-US" sz="2000" smtClean="0">
                <a:solidFill>
                  <a:srgbClr val="92D050"/>
                </a:solidFill>
              </a:rPr>
              <a:t>.</a:t>
            </a:r>
          </a:p>
          <a:p>
            <a:pPr marL="285750" indent="-285750" eaLnBrk="1" hangingPunct="1">
              <a:lnSpc>
                <a:spcPct val="90000"/>
              </a:lnSpc>
              <a:spcBef>
                <a:spcPts val="600"/>
              </a:spcBef>
              <a:spcAft>
                <a:spcPts val="600"/>
              </a:spcAft>
              <a:buFontTx/>
              <a:buChar char="-"/>
            </a:pPr>
            <a:r>
              <a:rPr lang="en-US" sz="2000" smtClean="0">
                <a:solidFill>
                  <a:srgbClr val="92D050"/>
                </a:solidFill>
              </a:rPr>
              <a:t>Soạn </a:t>
            </a:r>
            <a:r>
              <a:rPr lang="en-US" sz="2000">
                <a:solidFill>
                  <a:srgbClr val="92D050"/>
                </a:solidFill>
              </a:rPr>
              <a:t>thảo giáo án huấn </a:t>
            </a:r>
            <a:r>
              <a:rPr lang="en-US" sz="2000" smtClean="0">
                <a:solidFill>
                  <a:srgbClr val="92D050"/>
                </a:solidFill>
              </a:rPr>
              <a:t>luyện.</a:t>
            </a:r>
            <a:endParaRPr lang="vi-VN" altLang="en-US" sz="2000">
              <a:solidFill>
                <a:srgbClr val="92D050"/>
              </a:solidFill>
            </a:endParaRPr>
          </a:p>
          <a:p>
            <a:pPr eaLnBrk="1" hangingPunct="1">
              <a:lnSpc>
                <a:spcPct val="90000"/>
              </a:lnSpc>
              <a:spcBef>
                <a:spcPts val="600"/>
              </a:spcBef>
              <a:spcAft>
                <a:spcPts val="600"/>
              </a:spcAft>
            </a:pPr>
            <a:r>
              <a:rPr lang="en-US" sz="2000" smtClean="0">
                <a:solidFill>
                  <a:srgbClr val="92D050"/>
                </a:solidFill>
              </a:rPr>
              <a:t>- </a:t>
            </a:r>
            <a:r>
              <a:rPr lang="en-US" sz="2000">
                <a:solidFill>
                  <a:srgbClr val="92D050"/>
                </a:solidFill>
              </a:rPr>
              <a:t>Thục luyện giáo án</a:t>
            </a:r>
            <a:r>
              <a:rPr lang="en-US" sz="2000" smtClean="0">
                <a:solidFill>
                  <a:srgbClr val="92D050"/>
                </a:solidFill>
              </a:rPr>
              <a:t>.</a:t>
            </a:r>
          </a:p>
          <a:p>
            <a:pPr marL="285750" indent="-285750" eaLnBrk="1" hangingPunct="1">
              <a:lnSpc>
                <a:spcPct val="90000"/>
              </a:lnSpc>
              <a:spcBef>
                <a:spcPts val="600"/>
              </a:spcBef>
              <a:spcAft>
                <a:spcPts val="600"/>
              </a:spcAft>
              <a:buFontTx/>
              <a:buChar char="-"/>
            </a:pPr>
            <a:r>
              <a:rPr lang="en-US" sz="2000" smtClean="0">
                <a:solidFill>
                  <a:srgbClr val="92D050"/>
                </a:solidFill>
              </a:rPr>
              <a:t>Thông </a:t>
            </a:r>
            <a:r>
              <a:rPr lang="en-US" sz="2000">
                <a:solidFill>
                  <a:srgbClr val="92D050"/>
                </a:solidFill>
              </a:rPr>
              <a:t>qua giáo </a:t>
            </a:r>
            <a:r>
              <a:rPr lang="en-US" sz="2000" smtClean="0">
                <a:solidFill>
                  <a:srgbClr val="92D050"/>
                </a:solidFill>
              </a:rPr>
              <a:t>án.</a:t>
            </a:r>
          </a:p>
          <a:p>
            <a:pPr marL="285750" indent="-285750" eaLnBrk="1" hangingPunct="1">
              <a:lnSpc>
                <a:spcPct val="90000"/>
              </a:lnSpc>
              <a:spcBef>
                <a:spcPts val="600"/>
              </a:spcBef>
              <a:spcAft>
                <a:spcPts val="600"/>
              </a:spcAft>
              <a:buFontTx/>
              <a:buChar char="-"/>
            </a:pPr>
            <a:r>
              <a:rPr lang="en-US" sz="2000" smtClean="0">
                <a:solidFill>
                  <a:srgbClr val="92D050"/>
                </a:solidFill>
              </a:rPr>
              <a:t>- </a:t>
            </a:r>
            <a:r>
              <a:rPr lang="en-US" sz="2000">
                <a:solidFill>
                  <a:srgbClr val="92D050"/>
                </a:solidFill>
              </a:rPr>
              <a:t>Bồi dưỡng cán bộ cấp dưới và đội mẫu (nếu có</a:t>
            </a:r>
            <a:r>
              <a:rPr lang="en-US" sz="2000" smtClean="0">
                <a:solidFill>
                  <a:srgbClr val="92D050"/>
                </a:solidFill>
              </a:rPr>
              <a:t>).</a:t>
            </a:r>
          </a:p>
          <a:p>
            <a:pPr>
              <a:spcBef>
                <a:spcPts val="600"/>
              </a:spcBef>
              <a:spcAft>
                <a:spcPts val="600"/>
              </a:spcAft>
            </a:pPr>
            <a:r>
              <a:rPr lang="en-US" sz="2000">
                <a:solidFill>
                  <a:srgbClr val="92D050"/>
                </a:solidFill>
              </a:rPr>
              <a:t>- Chuẩn bị thao trường, bãi </a:t>
            </a:r>
            <a:r>
              <a:rPr lang="en-US" sz="2000" smtClean="0">
                <a:solidFill>
                  <a:srgbClr val="92D050"/>
                </a:solidFill>
              </a:rPr>
              <a:t>tập.</a:t>
            </a:r>
            <a:endParaRPr lang="en-US" sz="2000">
              <a:solidFill>
                <a:srgbClr val="92D050"/>
              </a:solidFill>
            </a:endParaRPr>
          </a:p>
          <a:p>
            <a:pPr>
              <a:spcBef>
                <a:spcPts val="600"/>
              </a:spcBef>
              <a:spcAft>
                <a:spcPts val="600"/>
              </a:spcAft>
            </a:pPr>
            <a:r>
              <a:rPr lang="en-US" sz="2000">
                <a:solidFill>
                  <a:srgbClr val="92D050"/>
                </a:solidFill>
              </a:rPr>
              <a:t>và các vật chất bảo đảm.</a:t>
            </a:r>
          </a:p>
          <a:p>
            <a:pPr marL="285750" indent="-285750" eaLnBrk="1" hangingPunct="1">
              <a:lnSpc>
                <a:spcPct val="90000"/>
              </a:lnSpc>
              <a:spcBef>
                <a:spcPts val="600"/>
              </a:spcBef>
              <a:spcAft>
                <a:spcPts val="600"/>
              </a:spcAft>
              <a:buFontTx/>
              <a:buChar char="-"/>
            </a:pPr>
            <a:endParaRPr lang="en-US" altLang="en-US" sz="2000">
              <a:solidFill>
                <a:srgbClr val="92D050"/>
              </a:solidFill>
              <a:latin typeface="Segoe UI" panose="020B0502040204020203" pitchFamily="34" charset="0"/>
              <a:cs typeface="Segoe UI" panose="020B0502040204020203" pitchFamily="34" charset="0"/>
            </a:endParaRPr>
          </a:p>
          <a:p>
            <a:pPr marL="285750" indent="-285750" algn="just" eaLnBrk="1" hangingPunct="1">
              <a:lnSpc>
                <a:spcPct val="90000"/>
              </a:lnSpc>
              <a:spcBef>
                <a:spcPts val="600"/>
              </a:spcBef>
              <a:spcAft>
                <a:spcPts val="600"/>
              </a:spcAft>
              <a:buFontTx/>
              <a:buChar char="-"/>
            </a:pPr>
            <a:endParaRPr lang="en-US" altLang="en-US" sz="2000">
              <a:solidFill>
                <a:srgbClr val="92D050"/>
              </a:solidFill>
              <a:latin typeface="Segoe UI" panose="020B0502040204020203" pitchFamily="34" charset="0"/>
              <a:cs typeface="Segoe UI" panose="020B0502040204020203" pitchFamily="34" charset="0"/>
            </a:endParaRPr>
          </a:p>
          <a:p>
            <a:pPr algn="just" eaLnBrk="1" hangingPunct="1">
              <a:lnSpc>
                <a:spcPct val="90000"/>
              </a:lnSpc>
              <a:spcBef>
                <a:spcPts val="600"/>
              </a:spcBef>
              <a:spcAft>
                <a:spcPts val="600"/>
              </a:spcAft>
              <a:buFont typeface="Arial" panose="020B0604020202020204" pitchFamily="34" charset="0"/>
              <a:buNone/>
            </a:pPr>
            <a:endParaRPr lang="vi-VN" altLang="en-US" sz="2000" b="1">
              <a:solidFill>
                <a:srgbClr val="92D050"/>
              </a:solidFill>
            </a:endParaRPr>
          </a:p>
        </p:txBody>
      </p:sp>
      <p:sp>
        <p:nvSpPr>
          <p:cNvPr id="43" name="TextBox 62">
            <a:extLst>
              <a:ext uri="{FF2B5EF4-FFF2-40B4-BE49-F238E27FC236}">
                <a16:creationId xmlns="" xmlns:a16="http://schemas.microsoft.com/office/drawing/2014/main" id="{A8C7F4BC-F75A-4DC8-9D46-41D4FDDD7159}"/>
              </a:ext>
            </a:extLst>
          </p:cNvPr>
          <p:cNvSpPr txBox="1">
            <a:spLocks noChangeArrowheads="1"/>
          </p:cNvSpPr>
          <p:nvPr/>
        </p:nvSpPr>
        <p:spPr bwMode="auto">
          <a:xfrm>
            <a:off x="3196572" y="405090"/>
            <a:ext cx="30905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b="1" smtClean="0">
                <a:solidFill>
                  <a:srgbClr val="FFFF00"/>
                </a:solidFill>
              </a:rPr>
              <a:t>1.  Công tác chuẩn bị</a:t>
            </a:r>
            <a:endParaRPr lang="en-US" altLang="en-US" sz="2400" b="1">
              <a:solidFill>
                <a:srgbClr val="FFFF00"/>
              </a:solidFill>
            </a:endParaRPr>
          </a:p>
        </p:txBody>
      </p:sp>
    </p:spTree>
    <p:extLst>
      <p:ext uri="{BB962C8B-B14F-4D97-AF65-F5344CB8AC3E}">
        <p14:creationId xmlns:p14="http://schemas.microsoft.com/office/powerpoint/2010/main" val="16086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360" name="Group 89">
            <a:extLst>
              <a:ext uri="{FF2B5EF4-FFF2-40B4-BE49-F238E27FC236}">
                <a16:creationId xmlns="" xmlns:a16="http://schemas.microsoft.com/office/drawing/2014/main" id="{FCFABFBD-3415-43E9-99C1-F2D8E5E5614F}"/>
              </a:ext>
            </a:extLst>
          </p:cNvPr>
          <p:cNvGrpSpPr>
            <a:grpSpLocks/>
          </p:cNvGrpSpPr>
          <p:nvPr/>
        </p:nvGrpSpPr>
        <p:grpSpPr bwMode="auto">
          <a:xfrm>
            <a:off x="2455863" y="219075"/>
            <a:ext cx="6346825" cy="1150938"/>
            <a:chOff x="3273823" y="-1579979"/>
            <a:chExt cx="8462323" cy="1151539"/>
          </a:xfrm>
        </p:grpSpPr>
        <p:sp>
          <p:nvSpPr>
            <p:cNvPr id="355364" name="Oval 58">
              <a:extLst>
                <a:ext uri="{FF2B5EF4-FFF2-40B4-BE49-F238E27FC236}">
                  <a16:creationId xmlns="" xmlns:a16="http://schemas.microsoft.com/office/drawing/2014/main" id="{6E92030D-F562-4967-A550-D4ACAAB374B2}"/>
                </a:ext>
              </a:extLst>
            </p:cNvPr>
            <p:cNvSpPr>
              <a:spLocks noChangeArrowheads="1"/>
            </p:cNvSpPr>
            <p:nvPr/>
          </p:nvSpPr>
          <p:spPr bwMode="auto">
            <a:xfrm>
              <a:off x="5450338" y="-50242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5" name="Oval 59">
              <a:extLst>
                <a:ext uri="{FF2B5EF4-FFF2-40B4-BE49-F238E27FC236}">
                  <a16:creationId xmlns="" xmlns:a16="http://schemas.microsoft.com/office/drawing/2014/main" id="{4439638A-FE8E-4DE0-9766-D1C72F3F2273}"/>
                </a:ext>
              </a:extLst>
            </p:cNvPr>
            <p:cNvSpPr>
              <a:spLocks noChangeArrowheads="1"/>
            </p:cNvSpPr>
            <p:nvPr/>
          </p:nvSpPr>
          <p:spPr bwMode="auto">
            <a:xfrm>
              <a:off x="8782823" y="-1505282"/>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6" name="Oval 60">
              <a:extLst>
                <a:ext uri="{FF2B5EF4-FFF2-40B4-BE49-F238E27FC236}">
                  <a16:creationId xmlns="" xmlns:a16="http://schemas.microsoft.com/office/drawing/2014/main" id="{05AFD312-4E02-47A6-8F81-E48CB306F691}"/>
                </a:ext>
              </a:extLst>
            </p:cNvPr>
            <p:cNvSpPr>
              <a:spLocks noChangeArrowheads="1"/>
            </p:cNvSpPr>
            <p:nvPr/>
          </p:nvSpPr>
          <p:spPr bwMode="auto">
            <a:xfrm>
              <a:off x="6211676" y="-55758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7" name="Oval 61">
              <a:extLst>
                <a:ext uri="{FF2B5EF4-FFF2-40B4-BE49-F238E27FC236}">
                  <a16:creationId xmlns="" xmlns:a16="http://schemas.microsoft.com/office/drawing/2014/main" id="{739C9D30-49DA-4C3B-A6F1-67CBC8EBA4A6}"/>
                </a:ext>
              </a:extLst>
            </p:cNvPr>
            <p:cNvSpPr>
              <a:spLocks noChangeArrowheads="1"/>
            </p:cNvSpPr>
            <p:nvPr/>
          </p:nvSpPr>
          <p:spPr bwMode="auto">
            <a:xfrm>
              <a:off x="3744983" y="-92846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8" name="Oval 62">
              <a:extLst>
                <a:ext uri="{FF2B5EF4-FFF2-40B4-BE49-F238E27FC236}">
                  <a16:creationId xmlns="" xmlns:a16="http://schemas.microsoft.com/office/drawing/2014/main" id="{D999FDA7-1F63-4F28-A0D0-7E43314FFBD7}"/>
                </a:ext>
              </a:extLst>
            </p:cNvPr>
            <p:cNvSpPr>
              <a:spLocks noChangeArrowheads="1"/>
            </p:cNvSpPr>
            <p:nvPr/>
          </p:nvSpPr>
          <p:spPr bwMode="auto">
            <a:xfrm>
              <a:off x="4880380" y="-8965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69" name="Oval 63">
              <a:extLst>
                <a:ext uri="{FF2B5EF4-FFF2-40B4-BE49-F238E27FC236}">
                  <a16:creationId xmlns="" xmlns:a16="http://schemas.microsoft.com/office/drawing/2014/main" id="{DA914C80-F79F-4A2F-88AE-9F7C0226FA7C}"/>
                </a:ext>
              </a:extLst>
            </p:cNvPr>
            <p:cNvSpPr>
              <a:spLocks noChangeArrowheads="1"/>
            </p:cNvSpPr>
            <p:nvPr/>
          </p:nvSpPr>
          <p:spPr bwMode="auto">
            <a:xfrm>
              <a:off x="6848490" y="-1103758"/>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0" name="Oval 64">
              <a:extLst>
                <a:ext uri="{FF2B5EF4-FFF2-40B4-BE49-F238E27FC236}">
                  <a16:creationId xmlns="" xmlns:a16="http://schemas.microsoft.com/office/drawing/2014/main" id="{C9991E9B-8543-4973-92EB-47EE2A505CA8}"/>
                </a:ext>
              </a:extLst>
            </p:cNvPr>
            <p:cNvSpPr>
              <a:spLocks noChangeArrowheads="1"/>
            </p:cNvSpPr>
            <p:nvPr/>
          </p:nvSpPr>
          <p:spPr bwMode="auto">
            <a:xfrm>
              <a:off x="6277220" y="-10882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1" name="Oval 65">
              <a:extLst>
                <a:ext uri="{FF2B5EF4-FFF2-40B4-BE49-F238E27FC236}">
                  <a16:creationId xmlns="" xmlns:a16="http://schemas.microsoft.com/office/drawing/2014/main" id="{16B3099F-294D-4BB9-8942-7842B82630AF}"/>
                </a:ext>
              </a:extLst>
            </p:cNvPr>
            <p:cNvSpPr>
              <a:spLocks noChangeArrowheads="1"/>
            </p:cNvSpPr>
            <p:nvPr/>
          </p:nvSpPr>
          <p:spPr bwMode="auto">
            <a:xfrm>
              <a:off x="8325596" y="-618564"/>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2" name="Oval 66">
              <a:extLst>
                <a:ext uri="{FF2B5EF4-FFF2-40B4-BE49-F238E27FC236}">
                  <a16:creationId xmlns="" xmlns:a16="http://schemas.microsoft.com/office/drawing/2014/main" id="{77E31396-D163-4469-A100-E78B223B2F9F}"/>
                </a:ext>
              </a:extLst>
            </p:cNvPr>
            <p:cNvSpPr>
              <a:spLocks noChangeArrowheads="1"/>
            </p:cNvSpPr>
            <p:nvPr/>
          </p:nvSpPr>
          <p:spPr bwMode="auto">
            <a:xfrm>
              <a:off x="4670520" y="-12973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3" name="Oval 67">
              <a:extLst>
                <a:ext uri="{FF2B5EF4-FFF2-40B4-BE49-F238E27FC236}">
                  <a16:creationId xmlns="" xmlns:a16="http://schemas.microsoft.com/office/drawing/2014/main" id="{0A8327FA-FE3F-48DA-8F96-37538D2011C6}"/>
                </a:ext>
              </a:extLst>
            </p:cNvPr>
            <p:cNvSpPr>
              <a:spLocks noChangeArrowheads="1"/>
            </p:cNvSpPr>
            <p:nvPr/>
          </p:nvSpPr>
          <p:spPr bwMode="auto">
            <a:xfrm>
              <a:off x="4361279" y="-563432"/>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4" name="Oval 68">
              <a:extLst>
                <a:ext uri="{FF2B5EF4-FFF2-40B4-BE49-F238E27FC236}">
                  <a16:creationId xmlns="" xmlns:a16="http://schemas.microsoft.com/office/drawing/2014/main" id="{6D2E38AD-EA41-42D6-9FF0-435AD969E388}"/>
                </a:ext>
              </a:extLst>
            </p:cNvPr>
            <p:cNvSpPr>
              <a:spLocks noChangeArrowheads="1"/>
            </p:cNvSpPr>
            <p:nvPr/>
          </p:nvSpPr>
          <p:spPr bwMode="auto">
            <a:xfrm>
              <a:off x="9297913" y="-856961"/>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5" name="Oval 69">
              <a:extLst>
                <a:ext uri="{FF2B5EF4-FFF2-40B4-BE49-F238E27FC236}">
                  <a16:creationId xmlns="" xmlns:a16="http://schemas.microsoft.com/office/drawing/2014/main" id="{1C2B96A6-C263-4FCC-9C0E-CE613789BCD2}"/>
                </a:ext>
              </a:extLst>
            </p:cNvPr>
            <p:cNvSpPr>
              <a:spLocks noChangeArrowheads="1"/>
            </p:cNvSpPr>
            <p:nvPr/>
          </p:nvSpPr>
          <p:spPr bwMode="auto">
            <a:xfrm>
              <a:off x="11127922" y="-1001845"/>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6" name="Oval 70">
              <a:extLst>
                <a:ext uri="{FF2B5EF4-FFF2-40B4-BE49-F238E27FC236}">
                  <a16:creationId xmlns="" xmlns:a16="http://schemas.microsoft.com/office/drawing/2014/main" id="{17829FCD-6E39-4849-9D0A-2AD286C92971}"/>
                </a:ext>
              </a:extLst>
            </p:cNvPr>
            <p:cNvSpPr>
              <a:spLocks noChangeArrowheads="1"/>
            </p:cNvSpPr>
            <p:nvPr/>
          </p:nvSpPr>
          <p:spPr bwMode="auto">
            <a:xfrm>
              <a:off x="10705680" y="-1528630"/>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7" name="Oval 71">
              <a:extLst>
                <a:ext uri="{FF2B5EF4-FFF2-40B4-BE49-F238E27FC236}">
                  <a16:creationId xmlns="" xmlns:a16="http://schemas.microsoft.com/office/drawing/2014/main" id="{788A3F77-4204-4484-9E4A-DA7CB36A038A}"/>
                </a:ext>
              </a:extLst>
            </p:cNvPr>
            <p:cNvSpPr>
              <a:spLocks noChangeArrowheads="1"/>
            </p:cNvSpPr>
            <p:nvPr/>
          </p:nvSpPr>
          <p:spPr bwMode="auto">
            <a:xfrm>
              <a:off x="7440402" y="-68672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8" name="Oval 72">
              <a:extLst>
                <a:ext uri="{FF2B5EF4-FFF2-40B4-BE49-F238E27FC236}">
                  <a16:creationId xmlns="" xmlns:a16="http://schemas.microsoft.com/office/drawing/2014/main" id="{F2BA0D98-24AA-46AE-897E-720112A50F06}"/>
                </a:ext>
              </a:extLst>
            </p:cNvPr>
            <p:cNvSpPr>
              <a:spLocks noChangeArrowheads="1"/>
            </p:cNvSpPr>
            <p:nvPr/>
          </p:nvSpPr>
          <p:spPr bwMode="auto">
            <a:xfrm>
              <a:off x="7380314" y="-1098865"/>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79" name="Oval 73">
              <a:extLst>
                <a:ext uri="{FF2B5EF4-FFF2-40B4-BE49-F238E27FC236}">
                  <a16:creationId xmlns="" xmlns:a16="http://schemas.microsoft.com/office/drawing/2014/main" id="{58A2EB61-4A9A-4094-B339-CCAC2E41C1A3}"/>
                </a:ext>
              </a:extLst>
            </p:cNvPr>
            <p:cNvSpPr>
              <a:spLocks noChangeArrowheads="1"/>
            </p:cNvSpPr>
            <p:nvPr/>
          </p:nvSpPr>
          <p:spPr bwMode="auto">
            <a:xfrm>
              <a:off x="3273823" y="-1299228"/>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0" name="Oval 74">
              <a:extLst>
                <a:ext uri="{FF2B5EF4-FFF2-40B4-BE49-F238E27FC236}">
                  <a16:creationId xmlns="" xmlns:a16="http://schemas.microsoft.com/office/drawing/2014/main" id="{79E64CD7-2B9E-4C9F-885D-6FFBD16A9263}"/>
                </a:ext>
              </a:extLst>
            </p:cNvPr>
            <p:cNvSpPr>
              <a:spLocks noChangeArrowheads="1"/>
            </p:cNvSpPr>
            <p:nvPr/>
          </p:nvSpPr>
          <p:spPr bwMode="auto">
            <a:xfrm>
              <a:off x="5818023" y="-157997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1" name="Oval 75">
              <a:extLst>
                <a:ext uri="{FF2B5EF4-FFF2-40B4-BE49-F238E27FC236}">
                  <a16:creationId xmlns="" xmlns:a16="http://schemas.microsoft.com/office/drawing/2014/main" id="{125C0057-2F15-410B-81D0-34D5FC5B6C34}"/>
                </a:ext>
              </a:extLst>
            </p:cNvPr>
            <p:cNvSpPr>
              <a:spLocks noChangeArrowheads="1"/>
            </p:cNvSpPr>
            <p:nvPr/>
          </p:nvSpPr>
          <p:spPr bwMode="auto">
            <a:xfrm>
              <a:off x="6956110" y="-8965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2" name="Oval 76">
              <a:extLst>
                <a:ext uri="{FF2B5EF4-FFF2-40B4-BE49-F238E27FC236}">
                  <a16:creationId xmlns="" xmlns:a16="http://schemas.microsoft.com/office/drawing/2014/main" id="{0995DE5B-229C-4C64-BE03-52E98E9D71B4}"/>
                </a:ext>
              </a:extLst>
            </p:cNvPr>
            <p:cNvSpPr>
              <a:spLocks noChangeArrowheads="1"/>
            </p:cNvSpPr>
            <p:nvPr/>
          </p:nvSpPr>
          <p:spPr bwMode="auto">
            <a:xfrm>
              <a:off x="11662157" y="-1286484"/>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3" name="Oval 77">
              <a:extLst>
                <a:ext uri="{FF2B5EF4-FFF2-40B4-BE49-F238E27FC236}">
                  <a16:creationId xmlns="" xmlns:a16="http://schemas.microsoft.com/office/drawing/2014/main" id="{D525FEFA-6186-4069-9180-228FD0B5026C}"/>
                </a:ext>
              </a:extLst>
            </p:cNvPr>
            <p:cNvSpPr>
              <a:spLocks noChangeArrowheads="1"/>
            </p:cNvSpPr>
            <p:nvPr/>
          </p:nvSpPr>
          <p:spPr bwMode="auto">
            <a:xfrm>
              <a:off x="9845429" y="-899050"/>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4" name="Oval 78">
              <a:extLst>
                <a:ext uri="{FF2B5EF4-FFF2-40B4-BE49-F238E27FC236}">
                  <a16:creationId xmlns="" xmlns:a16="http://schemas.microsoft.com/office/drawing/2014/main" id="{610A4F7B-8C19-4C74-AEBB-B40AAC28EDCD}"/>
                </a:ext>
              </a:extLst>
            </p:cNvPr>
            <p:cNvSpPr>
              <a:spLocks noChangeArrowheads="1"/>
            </p:cNvSpPr>
            <p:nvPr/>
          </p:nvSpPr>
          <p:spPr bwMode="auto">
            <a:xfrm>
              <a:off x="10735070" y="-823945"/>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85" name="Oval 79">
              <a:extLst>
                <a:ext uri="{FF2B5EF4-FFF2-40B4-BE49-F238E27FC236}">
                  <a16:creationId xmlns="" xmlns:a16="http://schemas.microsoft.com/office/drawing/2014/main" id="{7E9C8915-2D7A-41E2-A5CE-B8787BA53742}"/>
                </a:ext>
              </a:extLst>
            </p:cNvPr>
            <p:cNvSpPr>
              <a:spLocks noChangeArrowheads="1"/>
            </p:cNvSpPr>
            <p:nvPr/>
          </p:nvSpPr>
          <p:spPr bwMode="auto">
            <a:xfrm>
              <a:off x="8007945" y="-1393167"/>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355344" name="Freeform 13">
            <a:extLst>
              <a:ext uri="{FF2B5EF4-FFF2-40B4-BE49-F238E27FC236}">
                <a16:creationId xmlns="" xmlns:a16="http://schemas.microsoft.com/office/drawing/2014/main" id="{F964C7FB-3D46-4427-8CA6-E75C1A2F707F}"/>
              </a:ext>
            </a:extLst>
          </p:cNvPr>
          <p:cNvSpPr>
            <a:spLocks/>
          </p:cNvSpPr>
          <p:nvPr/>
        </p:nvSpPr>
        <p:spPr bwMode="auto">
          <a:xfrm>
            <a:off x="639763" y="1228725"/>
            <a:ext cx="503237"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0" name="Freeform 8">
            <a:extLst>
              <a:ext uri="{FF2B5EF4-FFF2-40B4-BE49-F238E27FC236}">
                <a16:creationId xmlns="" xmlns:a16="http://schemas.microsoft.com/office/drawing/2014/main" id="{879EF6D4-76DA-485E-B79C-6CA612FB7517}"/>
              </a:ext>
            </a:extLst>
          </p:cNvPr>
          <p:cNvSpPr>
            <a:spLocks/>
          </p:cNvSpPr>
          <p:nvPr/>
        </p:nvSpPr>
        <p:spPr bwMode="auto">
          <a:xfrm>
            <a:off x="-21244"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0" name="Rectangle 5">
            <a:extLst>
              <a:ext uri="{FF2B5EF4-FFF2-40B4-BE49-F238E27FC236}">
                <a16:creationId xmlns="" xmlns:a16="http://schemas.microsoft.com/office/drawing/2014/main" id="{DD628657-7919-486F-8A74-DAD0F96E661D}"/>
              </a:ext>
            </a:extLst>
          </p:cNvPr>
          <p:cNvSpPr>
            <a:spLocks noChangeArrowheads="1"/>
          </p:cNvSpPr>
          <p:nvPr/>
        </p:nvSpPr>
        <p:spPr bwMode="auto">
          <a:xfrm>
            <a:off x="0" y="0"/>
            <a:ext cx="9144000" cy="1563688"/>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55331" name="Rectangle 48">
            <a:extLst>
              <a:ext uri="{FF2B5EF4-FFF2-40B4-BE49-F238E27FC236}">
                <a16:creationId xmlns="" xmlns:a16="http://schemas.microsoft.com/office/drawing/2014/main" id="{88CB7156-043E-4A5E-99D1-D106907C9AA8}"/>
              </a:ext>
            </a:extLst>
          </p:cNvPr>
          <p:cNvSpPr>
            <a:spLocks noChangeArrowheads="1"/>
          </p:cNvSpPr>
          <p:nvPr/>
        </p:nvSpPr>
        <p:spPr bwMode="auto">
          <a:xfrm>
            <a:off x="1588" y="0"/>
            <a:ext cx="9142412" cy="6858000"/>
          </a:xfrm>
          <a:prstGeom prst="rect">
            <a:avLst/>
          </a:prstGeom>
          <a:gradFill rotWithShape="1">
            <a:gsLst>
              <a:gs pos="0">
                <a:srgbClr val="122141"/>
              </a:gs>
              <a:gs pos="100000">
                <a:srgbClr val="070C1E"/>
              </a:gs>
            </a:gsLst>
            <a:lin ang="5400000" scaled="1"/>
          </a:gradFill>
          <a:ln w="9525">
            <a:solidFill>
              <a:srgbClr val="000000"/>
            </a:solidFill>
            <a:miter lim="800000"/>
            <a:headEnd/>
            <a:tailEnd/>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200" b="1" smtClean="0">
              <a:solidFill>
                <a:srgbClr val="FFC000"/>
              </a:solidFill>
              <a:latin typeface="Times New Roman" pitchFamily="18" charset="0"/>
              <a:cs typeface="Times New Roman" pitchFamily="18" charset="0"/>
            </a:endParaRPr>
          </a:p>
          <a:p>
            <a:endParaRPr lang="en-US" sz="2400" b="1">
              <a:solidFill>
                <a:srgbClr val="FFC000"/>
              </a:solidFill>
              <a:latin typeface="Times New Roman" pitchFamily="18" charset="0"/>
              <a:cs typeface="Times New Roman" pitchFamily="18" charset="0"/>
            </a:endParaRPr>
          </a:p>
          <a:p>
            <a:r>
              <a:rPr lang="en-US" sz="2400" b="1" smtClean="0">
                <a:solidFill>
                  <a:srgbClr val="FFC000"/>
                </a:solidFill>
                <a:latin typeface="Times New Roman" pitchFamily="18" charset="0"/>
                <a:cs typeface="Times New Roman" pitchFamily="18" charset="0"/>
              </a:rPr>
              <a:t>	</a:t>
            </a:r>
            <a:endParaRPr lang="en-US" sz="2400">
              <a:solidFill>
                <a:srgbClr val="FFC000"/>
              </a:solidFill>
              <a:latin typeface="Times New Roman" pitchFamily="18" charset="0"/>
              <a:cs typeface="Times New Roman" pitchFamily="18" charset="0"/>
            </a:endParaRPr>
          </a:p>
        </p:txBody>
      </p:sp>
      <p:sp>
        <p:nvSpPr>
          <p:cNvPr id="4" name="Freeform 7">
            <a:extLst>
              <a:ext uri="{FF2B5EF4-FFF2-40B4-BE49-F238E27FC236}">
                <a16:creationId xmlns="" xmlns:a16="http://schemas.microsoft.com/office/drawing/2014/main" id="{8A9098A3-7C72-4706-A4A2-3485C8889D5B}"/>
              </a:ext>
            </a:extLst>
          </p:cNvPr>
          <p:cNvSpPr>
            <a:spLocks/>
          </p:cNvSpPr>
          <p:nvPr/>
        </p:nvSpPr>
        <p:spPr bwMode="auto">
          <a:xfrm>
            <a:off x="6858016" y="7347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8">
            <a:extLst>
              <a:ext uri="{FF2B5EF4-FFF2-40B4-BE49-F238E27FC236}">
                <a16:creationId xmlns="" xmlns:a16="http://schemas.microsoft.com/office/drawing/2014/main" id="{52E8BB71-0D19-4710-A910-65DE8291CA77}"/>
              </a:ext>
            </a:extLst>
          </p:cNvPr>
          <p:cNvSpPr>
            <a:spLocks/>
          </p:cNvSpPr>
          <p:nvPr/>
        </p:nvSpPr>
        <p:spPr bwMode="auto">
          <a:xfrm>
            <a:off x="6159662" y="980142"/>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355338" name="Freeform 13">
            <a:extLst>
              <a:ext uri="{FF2B5EF4-FFF2-40B4-BE49-F238E27FC236}">
                <a16:creationId xmlns="" xmlns:a16="http://schemas.microsoft.com/office/drawing/2014/main" id="{93982BDC-8B83-493B-8058-375D241D2865}"/>
              </a:ext>
            </a:extLst>
          </p:cNvPr>
          <p:cNvSpPr>
            <a:spLocks/>
          </p:cNvSpPr>
          <p:nvPr/>
        </p:nvSpPr>
        <p:spPr bwMode="auto">
          <a:xfrm>
            <a:off x="8455025" y="12287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39" name="Freeform 14">
            <a:extLst>
              <a:ext uri="{FF2B5EF4-FFF2-40B4-BE49-F238E27FC236}">
                <a16:creationId xmlns="" xmlns:a16="http://schemas.microsoft.com/office/drawing/2014/main" id="{4783A9AD-7673-4C38-A044-489224666139}"/>
              </a:ext>
            </a:extLst>
          </p:cNvPr>
          <p:cNvSpPr>
            <a:spLocks/>
          </p:cNvSpPr>
          <p:nvPr/>
        </p:nvSpPr>
        <p:spPr bwMode="auto">
          <a:xfrm>
            <a:off x="6878638" y="13081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55340" name="Freeform 15">
            <a:extLst>
              <a:ext uri="{FF2B5EF4-FFF2-40B4-BE49-F238E27FC236}">
                <a16:creationId xmlns="" xmlns:a16="http://schemas.microsoft.com/office/drawing/2014/main" id="{A6B39C0E-5E7E-4B80-98A6-3ED82536EF87}"/>
              </a:ext>
            </a:extLst>
          </p:cNvPr>
          <p:cNvSpPr>
            <a:spLocks/>
          </p:cNvSpPr>
          <p:nvPr/>
        </p:nvSpPr>
        <p:spPr bwMode="auto">
          <a:xfrm>
            <a:off x="6737350" y="13970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3" name="Freeform 51">
            <a:extLst>
              <a:ext uri="{FF2B5EF4-FFF2-40B4-BE49-F238E27FC236}">
                <a16:creationId xmlns="" xmlns:a16="http://schemas.microsoft.com/office/drawing/2014/main" id="{412C5E18-3129-4C2B-843B-2CBBE1E9F3A7}"/>
              </a:ext>
            </a:extLst>
          </p:cNvPr>
          <p:cNvSpPr>
            <a:spLocks/>
          </p:cNvSpPr>
          <p:nvPr/>
        </p:nvSpPr>
        <p:spPr bwMode="auto">
          <a:xfrm>
            <a:off x="-497951"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4" name="Freeform 51">
            <a:extLst>
              <a:ext uri="{FF2B5EF4-FFF2-40B4-BE49-F238E27FC236}">
                <a16:creationId xmlns="" xmlns:a16="http://schemas.microsoft.com/office/drawing/2014/main" id="{76A64B4E-769B-4224-8EBE-F3345A277F24}"/>
              </a:ext>
            </a:extLst>
          </p:cNvPr>
          <p:cNvSpPr>
            <a:spLocks/>
          </p:cNvSpPr>
          <p:nvPr/>
        </p:nvSpPr>
        <p:spPr bwMode="auto">
          <a:xfrm>
            <a:off x="7322833" y="15630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5" name="Freeform 51">
            <a:extLst>
              <a:ext uri="{FF2B5EF4-FFF2-40B4-BE49-F238E27FC236}">
                <a16:creationId xmlns="" xmlns:a16="http://schemas.microsoft.com/office/drawing/2014/main" id="{D4EF916E-6525-4402-852B-1C0EBF9A467D}"/>
              </a:ext>
            </a:extLst>
          </p:cNvPr>
          <p:cNvSpPr>
            <a:spLocks/>
          </p:cNvSpPr>
          <p:nvPr/>
        </p:nvSpPr>
        <p:spPr bwMode="auto">
          <a:xfrm>
            <a:off x="6462695" y="1563000"/>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6" name="Freeform 51">
            <a:extLst>
              <a:ext uri="{FF2B5EF4-FFF2-40B4-BE49-F238E27FC236}">
                <a16:creationId xmlns="" xmlns:a16="http://schemas.microsoft.com/office/drawing/2014/main" id="{C25C2423-DBE8-451D-BA82-3472B246E819}"/>
              </a:ext>
            </a:extLst>
          </p:cNvPr>
          <p:cNvSpPr>
            <a:spLocks/>
          </p:cNvSpPr>
          <p:nvPr/>
        </p:nvSpPr>
        <p:spPr bwMode="auto">
          <a:xfrm>
            <a:off x="8219565" y="1563031"/>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7" name="Freeform 51">
            <a:extLst>
              <a:ext uri="{FF2B5EF4-FFF2-40B4-BE49-F238E27FC236}">
                <a16:creationId xmlns="" xmlns:a16="http://schemas.microsoft.com/office/drawing/2014/main" id="{36AE31AD-B103-4117-8076-199F140B99BC}"/>
              </a:ext>
            </a:extLst>
          </p:cNvPr>
          <p:cNvSpPr>
            <a:spLocks/>
          </p:cNvSpPr>
          <p:nvPr/>
        </p:nvSpPr>
        <p:spPr bwMode="auto">
          <a:xfrm>
            <a:off x="8520312" y="1563001"/>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44" name="Text Placeholder 2">
            <a:extLst>
              <a:ext uri="{FF2B5EF4-FFF2-40B4-BE49-F238E27FC236}">
                <a16:creationId xmlns="" xmlns:a16="http://schemas.microsoft.com/office/drawing/2014/main" id="{C753F925-CF4E-4F9F-AD45-BEC8DF73AD36}"/>
              </a:ext>
            </a:extLst>
          </p:cNvPr>
          <p:cNvSpPr txBox="1">
            <a:spLocks/>
          </p:cNvSpPr>
          <p:nvPr/>
        </p:nvSpPr>
        <p:spPr bwMode="auto">
          <a:xfrm>
            <a:off x="4747680" y="2970688"/>
            <a:ext cx="13988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rtl="1" eaLnBrk="1" hangingPunct="1">
              <a:buFont typeface="Arial" panose="020B0604020202020204" pitchFamily="34" charset="0"/>
              <a:buNone/>
            </a:pPr>
            <a:endParaRPr lang="vi-VN" altLang="en-US">
              <a:solidFill>
                <a:schemeClr val="bg1"/>
              </a:solidFill>
            </a:endParaRPr>
          </a:p>
        </p:txBody>
      </p:sp>
      <p:sp>
        <p:nvSpPr>
          <p:cNvPr id="42" name="Text Placeholder 2">
            <a:extLst>
              <a:ext uri="{FF2B5EF4-FFF2-40B4-BE49-F238E27FC236}">
                <a16:creationId xmlns="" xmlns:a16="http://schemas.microsoft.com/office/drawing/2014/main" id="{1B876B8C-5360-4FB4-A5CA-BDC6F7DC6C61}"/>
              </a:ext>
            </a:extLst>
          </p:cNvPr>
          <p:cNvSpPr txBox="1">
            <a:spLocks/>
          </p:cNvSpPr>
          <p:nvPr/>
        </p:nvSpPr>
        <p:spPr bwMode="auto">
          <a:xfrm>
            <a:off x="480148" y="1395412"/>
            <a:ext cx="7920850"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90000"/>
              </a:lnSpc>
              <a:spcBef>
                <a:spcPts val="600"/>
              </a:spcBef>
              <a:spcAft>
                <a:spcPts val="600"/>
              </a:spcAft>
              <a:buFont typeface="Arial" panose="020B0604020202020204" pitchFamily="34" charset="0"/>
              <a:buNone/>
            </a:pPr>
            <a:r>
              <a:rPr lang="en-US" sz="2000" b="1" smtClean="0">
                <a:solidFill>
                  <a:srgbClr val="92D050"/>
                </a:solidFill>
              </a:rPr>
              <a:t>a) Cán </a:t>
            </a:r>
            <a:r>
              <a:rPr lang="en-US" sz="2000" b="1">
                <a:solidFill>
                  <a:srgbClr val="92D050"/>
                </a:solidFill>
              </a:rPr>
              <a:t>bộ huấn luyện</a:t>
            </a:r>
            <a:r>
              <a:rPr lang="en-US" sz="2000" b="1" smtClean="0">
                <a:solidFill>
                  <a:srgbClr val="92D050"/>
                </a:solidFill>
              </a:rPr>
              <a:t>:</a:t>
            </a:r>
          </a:p>
          <a:p>
            <a:pPr marL="285750" indent="-285750" eaLnBrk="1" hangingPunct="1">
              <a:lnSpc>
                <a:spcPct val="90000"/>
              </a:lnSpc>
              <a:spcBef>
                <a:spcPts val="600"/>
              </a:spcBef>
              <a:spcAft>
                <a:spcPts val="600"/>
              </a:spcAft>
              <a:buFontTx/>
              <a:buChar char="-"/>
            </a:pPr>
            <a:r>
              <a:rPr lang="en-US" sz="2000" smtClean="0">
                <a:solidFill>
                  <a:srgbClr val="92D050"/>
                </a:solidFill>
              </a:rPr>
              <a:t>Nghiên </a:t>
            </a:r>
            <a:r>
              <a:rPr lang="en-US" sz="2000">
                <a:solidFill>
                  <a:srgbClr val="92D050"/>
                </a:solidFill>
              </a:rPr>
              <a:t>cứu, quán triệt chỉ thị của cấp trên, nghiên cứu địa hình</a:t>
            </a:r>
            <a:r>
              <a:rPr lang="en-US" sz="2000" smtClean="0">
                <a:solidFill>
                  <a:srgbClr val="92D050"/>
                </a:solidFill>
              </a:rPr>
              <a:t>.</a:t>
            </a:r>
          </a:p>
          <a:p>
            <a:pPr marL="285750" indent="-285750" eaLnBrk="1" hangingPunct="1">
              <a:lnSpc>
                <a:spcPct val="90000"/>
              </a:lnSpc>
              <a:spcBef>
                <a:spcPts val="600"/>
              </a:spcBef>
              <a:spcAft>
                <a:spcPts val="600"/>
              </a:spcAft>
              <a:buFontTx/>
              <a:buChar char="-"/>
            </a:pPr>
            <a:r>
              <a:rPr lang="en-US" sz="2000" smtClean="0">
                <a:solidFill>
                  <a:srgbClr val="92D050"/>
                </a:solidFill>
              </a:rPr>
              <a:t>Soạn </a:t>
            </a:r>
            <a:r>
              <a:rPr lang="en-US" sz="2000">
                <a:solidFill>
                  <a:srgbClr val="92D050"/>
                </a:solidFill>
              </a:rPr>
              <a:t>thảo giáo án huấn </a:t>
            </a:r>
            <a:r>
              <a:rPr lang="en-US" sz="2000" smtClean="0">
                <a:solidFill>
                  <a:srgbClr val="92D050"/>
                </a:solidFill>
              </a:rPr>
              <a:t>luyện.</a:t>
            </a:r>
            <a:endParaRPr lang="vi-VN" altLang="en-US" sz="2000">
              <a:solidFill>
                <a:srgbClr val="92D050"/>
              </a:solidFill>
            </a:endParaRPr>
          </a:p>
          <a:p>
            <a:pPr eaLnBrk="1" hangingPunct="1">
              <a:lnSpc>
                <a:spcPct val="90000"/>
              </a:lnSpc>
              <a:spcBef>
                <a:spcPts val="600"/>
              </a:spcBef>
              <a:spcAft>
                <a:spcPts val="600"/>
              </a:spcAft>
            </a:pPr>
            <a:r>
              <a:rPr lang="en-US" sz="2000" smtClean="0">
                <a:solidFill>
                  <a:srgbClr val="92D050"/>
                </a:solidFill>
              </a:rPr>
              <a:t>- </a:t>
            </a:r>
            <a:r>
              <a:rPr lang="en-US" sz="2000">
                <a:solidFill>
                  <a:srgbClr val="92D050"/>
                </a:solidFill>
              </a:rPr>
              <a:t>Thục luyện giáo án</a:t>
            </a:r>
            <a:r>
              <a:rPr lang="en-US" sz="2000" smtClean="0">
                <a:solidFill>
                  <a:srgbClr val="92D050"/>
                </a:solidFill>
              </a:rPr>
              <a:t>.</a:t>
            </a:r>
          </a:p>
          <a:p>
            <a:pPr marL="285750" indent="-285750" eaLnBrk="1" hangingPunct="1">
              <a:lnSpc>
                <a:spcPct val="90000"/>
              </a:lnSpc>
              <a:spcBef>
                <a:spcPts val="600"/>
              </a:spcBef>
              <a:spcAft>
                <a:spcPts val="600"/>
              </a:spcAft>
              <a:buFontTx/>
              <a:buChar char="-"/>
            </a:pPr>
            <a:r>
              <a:rPr lang="en-US" sz="2000" smtClean="0">
                <a:solidFill>
                  <a:srgbClr val="92D050"/>
                </a:solidFill>
              </a:rPr>
              <a:t>Thông </a:t>
            </a:r>
            <a:r>
              <a:rPr lang="en-US" sz="2000">
                <a:solidFill>
                  <a:srgbClr val="92D050"/>
                </a:solidFill>
              </a:rPr>
              <a:t>qua giáo </a:t>
            </a:r>
            <a:r>
              <a:rPr lang="en-US" sz="2000" smtClean="0">
                <a:solidFill>
                  <a:srgbClr val="92D050"/>
                </a:solidFill>
              </a:rPr>
              <a:t>án.</a:t>
            </a:r>
          </a:p>
          <a:p>
            <a:pPr marL="285750" indent="-285750" eaLnBrk="1" hangingPunct="1">
              <a:lnSpc>
                <a:spcPct val="90000"/>
              </a:lnSpc>
              <a:spcBef>
                <a:spcPts val="600"/>
              </a:spcBef>
              <a:spcAft>
                <a:spcPts val="600"/>
              </a:spcAft>
              <a:buFontTx/>
              <a:buChar char="-"/>
            </a:pPr>
            <a:r>
              <a:rPr lang="en-US" sz="2000" smtClean="0">
                <a:solidFill>
                  <a:srgbClr val="92D050"/>
                </a:solidFill>
              </a:rPr>
              <a:t>- </a:t>
            </a:r>
            <a:r>
              <a:rPr lang="en-US" sz="2000">
                <a:solidFill>
                  <a:srgbClr val="92D050"/>
                </a:solidFill>
              </a:rPr>
              <a:t>Bồi dưỡng cán bộ cấp dưới và đội mẫu (nếu có</a:t>
            </a:r>
            <a:r>
              <a:rPr lang="en-US" sz="2000" smtClean="0">
                <a:solidFill>
                  <a:srgbClr val="92D050"/>
                </a:solidFill>
              </a:rPr>
              <a:t>).</a:t>
            </a:r>
          </a:p>
          <a:p>
            <a:pPr>
              <a:spcBef>
                <a:spcPts val="600"/>
              </a:spcBef>
              <a:spcAft>
                <a:spcPts val="600"/>
              </a:spcAft>
            </a:pPr>
            <a:r>
              <a:rPr lang="en-US" sz="2000">
                <a:solidFill>
                  <a:srgbClr val="92D050"/>
                </a:solidFill>
              </a:rPr>
              <a:t>- Chuẩn bị thao trường, bãi </a:t>
            </a:r>
            <a:r>
              <a:rPr lang="en-US" sz="2000" smtClean="0">
                <a:solidFill>
                  <a:srgbClr val="92D050"/>
                </a:solidFill>
              </a:rPr>
              <a:t>tập.</a:t>
            </a:r>
            <a:endParaRPr lang="en-US" sz="2000">
              <a:solidFill>
                <a:srgbClr val="92D050"/>
              </a:solidFill>
            </a:endParaRPr>
          </a:p>
          <a:p>
            <a:pPr>
              <a:spcBef>
                <a:spcPts val="600"/>
              </a:spcBef>
              <a:spcAft>
                <a:spcPts val="600"/>
              </a:spcAft>
            </a:pPr>
            <a:r>
              <a:rPr lang="en-US" sz="2000">
                <a:solidFill>
                  <a:srgbClr val="92D050"/>
                </a:solidFill>
              </a:rPr>
              <a:t>và các vật chất bảo đảm.</a:t>
            </a:r>
          </a:p>
          <a:p>
            <a:pPr marL="285750" indent="-285750" eaLnBrk="1" hangingPunct="1">
              <a:lnSpc>
                <a:spcPct val="90000"/>
              </a:lnSpc>
              <a:spcBef>
                <a:spcPts val="600"/>
              </a:spcBef>
              <a:spcAft>
                <a:spcPts val="600"/>
              </a:spcAft>
              <a:buFontTx/>
              <a:buChar char="-"/>
            </a:pPr>
            <a:endParaRPr lang="en-US" altLang="en-US" sz="2000">
              <a:solidFill>
                <a:srgbClr val="92D050"/>
              </a:solidFill>
              <a:latin typeface="Segoe UI" panose="020B0502040204020203" pitchFamily="34" charset="0"/>
              <a:cs typeface="Segoe UI" panose="020B0502040204020203" pitchFamily="34" charset="0"/>
            </a:endParaRPr>
          </a:p>
          <a:p>
            <a:pPr marL="285750" indent="-285750" algn="just" eaLnBrk="1" hangingPunct="1">
              <a:lnSpc>
                <a:spcPct val="90000"/>
              </a:lnSpc>
              <a:spcBef>
                <a:spcPts val="600"/>
              </a:spcBef>
              <a:spcAft>
                <a:spcPts val="600"/>
              </a:spcAft>
              <a:buFontTx/>
              <a:buChar char="-"/>
            </a:pPr>
            <a:endParaRPr lang="en-US" altLang="en-US" sz="2000">
              <a:solidFill>
                <a:srgbClr val="92D050"/>
              </a:solidFill>
              <a:latin typeface="Segoe UI" panose="020B0502040204020203" pitchFamily="34" charset="0"/>
              <a:cs typeface="Segoe UI" panose="020B0502040204020203" pitchFamily="34" charset="0"/>
            </a:endParaRPr>
          </a:p>
          <a:p>
            <a:pPr algn="just" eaLnBrk="1" hangingPunct="1">
              <a:lnSpc>
                <a:spcPct val="90000"/>
              </a:lnSpc>
              <a:spcBef>
                <a:spcPts val="600"/>
              </a:spcBef>
              <a:spcAft>
                <a:spcPts val="600"/>
              </a:spcAft>
              <a:buFont typeface="Arial" panose="020B0604020202020204" pitchFamily="34" charset="0"/>
              <a:buNone/>
            </a:pPr>
            <a:endParaRPr lang="vi-VN" altLang="en-US" sz="2000" b="1">
              <a:solidFill>
                <a:srgbClr val="92D050"/>
              </a:solidFill>
            </a:endParaRPr>
          </a:p>
        </p:txBody>
      </p:sp>
      <p:sp>
        <p:nvSpPr>
          <p:cNvPr id="43" name="TextBox 62">
            <a:extLst>
              <a:ext uri="{FF2B5EF4-FFF2-40B4-BE49-F238E27FC236}">
                <a16:creationId xmlns="" xmlns:a16="http://schemas.microsoft.com/office/drawing/2014/main" id="{A8C7F4BC-F75A-4DC8-9D46-41D4FDDD7159}"/>
              </a:ext>
            </a:extLst>
          </p:cNvPr>
          <p:cNvSpPr txBox="1">
            <a:spLocks noChangeArrowheads="1"/>
          </p:cNvSpPr>
          <p:nvPr/>
        </p:nvSpPr>
        <p:spPr bwMode="auto">
          <a:xfrm>
            <a:off x="3196572" y="405090"/>
            <a:ext cx="30905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b="1" smtClean="0">
                <a:solidFill>
                  <a:srgbClr val="FFFF00"/>
                </a:solidFill>
              </a:rPr>
              <a:t>1.  Công tác chuẩn bị</a:t>
            </a:r>
            <a:endParaRPr lang="en-US" altLang="en-US" sz="2400" b="1">
              <a:solidFill>
                <a:srgbClr val="FFFF00"/>
              </a:solidFill>
            </a:endParaRPr>
          </a:p>
        </p:txBody>
      </p:sp>
    </p:spTree>
    <p:extLst>
      <p:ext uri="{BB962C8B-B14F-4D97-AF65-F5344CB8AC3E}">
        <p14:creationId xmlns:p14="http://schemas.microsoft.com/office/powerpoint/2010/main" val="170392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3">
            <a:extLst>
              <a:ext uri="{FF2B5EF4-FFF2-40B4-BE49-F238E27FC236}">
                <a16:creationId xmlns="" xmlns:a16="http://schemas.microsoft.com/office/drawing/2014/main" id="{CF0B7B2D-FA9C-4B33-AF57-8443828B562C}"/>
              </a:ext>
            </a:extLst>
          </p:cNvPr>
          <p:cNvSpPr>
            <a:spLocks noGrp="1"/>
          </p:cNvSpPr>
          <p:nvPr>
            <p:ph type="ftr" sz="quarter" idx="11"/>
          </p:nvPr>
        </p:nvSpPr>
        <p:spPr/>
        <p:txBody>
          <a:bodyPr/>
          <a:lstStyle>
            <a:lvl1pPr>
              <a:defRPr sz="3200" b="1">
                <a:solidFill>
                  <a:schemeClr val="accent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defRPr/>
            </a:pPr>
            <a:r>
              <a:rPr lang="en-US" altLang="en-US" sz="1000">
                <a:solidFill>
                  <a:schemeClr val="accent2">
                    <a:lumMod val="50000"/>
                  </a:schemeClr>
                </a:solidFill>
              </a:rPr>
              <a:t>Tập huấn cán bộ 2023</a:t>
            </a:r>
          </a:p>
        </p:txBody>
      </p:sp>
      <p:sp>
        <p:nvSpPr>
          <p:cNvPr id="338947" name="Slide Number Placeholder 4">
            <a:extLst>
              <a:ext uri="{FF2B5EF4-FFF2-40B4-BE49-F238E27FC236}">
                <a16:creationId xmlns="" xmlns:a16="http://schemas.microsoft.com/office/drawing/2014/main" id="{B030BB65-0ABB-46F6-A511-47C984A48D7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F764C7-9FF9-453D-B030-554E1426A6B6}" type="slidenum">
              <a:rPr lang="en-US" altLang="en-US">
                <a:solidFill>
                  <a:schemeClr val="tx2"/>
                </a:solidFill>
                <a:latin typeface="Verdana" panose="020B0604030504040204" pitchFamily="34" charset="0"/>
              </a:rPr>
              <a:pPr/>
              <a:t>3</a:t>
            </a:fld>
            <a:endParaRPr lang="en-US" altLang="en-US">
              <a:solidFill>
                <a:schemeClr val="tx2"/>
              </a:solidFill>
              <a:latin typeface="Verdana" panose="020B0604030504040204" pitchFamily="34" charset="0"/>
            </a:endParaRPr>
          </a:p>
        </p:txBody>
      </p:sp>
      <p:sp>
        <p:nvSpPr>
          <p:cNvPr id="338948" name="Text Box 10">
            <a:extLst>
              <a:ext uri="{FF2B5EF4-FFF2-40B4-BE49-F238E27FC236}">
                <a16:creationId xmlns="" xmlns:a16="http://schemas.microsoft.com/office/drawing/2014/main" id="{4E9C8BC8-5A05-41C7-914E-5AA7A74B1843}"/>
              </a:ext>
            </a:extLst>
          </p:cNvPr>
          <p:cNvSpPr txBox="1">
            <a:spLocks noChangeArrowheads="1"/>
          </p:cNvSpPr>
          <p:nvPr/>
        </p:nvSpPr>
        <p:spPr bwMode="auto">
          <a:xfrm>
            <a:off x="838200" y="152400"/>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nl-NL" altLang="en-US" sz="2400" b="1">
                <a:solidFill>
                  <a:schemeClr val="bg1"/>
                </a:solidFill>
              </a:rPr>
              <a:t>PHẦN </a:t>
            </a:r>
            <a:r>
              <a:rPr lang="nl-NL" altLang="en-US" sz="2400" b="1" smtClean="0">
                <a:solidFill>
                  <a:schemeClr val="bg1"/>
                </a:solidFill>
              </a:rPr>
              <a:t>I </a:t>
            </a:r>
            <a:endParaRPr lang="nl-NL" altLang="en-US" sz="2400" b="1">
              <a:solidFill>
                <a:schemeClr val="bg1"/>
              </a:solidFill>
            </a:endParaRPr>
          </a:p>
          <a:p>
            <a:pPr algn="ctr" eaLnBrk="1" hangingPunct="1"/>
            <a:r>
              <a:rPr lang="en-US" altLang="en-US" sz="2400" b="1" err="1" smtClean="0">
                <a:solidFill>
                  <a:schemeClr val="bg1"/>
                </a:solidFill>
              </a:rPr>
              <a:t>Trang</a:t>
            </a:r>
            <a:r>
              <a:rPr lang="en-US" altLang="en-US" sz="2400" b="1" smtClean="0">
                <a:solidFill>
                  <a:schemeClr val="bg1"/>
                </a:solidFill>
              </a:rPr>
              <a:t> </a:t>
            </a:r>
            <a:r>
              <a:rPr lang="en-US" altLang="en-US" sz="2400" b="1" err="1" smtClean="0">
                <a:solidFill>
                  <a:schemeClr val="bg1"/>
                </a:solidFill>
              </a:rPr>
              <a:t>bìa</a:t>
            </a:r>
            <a:endParaRPr lang="en-US" altLang="en-US" sz="2400" b="1">
              <a:solidFill>
                <a:schemeClr val="bg1"/>
              </a:solidFill>
            </a:endParaRPr>
          </a:p>
        </p:txBody>
      </p:sp>
      <p:sp>
        <p:nvSpPr>
          <p:cNvPr id="2" name="TextBox 1">
            <a:extLst>
              <a:ext uri="{FF2B5EF4-FFF2-40B4-BE49-F238E27FC236}">
                <a16:creationId xmlns="" xmlns:a16="http://schemas.microsoft.com/office/drawing/2014/main" id="{773F073E-18A7-4ECF-A739-AB2A9809F4A8}"/>
              </a:ext>
            </a:extLst>
          </p:cNvPr>
          <p:cNvSpPr txBox="1"/>
          <p:nvPr/>
        </p:nvSpPr>
        <p:spPr>
          <a:xfrm>
            <a:off x="685800" y="1828800"/>
            <a:ext cx="7848600" cy="2400657"/>
          </a:xfrm>
          <a:prstGeom prst="rect">
            <a:avLst/>
          </a:prstGeom>
          <a:noFill/>
        </p:spPr>
        <p:txBody>
          <a:bodyPr wrap="square">
            <a:spAutoFit/>
          </a:bodyPr>
          <a:lstStyle/>
          <a:p>
            <a:pPr algn="just" eaLnBrk="1" hangingPunct="1">
              <a:defRPr/>
            </a:pPr>
            <a:r>
              <a:rPr lang="en-US" sz="2400" err="1" smtClean="0">
                <a:solidFill>
                  <a:srgbClr val="FFFF00"/>
                </a:solidFill>
                <a:latin typeface="Arial" charset="0"/>
              </a:rPr>
              <a:t>Thống</a:t>
            </a:r>
            <a:r>
              <a:rPr lang="en-US" sz="2400" smtClean="0">
                <a:solidFill>
                  <a:srgbClr val="FFFF00"/>
                </a:solidFill>
                <a:latin typeface="Arial" charset="0"/>
              </a:rPr>
              <a:t> </a:t>
            </a:r>
            <a:r>
              <a:rPr lang="en-US" sz="2400" err="1" smtClean="0">
                <a:solidFill>
                  <a:srgbClr val="FFFF00"/>
                </a:solidFill>
                <a:latin typeface="Arial" charset="0"/>
              </a:rPr>
              <a:t>nhất</a:t>
            </a:r>
            <a:r>
              <a:rPr lang="en-US" sz="2400" smtClean="0">
                <a:solidFill>
                  <a:srgbClr val="FFFF00"/>
                </a:solidFill>
                <a:latin typeface="Arial" charset="0"/>
              </a:rPr>
              <a:t> </a:t>
            </a:r>
            <a:r>
              <a:rPr lang="en-US" sz="2400" err="1" smtClean="0">
                <a:solidFill>
                  <a:srgbClr val="FFFF00"/>
                </a:solidFill>
                <a:latin typeface="Arial" charset="0"/>
              </a:rPr>
              <a:t>theo</a:t>
            </a:r>
            <a:r>
              <a:rPr lang="en-US" sz="2400" smtClean="0">
                <a:solidFill>
                  <a:srgbClr val="FFFF00"/>
                </a:solidFill>
                <a:latin typeface="Arial" charset="0"/>
              </a:rPr>
              <a:t> </a:t>
            </a:r>
            <a:r>
              <a:rPr lang="en-US" sz="2400" err="1" smtClean="0">
                <a:solidFill>
                  <a:srgbClr val="FFFF00"/>
                </a:solidFill>
                <a:latin typeface="Arial" charset="0"/>
              </a:rPr>
              <a:t>hướng</a:t>
            </a:r>
            <a:r>
              <a:rPr lang="en-US" sz="2400" smtClean="0">
                <a:solidFill>
                  <a:srgbClr val="FFFF00"/>
                </a:solidFill>
                <a:latin typeface="Arial" charset="0"/>
              </a:rPr>
              <a:t> </a:t>
            </a:r>
            <a:r>
              <a:rPr lang="en-US" sz="2400" err="1" smtClean="0">
                <a:solidFill>
                  <a:srgbClr val="FFFF00"/>
                </a:solidFill>
                <a:latin typeface="Arial" charset="0"/>
              </a:rPr>
              <a:t>dẫn</a:t>
            </a:r>
            <a:r>
              <a:rPr lang="en-US" sz="2400" smtClean="0">
                <a:solidFill>
                  <a:srgbClr val="FFFF00"/>
                </a:solidFill>
                <a:latin typeface="Arial" charset="0"/>
              </a:rPr>
              <a:t> </a:t>
            </a:r>
            <a:r>
              <a:rPr lang="en-US" sz="2400" err="1" smtClean="0">
                <a:solidFill>
                  <a:srgbClr val="FFFF00"/>
                </a:solidFill>
                <a:latin typeface="Arial" charset="0"/>
              </a:rPr>
              <a:t>làm</a:t>
            </a:r>
            <a:r>
              <a:rPr lang="en-US" sz="2400" smtClean="0">
                <a:solidFill>
                  <a:srgbClr val="FFFF00"/>
                </a:solidFill>
                <a:latin typeface="Arial" charset="0"/>
              </a:rPr>
              <a:t> </a:t>
            </a:r>
            <a:r>
              <a:rPr lang="en-US" sz="2400" err="1" smtClean="0">
                <a:solidFill>
                  <a:srgbClr val="FFFF00"/>
                </a:solidFill>
                <a:latin typeface="Arial" charset="0"/>
              </a:rPr>
              <a:t>giáo</a:t>
            </a:r>
            <a:r>
              <a:rPr lang="en-US" sz="2400" smtClean="0">
                <a:solidFill>
                  <a:srgbClr val="FFFF00"/>
                </a:solidFill>
                <a:latin typeface="Arial" charset="0"/>
              </a:rPr>
              <a:t> </a:t>
            </a:r>
            <a:r>
              <a:rPr lang="en-US" sz="2400" err="1" smtClean="0">
                <a:solidFill>
                  <a:srgbClr val="FFFF00"/>
                </a:solidFill>
                <a:latin typeface="Arial" charset="0"/>
              </a:rPr>
              <a:t>án</a:t>
            </a:r>
            <a:r>
              <a:rPr lang="en-US" sz="2400" smtClean="0">
                <a:solidFill>
                  <a:srgbClr val="FFFF00"/>
                </a:solidFill>
                <a:latin typeface="Arial" charset="0"/>
              </a:rPr>
              <a:t> </a:t>
            </a:r>
            <a:r>
              <a:rPr lang="en-US" sz="2400" err="1" smtClean="0">
                <a:solidFill>
                  <a:srgbClr val="FFFF00"/>
                </a:solidFill>
                <a:latin typeface="Arial" charset="0"/>
              </a:rPr>
              <a:t>và</a:t>
            </a:r>
            <a:r>
              <a:rPr lang="en-US" sz="2400" smtClean="0">
                <a:solidFill>
                  <a:srgbClr val="FFFF00"/>
                </a:solidFill>
                <a:latin typeface="Arial" charset="0"/>
              </a:rPr>
              <a:t> </a:t>
            </a:r>
            <a:r>
              <a:rPr lang="en-US" sz="2400" err="1" smtClean="0">
                <a:solidFill>
                  <a:srgbClr val="FFFF00"/>
                </a:solidFill>
                <a:latin typeface="Arial" charset="0"/>
              </a:rPr>
              <a:t>phê</a:t>
            </a:r>
            <a:r>
              <a:rPr lang="en-US" sz="2400" smtClean="0">
                <a:solidFill>
                  <a:srgbClr val="FFFF00"/>
                </a:solidFill>
                <a:latin typeface="Arial" charset="0"/>
              </a:rPr>
              <a:t> </a:t>
            </a:r>
            <a:r>
              <a:rPr lang="en-US" sz="2400" err="1" smtClean="0">
                <a:solidFill>
                  <a:srgbClr val="FFFF00"/>
                </a:solidFill>
                <a:latin typeface="Arial" charset="0"/>
              </a:rPr>
              <a:t>duyệt</a:t>
            </a:r>
            <a:r>
              <a:rPr lang="en-US" sz="2400" smtClean="0">
                <a:solidFill>
                  <a:srgbClr val="FFFF00"/>
                </a:solidFill>
                <a:latin typeface="Arial" charset="0"/>
              </a:rPr>
              <a:t> </a:t>
            </a:r>
            <a:r>
              <a:rPr lang="en-US" sz="2400" err="1" smtClean="0">
                <a:solidFill>
                  <a:srgbClr val="FFFF00"/>
                </a:solidFill>
                <a:latin typeface="Arial" charset="0"/>
              </a:rPr>
              <a:t>giáo</a:t>
            </a:r>
            <a:r>
              <a:rPr lang="en-US" sz="2400" smtClean="0">
                <a:solidFill>
                  <a:srgbClr val="FFFF00"/>
                </a:solidFill>
                <a:latin typeface="Arial" charset="0"/>
              </a:rPr>
              <a:t> </a:t>
            </a:r>
            <a:r>
              <a:rPr lang="en-US" sz="2400" err="1" smtClean="0">
                <a:solidFill>
                  <a:srgbClr val="FFFF00"/>
                </a:solidFill>
                <a:latin typeface="Arial" charset="0"/>
              </a:rPr>
              <a:t>án</a:t>
            </a:r>
            <a:r>
              <a:rPr lang="en-US" sz="2400" smtClean="0">
                <a:solidFill>
                  <a:srgbClr val="FFFF00"/>
                </a:solidFill>
                <a:latin typeface="Arial" charset="0"/>
              </a:rPr>
              <a:t> </a:t>
            </a:r>
            <a:r>
              <a:rPr lang="en-US" sz="2400" err="1" smtClean="0">
                <a:solidFill>
                  <a:srgbClr val="FFFF00"/>
                </a:solidFill>
                <a:latin typeface="Arial" charset="0"/>
              </a:rPr>
              <a:t>huấn</a:t>
            </a:r>
            <a:r>
              <a:rPr lang="en-US" sz="2400" smtClean="0">
                <a:solidFill>
                  <a:srgbClr val="FFFF00"/>
                </a:solidFill>
                <a:latin typeface="Arial" charset="0"/>
              </a:rPr>
              <a:t> </a:t>
            </a:r>
            <a:r>
              <a:rPr lang="en-US" sz="2400" err="1" smtClean="0">
                <a:solidFill>
                  <a:srgbClr val="FFFF00"/>
                </a:solidFill>
                <a:latin typeface="Arial" charset="0"/>
              </a:rPr>
              <a:t>luyện</a:t>
            </a:r>
            <a:r>
              <a:rPr lang="en-US" sz="2400" smtClean="0">
                <a:solidFill>
                  <a:srgbClr val="FFFF00"/>
                </a:solidFill>
                <a:latin typeface="Arial" charset="0"/>
              </a:rPr>
              <a:t> </a:t>
            </a:r>
            <a:r>
              <a:rPr lang="en-US" sz="2400" err="1" smtClean="0">
                <a:solidFill>
                  <a:srgbClr val="FFFF00"/>
                </a:solidFill>
                <a:latin typeface="Arial" charset="0"/>
              </a:rPr>
              <a:t>quân</a:t>
            </a:r>
            <a:r>
              <a:rPr lang="en-US" sz="2400" smtClean="0">
                <a:solidFill>
                  <a:srgbClr val="FFFF00"/>
                </a:solidFill>
                <a:latin typeface="Arial" charset="0"/>
              </a:rPr>
              <a:t> </a:t>
            </a:r>
            <a:r>
              <a:rPr lang="en-US" sz="2400" err="1" smtClean="0">
                <a:solidFill>
                  <a:srgbClr val="FFFF00"/>
                </a:solidFill>
                <a:latin typeface="Arial" charset="0"/>
              </a:rPr>
              <a:t>sự</a:t>
            </a:r>
            <a:r>
              <a:rPr lang="en-US" sz="2400" smtClean="0">
                <a:solidFill>
                  <a:srgbClr val="FFFF00"/>
                </a:solidFill>
                <a:latin typeface="Arial" charset="0"/>
              </a:rPr>
              <a:t> - NXBQĐND </a:t>
            </a:r>
            <a:r>
              <a:rPr lang="en-US" sz="2400" err="1" smtClean="0">
                <a:solidFill>
                  <a:srgbClr val="FFFF00"/>
                </a:solidFill>
                <a:latin typeface="Arial" charset="0"/>
              </a:rPr>
              <a:t>năm</a:t>
            </a:r>
            <a:r>
              <a:rPr lang="en-US" sz="2400" smtClean="0">
                <a:solidFill>
                  <a:srgbClr val="FFFF00"/>
                </a:solidFill>
                <a:latin typeface="Arial" charset="0"/>
              </a:rPr>
              <a:t> 2002; </a:t>
            </a:r>
            <a:r>
              <a:rPr lang="en-US" sz="2400" err="1" smtClean="0">
                <a:solidFill>
                  <a:srgbClr val="FFFF00"/>
                </a:solidFill>
                <a:latin typeface="Arial" charset="0"/>
              </a:rPr>
              <a:t>Mẫu</a:t>
            </a:r>
            <a:r>
              <a:rPr lang="en-US" sz="2400" smtClean="0">
                <a:solidFill>
                  <a:srgbClr val="FFFF00"/>
                </a:solidFill>
                <a:latin typeface="Arial" charset="0"/>
              </a:rPr>
              <a:t> </a:t>
            </a:r>
            <a:r>
              <a:rPr lang="en-US" sz="2400" err="1" smtClean="0">
                <a:solidFill>
                  <a:srgbClr val="FFFF00"/>
                </a:solidFill>
                <a:latin typeface="Arial" charset="0"/>
              </a:rPr>
              <a:t>giáo</a:t>
            </a:r>
            <a:r>
              <a:rPr lang="en-US" sz="2400" smtClean="0">
                <a:solidFill>
                  <a:srgbClr val="FFFF00"/>
                </a:solidFill>
                <a:latin typeface="Arial" charset="0"/>
              </a:rPr>
              <a:t> </a:t>
            </a:r>
            <a:r>
              <a:rPr lang="en-US" sz="2400" err="1" smtClean="0">
                <a:solidFill>
                  <a:srgbClr val="FFFF00"/>
                </a:solidFill>
                <a:latin typeface="Arial" charset="0"/>
              </a:rPr>
              <a:t>án</a:t>
            </a:r>
            <a:r>
              <a:rPr lang="en-US" sz="2400" smtClean="0">
                <a:solidFill>
                  <a:srgbClr val="FFFF00"/>
                </a:solidFill>
                <a:latin typeface="Arial" charset="0"/>
              </a:rPr>
              <a:t> </a:t>
            </a:r>
            <a:r>
              <a:rPr lang="en-US" sz="2400" err="1" smtClean="0">
                <a:solidFill>
                  <a:srgbClr val="FFFF00"/>
                </a:solidFill>
                <a:latin typeface="Arial" charset="0"/>
              </a:rPr>
              <a:t>huấn</a:t>
            </a:r>
            <a:r>
              <a:rPr lang="en-US" sz="2400" smtClean="0">
                <a:solidFill>
                  <a:srgbClr val="FFFF00"/>
                </a:solidFill>
                <a:latin typeface="Arial" charset="0"/>
              </a:rPr>
              <a:t> </a:t>
            </a:r>
            <a:r>
              <a:rPr lang="en-US" sz="2400" err="1" smtClean="0">
                <a:solidFill>
                  <a:srgbClr val="FFFF00"/>
                </a:solidFill>
                <a:latin typeface="Arial" charset="0"/>
              </a:rPr>
              <a:t>luyện</a:t>
            </a:r>
            <a:r>
              <a:rPr lang="en-US" sz="2400" smtClean="0">
                <a:solidFill>
                  <a:srgbClr val="FFFF00"/>
                </a:solidFill>
                <a:latin typeface="Arial" charset="0"/>
              </a:rPr>
              <a:t> </a:t>
            </a:r>
            <a:r>
              <a:rPr lang="en-US" sz="2400" err="1" smtClean="0">
                <a:solidFill>
                  <a:srgbClr val="FFFF00"/>
                </a:solidFill>
                <a:latin typeface="Arial" charset="0"/>
              </a:rPr>
              <a:t>chuyên</a:t>
            </a:r>
            <a:r>
              <a:rPr lang="en-US" sz="2400" smtClean="0">
                <a:solidFill>
                  <a:srgbClr val="FFFF00"/>
                </a:solidFill>
                <a:latin typeface="Arial" charset="0"/>
              </a:rPr>
              <a:t> </a:t>
            </a:r>
            <a:r>
              <a:rPr lang="en-US" sz="2400" err="1" smtClean="0">
                <a:solidFill>
                  <a:srgbClr val="FFFF00"/>
                </a:solidFill>
                <a:latin typeface="Arial" charset="0"/>
              </a:rPr>
              <a:t>ngành</a:t>
            </a:r>
            <a:r>
              <a:rPr lang="en-US" sz="2400" smtClean="0">
                <a:solidFill>
                  <a:srgbClr val="FFFF00"/>
                </a:solidFill>
                <a:latin typeface="Arial" charset="0"/>
              </a:rPr>
              <a:t> </a:t>
            </a:r>
            <a:r>
              <a:rPr lang="en-US" sz="2400" err="1" smtClean="0">
                <a:solidFill>
                  <a:srgbClr val="FFFF00"/>
                </a:solidFill>
                <a:latin typeface="Arial" charset="0"/>
              </a:rPr>
              <a:t>thông</a:t>
            </a:r>
            <a:r>
              <a:rPr lang="en-US" sz="2400" smtClean="0">
                <a:solidFill>
                  <a:srgbClr val="FFFF00"/>
                </a:solidFill>
                <a:latin typeface="Arial" charset="0"/>
              </a:rPr>
              <a:t> tin - BCTTLL </a:t>
            </a:r>
            <a:r>
              <a:rPr lang="en-US" sz="2400" err="1" smtClean="0">
                <a:solidFill>
                  <a:srgbClr val="FFFF00"/>
                </a:solidFill>
                <a:latin typeface="Arial" charset="0"/>
              </a:rPr>
              <a:t>năm</a:t>
            </a:r>
            <a:r>
              <a:rPr lang="en-US" sz="2400" smtClean="0">
                <a:solidFill>
                  <a:srgbClr val="FFFF00"/>
                </a:solidFill>
                <a:latin typeface="Arial" charset="0"/>
              </a:rPr>
              <a:t> 2015 </a:t>
            </a:r>
            <a:endParaRPr lang="en-US">
              <a:latin typeface="Arial" charset="0"/>
            </a:endParaRPr>
          </a:p>
          <a:p>
            <a:pPr eaLnBrk="1" hangingPunct="1">
              <a:defRPr/>
            </a:pPr>
            <a:r>
              <a:rPr lang="en-US">
                <a:latin typeface="Arial" charset="0"/>
              </a:rPr>
              <a:t>        </a:t>
            </a:r>
          </a:p>
          <a:p>
            <a:pPr eaLnBrk="1" hangingPunct="1">
              <a:defRPr/>
            </a:pPr>
            <a:endParaRPr lang="en-US">
              <a:latin typeface="Arial" charset="0"/>
            </a:endParaRPr>
          </a:p>
          <a:p>
            <a:pPr marL="285750" indent="-285750" eaLnBrk="1" hangingPunct="1">
              <a:buFontTx/>
              <a:buChar char="-"/>
              <a:defRPr/>
            </a:pPr>
            <a:endParaRPr lang="en-US">
              <a:latin typeface="Arial" charset="0"/>
            </a:endParaRPr>
          </a:p>
        </p:txBody>
      </p:sp>
    </p:spTree>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5">
            <a:extLst>
              <a:ext uri="{FF2B5EF4-FFF2-40B4-BE49-F238E27FC236}">
                <a16:creationId xmlns="" xmlns:a16="http://schemas.microsoft.com/office/drawing/2014/main" id="{0F933995-62E8-4E0C-AD4E-E52481907C42}"/>
              </a:ext>
            </a:extLst>
          </p:cNvPr>
          <p:cNvSpPr>
            <a:spLocks noChangeArrowheads="1"/>
          </p:cNvSpPr>
          <p:nvPr/>
        </p:nvSpPr>
        <p:spPr bwMode="auto">
          <a:xfrm>
            <a:off x="284415" y="-252612"/>
            <a:ext cx="9155113" cy="6289675"/>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 name="Freeform 8">
            <a:extLst>
              <a:ext uri="{FF2B5EF4-FFF2-40B4-BE49-F238E27FC236}">
                <a16:creationId xmlns="" xmlns:a16="http://schemas.microsoft.com/office/drawing/2014/main" id="{1F7A8824-9465-4436-9C63-E055C22D8C63}"/>
              </a:ext>
            </a:extLst>
          </p:cNvPr>
          <p:cNvSpPr>
            <a:spLocks/>
          </p:cNvSpPr>
          <p:nvPr/>
        </p:nvSpPr>
        <p:spPr bwMode="auto">
          <a:xfrm>
            <a:off x="1219442" y="5627805"/>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4" name="Freeform 6">
            <a:extLst>
              <a:ext uri="{FF2B5EF4-FFF2-40B4-BE49-F238E27FC236}">
                <a16:creationId xmlns="" xmlns:a16="http://schemas.microsoft.com/office/drawing/2014/main" id="{087571B1-B561-4CEE-B68D-6E3838C7B96D}"/>
              </a:ext>
            </a:extLst>
          </p:cNvPr>
          <p:cNvSpPr>
            <a:spLocks/>
          </p:cNvSpPr>
          <p:nvPr/>
        </p:nvSpPr>
        <p:spPr bwMode="auto">
          <a:xfrm>
            <a:off x="3" y="5247096"/>
            <a:ext cx="1454895" cy="963204"/>
          </a:xfrm>
          <a:custGeom>
            <a:avLst/>
            <a:gdLst>
              <a:gd name="T0" fmla="*/ 0 w 1442"/>
              <a:gd name="T1" fmla="*/ 716 h 716"/>
              <a:gd name="T2" fmla="*/ 1442 w 1442"/>
              <a:gd name="T3" fmla="*/ 716 h 716"/>
              <a:gd name="T4" fmla="*/ 725 w 1442"/>
              <a:gd name="T5" fmla="*/ 0 h 716"/>
              <a:gd name="T6" fmla="*/ 0 w 1442"/>
              <a:gd name="T7" fmla="*/ 716 h 716"/>
            </a:gdLst>
            <a:ahLst/>
            <a:cxnLst>
              <a:cxn ang="0">
                <a:pos x="T0" y="T1"/>
              </a:cxn>
              <a:cxn ang="0">
                <a:pos x="T2" y="T3"/>
              </a:cxn>
              <a:cxn ang="0">
                <a:pos x="T4" y="T5"/>
              </a:cxn>
              <a:cxn ang="0">
                <a:pos x="T6" y="T7"/>
              </a:cxn>
            </a:cxnLst>
            <a:rect l="0" t="0" r="r" b="b"/>
            <a:pathLst>
              <a:path w="1442" h="716">
                <a:moveTo>
                  <a:pt x="0" y="716"/>
                </a:moveTo>
                <a:lnTo>
                  <a:pt x="1442" y="716"/>
                </a:lnTo>
                <a:lnTo>
                  <a:pt x="725" y="0"/>
                </a:lnTo>
                <a:lnTo>
                  <a:pt x="0" y="716"/>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5" name="Freeform 7">
            <a:extLst>
              <a:ext uri="{FF2B5EF4-FFF2-40B4-BE49-F238E27FC236}">
                <a16:creationId xmlns="" xmlns:a16="http://schemas.microsoft.com/office/drawing/2014/main" id="{13D8220E-A6E2-4209-8451-A80A20296D5E}"/>
              </a:ext>
            </a:extLst>
          </p:cNvPr>
          <p:cNvSpPr>
            <a:spLocks/>
          </p:cNvSpPr>
          <p:nvPr/>
        </p:nvSpPr>
        <p:spPr bwMode="auto">
          <a:xfrm>
            <a:off x="6858014" y="472113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6" name="Freeform 8">
            <a:extLst>
              <a:ext uri="{FF2B5EF4-FFF2-40B4-BE49-F238E27FC236}">
                <a16:creationId xmlns="" xmlns:a16="http://schemas.microsoft.com/office/drawing/2014/main" id="{792C8A6C-4051-42BD-86F2-AC45A56B29AA}"/>
              </a:ext>
            </a:extLst>
          </p:cNvPr>
          <p:cNvSpPr>
            <a:spLocks/>
          </p:cNvSpPr>
          <p:nvPr/>
        </p:nvSpPr>
        <p:spPr bwMode="auto">
          <a:xfrm>
            <a:off x="6159662" y="5627805"/>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7" name="Freeform 19">
            <a:extLst>
              <a:ext uri="{FF2B5EF4-FFF2-40B4-BE49-F238E27FC236}">
                <a16:creationId xmlns="" xmlns:a16="http://schemas.microsoft.com/office/drawing/2014/main" id="{A03FD6FB-F9EC-4537-9C54-DF130DA937D9}"/>
              </a:ext>
            </a:extLst>
          </p:cNvPr>
          <p:cNvSpPr>
            <a:spLocks/>
          </p:cNvSpPr>
          <p:nvPr/>
        </p:nvSpPr>
        <p:spPr bwMode="auto">
          <a:xfrm>
            <a:off x="7070725" y="5357813"/>
            <a:ext cx="1287463" cy="852487"/>
          </a:xfrm>
          <a:custGeom>
            <a:avLst/>
            <a:gdLst>
              <a:gd name="T0" fmla="*/ 0 w 1277"/>
              <a:gd name="T1" fmla="*/ 634 h 634"/>
              <a:gd name="T2" fmla="*/ 1277 w 1277"/>
              <a:gd name="T3" fmla="*/ 634 h 634"/>
              <a:gd name="T4" fmla="*/ 641 w 1277"/>
              <a:gd name="T5" fmla="*/ 0 h 634"/>
              <a:gd name="T6" fmla="*/ 0 w 1277"/>
              <a:gd name="T7" fmla="*/ 634 h 634"/>
            </a:gdLst>
            <a:ahLst/>
            <a:cxnLst>
              <a:cxn ang="0">
                <a:pos x="T0" y="T1"/>
              </a:cxn>
              <a:cxn ang="0">
                <a:pos x="T2" y="T3"/>
              </a:cxn>
              <a:cxn ang="0">
                <a:pos x="T4" y="T5"/>
              </a:cxn>
              <a:cxn ang="0">
                <a:pos x="T6" y="T7"/>
              </a:cxn>
            </a:cxnLst>
            <a:rect l="0" t="0" r="r" b="b"/>
            <a:pathLst>
              <a:path w="1277" h="634">
                <a:moveTo>
                  <a:pt x="0" y="634"/>
                </a:moveTo>
                <a:lnTo>
                  <a:pt x="1277" y="634"/>
                </a:lnTo>
                <a:lnTo>
                  <a:pt x="641" y="0"/>
                </a:lnTo>
                <a:lnTo>
                  <a:pt x="0" y="634"/>
                </a:lnTo>
                <a:close/>
              </a:path>
            </a:pathLst>
          </a:custGeom>
          <a:gradFill>
            <a:gsLst>
              <a:gs pos="100000">
                <a:srgbClr val="B0F7F4"/>
              </a:gs>
              <a:gs pos="0">
                <a:schemeClr val="bg1"/>
              </a:gs>
            </a:gsLst>
            <a:lin ang="5400000" scaled="1"/>
          </a:gradFill>
          <a:ln>
            <a:noFill/>
          </a:ln>
        </p:spPr>
        <p:txBody>
          <a:bodyPr/>
          <a:lstStyle/>
          <a:p>
            <a:pPr>
              <a:defRPr/>
            </a:pPr>
            <a:endParaRPr lang="en-US"/>
          </a:p>
        </p:txBody>
      </p:sp>
      <p:sp>
        <p:nvSpPr>
          <p:cNvPr id="398352" name="Rectangle 48">
            <a:extLst>
              <a:ext uri="{FF2B5EF4-FFF2-40B4-BE49-F238E27FC236}">
                <a16:creationId xmlns="" xmlns:a16="http://schemas.microsoft.com/office/drawing/2014/main" id="{82C42104-56C7-47C4-961B-36554376693A}"/>
              </a:ext>
            </a:extLst>
          </p:cNvPr>
          <p:cNvSpPr>
            <a:spLocks noChangeArrowheads="1"/>
          </p:cNvSpPr>
          <p:nvPr/>
        </p:nvSpPr>
        <p:spPr bwMode="auto">
          <a:xfrm>
            <a:off x="0" y="6211888"/>
            <a:ext cx="9155113" cy="646112"/>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 name="Freeform 18">
            <a:extLst>
              <a:ext uri="{FF2B5EF4-FFF2-40B4-BE49-F238E27FC236}">
                <a16:creationId xmlns="" xmlns:a16="http://schemas.microsoft.com/office/drawing/2014/main" id="{4CB47E29-BBBE-4AC1-A0F6-5F3DAE69108E}"/>
              </a:ext>
            </a:extLst>
          </p:cNvPr>
          <p:cNvSpPr>
            <a:spLocks/>
          </p:cNvSpPr>
          <p:nvPr/>
        </p:nvSpPr>
        <p:spPr bwMode="auto">
          <a:xfrm>
            <a:off x="820738" y="5703888"/>
            <a:ext cx="766762" cy="506412"/>
          </a:xfrm>
          <a:custGeom>
            <a:avLst/>
            <a:gdLst>
              <a:gd name="T0" fmla="*/ 0 w 759"/>
              <a:gd name="T1" fmla="*/ 376 h 376"/>
              <a:gd name="T2" fmla="*/ 759 w 759"/>
              <a:gd name="T3" fmla="*/ 376 h 376"/>
              <a:gd name="T4" fmla="*/ 381 w 759"/>
              <a:gd name="T5" fmla="*/ 0 h 376"/>
              <a:gd name="T6" fmla="*/ 0 w 759"/>
              <a:gd name="T7" fmla="*/ 376 h 376"/>
            </a:gdLst>
            <a:ahLst/>
            <a:cxnLst>
              <a:cxn ang="0">
                <a:pos x="T0" y="T1"/>
              </a:cxn>
              <a:cxn ang="0">
                <a:pos x="T2" y="T3"/>
              </a:cxn>
              <a:cxn ang="0">
                <a:pos x="T4" y="T5"/>
              </a:cxn>
              <a:cxn ang="0">
                <a:pos x="T6" y="T7"/>
              </a:cxn>
            </a:cxnLst>
            <a:rect l="0" t="0" r="r" b="b"/>
            <a:pathLst>
              <a:path w="759" h="376">
                <a:moveTo>
                  <a:pt x="0" y="376"/>
                </a:moveTo>
                <a:lnTo>
                  <a:pt x="759" y="376"/>
                </a:lnTo>
                <a:lnTo>
                  <a:pt x="381" y="0"/>
                </a:lnTo>
                <a:lnTo>
                  <a:pt x="0" y="376"/>
                </a:lnTo>
                <a:close/>
              </a:path>
            </a:pathLst>
          </a:custGeom>
          <a:gradFill>
            <a:gsLst>
              <a:gs pos="100000">
                <a:srgbClr val="B0F7F4"/>
              </a:gs>
              <a:gs pos="0">
                <a:schemeClr val="bg1"/>
              </a:gs>
            </a:gsLst>
            <a:lin ang="5400000" scaled="1"/>
          </a:gradFill>
          <a:ln>
            <a:noFill/>
          </a:ln>
        </p:spPr>
        <p:txBody>
          <a:bodyPr/>
          <a:lstStyle/>
          <a:p>
            <a:pPr>
              <a:defRPr/>
            </a:pPr>
            <a:endParaRPr lang="en-US"/>
          </a:p>
        </p:txBody>
      </p:sp>
      <p:sp>
        <p:nvSpPr>
          <p:cNvPr id="11" name="Freeform 51">
            <a:extLst>
              <a:ext uri="{FF2B5EF4-FFF2-40B4-BE49-F238E27FC236}">
                <a16:creationId xmlns="" xmlns:a16="http://schemas.microsoft.com/office/drawing/2014/main" id="{4F0319A4-44E7-40AB-ADA9-4BD9A4A94E1D}"/>
              </a:ext>
            </a:extLst>
          </p:cNvPr>
          <p:cNvSpPr>
            <a:spLocks/>
          </p:cNvSpPr>
          <p:nvPr/>
        </p:nvSpPr>
        <p:spPr bwMode="auto">
          <a:xfrm>
            <a:off x="75805" y="6210300"/>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 name="Freeform 56">
            <a:extLst>
              <a:ext uri="{FF2B5EF4-FFF2-40B4-BE49-F238E27FC236}">
                <a16:creationId xmlns="" xmlns:a16="http://schemas.microsoft.com/office/drawing/2014/main" id="{BC713A88-F812-452E-868F-D24AEBF72733}"/>
              </a:ext>
            </a:extLst>
          </p:cNvPr>
          <p:cNvSpPr>
            <a:spLocks/>
          </p:cNvSpPr>
          <p:nvPr/>
        </p:nvSpPr>
        <p:spPr bwMode="auto">
          <a:xfrm>
            <a:off x="889579" y="6210330"/>
            <a:ext cx="629580" cy="417029"/>
          </a:xfrm>
          <a:custGeom>
            <a:avLst/>
            <a:gdLst>
              <a:gd name="T0" fmla="*/ 0 w 624"/>
              <a:gd name="T1" fmla="*/ 0 h 310"/>
              <a:gd name="T2" fmla="*/ 624 w 624"/>
              <a:gd name="T3" fmla="*/ 0 h 310"/>
              <a:gd name="T4" fmla="*/ 315 w 624"/>
              <a:gd name="T5" fmla="*/ 310 h 310"/>
              <a:gd name="T6" fmla="*/ 0 w 624"/>
              <a:gd name="T7" fmla="*/ 0 h 310"/>
            </a:gdLst>
            <a:ahLst/>
            <a:cxnLst>
              <a:cxn ang="0">
                <a:pos x="T0" y="T1"/>
              </a:cxn>
              <a:cxn ang="0">
                <a:pos x="T2" y="T3"/>
              </a:cxn>
              <a:cxn ang="0">
                <a:pos x="T4" y="T5"/>
              </a:cxn>
              <a:cxn ang="0">
                <a:pos x="T6" y="T7"/>
              </a:cxn>
            </a:cxnLst>
            <a:rect l="0" t="0" r="r" b="b"/>
            <a:pathLst>
              <a:path w="624" h="310">
                <a:moveTo>
                  <a:pt x="0" y="0"/>
                </a:moveTo>
                <a:lnTo>
                  <a:pt x="624" y="0"/>
                </a:lnTo>
                <a:lnTo>
                  <a:pt x="315" y="310"/>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398360" name="Freeform 13">
            <a:extLst>
              <a:ext uri="{FF2B5EF4-FFF2-40B4-BE49-F238E27FC236}">
                <a16:creationId xmlns="" xmlns:a16="http://schemas.microsoft.com/office/drawing/2014/main" id="{D0191A66-F4C3-4F9D-91BE-FC940690D293}"/>
              </a:ext>
            </a:extLst>
          </p:cNvPr>
          <p:cNvSpPr>
            <a:spLocks/>
          </p:cNvSpPr>
          <p:nvPr/>
        </p:nvSpPr>
        <p:spPr bwMode="auto">
          <a:xfrm>
            <a:off x="8455025" y="5876925"/>
            <a:ext cx="503238" cy="333375"/>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98361" name="Freeform 14">
            <a:extLst>
              <a:ext uri="{FF2B5EF4-FFF2-40B4-BE49-F238E27FC236}">
                <a16:creationId xmlns="" xmlns:a16="http://schemas.microsoft.com/office/drawing/2014/main" id="{8BFA4477-BE14-4F73-A29A-9E7376F05894}"/>
              </a:ext>
            </a:extLst>
          </p:cNvPr>
          <p:cNvSpPr>
            <a:spLocks/>
          </p:cNvSpPr>
          <p:nvPr/>
        </p:nvSpPr>
        <p:spPr bwMode="auto">
          <a:xfrm>
            <a:off x="6878638" y="5956300"/>
            <a:ext cx="384175" cy="254000"/>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98362" name="Freeform 15">
            <a:extLst>
              <a:ext uri="{FF2B5EF4-FFF2-40B4-BE49-F238E27FC236}">
                <a16:creationId xmlns="" xmlns:a16="http://schemas.microsoft.com/office/drawing/2014/main" id="{07214379-0497-47E1-822A-E360178A8797}"/>
              </a:ext>
            </a:extLst>
          </p:cNvPr>
          <p:cNvSpPr>
            <a:spLocks/>
          </p:cNvSpPr>
          <p:nvPr/>
        </p:nvSpPr>
        <p:spPr bwMode="auto">
          <a:xfrm>
            <a:off x="6737350" y="6045200"/>
            <a:ext cx="250825" cy="165100"/>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398363" name="Freeform 16">
            <a:extLst>
              <a:ext uri="{FF2B5EF4-FFF2-40B4-BE49-F238E27FC236}">
                <a16:creationId xmlns="" xmlns:a16="http://schemas.microsoft.com/office/drawing/2014/main" id="{4C582095-F6EC-4031-BA23-337127B1CBFD}"/>
              </a:ext>
            </a:extLst>
          </p:cNvPr>
          <p:cNvSpPr>
            <a:spLocks/>
          </p:cNvSpPr>
          <p:nvPr/>
        </p:nvSpPr>
        <p:spPr bwMode="auto">
          <a:xfrm>
            <a:off x="317500" y="6007100"/>
            <a:ext cx="311150" cy="203200"/>
          </a:xfrm>
          <a:custGeom>
            <a:avLst/>
            <a:gdLst>
              <a:gd name="T0" fmla="*/ 2147483647 w 308"/>
              <a:gd name="T1" fmla="*/ 2147483647 h 151"/>
              <a:gd name="T2" fmla="*/ 0 w 308"/>
              <a:gd name="T3" fmla="*/ 2147483647 h 151"/>
              <a:gd name="T4" fmla="*/ 2147483647 w 308"/>
              <a:gd name="T5" fmla="*/ 0 h 151"/>
              <a:gd name="T6" fmla="*/ 2147483647 w 308"/>
              <a:gd name="T7" fmla="*/ 2147483647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8" h="151">
                <a:moveTo>
                  <a:pt x="308" y="151"/>
                </a:moveTo>
                <a:lnTo>
                  <a:pt x="0" y="151"/>
                </a:lnTo>
                <a:lnTo>
                  <a:pt x="154" y="0"/>
                </a:lnTo>
                <a:lnTo>
                  <a:pt x="308" y="151"/>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grpSp>
        <p:nvGrpSpPr>
          <p:cNvPr id="398364" name="Group 16">
            <a:extLst>
              <a:ext uri="{FF2B5EF4-FFF2-40B4-BE49-F238E27FC236}">
                <a16:creationId xmlns="" xmlns:a16="http://schemas.microsoft.com/office/drawing/2014/main" id="{7FC487F4-9637-4FD3-9B7D-EFE8B9F815B7}"/>
              </a:ext>
            </a:extLst>
          </p:cNvPr>
          <p:cNvGrpSpPr>
            <a:grpSpLocks/>
          </p:cNvGrpSpPr>
          <p:nvPr/>
        </p:nvGrpSpPr>
        <p:grpSpPr bwMode="auto">
          <a:xfrm>
            <a:off x="257175" y="4375150"/>
            <a:ext cx="8459788" cy="1200150"/>
            <a:chOff x="343138" y="3531299"/>
            <a:chExt cx="11280295" cy="1200361"/>
          </a:xfrm>
        </p:grpSpPr>
        <p:sp>
          <p:nvSpPr>
            <p:cNvPr id="398396" name="Oval 58">
              <a:extLst>
                <a:ext uri="{FF2B5EF4-FFF2-40B4-BE49-F238E27FC236}">
                  <a16:creationId xmlns="" xmlns:a16="http://schemas.microsoft.com/office/drawing/2014/main" id="{C5C1CA11-789A-40EC-A48A-68DE0BA0EBA6}"/>
                </a:ext>
              </a:extLst>
            </p:cNvPr>
            <p:cNvSpPr>
              <a:spLocks noChangeArrowheads="1"/>
            </p:cNvSpPr>
            <p:nvPr/>
          </p:nvSpPr>
          <p:spPr bwMode="auto">
            <a:xfrm>
              <a:off x="2519653" y="4608849"/>
              <a:ext cx="72644"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397" name="Oval 59">
              <a:extLst>
                <a:ext uri="{FF2B5EF4-FFF2-40B4-BE49-F238E27FC236}">
                  <a16:creationId xmlns="" xmlns:a16="http://schemas.microsoft.com/office/drawing/2014/main" id="{AB82D042-6B3F-4A0B-8956-3DB641A0A100}"/>
                </a:ext>
              </a:extLst>
            </p:cNvPr>
            <p:cNvSpPr>
              <a:spLocks noChangeArrowheads="1"/>
            </p:cNvSpPr>
            <p:nvPr/>
          </p:nvSpPr>
          <p:spPr bwMode="auto">
            <a:xfrm>
              <a:off x="8670110" y="3627291"/>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398" name="Oval 60">
              <a:extLst>
                <a:ext uri="{FF2B5EF4-FFF2-40B4-BE49-F238E27FC236}">
                  <a16:creationId xmlns="" xmlns:a16="http://schemas.microsoft.com/office/drawing/2014/main" id="{5967463C-6658-46BB-BD58-AB85B932FB6C}"/>
                </a:ext>
              </a:extLst>
            </p:cNvPr>
            <p:cNvSpPr>
              <a:spLocks noChangeArrowheads="1"/>
            </p:cNvSpPr>
            <p:nvPr/>
          </p:nvSpPr>
          <p:spPr bwMode="auto">
            <a:xfrm>
              <a:off x="3280991" y="4553694"/>
              <a:ext cx="73989" cy="73989"/>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399" name="Oval 61">
              <a:extLst>
                <a:ext uri="{FF2B5EF4-FFF2-40B4-BE49-F238E27FC236}">
                  <a16:creationId xmlns="" xmlns:a16="http://schemas.microsoft.com/office/drawing/2014/main" id="{6ECDCC7C-3FDD-439A-A09D-AD0AB2F1741C}"/>
                </a:ext>
              </a:extLst>
            </p:cNvPr>
            <p:cNvSpPr>
              <a:spLocks noChangeArrowheads="1"/>
            </p:cNvSpPr>
            <p:nvPr/>
          </p:nvSpPr>
          <p:spPr bwMode="auto">
            <a:xfrm>
              <a:off x="814298" y="4182814"/>
              <a:ext cx="72644"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0" name="Oval 62">
              <a:extLst>
                <a:ext uri="{FF2B5EF4-FFF2-40B4-BE49-F238E27FC236}">
                  <a16:creationId xmlns="" xmlns:a16="http://schemas.microsoft.com/office/drawing/2014/main" id="{E0E845B0-29D6-4A22-97DA-8834404DC77E}"/>
                </a:ext>
              </a:extLst>
            </p:cNvPr>
            <p:cNvSpPr>
              <a:spLocks noChangeArrowheads="1"/>
            </p:cNvSpPr>
            <p:nvPr/>
          </p:nvSpPr>
          <p:spPr bwMode="auto">
            <a:xfrm>
              <a:off x="1949695" y="4214689"/>
              <a:ext cx="7533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1" name="Oval 63">
              <a:extLst>
                <a:ext uri="{FF2B5EF4-FFF2-40B4-BE49-F238E27FC236}">
                  <a16:creationId xmlns="" xmlns:a16="http://schemas.microsoft.com/office/drawing/2014/main" id="{43D249E7-5747-4E2A-8F2C-9CE02714AAF2}"/>
                </a:ext>
              </a:extLst>
            </p:cNvPr>
            <p:cNvSpPr>
              <a:spLocks noChangeArrowheads="1"/>
            </p:cNvSpPr>
            <p:nvPr/>
          </p:nvSpPr>
          <p:spPr bwMode="auto">
            <a:xfrm>
              <a:off x="3917805" y="4007520"/>
              <a:ext cx="76680" cy="73989"/>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2" name="Oval 64">
              <a:extLst>
                <a:ext uri="{FF2B5EF4-FFF2-40B4-BE49-F238E27FC236}">
                  <a16:creationId xmlns="" xmlns:a16="http://schemas.microsoft.com/office/drawing/2014/main" id="{B86F3CDC-FDB3-4B4C-B257-DDF58D755047}"/>
                </a:ext>
              </a:extLst>
            </p:cNvPr>
            <p:cNvSpPr>
              <a:spLocks noChangeArrowheads="1"/>
            </p:cNvSpPr>
            <p:nvPr/>
          </p:nvSpPr>
          <p:spPr bwMode="auto">
            <a:xfrm>
              <a:off x="3346535" y="4022991"/>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3" name="Oval 65">
              <a:extLst>
                <a:ext uri="{FF2B5EF4-FFF2-40B4-BE49-F238E27FC236}">
                  <a16:creationId xmlns="" xmlns:a16="http://schemas.microsoft.com/office/drawing/2014/main" id="{2F4E2E17-11E1-4518-9E70-B70C6C124E0A}"/>
                </a:ext>
              </a:extLst>
            </p:cNvPr>
            <p:cNvSpPr>
              <a:spLocks noChangeArrowheads="1"/>
            </p:cNvSpPr>
            <p:nvPr/>
          </p:nvSpPr>
          <p:spPr bwMode="auto">
            <a:xfrm>
              <a:off x="8212883" y="4514009"/>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4" name="Oval 66">
              <a:extLst>
                <a:ext uri="{FF2B5EF4-FFF2-40B4-BE49-F238E27FC236}">
                  <a16:creationId xmlns="" xmlns:a16="http://schemas.microsoft.com/office/drawing/2014/main" id="{444C481E-A838-4FF2-ACC7-31D2DF36FED9}"/>
                </a:ext>
              </a:extLst>
            </p:cNvPr>
            <p:cNvSpPr>
              <a:spLocks noChangeArrowheads="1"/>
            </p:cNvSpPr>
            <p:nvPr/>
          </p:nvSpPr>
          <p:spPr bwMode="auto">
            <a:xfrm>
              <a:off x="1739835" y="3813887"/>
              <a:ext cx="7533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5" name="Oval 67">
              <a:extLst>
                <a:ext uri="{FF2B5EF4-FFF2-40B4-BE49-F238E27FC236}">
                  <a16:creationId xmlns="" xmlns:a16="http://schemas.microsoft.com/office/drawing/2014/main" id="{CDFF1B17-017F-473D-AF8A-B0643AB60FE2}"/>
                </a:ext>
              </a:extLst>
            </p:cNvPr>
            <p:cNvSpPr>
              <a:spLocks noChangeArrowheads="1"/>
            </p:cNvSpPr>
            <p:nvPr/>
          </p:nvSpPr>
          <p:spPr bwMode="auto">
            <a:xfrm>
              <a:off x="1430594" y="4547846"/>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6" name="Oval 68">
              <a:extLst>
                <a:ext uri="{FF2B5EF4-FFF2-40B4-BE49-F238E27FC236}">
                  <a16:creationId xmlns="" xmlns:a16="http://schemas.microsoft.com/office/drawing/2014/main" id="{8B90F803-54A4-450B-87E8-963739522AD6}"/>
                </a:ext>
              </a:extLst>
            </p:cNvPr>
            <p:cNvSpPr>
              <a:spLocks noChangeArrowheads="1"/>
            </p:cNvSpPr>
            <p:nvPr/>
          </p:nvSpPr>
          <p:spPr bwMode="auto">
            <a:xfrm>
              <a:off x="9253286" y="4654980"/>
              <a:ext cx="73989"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7" name="Oval 69">
              <a:extLst>
                <a:ext uri="{FF2B5EF4-FFF2-40B4-BE49-F238E27FC236}">
                  <a16:creationId xmlns="" xmlns:a16="http://schemas.microsoft.com/office/drawing/2014/main" id="{D1A9E6EA-404D-4653-8E6F-603C9F735D4B}"/>
                </a:ext>
              </a:extLst>
            </p:cNvPr>
            <p:cNvSpPr>
              <a:spLocks noChangeArrowheads="1"/>
            </p:cNvSpPr>
            <p:nvPr/>
          </p:nvSpPr>
          <p:spPr bwMode="auto">
            <a:xfrm>
              <a:off x="11226976" y="4275707"/>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8" name="Oval 70">
              <a:extLst>
                <a:ext uri="{FF2B5EF4-FFF2-40B4-BE49-F238E27FC236}">
                  <a16:creationId xmlns="" xmlns:a16="http://schemas.microsoft.com/office/drawing/2014/main" id="{78060DBC-63FA-4744-B3C8-870BBFAAD9D8}"/>
                </a:ext>
              </a:extLst>
            </p:cNvPr>
            <p:cNvSpPr>
              <a:spLocks noChangeArrowheads="1"/>
            </p:cNvSpPr>
            <p:nvPr/>
          </p:nvSpPr>
          <p:spPr bwMode="auto">
            <a:xfrm>
              <a:off x="10592967" y="3603943"/>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09" name="Oval 71">
              <a:extLst>
                <a:ext uri="{FF2B5EF4-FFF2-40B4-BE49-F238E27FC236}">
                  <a16:creationId xmlns="" xmlns:a16="http://schemas.microsoft.com/office/drawing/2014/main" id="{286EA1E7-6876-4F2C-8256-2460B7F04F4E}"/>
                </a:ext>
              </a:extLst>
            </p:cNvPr>
            <p:cNvSpPr>
              <a:spLocks noChangeArrowheads="1"/>
            </p:cNvSpPr>
            <p:nvPr/>
          </p:nvSpPr>
          <p:spPr bwMode="auto">
            <a:xfrm>
              <a:off x="4509717" y="442454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0" name="Oval 72">
              <a:extLst>
                <a:ext uri="{FF2B5EF4-FFF2-40B4-BE49-F238E27FC236}">
                  <a16:creationId xmlns="" xmlns:a16="http://schemas.microsoft.com/office/drawing/2014/main" id="{0E3CA0CF-8048-4D0D-BA62-A1F07DFA2070}"/>
                </a:ext>
              </a:extLst>
            </p:cNvPr>
            <p:cNvSpPr>
              <a:spLocks noChangeArrowheads="1"/>
            </p:cNvSpPr>
            <p:nvPr/>
          </p:nvSpPr>
          <p:spPr bwMode="auto">
            <a:xfrm>
              <a:off x="7267601" y="4033708"/>
              <a:ext cx="76680" cy="76680"/>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1" name="Oval 73">
              <a:extLst>
                <a:ext uri="{FF2B5EF4-FFF2-40B4-BE49-F238E27FC236}">
                  <a16:creationId xmlns="" xmlns:a16="http://schemas.microsoft.com/office/drawing/2014/main" id="{7375F9CB-A6A0-40B6-8188-C5940A038464}"/>
                </a:ext>
              </a:extLst>
            </p:cNvPr>
            <p:cNvSpPr>
              <a:spLocks noChangeArrowheads="1"/>
            </p:cNvSpPr>
            <p:nvPr/>
          </p:nvSpPr>
          <p:spPr bwMode="auto">
            <a:xfrm>
              <a:off x="343138" y="3812050"/>
              <a:ext cx="72644" cy="7533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2" name="Oval 74">
              <a:extLst>
                <a:ext uri="{FF2B5EF4-FFF2-40B4-BE49-F238E27FC236}">
                  <a16:creationId xmlns="" xmlns:a16="http://schemas.microsoft.com/office/drawing/2014/main" id="{FA3EE9C3-E277-4A31-8198-4AF6EAA68E71}"/>
                </a:ext>
              </a:extLst>
            </p:cNvPr>
            <p:cNvSpPr>
              <a:spLocks noChangeArrowheads="1"/>
            </p:cNvSpPr>
            <p:nvPr/>
          </p:nvSpPr>
          <p:spPr bwMode="auto">
            <a:xfrm>
              <a:off x="2887338" y="3531299"/>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3" name="Oval 75">
              <a:extLst>
                <a:ext uri="{FF2B5EF4-FFF2-40B4-BE49-F238E27FC236}">
                  <a16:creationId xmlns="" xmlns:a16="http://schemas.microsoft.com/office/drawing/2014/main" id="{46FA9454-6BEE-4657-AC2F-5FF3B6F28251}"/>
                </a:ext>
              </a:extLst>
            </p:cNvPr>
            <p:cNvSpPr>
              <a:spLocks noChangeArrowheads="1"/>
            </p:cNvSpPr>
            <p:nvPr/>
          </p:nvSpPr>
          <p:spPr bwMode="auto">
            <a:xfrm>
              <a:off x="4025425" y="4214689"/>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4" name="Oval 76">
              <a:extLst>
                <a:ext uri="{FF2B5EF4-FFF2-40B4-BE49-F238E27FC236}">
                  <a16:creationId xmlns="" xmlns:a16="http://schemas.microsoft.com/office/drawing/2014/main" id="{10944BF9-39D1-4A4F-ACFD-ABE24A1F5249}"/>
                </a:ext>
              </a:extLst>
            </p:cNvPr>
            <p:cNvSpPr>
              <a:spLocks noChangeArrowheads="1"/>
            </p:cNvSpPr>
            <p:nvPr/>
          </p:nvSpPr>
          <p:spPr bwMode="auto">
            <a:xfrm>
              <a:off x="11549444" y="3846089"/>
              <a:ext cx="73989"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5" name="Oval 77">
              <a:extLst>
                <a:ext uri="{FF2B5EF4-FFF2-40B4-BE49-F238E27FC236}">
                  <a16:creationId xmlns="" xmlns:a16="http://schemas.microsoft.com/office/drawing/2014/main" id="{8E524315-A475-429A-83F9-F3B7B89F830E}"/>
                </a:ext>
              </a:extLst>
            </p:cNvPr>
            <p:cNvSpPr>
              <a:spLocks noChangeArrowheads="1"/>
            </p:cNvSpPr>
            <p:nvPr/>
          </p:nvSpPr>
          <p:spPr bwMode="auto">
            <a:xfrm>
              <a:off x="9732716" y="4233523"/>
              <a:ext cx="7533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6" name="Oval 78">
              <a:extLst>
                <a:ext uri="{FF2B5EF4-FFF2-40B4-BE49-F238E27FC236}">
                  <a16:creationId xmlns="" xmlns:a16="http://schemas.microsoft.com/office/drawing/2014/main" id="{15AEED93-298F-44D4-887B-ECF3082291E9}"/>
                </a:ext>
              </a:extLst>
            </p:cNvPr>
            <p:cNvSpPr>
              <a:spLocks noChangeArrowheads="1"/>
            </p:cNvSpPr>
            <p:nvPr/>
          </p:nvSpPr>
          <p:spPr bwMode="auto">
            <a:xfrm>
              <a:off x="10421719" y="4214689"/>
              <a:ext cx="76680" cy="76680"/>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7" name="Oval 79">
              <a:extLst>
                <a:ext uri="{FF2B5EF4-FFF2-40B4-BE49-F238E27FC236}">
                  <a16:creationId xmlns="" xmlns:a16="http://schemas.microsoft.com/office/drawing/2014/main" id="{04E176C1-05FF-4B0E-AE21-89E5C8574622}"/>
                </a:ext>
              </a:extLst>
            </p:cNvPr>
            <p:cNvSpPr>
              <a:spLocks noChangeArrowheads="1"/>
            </p:cNvSpPr>
            <p:nvPr/>
          </p:nvSpPr>
          <p:spPr bwMode="auto">
            <a:xfrm>
              <a:off x="7895232" y="3739406"/>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8" name="Oval 71">
              <a:extLst>
                <a:ext uri="{FF2B5EF4-FFF2-40B4-BE49-F238E27FC236}">
                  <a16:creationId xmlns="" xmlns:a16="http://schemas.microsoft.com/office/drawing/2014/main" id="{17596F28-E6EB-434E-A67E-04D4940C1283}"/>
                </a:ext>
              </a:extLst>
            </p:cNvPr>
            <p:cNvSpPr>
              <a:spLocks noChangeArrowheads="1"/>
            </p:cNvSpPr>
            <p:nvPr/>
          </p:nvSpPr>
          <p:spPr bwMode="auto">
            <a:xfrm>
              <a:off x="6343703" y="4348351"/>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19" name="Oval 75">
              <a:extLst>
                <a:ext uri="{FF2B5EF4-FFF2-40B4-BE49-F238E27FC236}">
                  <a16:creationId xmlns="" xmlns:a16="http://schemas.microsoft.com/office/drawing/2014/main" id="{36764604-5730-434B-ACE9-80D48EB62AC5}"/>
                </a:ext>
              </a:extLst>
            </p:cNvPr>
            <p:cNvSpPr>
              <a:spLocks noChangeArrowheads="1"/>
            </p:cNvSpPr>
            <p:nvPr/>
          </p:nvSpPr>
          <p:spPr bwMode="auto">
            <a:xfrm>
              <a:off x="5859411" y="4138491"/>
              <a:ext cx="76680"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20" name="Oval 71">
              <a:extLst>
                <a:ext uri="{FF2B5EF4-FFF2-40B4-BE49-F238E27FC236}">
                  <a16:creationId xmlns="" xmlns:a16="http://schemas.microsoft.com/office/drawing/2014/main" id="{78962C04-868E-41F6-B9B6-127971F972EA}"/>
                </a:ext>
              </a:extLst>
            </p:cNvPr>
            <p:cNvSpPr>
              <a:spLocks noChangeArrowheads="1"/>
            </p:cNvSpPr>
            <p:nvPr/>
          </p:nvSpPr>
          <p:spPr bwMode="auto">
            <a:xfrm>
              <a:off x="5025600" y="3875499"/>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21" name="Oval 79">
              <a:extLst>
                <a:ext uri="{FF2B5EF4-FFF2-40B4-BE49-F238E27FC236}">
                  <a16:creationId xmlns="" xmlns:a16="http://schemas.microsoft.com/office/drawing/2014/main" id="{2A2092AF-A8DE-4DD1-A5B7-49AD89555733}"/>
                </a:ext>
              </a:extLst>
            </p:cNvPr>
            <p:cNvSpPr>
              <a:spLocks noChangeArrowheads="1"/>
            </p:cNvSpPr>
            <p:nvPr/>
          </p:nvSpPr>
          <p:spPr bwMode="auto">
            <a:xfrm>
              <a:off x="6269714" y="3723255"/>
              <a:ext cx="73989" cy="7264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22" name="Oval 74">
              <a:extLst>
                <a:ext uri="{FF2B5EF4-FFF2-40B4-BE49-F238E27FC236}">
                  <a16:creationId xmlns="" xmlns:a16="http://schemas.microsoft.com/office/drawing/2014/main" id="{7C1FADE1-DC3C-4C8D-B848-6365D7C4FD80}"/>
                </a:ext>
              </a:extLst>
            </p:cNvPr>
            <p:cNvSpPr>
              <a:spLocks noChangeArrowheads="1"/>
            </p:cNvSpPr>
            <p:nvPr/>
          </p:nvSpPr>
          <p:spPr bwMode="auto">
            <a:xfrm>
              <a:off x="5254903" y="4326904"/>
              <a:ext cx="72644" cy="75334"/>
            </a:xfrm>
            <a:prstGeom prst="ellipse">
              <a:avLst/>
            </a:prstGeom>
            <a:solidFill>
              <a:srgbClr val="B0F7F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98423" name="Oval 70">
              <a:extLst>
                <a:ext uri="{FF2B5EF4-FFF2-40B4-BE49-F238E27FC236}">
                  <a16:creationId xmlns="" xmlns:a16="http://schemas.microsoft.com/office/drawing/2014/main" id="{BBDB6433-29EA-44A4-919D-2CFA55122673}"/>
                </a:ext>
              </a:extLst>
            </p:cNvPr>
            <p:cNvSpPr>
              <a:spLocks noChangeArrowheads="1"/>
            </p:cNvSpPr>
            <p:nvPr/>
          </p:nvSpPr>
          <p:spPr bwMode="auto">
            <a:xfrm>
              <a:off x="7267601" y="4546076"/>
              <a:ext cx="72644" cy="72644"/>
            </a:xfrm>
            <a:prstGeom prst="ellipse">
              <a:avLst/>
            </a:prstGeom>
            <a:solidFill>
              <a:srgbClr val="1256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40" name="Freeform 56">
            <a:extLst>
              <a:ext uri="{FF2B5EF4-FFF2-40B4-BE49-F238E27FC236}">
                <a16:creationId xmlns="" xmlns:a16="http://schemas.microsoft.com/office/drawing/2014/main" id="{DE07BE49-D64D-4E5F-9E87-AF1CDCA51B50}"/>
              </a:ext>
            </a:extLst>
          </p:cNvPr>
          <p:cNvSpPr>
            <a:spLocks/>
          </p:cNvSpPr>
          <p:nvPr/>
        </p:nvSpPr>
        <p:spPr bwMode="auto">
          <a:xfrm>
            <a:off x="7257264" y="6210329"/>
            <a:ext cx="1013585" cy="671391"/>
          </a:xfrm>
          <a:custGeom>
            <a:avLst/>
            <a:gdLst>
              <a:gd name="T0" fmla="*/ 0 w 624"/>
              <a:gd name="T1" fmla="*/ 0 h 310"/>
              <a:gd name="T2" fmla="*/ 624 w 624"/>
              <a:gd name="T3" fmla="*/ 0 h 310"/>
              <a:gd name="T4" fmla="*/ 315 w 624"/>
              <a:gd name="T5" fmla="*/ 310 h 310"/>
              <a:gd name="T6" fmla="*/ 0 w 624"/>
              <a:gd name="T7" fmla="*/ 0 h 310"/>
            </a:gdLst>
            <a:ahLst/>
            <a:cxnLst>
              <a:cxn ang="0">
                <a:pos x="T0" y="T1"/>
              </a:cxn>
              <a:cxn ang="0">
                <a:pos x="T2" y="T3"/>
              </a:cxn>
              <a:cxn ang="0">
                <a:pos x="T4" y="T5"/>
              </a:cxn>
              <a:cxn ang="0">
                <a:pos x="T6" y="T7"/>
              </a:cxn>
            </a:cxnLst>
            <a:rect l="0" t="0" r="r" b="b"/>
            <a:pathLst>
              <a:path w="624" h="310">
                <a:moveTo>
                  <a:pt x="0" y="0"/>
                </a:moveTo>
                <a:lnTo>
                  <a:pt x="624" y="0"/>
                </a:lnTo>
                <a:lnTo>
                  <a:pt x="315" y="310"/>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41" name="Freeform 56">
            <a:extLst>
              <a:ext uri="{FF2B5EF4-FFF2-40B4-BE49-F238E27FC236}">
                <a16:creationId xmlns="" xmlns:a16="http://schemas.microsoft.com/office/drawing/2014/main" id="{0951458E-5FB2-4A00-8ACA-487FFA6432F7}"/>
              </a:ext>
            </a:extLst>
          </p:cNvPr>
          <p:cNvSpPr>
            <a:spLocks/>
          </p:cNvSpPr>
          <p:nvPr/>
        </p:nvSpPr>
        <p:spPr bwMode="auto">
          <a:xfrm>
            <a:off x="7543802" y="6210330"/>
            <a:ext cx="1580396" cy="1046843"/>
          </a:xfrm>
          <a:custGeom>
            <a:avLst/>
            <a:gdLst>
              <a:gd name="T0" fmla="*/ 0 w 624"/>
              <a:gd name="T1" fmla="*/ 0 h 310"/>
              <a:gd name="T2" fmla="*/ 624 w 624"/>
              <a:gd name="T3" fmla="*/ 0 h 310"/>
              <a:gd name="T4" fmla="*/ 315 w 624"/>
              <a:gd name="T5" fmla="*/ 310 h 310"/>
              <a:gd name="T6" fmla="*/ 0 w 624"/>
              <a:gd name="T7" fmla="*/ 0 h 310"/>
            </a:gdLst>
            <a:ahLst/>
            <a:cxnLst>
              <a:cxn ang="0">
                <a:pos x="T0" y="T1"/>
              </a:cxn>
              <a:cxn ang="0">
                <a:pos x="T2" y="T3"/>
              </a:cxn>
              <a:cxn ang="0">
                <a:pos x="T4" y="T5"/>
              </a:cxn>
              <a:cxn ang="0">
                <a:pos x="T6" y="T7"/>
              </a:cxn>
            </a:cxnLst>
            <a:rect l="0" t="0" r="r" b="b"/>
            <a:pathLst>
              <a:path w="624" h="310">
                <a:moveTo>
                  <a:pt x="0" y="0"/>
                </a:moveTo>
                <a:lnTo>
                  <a:pt x="624" y="0"/>
                </a:lnTo>
                <a:lnTo>
                  <a:pt x="315" y="310"/>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398371" name="TextBox 41">
            <a:extLst>
              <a:ext uri="{FF2B5EF4-FFF2-40B4-BE49-F238E27FC236}">
                <a16:creationId xmlns="" xmlns:a16="http://schemas.microsoft.com/office/drawing/2014/main" id="{DB6887A3-A0B5-49AD-A2DD-8FF2E29818F7}"/>
              </a:ext>
            </a:extLst>
          </p:cNvPr>
          <p:cNvSpPr txBox="1">
            <a:spLocks noChangeArrowheads="1"/>
          </p:cNvSpPr>
          <p:nvPr/>
        </p:nvSpPr>
        <p:spPr bwMode="auto">
          <a:xfrm>
            <a:off x="447675" y="452537"/>
            <a:ext cx="20438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smtClean="0">
                <a:solidFill>
                  <a:schemeClr val="accent2"/>
                </a:solidFill>
              </a:rPr>
              <a:t>b) Đối với đơn vị</a:t>
            </a:r>
            <a:endParaRPr lang="en-US" sz="2000">
              <a:solidFill>
                <a:schemeClr val="accent2"/>
              </a:solidFill>
            </a:endParaRPr>
          </a:p>
        </p:txBody>
      </p:sp>
      <p:sp>
        <p:nvSpPr>
          <p:cNvPr id="49" name="Text Placeholder 2">
            <a:extLst>
              <a:ext uri="{FF2B5EF4-FFF2-40B4-BE49-F238E27FC236}">
                <a16:creationId xmlns="" xmlns:a16="http://schemas.microsoft.com/office/drawing/2014/main" id="{74B0970C-9D7A-45D6-A206-79DA7326FEF4}"/>
              </a:ext>
            </a:extLst>
          </p:cNvPr>
          <p:cNvSpPr txBox="1">
            <a:spLocks/>
          </p:cNvSpPr>
          <p:nvPr/>
        </p:nvSpPr>
        <p:spPr>
          <a:xfrm>
            <a:off x="597590" y="1287122"/>
            <a:ext cx="6473135" cy="276999"/>
          </a:xfrm>
          <a:prstGeom prst="rect">
            <a:avLst/>
          </a:prstGeom>
        </p:spPr>
        <p:txBody>
          <a:bodyPr wrap="square" lIns="0" tIns="0" rIns="0" bIns="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olidFill>
                  <a:srgbClr val="92D050"/>
                </a:solidFill>
              </a:rPr>
              <a:t>- Quán triệt tốt nhiệm vụ, có quyết tâm cao.</a:t>
            </a:r>
          </a:p>
        </p:txBody>
      </p:sp>
      <p:sp>
        <p:nvSpPr>
          <p:cNvPr id="97" name="Text Placeholder 2">
            <a:extLst>
              <a:ext uri="{FF2B5EF4-FFF2-40B4-BE49-F238E27FC236}">
                <a16:creationId xmlns="" xmlns:a16="http://schemas.microsoft.com/office/drawing/2014/main" id="{3FD98F49-2938-457D-8B14-6B23BB47FA69}"/>
              </a:ext>
            </a:extLst>
          </p:cNvPr>
          <p:cNvSpPr txBox="1">
            <a:spLocks/>
          </p:cNvSpPr>
          <p:nvPr/>
        </p:nvSpPr>
        <p:spPr>
          <a:xfrm>
            <a:off x="610527" y="2584450"/>
            <a:ext cx="8228673" cy="615553"/>
          </a:xfrm>
          <a:prstGeom prst="rect">
            <a:avLst/>
          </a:prstGeom>
        </p:spPr>
        <p:txBody>
          <a:bodyPr wrap="square" lIns="0" tIns="0" rIns="0" bIns="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2000" kern="0" spc="-50">
                <a:solidFill>
                  <a:srgbClr val="92D050"/>
                </a:solidFill>
              </a:rPr>
              <a:t>- Nắm chắc ý định cấp trên chuẩn bị đầy đủ, cụ thể tỷ mỷ các trang thiết bị, các vật chất khác theo yêu cầu của từng đề mục để huấn luyện có kết quả.</a:t>
            </a:r>
          </a:p>
        </p:txBody>
      </p:sp>
      <p:sp>
        <p:nvSpPr>
          <p:cNvPr id="126" name="Snip Single Corner Rectangle 125">
            <a:extLst>
              <a:ext uri="{FF2B5EF4-FFF2-40B4-BE49-F238E27FC236}">
                <a16:creationId xmlns="" xmlns:a16="http://schemas.microsoft.com/office/drawing/2014/main" id="{AF474292-BB53-4C5D-8B5F-B76121DAD7FE}"/>
              </a:ext>
            </a:extLst>
          </p:cNvPr>
          <p:cNvSpPr/>
          <p:nvPr/>
        </p:nvSpPr>
        <p:spPr>
          <a:xfrm>
            <a:off x="2707784" y="6331449"/>
            <a:ext cx="1644347" cy="1039126"/>
          </a:xfrm>
          <a:prstGeom prst="snip1Rect">
            <a:avLst>
              <a:gd name="adj" fmla="val 44867"/>
            </a:avLst>
          </a:pr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7" name="Snip Single Corner Rectangle 126">
            <a:extLst>
              <a:ext uri="{FF2B5EF4-FFF2-40B4-BE49-F238E27FC236}">
                <a16:creationId xmlns="" xmlns:a16="http://schemas.microsoft.com/office/drawing/2014/main" id="{6F93B673-FB60-436A-8508-010710C8836A}"/>
              </a:ext>
            </a:extLst>
          </p:cNvPr>
          <p:cNvSpPr/>
          <p:nvPr/>
        </p:nvSpPr>
        <p:spPr>
          <a:xfrm>
            <a:off x="621892" y="6331449"/>
            <a:ext cx="1644347" cy="1039126"/>
          </a:xfrm>
          <a:prstGeom prst="snip1Rect">
            <a:avLst>
              <a:gd name="adj" fmla="val 44867"/>
            </a:avLst>
          </a:pr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8" name="Snip Single Corner Rectangle 127">
            <a:extLst>
              <a:ext uri="{FF2B5EF4-FFF2-40B4-BE49-F238E27FC236}">
                <a16:creationId xmlns="" xmlns:a16="http://schemas.microsoft.com/office/drawing/2014/main" id="{57AB9F49-30A3-4E68-8355-9B8E3BBFC5EB}"/>
              </a:ext>
            </a:extLst>
          </p:cNvPr>
          <p:cNvSpPr/>
          <p:nvPr/>
        </p:nvSpPr>
        <p:spPr>
          <a:xfrm>
            <a:off x="4793665" y="6331449"/>
            <a:ext cx="1644347" cy="1039126"/>
          </a:xfrm>
          <a:prstGeom prst="snip1Rect">
            <a:avLst>
              <a:gd name="adj" fmla="val 44867"/>
            </a:avLst>
          </a:pr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9" name="Snip Single Corner Rectangle 128">
            <a:extLst>
              <a:ext uri="{FF2B5EF4-FFF2-40B4-BE49-F238E27FC236}">
                <a16:creationId xmlns="" xmlns:a16="http://schemas.microsoft.com/office/drawing/2014/main" id="{82365D84-83FF-4E82-A180-026985A2005B}"/>
              </a:ext>
            </a:extLst>
          </p:cNvPr>
          <p:cNvSpPr/>
          <p:nvPr/>
        </p:nvSpPr>
        <p:spPr>
          <a:xfrm>
            <a:off x="6879561" y="6331449"/>
            <a:ext cx="1644347" cy="1039126"/>
          </a:xfrm>
          <a:prstGeom prst="snip1Rect">
            <a:avLst>
              <a:gd name="adj" fmla="val 44867"/>
            </a:avLst>
          </a:pr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reeform 8">
            <a:extLst>
              <a:ext uri="{FF2B5EF4-FFF2-40B4-BE49-F238E27FC236}">
                <a16:creationId xmlns="" xmlns:a16="http://schemas.microsoft.com/office/drawing/2014/main" id="{E75F63EC-E179-4E92-9149-49A83669A5F1}"/>
              </a:ext>
            </a:extLst>
          </p:cNvPr>
          <p:cNvSpPr>
            <a:spLocks/>
          </p:cNvSpPr>
          <p:nvPr/>
        </p:nvSpPr>
        <p:spPr bwMode="auto">
          <a:xfrm>
            <a:off x="6159662" y="5908050"/>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115" name="Freeform 19">
            <a:extLst>
              <a:ext uri="{FF2B5EF4-FFF2-40B4-BE49-F238E27FC236}">
                <a16:creationId xmlns="" xmlns:a16="http://schemas.microsoft.com/office/drawing/2014/main" id="{DD8F20CF-B75B-4221-82F4-FB0B81748530}"/>
              </a:ext>
            </a:extLst>
          </p:cNvPr>
          <p:cNvSpPr>
            <a:spLocks/>
          </p:cNvSpPr>
          <p:nvPr/>
        </p:nvSpPr>
        <p:spPr bwMode="auto">
          <a:xfrm>
            <a:off x="7070725" y="5637213"/>
            <a:ext cx="1287463" cy="854075"/>
          </a:xfrm>
          <a:custGeom>
            <a:avLst/>
            <a:gdLst>
              <a:gd name="T0" fmla="*/ 0 w 1277"/>
              <a:gd name="T1" fmla="*/ 634 h 634"/>
              <a:gd name="T2" fmla="*/ 1277 w 1277"/>
              <a:gd name="T3" fmla="*/ 634 h 634"/>
              <a:gd name="T4" fmla="*/ 641 w 1277"/>
              <a:gd name="T5" fmla="*/ 0 h 634"/>
              <a:gd name="T6" fmla="*/ 0 w 1277"/>
              <a:gd name="T7" fmla="*/ 634 h 634"/>
            </a:gdLst>
            <a:ahLst/>
            <a:cxnLst>
              <a:cxn ang="0">
                <a:pos x="T0" y="T1"/>
              </a:cxn>
              <a:cxn ang="0">
                <a:pos x="T2" y="T3"/>
              </a:cxn>
              <a:cxn ang="0">
                <a:pos x="T4" y="T5"/>
              </a:cxn>
              <a:cxn ang="0">
                <a:pos x="T6" y="T7"/>
              </a:cxn>
            </a:cxnLst>
            <a:rect l="0" t="0" r="r" b="b"/>
            <a:pathLst>
              <a:path w="1277" h="634">
                <a:moveTo>
                  <a:pt x="0" y="634"/>
                </a:moveTo>
                <a:lnTo>
                  <a:pt x="1277" y="634"/>
                </a:lnTo>
                <a:lnTo>
                  <a:pt x="641" y="0"/>
                </a:lnTo>
                <a:lnTo>
                  <a:pt x="0" y="634"/>
                </a:lnTo>
                <a:close/>
              </a:path>
            </a:pathLst>
          </a:custGeom>
          <a:gradFill>
            <a:gsLst>
              <a:gs pos="100000">
                <a:srgbClr val="B0F7F4"/>
              </a:gs>
              <a:gs pos="0">
                <a:schemeClr val="bg1"/>
              </a:gs>
            </a:gsLst>
            <a:lin ang="5400000" scaled="1"/>
          </a:gradFill>
          <a:ln>
            <a:noFill/>
          </a:ln>
        </p:spPr>
        <p:txBody>
          <a:bodyPr/>
          <a:lstStyle/>
          <a:p>
            <a:pPr>
              <a:defRPr/>
            </a:pPr>
            <a:endParaRPr lang="en-US"/>
          </a:p>
        </p:txBody>
      </p:sp>
      <p:sp>
        <p:nvSpPr>
          <p:cNvPr id="113" name="Freeform 7">
            <a:extLst>
              <a:ext uri="{FF2B5EF4-FFF2-40B4-BE49-F238E27FC236}">
                <a16:creationId xmlns="" xmlns:a16="http://schemas.microsoft.com/office/drawing/2014/main" id="{B6EFCCB6-AFB7-4BB8-B1CD-C1CBBC361885}"/>
              </a:ext>
            </a:extLst>
          </p:cNvPr>
          <p:cNvSpPr>
            <a:spLocks/>
          </p:cNvSpPr>
          <p:nvPr/>
        </p:nvSpPr>
        <p:spPr bwMode="auto">
          <a:xfrm>
            <a:off x="6897095" y="5001367"/>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403458" name="Rectangle 5">
            <a:extLst>
              <a:ext uri="{FF2B5EF4-FFF2-40B4-BE49-F238E27FC236}">
                <a16:creationId xmlns="" xmlns:a16="http://schemas.microsoft.com/office/drawing/2014/main" id="{F1199D9B-0317-4B2E-8F54-9DFBA542E7DC}"/>
              </a:ext>
            </a:extLst>
          </p:cNvPr>
          <p:cNvSpPr>
            <a:spLocks noChangeArrowheads="1"/>
          </p:cNvSpPr>
          <p:nvPr/>
        </p:nvSpPr>
        <p:spPr bwMode="auto">
          <a:xfrm>
            <a:off x="-4763" y="1588"/>
            <a:ext cx="9224963" cy="6858000"/>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 name="Oval 60">
            <a:extLst>
              <a:ext uri="{FF2B5EF4-FFF2-40B4-BE49-F238E27FC236}">
                <a16:creationId xmlns="" xmlns:a16="http://schemas.microsoft.com/office/drawing/2014/main" id="{6CE1A71B-4B99-435D-A224-69C03CA8642E}"/>
              </a:ext>
            </a:extLst>
          </p:cNvPr>
          <p:cNvSpPr/>
          <p:nvPr/>
        </p:nvSpPr>
        <p:spPr>
          <a:xfrm rot="20407134">
            <a:off x="284163" y="4260850"/>
            <a:ext cx="5965825" cy="1036638"/>
          </a:xfrm>
          <a:prstGeom prst="ellipse">
            <a:avLst/>
          </a:prstGeom>
          <a:gradFill flip="none" rotWithShape="1">
            <a:gsLst>
              <a:gs pos="0">
                <a:srgbClr val="070C1E">
                  <a:alpha val="41000"/>
                </a:srgbClr>
              </a:gs>
              <a:gs pos="100000">
                <a:srgbClr val="070C1E">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3461" name="Rectangle 48">
            <a:extLst>
              <a:ext uri="{FF2B5EF4-FFF2-40B4-BE49-F238E27FC236}">
                <a16:creationId xmlns="" xmlns:a16="http://schemas.microsoft.com/office/drawing/2014/main" id="{BE4814E4-C3E0-4F9F-9D6C-8BC89FB073FC}"/>
              </a:ext>
            </a:extLst>
          </p:cNvPr>
          <p:cNvSpPr>
            <a:spLocks noChangeArrowheads="1"/>
          </p:cNvSpPr>
          <p:nvPr/>
        </p:nvSpPr>
        <p:spPr bwMode="auto">
          <a:xfrm>
            <a:off x="-4763" y="6491288"/>
            <a:ext cx="9224963" cy="366712"/>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3462" name="TextBox 62">
            <a:extLst>
              <a:ext uri="{FF2B5EF4-FFF2-40B4-BE49-F238E27FC236}">
                <a16:creationId xmlns="" xmlns:a16="http://schemas.microsoft.com/office/drawing/2014/main" id="{A8C7F4BC-F75A-4DC8-9D46-41D4FDDD7159}"/>
              </a:ext>
            </a:extLst>
          </p:cNvPr>
          <p:cNvSpPr txBox="1">
            <a:spLocks noChangeArrowheads="1"/>
          </p:cNvSpPr>
          <p:nvPr/>
        </p:nvSpPr>
        <p:spPr bwMode="auto">
          <a:xfrm>
            <a:off x="2923261" y="405090"/>
            <a:ext cx="3637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b="1" smtClean="0">
                <a:solidFill>
                  <a:srgbClr val="FFFF00"/>
                </a:solidFill>
              </a:rPr>
              <a:t>2. Thực hành huấn luyện</a:t>
            </a:r>
            <a:endParaRPr lang="en-US" altLang="en-US" sz="2400" b="1">
              <a:solidFill>
                <a:srgbClr val="FFFF00"/>
              </a:solidFill>
            </a:endParaRPr>
          </a:p>
        </p:txBody>
      </p:sp>
      <p:sp>
        <p:nvSpPr>
          <p:cNvPr id="305165" name="Text Placeholder 2">
            <a:extLst>
              <a:ext uri="{FF2B5EF4-FFF2-40B4-BE49-F238E27FC236}">
                <a16:creationId xmlns="" xmlns:a16="http://schemas.microsoft.com/office/drawing/2014/main" id="{1B876B8C-5360-4FB4-A5CA-BDC6F7DC6C61}"/>
              </a:ext>
            </a:extLst>
          </p:cNvPr>
          <p:cNvSpPr txBox="1">
            <a:spLocks/>
          </p:cNvSpPr>
          <p:nvPr/>
        </p:nvSpPr>
        <p:spPr bwMode="auto">
          <a:xfrm>
            <a:off x="76200" y="1219200"/>
            <a:ext cx="899160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sz="1600" smtClean="0">
                <a:solidFill>
                  <a:srgbClr val="FFC000"/>
                </a:solidFill>
              </a:rPr>
              <a:t>     2.1 </a:t>
            </a:r>
            <a:r>
              <a:rPr lang="en-US" sz="1600">
                <a:solidFill>
                  <a:srgbClr val="FFC000"/>
                </a:solidFill>
              </a:rPr>
              <a:t>Kiểm tra thao trường, bãi tập</a:t>
            </a:r>
          </a:p>
          <a:p>
            <a:pPr algn="just"/>
            <a:r>
              <a:rPr lang="en-US" sz="1600" smtClean="0">
                <a:solidFill>
                  <a:schemeClr val="tx2">
                    <a:lumMod val="40000"/>
                    <a:lumOff val="60000"/>
                  </a:schemeClr>
                </a:solidFill>
              </a:rPr>
              <a:t>     - Trước </a:t>
            </a:r>
            <a:r>
              <a:rPr lang="en-US" sz="1600">
                <a:solidFill>
                  <a:schemeClr val="tx2">
                    <a:lumMod val="40000"/>
                    <a:lumOff val="60000"/>
                  </a:schemeClr>
                </a:solidFill>
              </a:rPr>
              <a:t>khi buổi học được tiến hành, cán bộ huấn luyện phải tự kiểm tra công tác chuẩn bị của mình, kiểm tra thao trường, bãi tập, những sự việc xung quanh có ảnh hưởng đến quá trình huấn luyện, luyện tập để có biện pháp khắc phục nếu chưa đạt yêu cầu đề ra</a:t>
            </a:r>
            <a:r>
              <a:rPr lang="en-US" sz="1600" smtClean="0">
                <a:solidFill>
                  <a:schemeClr val="tx2">
                    <a:lumMod val="40000"/>
                    <a:lumOff val="60000"/>
                  </a:schemeClr>
                </a:solidFill>
              </a:rPr>
              <a:t>.</a:t>
            </a:r>
            <a:endParaRPr lang="en-US" sz="1600">
              <a:solidFill>
                <a:schemeClr val="tx2">
                  <a:lumMod val="40000"/>
                  <a:lumOff val="60000"/>
                </a:schemeClr>
              </a:solidFill>
            </a:endParaRPr>
          </a:p>
          <a:p>
            <a:pPr algn="just"/>
            <a:r>
              <a:rPr lang="en-US" sz="1600" smtClean="0">
                <a:solidFill>
                  <a:srgbClr val="FFC000"/>
                </a:solidFill>
              </a:rPr>
              <a:t>     2.2 </a:t>
            </a:r>
            <a:r>
              <a:rPr lang="en-US" sz="1600">
                <a:solidFill>
                  <a:srgbClr val="FFC000"/>
                </a:solidFill>
              </a:rPr>
              <a:t>Thủ tục huấn luyện</a:t>
            </a:r>
          </a:p>
          <a:p>
            <a:pPr algn="just"/>
            <a:r>
              <a:rPr lang="en-US" sz="1600" smtClean="0">
                <a:solidFill>
                  <a:schemeClr val="tx2">
                    <a:lumMod val="40000"/>
                    <a:lumOff val="60000"/>
                  </a:schemeClr>
                </a:solidFill>
              </a:rPr>
              <a:t>     </a:t>
            </a:r>
            <a:r>
              <a:rPr lang="en-US" sz="1600" smtClean="0">
                <a:solidFill>
                  <a:srgbClr val="F991EA"/>
                </a:solidFill>
              </a:rPr>
              <a:t>a</a:t>
            </a:r>
            <a:r>
              <a:rPr lang="en-US" sz="1600">
                <a:solidFill>
                  <a:srgbClr val="F991EA"/>
                </a:solidFill>
              </a:rPr>
              <a:t>) Tập hợp phân đội, kiểm tra quân số, VKTB, quy định nơi để VKTB, báo cáo cấp trên</a:t>
            </a:r>
          </a:p>
          <a:p>
            <a:pPr algn="just"/>
            <a:r>
              <a:rPr lang="en-US" sz="1600" smtClean="0">
                <a:solidFill>
                  <a:schemeClr val="tx2">
                    <a:lumMod val="40000"/>
                    <a:lumOff val="60000"/>
                  </a:schemeClr>
                </a:solidFill>
              </a:rPr>
              <a:t>     * </a:t>
            </a:r>
            <a:r>
              <a:rPr lang="en-US" sz="1600">
                <a:solidFill>
                  <a:schemeClr val="tx2">
                    <a:lumMod val="40000"/>
                    <a:lumOff val="60000"/>
                  </a:schemeClr>
                </a:solidFill>
              </a:rPr>
              <a:t>Tập hợp phân đội, kiểm tra quân số</a:t>
            </a:r>
          </a:p>
          <a:p>
            <a:pPr algn="just"/>
            <a:r>
              <a:rPr lang="en-US" sz="1600" smtClean="0">
                <a:solidFill>
                  <a:schemeClr val="tx2">
                    <a:lumMod val="40000"/>
                    <a:lumOff val="60000"/>
                  </a:schemeClr>
                </a:solidFill>
              </a:rPr>
              <a:t>     - </a:t>
            </a:r>
            <a:r>
              <a:rPr lang="en-US" sz="1600">
                <a:solidFill>
                  <a:schemeClr val="tx2">
                    <a:lumMod val="40000"/>
                    <a:lumOff val="60000"/>
                  </a:schemeClr>
                </a:solidFill>
              </a:rPr>
              <a:t>Trước khi huấn luyện, ở ngoài thao trường, bãi tập cán bộ huấn luyện phải tập hợp phân đội theo một đội hình nhất định. Thường là hàng ngang, nếu quân số đông thường tập hợp đội hình chữ “U”, chữ “L”.</a:t>
            </a:r>
          </a:p>
          <a:p>
            <a:pPr algn="just"/>
            <a:r>
              <a:rPr lang="en-US" sz="1600" smtClean="0">
                <a:solidFill>
                  <a:schemeClr val="tx2">
                    <a:lumMod val="40000"/>
                    <a:lumOff val="60000"/>
                  </a:schemeClr>
                </a:solidFill>
              </a:rPr>
              <a:t>     - </a:t>
            </a:r>
            <a:r>
              <a:rPr lang="en-US" sz="1600">
                <a:solidFill>
                  <a:schemeClr val="tx2">
                    <a:lumMod val="40000"/>
                    <a:lumOff val="60000"/>
                  </a:schemeClr>
                </a:solidFill>
              </a:rPr>
              <a:t>Tập hợp xong đội hình, cán bộ huấn luyện tự mình kiểm tra quân số hoặc nghe báo cáo quân số của các phân đội để nắm quân số tham gia học tập, quân số vắng mặt, lý do.</a:t>
            </a:r>
          </a:p>
          <a:p>
            <a:pPr algn="just"/>
            <a:r>
              <a:rPr lang="en-US" sz="1600" smtClean="0">
                <a:solidFill>
                  <a:schemeClr val="tx2">
                    <a:lumMod val="40000"/>
                    <a:lumOff val="60000"/>
                  </a:schemeClr>
                </a:solidFill>
              </a:rPr>
              <a:t>     </a:t>
            </a:r>
            <a:r>
              <a:rPr lang="en-US" sz="1600" smtClean="0">
                <a:solidFill>
                  <a:srgbClr val="F991EA"/>
                </a:solidFill>
              </a:rPr>
              <a:t>* </a:t>
            </a:r>
            <a:r>
              <a:rPr lang="en-US" sz="1600">
                <a:solidFill>
                  <a:srgbClr val="F991EA"/>
                </a:solidFill>
              </a:rPr>
              <a:t>Kiểm tra vũ khí, trang bị, vật chất huấn luyện</a:t>
            </a:r>
          </a:p>
          <a:p>
            <a:pPr algn="just"/>
            <a:r>
              <a:rPr lang="en-US" sz="1600" smtClean="0">
                <a:solidFill>
                  <a:schemeClr val="tx2">
                    <a:lumMod val="40000"/>
                    <a:lumOff val="60000"/>
                  </a:schemeClr>
                </a:solidFill>
              </a:rPr>
              <a:t>     - </a:t>
            </a:r>
            <a:r>
              <a:rPr lang="en-US" sz="1600">
                <a:solidFill>
                  <a:schemeClr val="tx2">
                    <a:lumMod val="40000"/>
                    <a:lumOff val="60000"/>
                  </a:schemeClr>
                </a:solidFill>
              </a:rPr>
              <a:t>Thông thường việc kiểm tra vũ khí, trang bị, vật chất bảo đảm huấn luyện và tổ chức khám súng được tiến hành trước khi đưa bộ đội ra nơi học tập. Song trước khi huấn luyện cán bộ huấn luyện vẫn phải kiểm tra toàn diện các mặt bảo đảm, kiểm tra trang phục. Khi kiểm tra thấy sai sót, chưa đáp ứng yêu cầu phải chấn chỉnh, khắc phục ngay.</a:t>
            </a:r>
          </a:p>
          <a:p>
            <a:pPr algn="just"/>
            <a:r>
              <a:rPr lang="en-US" sz="1600" smtClean="0">
                <a:solidFill>
                  <a:srgbClr val="F991EA"/>
                </a:solidFill>
              </a:rPr>
              <a:t>     * </a:t>
            </a:r>
            <a:r>
              <a:rPr lang="en-US" sz="1600">
                <a:solidFill>
                  <a:srgbClr val="F991EA"/>
                </a:solidFill>
              </a:rPr>
              <a:t>Quy định nơi để vũ khí và trang bị huấn luyện</a:t>
            </a:r>
          </a:p>
          <a:p>
            <a:pPr algn="just"/>
            <a:r>
              <a:rPr lang="en-US" sz="1600" smtClean="0">
                <a:solidFill>
                  <a:schemeClr val="tx2">
                    <a:lumMod val="40000"/>
                    <a:lumOff val="60000"/>
                  </a:schemeClr>
                </a:solidFill>
              </a:rPr>
              <a:t>     - </a:t>
            </a:r>
            <a:r>
              <a:rPr lang="en-US" sz="1600">
                <a:solidFill>
                  <a:schemeClr val="tx2">
                    <a:lumMod val="40000"/>
                    <a:lumOff val="60000"/>
                  </a:schemeClr>
                </a:solidFill>
              </a:rPr>
              <a:t>Cán bộ huấn luyện phải quy định cho phân đội nơi giá súng, nơi đặt các loại trang bị, khí tài huấn luyện, đảm bảo thuận tiện trong huấn luyện và an toàn mọi mặt cho người và vũ khí, trang bị.</a:t>
            </a:r>
          </a:p>
          <a:p>
            <a:endParaRPr lang="en-US" sz="1600">
              <a:solidFill>
                <a:schemeClr val="tx2">
                  <a:lumMod val="40000"/>
                  <a:lumOff val="60000"/>
                </a:schemeClr>
              </a:solidFill>
            </a:endParaRPr>
          </a:p>
          <a:p>
            <a:endParaRPr lang="en-US" sz="1400">
              <a:solidFill>
                <a:schemeClr val="tx2">
                  <a:lumMod val="40000"/>
                  <a:lumOff val="60000"/>
                </a:schemeClr>
              </a:solidFill>
            </a:endParaRPr>
          </a:p>
        </p:txBody>
      </p:sp>
      <p:sp>
        <p:nvSpPr>
          <p:cNvPr id="403477" name="Freeform 13">
            <a:extLst>
              <a:ext uri="{FF2B5EF4-FFF2-40B4-BE49-F238E27FC236}">
                <a16:creationId xmlns="" xmlns:a16="http://schemas.microsoft.com/office/drawing/2014/main" id="{5B92FFCF-FFA6-434E-A392-9EC9D807E886}"/>
              </a:ext>
            </a:extLst>
          </p:cNvPr>
          <p:cNvSpPr>
            <a:spLocks/>
          </p:cNvSpPr>
          <p:nvPr/>
        </p:nvSpPr>
        <p:spPr bwMode="auto">
          <a:xfrm>
            <a:off x="8455025" y="6156325"/>
            <a:ext cx="503238" cy="334963"/>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03478" name="Freeform 14">
            <a:extLst>
              <a:ext uri="{FF2B5EF4-FFF2-40B4-BE49-F238E27FC236}">
                <a16:creationId xmlns="" xmlns:a16="http://schemas.microsoft.com/office/drawing/2014/main" id="{22225299-A4E7-4116-895B-8ACB2CCC868D}"/>
              </a:ext>
            </a:extLst>
          </p:cNvPr>
          <p:cNvSpPr>
            <a:spLocks/>
          </p:cNvSpPr>
          <p:nvPr/>
        </p:nvSpPr>
        <p:spPr bwMode="auto">
          <a:xfrm>
            <a:off x="6878638" y="6235700"/>
            <a:ext cx="384175" cy="255588"/>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03479" name="Freeform 15">
            <a:extLst>
              <a:ext uri="{FF2B5EF4-FFF2-40B4-BE49-F238E27FC236}">
                <a16:creationId xmlns="" xmlns:a16="http://schemas.microsoft.com/office/drawing/2014/main" id="{F686F97A-9191-4482-B43A-022E1CDEDE7D}"/>
              </a:ext>
            </a:extLst>
          </p:cNvPr>
          <p:cNvSpPr>
            <a:spLocks/>
          </p:cNvSpPr>
          <p:nvPr/>
        </p:nvSpPr>
        <p:spPr bwMode="auto">
          <a:xfrm>
            <a:off x="6737350" y="6324600"/>
            <a:ext cx="250825" cy="166688"/>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19" name="Freeform 51">
            <a:extLst>
              <a:ext uri="{FF2B5EF4-FFF2-40B4-BE49-F238E27FC236}">
                <a16:creationId xmlns="" xmlns:a16="http://schemas.microsoft.com/office/drawing/2014/main" id="{237012DC-66DD-4589-9016-BBED5CF53480}"/>
              </a:ext>
            </a:extLst>
          </p:cNvPr>
          <p:cNvSpPr>
            <a:spLocks/>
          </p:cNvSpPr>
          <p:nvPr/>
        </p:nvSpPr>
        <p:spPr bwMode="auto">
          <a:xfrm>
            <a:off x="7322833" y="6490908"/>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0" name="Freeform 51">
            <a:extLst>
              <a:ext uri="{FF2B5EF4-FFF2-40B4-BE49-F238E27FC236}">
                <a16:creationId xmlns="" xmlns:a16="http://schemas.microsoft.com/office/drawing/2014/main" id="{5DC78062-C4D6-4892-B158-AB18C1276E57}"/>
              </a:ext>
            </a:extLst>
          </p:cNvPr>
          <p:cNvSpPr>
            <a:spLocks/>
          </p:cNvSpPr>
          <p:nvPr/>
        </p:nvSpPr>
        <p:spPr bwMode="auto">
          <a:xfrm>
            <a:off x="6462688" y="6490908"/>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1" name="Freeform 51">
            <a:extLst>
              <a:ext uri="{FF2B5EF4-FFF2-40B4-BE49-F238E27FC236}">
                <a16:creationId xmlns="" xmlns:a16="http://schemas.microsoft.com/office/drawing/2014/main" id="{58ADEC7B-4613-436F-9054-D38638A99E72}"/>
              </a:ext>
            </a:extLst>
          </p:cNvPr>
          <p:cNvSpPr>
            <a:spLocks/>
          </p:cNvSpPr>
          <p:nvPr/>
        </p:nvSpPr>
        <p:spPr bwMode="auto">
          <a:xfrm>
            <a:off x="8219564" y="6490909"/>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2" name="Freeform 51">
            <a:extLst>
              <a:ext uri="{FF2B5EF4-FFF2-40B4-BE49-F238E27FC236}">
                <a16:creationId xmlns="" xmlns:a16="http://schemas.microsoft.com/office/drawing/2014/main" id="{A278FB11-757E-4741-A0D6-7669BA9496AE}"/>
              </a:ext>
            </a:extLst>
          </p:cNvPr>
          <p:cNvSpPr>
            <a:spLocks/>
          </p:cNvSpPr>
          <p:nvPr/>
        </p:nvSpPr>
        <p:spPr bwMode="auto">
          <a:xfrm>
            <a:off x="8520312" y="6490909"/>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Tree>
    <p:extLst>
      <p:ext uri="{BB962C8B-B14F-4D97-AF65-F5344CB8AC3E}">
        <p14:creationId xmlns:p14="http://schemas.microsoft.com/office/powerpoint/2010/main" val="16003619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5165"/>
                                        </p:tgtEl>
                                        <p:attrNameLst>
                                          <p:attrName>style.visibility</p:attrName>
                                        </p:attrNameLst>
                                      </p:cBhvr>
                                      <p:to>
                                        <p:strVal val="visible"/>
                                      </p:to>
                                    </p:set>
                                    <p:animEffect transition="in" filter="circle(in)">
                                      <p:cBhvr>
                                        <p:cTn id="7" dur="2000"/>
                                        <p:tgtEl>
                                          <p:spTgt spid="3051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5165">
                                            <p:txEl>
                                              <p:pRg st="0" end="0"/>
                                            </p:txEl>
                                          </p:spTgt>
                                        </p:tgtEl>
                                        <p:attrNameLst>
                                          <p:attrName>style.visibility</p:attrName>
                                        </p:attrNameLst>
                                      </p:cBhvr>
                                      <p:to>
                                        <p:strVal val="visible"/>
                                      </p:to>
                                    </p:set>
                                    <p:anim calcmode="lin" valueType="num">
                                      <p:cBhvr additive="base">
                                        <p:cTn id="12" dur="500" fill="hold"/>
                                        <p:tgtEl>
                                          <p:spTgt spid="30516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516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05165">
                                            <p:txEl>
                                              <p:pRg st="1" end="1"/>
                                            </p:txEl>
                                          </p:spTgt>
                                        </p:tgtEl>
                                        <p:attrNameLst>
                                          <p:attrName>style.visibility</p:attrName>
                                        </p:attrNameLst>
                                      </p:cBhvr>
                                      <p:to>
                                        <p:strVal val="visible"/>
                                      </p:to>
                                    </p:set>
                                    <p:anim calcmode="lin" valueType="num">
                                      <p:cBhvr additive="base">
                                        <p:cTn id="16" dur="500" fill="hold"/>
                                        <p:tgtEl>
                                          <p:spTgt spid="30516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051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5165">
                                            <p:txEl>
                                              <p:pRg st="2" end="2"/>
                                            </p:txEl>
                                          </p:spTgt>
                                        </p:tgtEl>
                                        <p:attrNameLst>
                                          <p:attrName>style.visibility</p:attrName>
                                        </p:attrNameLst>
                                      </p:cBhvr>
                                      <p:to>
                                        <p:strVal val="visible"/>
                                      </p:to>
                                    </p:set>
                                    <p:animEffect transition="in" filter="fade">
                                      <p:cBhvr>
                                        <p:cTn id="22" dur="500"/>
                                        <p:tgtEl>
                                          <p:spTgt spid="30516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05165">
                                            <p:txEl>
                                              <p:pRg st="5" end="5"/>
                                            </p:txEl>
                                          </p:spTgt>
                                        </p:tgtEl>
                                        <p:attrNameLst>
                                          <p:attrName>style.visibility</p:attrName>
                                        </p:attrNameLst>
                                      </p:cBhvr>
                                      <p:to>
                                        <p:strVal val="visible"/>
                                      </p:to>
                                    </p:set>
                                    <p:animEffect transition="in" filter="fade">
                                      <p:cBhvr>
                                        <p:cTn id="25" dur="500"/>
                                        <p:tgtEl>
                                          <p:spTgt spid="30516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5165">
                                            <p:txEl>
                                              <p:pRg st="3" end="3"/>
                                            </p:txEl>
                                          </p:spTgt>
                                        </p:tgtEl>
                                        <p:attrNameLst>
                                          <p:attrName>style.visibility</p:attrName>
                                        </p:attrNameLst>
                                      </p:cBhvr>
                                      <p:to>
                                        <p:strVal val="visible"/>
                                      </p:to>
                                    </p:set>
                                    <p:animEffect transition="in" filter="fade">
                                      <p:cBhvr>
                                        <p:cTn id="28" dur="500"/>
                                        <p:tgtEl>
                                          <p:spTgt spid="305165">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05165">
                                            <p:txEl>
                                              <p:pRg st="4" end="4"/>
                                            </p:txEl>
                                          </p:spTgt>
                                        </p:tgtEl>
                                        <p:attrNameLst>
                                          <p:attrName>style.visibility</p:attrName>
                                        </p:attrNameLst>
                                      </p:cBhvr>
                                      <p:to>
                                        <p:strVal val="visible"/>
                                      </p:to>
                                    </p:set>
                                    <p:animEffect transition="in" filter="fade">
                                      <p:cBhvr>
                                        <p:cTn id="31" dur="500"/>
                                        <p:tgtEl>
                                          <p:spTgt spid="30516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05165">
                                            <p:txEl>
                                              <p:pRg st="6" end="6"/>
                                            </p:txEl>
                                          </p:spTgt>
                                        </p:tgtEl>
                                        <p:attrNameLst>
                                          <p:attrName>style.visibility</p:attrName>
                                        </p:attrNameLst>
                                      </p:cBhvr>
                                      <p:to>
                                        <p:strVal val="visible"/>
                                      </p:to>
                                    </p:set>
                                    <p:anim calcmode="lin" valueType="num">
                                      <p:cBhvr additive="base">
                                        <p:cTn id="36" dur="500" fill="hold"/>
                                        <p:tgtEl>
                                          <p:spTgt spid="305165">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051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05165">
                                            <p:txEl>
                                              <p:pRg st="7" end="7"/>
                                            </p:txEl>
                                          </p:spTgt>
                                        </p:tgtEl>
                                        <p:attrNameLst>
                                          <p:attrName>style.visibility</p:attrName>
                                        </p:attrNameLst>
                                      </p:cBhvr>
                                      <p:to>
                                        <p:strVal val="visible"/>
                                      </p:to>
                                    </p:set>
                                    <p:anim calcmode="lin" valueType="num">
                                      <p:cBhvr additive="base">
                                        <p:cTn id="42" dur="500" fill="hold"/>
                                        <p:tgtEl>
                                          <p:spTgt spid="30516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05165">
                                            <p:txEl>
                                              <p:pRg st="7" end="7"/>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05165">
                                            <p:txEl>
                                              <p:pRg st="8" end="8"/>
                                            </p:txEl>
                                          </p:spTgt>
                                        </p:tgtEl>
                                        <p:attrNameLst>
                                          <p:attrName>style.visibility</p:attrName>
                                        </p:attrNameLst>
                                      </p:cBhvr>
                                      <p:to>
                                        <p:strVal val="visible"/>
                                      </p:to>
                                    </p:set>
                                    <p:anim calcmode="lin" valueType="num">
                                      <p:cBhvr additive="base">
                                        <p:cTn id="46" dur="500" fill="hold"/>
                                        <p:tgtEl>
                                          <p:spTgt spid="305165">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051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05165">
                                            <p:txEl>
                                              <p:pRg st="9" end="9"/>
                                            </p:txEl>
                                          </p:spTgt>
                                        </p:tgtEl>
                                        <p:attrNameLst>
                                          <p:attrName>style.visibility</p:attrName>
                                        </p:attrNameLst>
                                      </p:cBhvr>
                                      <p:to>
                                        <p:strVal val="visible"/>
                                      </p:to>
                                    </p:set>
                                    <p:animEffect transition="in" filter="fade">
                                      <p:cBhvr>
                                        <p:cTn id="52" dur="1000"/>
                                        <p:tgtEl>
                                          <p:spTgt spid="305165">
                                            <p:txEl>
                                              <p:pRg st="9" end="9"/>
                                            </p:txEl>
                                          </p:spTgt>
                                        </p:tgtEl>
                                      </p:cBhvr>
                                    </p:animEffect>
                                    <p:anim calcmode="lin" valueType="num">
                                      <p:cBhvr>
                                        <p:cTn id="53" dur="1000" fill="hold"/>
                                        <p:tgtEl>
                                          <p:spTgt spid="30516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05165">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05165">
                                            <p:txEl>
                                              <p:pRg st="10" end="10"/>
                                            </p:txEl>
                                          </p:spTgt>
                                        </p:tgtEl>
                                        <p:attrNameLst>
                                          <p:attrName>style.visibility</p:attrName>
                                        </p:attrNameLst>
                                      </p:cBhvr>
                                      <p:to>
                                        <p:strVal val="visible"/>
                                      </p:to>
                                    </p:set>
                                    <p:animEffect transition="in" filter="fade">
                                      <p:cBhvr>
                                        <p:cTn id="57" dur="1000"/>
                                        <p:tgtEl>
                                          <p:spTgt spid="305165">
                                            <p:txEl>
                                              <p:pRg st="10" end="10"/>
                                            </p:txEl>
                                          </p:spTgt>
                                        </p:tgtEl>
                                      </p:cBhvr>
                                    </p:animEffect>
                                    <p:anim calcmode="lin" valueType="num">
                                      <p:cBhvr>
                                        <p:cTn id="58" dur="1000" fill="hold"/>
                                        <p:tgtEl>
                                          <p:spTgt spid="305165">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0516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7">
            <a:extLst>
              <a:ext uri="{FF2B5EF4-FFF2-40B4-BE49-F238E27FC236}">
                <a16:creationId xmlns="" xmlns:a16="http://schemas.microsoft.com/office/drawing/2014/main" id="{B6EFCCB6-AFB7-4BB8-B1CD-C1CBBC361885}"/>
              </a:ext>
            </a:extLst>
          </p:cNvPr>
          <p:cNvSpPr>
            <a:spLocks/>
          </p:cNvSpPr>
          <p:nvPr/>
        </p:nvSpPr>
        <p:spPr bwMode="auto">
          <a:xfrm>
            <a:off x="6897095" y="5001367"/>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403458" name="Rectangle 5">
            <a:extLst>
              <a:ext uri="{FF2B5EF4-FFF2-40B4-BE49-F238E27FC236}">
                <a16:creationId xmlns="" xmlns:a16="http://schemas.microsoft.com/office/drawing/2014/main" id="{F1199D9B-0317-4B2E-8F54-9DFBA542E7DC}"/>
              </a:ext>
            </a:extLst>
          </p:cNvPr>
          <p:cNvSpPr>
            <a:spLocks noChangeArrowheads="1"/>
          </p:cNvSpPr>
          <p:nvPr/>
        </p:nvSpPr>
        <p:spPr bwMode="auto">
          <a:xfrm>
            <a:off x="-4763" y="1588"/>
            <a:ext cx="9224963" cy="6858000"/>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 name="Oval 60">
            <a:extLst>
              <a:ext uri="{FF2B5EF4-FFF2-40B4-BE49-F238E27FC236}">
                <a16:creationId xmlns="" xmlns:a16="http://schemas.microsoft.com/office/drawing/2014/main" id="{6CE1A71B-4B99-435D-A224-69C03CA8642E}"/>
              </a:ext>
            </a:extLst>
          </p:cNvPr>
          <p:cNvSpPr/>
          <p:nvPr/>
        </p:nvSpPr>
        <p:spPr>
          <a:xfrm rot="20407134">
            <a:off x="284163" y="4260850"/>
            <a:ext cx="5965825" cy="1036638"/>
          </a:xfrm>
          <a:prstGeom prst="ellipse">
            <a:avLst/>
          </a:prstGeom>
          <a:gradFill flip="none" rotWithShape="1">
            <a:gsLst>
              <a:gs pos="0">
                <a:srgbClr val="070C1E">
                  <a:alpha val="41000"/>
                </a:srgbClr>
              </a:gs>
              <a:gs pos="100000">
                <a:srgbClr val="070C1E">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3461" name="Rectangle 48">
            <a:extLst>
              <a:ext uri="{FF2B5EF4-FFF2-40B4-BE49-F238E27FC236}">
                <a16:creationId xmlns="" xmlns:a16="http://schemas.microsoft.com/office/drawing/2014/main" id="{BE4814E4-C3E0-4F9F-9D6C-8BC89FB073FC}"/>
              </a:ext>
            </a:extLst>
          </p:cNvPr>
          <p:cNvSpPr>
            <a:spLocks noChangeArrowheads="1"/>
          </p:cNvSpPr>
          <p:nvPr/>
        </p:nvSpPr>
        <p:spPr bwMode="auto">
          <a:xfrm>
            <a:off x="-4763" y="6491288"/>
            <a:ext cx="9224963" cy="366712"/>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3462" name="TextBox 62">
            <a:extLst>
              <a:ext uri="{FF2B5EF4-FFF2-40B4-BE49-F238E27FC236}">
                <a16:creationId xmlns="" xmlns:a16="http://schemas.microsoft.com/office/drawing/2014/main" id="{A8C7F4BC-F75A-4DC8-9D46-41D4FDDD7159}"/>
              </a:ext>
            </a:extLst>
          </p:cNvPr>
          <p:cNvSpPr txBox="1">
            <a:spLocks noChangeArrowheads="1"/>
          </p:cNvSpPr>
          <p:nvPr/>
        </p:nvSpPr>
        <p:spPr bwMode="auto">
          <a:xfrm>
            <a:off x="2923261" y="405090"/>
            <a:ext cx="3637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b="1" smtClean="0">
                <a:solidFill>
                  <a:srgbClr val="FFFF00"/>
                </a:solidFill>
              </a:rPr>
              <a:t>2. Thực hành huấn luyện</a:t>
            </a:r>
            <a:endParaRPr lang="en-US" altLang="en-US" sz="2400" b="1">
              <a:solidFill>
                <a:srgbClr val="FFFF00"/>
              </a:solidFill>
            </a:endParaRPr>
          </a:p>
        </p:txBody>
      </p:sp>
      <p:sp>
        <p:nvSpPr>
          <p:cNvPr id="305165" name="Text Placeholder 2">
            <a:extLst>
              <a:ext uri="{FF2B5EF4-FFF2-40B4-BE49-F238E27FC236}">
                <a16:creationId xmlns="" xmlns:a16="http://schemas.microsoft.com/office/drawing/2014/main" id="{1B876B8C-5360-4FB4-A5CA-BDC6F7DC6C61}"/>
              </a:ext>
            </a:extLst>
          </p:cNvPr>
          <p:cNvSpPr txBox="1">
            <a:spLocks/>
          </p:cNvSpPr>
          <p:nvPr/>
        </p:nvSpPr>
        <p:spPr bwMode="auto">
          <a:xfrm>
            <a:off x="185737" y="1219200"/>
            <a:ext cx="8805863"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sz="1600" smtClean="0">
                <a:solidFill>
                  <a:srgbClr val="F991EA"/>
                </a:solidFill>
              </a:rPr>
              <a:t>     * </a:t>
            </a:r>
            <a:r>
              <a:rPr lang="en-US" sz="1600">
                <a:solidFill>
                  <a:srgbClr val="F991EA"/>
                </a:solidFill>
              </a:rPr>
              <a:t>Báo cáo cấp trên</a:t>
            </a:r>
          </a:p>
          <a:p>
            <a:pPr algn="just"/>
            <a:r>
              <a:rPr lang="en-US" sz="1600" kern="0" spc="-30" smtClean="0">
                <a:solidFill>
                  <a:schemeClr val="tx2">
                    <a:lumMod val="40000"/>
                    <a:lumOff val="60000"/>
                  </a:schemeClr>
                </a:solidFill>
              </a:rPr>
              <a:t>     - </a:t>
            </a:r>
            <a:r>
              <a:rPr lang="en-US" sz="1600" kern="0" spc="-30">
                <a:solidFill>
                  <a:schemeClr val="tx2">
                    <a:lumMod val="40000"/>
                    <a:lumOff val="60000"/>
                  </a:schemeClr>
                </a:solidFill>
              </a:rPr>
              <a:t>Nếu có cấp trên đến dự hoặc kiểm tra huấn luyện, cán bộ huấn luyện sau khi tập hợp và kiểm tra quân số xong, chỉnh đốn hàng ngũ thực hiện nội dung chào báo cáo cấp trên theo đúng điều lệnh.</a:t>
            </a:r>
          </a:p>
          <a:p>
            <a:pPr algn="just"/>
            <a:r>
              <a:rPr lang="en-US" sz="1600" smtClean="0">
                <a:solidFill>
                  <a:srgbClr val="F991EA"/>
                </a:solidFill>
              </a:rPr>
              <a:t>     b</a:t>
            </a:r>
            <a:r>
              <a:rPr lang="en-US" sz="1600">
                <a:solidFill>
                  <a:srgbClr val="F991EA"/>
                </a:solidFill>
              </a:rPr>
              <a:t>) Phổ biến một số quy định</a:t>
            </a:r>
          </a:p>
          <a:p>
            <a:pPr algn="just"/>
            <a:r>
              <a:rPr lang="en-US" sz="1600" smtClean="0">
                <a:solidFill>
                  <a:schemeClr val="tx2">
                    <a:lumMod val="40000"/>
                    <a:lumOff val="60000"/>
                  </a:schemeClr>
                </a:solidFill>
              </a:rPr>
              <a:t>     - </a:t>
            </a:r>
            <a:r>
              <a:rPr lang="en-US" sz="1600">
                <a:solidFill>
                  <a:schemeClr val="tx2">
                    <a:lumMod val="40000"/>
                    <a:lumOff val="60000"/>
                  </a:schemeClr>
                </a:solidFill>
              </a:rPr>
              <a:t>Cán bộ huấn luyện căn cứ vào điều kiện cụ thể, đối tượng huấn luyện, vị trí huấn luyện,…để đề ra quy định cho phù hợp. Để đảm bảo quá trình huấn luyện đạt kết quả tốt, duy trì nề nếp chính quy cũng như kỷ luật thao trường, trước khi thực hành huấn luyện cán bộ huấn luyện thường phổ biến một số quy định sau:</a:t>
            </a:r>
          </a:p>
          <a:p>
            <a:pPr algn="just"/>
            <a:r>
              <a:rPr lang="en-US" sz="1600" smtClean="0">
                <a:solidFill>
                  <a:schemeClr val="tx2">
                    <a:lumMod val="40000"/>
                    <a:lumOff val="60000"/>
                  </a:schemeClr>
                </a:solidFill>
              </a:rPr>
              <a:t>     + </a:t>
            </a:r>
            <a:r>
              <a:rPr lang="en-US" sz="1600">
                <a:solidFill>
                  <a:schemeClr val="tx2">
                    <a:lumMod val="40000"/>
                    <a:lumOff val="60000"/>
                  </a:schemeClr>
                </a:solidFill>
              </a:rPr>
              <a:t>Quy định giữ gìn trật tự, an toàn, kỷ luật thao trường, bãi tập.</a:t>
            </a:r>
          </a:p>
          <a:p>
            <a:pPr algn="just"/>
            <a:r>
              <a:rPr lang="en-US" sz="1600" smtClean="0">
                <a:solidFill>
                  <a:schemeClr val="tx2">
                    <a:lumMod val="40000"/>
                    <a:lumOff val="60000"/>
                  </a:schemeClr>
                </a:solidFill>
              </a:rPr>
              <a:t>     + </a:t>
            </a:r>
            <a:r>
              <a:rPr lang="en-US" sz="1600">
                <a:solidFill>
                  <a:schemeClr val="tx2">
                    <a:lumMod val="40000"/>
                    <a:lumOff val="60000"/>
                  </a:schemeClr>
                </a:solidFill>
              </a:rPr>
              <a:t>Quy định về vệ sinh, đi lại và sẵn sàng chiến đấu khu vực luyện tập.</a:t>
            </a:r>
          </a:p>
          <a:p>
            <a:pPr algn="just"/>
            <a:r>
              <a:rPr lang="en-US" sz="1600" kern="0" spc="-10" smtClean="0">
                <a:solidFill>
                  <a:schemeClr val="tx2">
                    <a:lumMod val="40000"/>
                    <a:lumOff val="60000"/>
                  </a:schemeClr>
                </a:solidFill>
              </a:rPr>
              <a:t>     + </a:t>
            </a:r>
            <a:r>
              <a:rPr lang="en-US" sz="1600" kern="0" spc="-10">
                <a:solidFill>
                  <a:schemeClr val="tx2">
                    <a:lumMod val="40000"/>
                    <a:lumOff val="60000"/>
                  </a:schemeClr>
                </a:solidFill>
              </a:rPr>
              <a:t>Quy định cụ thể về giao tiếp và quan hệ, dân vận khi học tập ở gần đơn vị bạn hoặc gần dân.</a:t>
            </a:r>
          </a:p>
          <a:p>
            <a:pPr algn="just"/>
            <a:r>
              <a:rPr lang="en-US" sz="1600" smtClean="0">
                <a:solidFill>
                  <a:schemeClr val="tx2">
                    <a:lumMod val="40000"/>
                    <a:lumOff val="60000"/>
                  </a:schemeClr>
                </a:solidFill>
              </a:rPr>
              <a:t>     </a:t>
            </a:r>
            <a:r>
              <a:rPr lang="en-US" sz="1600" smtClean="0">
                <a:solidFill>
                  <a:srgbClr val="F991EA"/>
                </a:solidFill>
              </a:rPr>
              <a:t>c</a:t>
            </a:r>
            <a:r>
              <a:rPr lang="en-US" sz="1600">
                <a:solidFill>
                  <a:srgbClr val="F991EA"/>
                </a:solidFill>
              </a:rPr>
              <a:t>) Kiểm tra bài cũ</a:t>
            </a:r>
          </a:p>
          <a:p>
            <a:pPr algn="just"/>
            <a:r>
              <a:rPr lang="en-US" sz="1600" smtClean="0">
                <a:solidFill>
                  <a:schemeClr val="tx2">
                    <a:lumMod val="40000"/>
                    <a:lumOff val="60000"/>
                  </a:schemeClr>
                </a:solidFill>
              </a:rPr>
              <a:t>     - </a:t>
            </a:r>
            <a:r>
              <a:rPr lang="en-US" sz="1600">
                <a:solidFill>
                  <a:schemeClr val="tx2">
                    <a:lumMod val="40000"/>
                    <a:lumOff val="60000"/>
                  </a:schemeClr>
                </a:solidFill>
              </a:rPr>
              <a:t>Kiểm tra bài cũ là một yêu cầu cần thiết để giúp người học củng cố kiến thức và làm cơ sở tiếp thu bài mới có hệ thống, đồng thời thực hiện được nguyên tắc học mới ôn cũ.</a:t>
            </a:r>
          </a:p>
          <a:p>
            <a:pPr algn="just"/>
            <a:r>
              <a:rPr lang="en-US" sz="1600" smtClean="0">
                <a:solidFill>
                  <a:schemeClr val="tx2">
                    <a:lumMod val="40000"/>
                    <a:lumOff val="60000"/>
                  </a:schemeClr>
                </a:solidFill>
              </a:rPr>
              <a:t>     - </a:t>
            </a:r>
            <a:r>
              <a:rPr lang="en-US" sz="1600">
                <a:solidFill>
                  <a:schemeClr val="tx2">
                    <a:lumMod val="40000"/>
                    <a:lumOff val="60000"/>
                  </a:schemeClr>
                </a:solidFill>
              </a:rPr>
              <a:t>Nội dung kiểm tra thường là những nội dung trọng tâm của bài cũ và những nội dung có liên quan đến bài mới.</a:t>
            </a:r>
          </a:p>
          <a:p>
            <a:pPr algn="just"/>
            <a:r>
              <a:rPr lang="en-US" sz="1600" smtClean="0">
                <a:solidFill>
                  <a:schemeClr val="tx2">
                    <a:lumMod val="40000"/>
                    <a:lumOff val="60000"/>
                  </a:schemeClr>
                </a:solidFill>
              </a:rPr>
              <a:t>     </a:t>
            </a:r>
            <a:r>
              <a:rPr lang="en-US" sz="1600" kern="0" spc="-20" smtClean="0">
                <a:solidFill>
                  <a:schemeClr val="tx2">
                    <a:lumMod val="40000"/>
                    <a:lumOff val="60000"/>
                  </a:schemeClr>
                </a:solidFill>
              </a:rPr>
              <a:t>- </a:t>
            </a:r>
            <a:r>
              <a:rPr lang="en-US" sz="1600" kern="0" spc="-20">
                <a:solidFill>
                  <a:schemeClr val="tx2">
                    <a:lumMod val="40000"/>
                    <a:lumOff val="60000"/>
                  </a:schemeClr>
                </a:solidFill>
              </a:rPr>
              <a:t>Phương pháp kiểm tra, có thể chỉ định 1 đến 2 đồng chí trả lời câu hỏi hoặc thực hành động tác, sau đó có thể chỉ định người khác tham gia ý kiến bổ sung, cuối cùng cán bộ nhận xét kết luận.</a:t>
            </a:r>
          </a:p>
          <a:p>
            <a:pPr algn="just"/>
            <a:endParaRPr lang="en-US" sz="1400">
              <a:solidFill>
                <a:schemeClr val="tx2">
                  <a:lumMod val="40000"/>
                  <a:lumOff val="60000"/>
                </a:schemeClr>
              </a:solidFill>
            </a:endParaRPr>
          </a:p>
        </p:txBody>
      </p:sp>
      <p:sp>
        <p:nvSpPr>
          <p:cNvPr id="114" name="Freeform 8">
            <a:extLst>
              <a:ext uri="{FF2B5EF4-FFF2-40B4-BE49-F238E27FC236}">
                <a16:creationId xmlns="" xmlns:a16="http://schemas.microsoft.com/office/drawing/2014/main" id="{E75F63EC-E179-4E92-9149-49A83669A5F1}"/>
              </a:ext>
            </a:extLst>
          </p:cNvPr>
          <p:cNvSpPr>
            <a:spLocks/>
          </p:cNvSpPr>
          <p:nvPr/>
        </p:nvSpPr>
        <p:spPr bwMode="auto">
          <a:xfrm>
            <a:off x="6159662" y="5908050"/>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115" name="Freeform 19">
            <a:extLst>
              <a:ext uri="{FF2B5EF4-FFF2-40B4-BE49-F238E27FC236}">
                <a16:creationId xmlns="" xmlns:a16="http://schemas.microsoft.com/office/drawing/2014/main" id="{DD8F20CF-B75B-4221-82F4-FB0B81748530}"/>
              </a:ext>
            </a:extLst>
          </p:cNvPr>
          <p:cNvSpPr>
            <a:spLocks/>
          </p:cNvSpPr>
          <p:nvPr/>
        </p:nvSpPr>
        <p:spPr bwMode="auto">
          <a:xfrm>
            <a:off x="7070725" y="5637213"/>
            <a:ext cx="1287463" cy="854075"/>
          </a:xfrm>
          <a:custGeom>
            <a:avLst/>
            <a:gdLst>
              <a:gd name="T0" fmla="*/ 0 w 1277"/>
              <a:gd name="T1" fmla="*/ 634 h 634"/>
              <a:gd name="T2" fmla="*/ 1277 w 1277"/>
              <a:gd name="T3" fmla="*/ 634 h 634"/>
              <a:gd name="T4" fmla="*/ 641 w 1277"/>
              <a:gd name="T5" fmla="*/ 0 h 634"/>
              <a:gd name="T6" fmla="*/ 0 w 1277"/>
              <a:gd name="T7" fmla="*/ 634 h 634"/>
            </a:gdLst>
            <a:ahLst/>
            <a:cxnLst>
              <a:cxn ang="0">
                <a:pos x="T0" y="T1"/>
              </a:cxn>
              <a:cxn ang="0">
                <a:pos x="T2" y="T3"/>
              </a:cxn>
              <a:cxn ang="0">
                <a:pos x="T4" y="T5"/>
              </a:cxn>
              <a:cxn ang="0">
                <a:pos x="T6" y="T7"/>
              </a:cxn>
            </a:cxnLst>
            <a:rect l="0" t="0" r="r" b="b"/>
            <a:pathLst>
              <a:path w="1277" h="634">
                <a:moveTo>
                  <a:pt x="0" y="634"/>
                </a:moveTo>
                <a:lnTo>
                  <a:pt x="1277" y="634"/>
                </a:lnTo>
                <a:lnTo>
                  <a:pt x="641" y="0"/>
                </a:lnTo>
                <a:lnTo>
                  <a:pt x="0" y="634"/>
                </a:lnTo>
                <a:close/>
              </a:path>
            </a:pathLst>
          </a:custGeom>
          <a:gradFill>
            <a:gsLst>
              <a:gs pos="100000">
                <a:srgbClr val="B0F7F4"/>
              </a:gs>
              <a:gs pos="0">
                <a:schemeClr val="bg1"/>
              </a:gs>
            </a:gsLst>
            <a:lin ang="5400000" scaled="1"/>
          </a:gradFill>
          <a:ln>
            <a:noFill/>
          </a:ln>
        </p:spPr>
        <p:txBody>
          <a:bodyPr/>
          <a:lstStyle/>
          <a:p>
            <a:pPr>
              <a:defRPr/>
            </a:pPr>
            <a:endParaRPr lang="en-US"/>
          </a:p>
        </p:txBody>
      </p:sp>
      <p:sp>
        <p:nvSpPr>
          <p:cNvPr id="403477" name="Freeform 13">
            <a:extLst>
              <a:ext uri="{FF2B5EF4-FFF2-40B4-BE49-F238E27FC236}">
                <a16:creationId xmlns="" xmlns:a16="http://schemas.microsoft.com/office/drawing/2014/main" id="{5B92FFCF-FFA6-434E-A392-9EC9D807E886}"/>
              </a:ext>
            </a:extLst>
          </p:cNvPr>
          <p:cNvSpPr>
            <a:spLocks/>
          </p:cNvSpPr>
          <p:nvPr/>
        </p:nvSpPr>
        <p:spPr bwMode="auto">
          <a:xfrm>
            <a:off x="8455025" y="6156325"/>
            <a:ext cx="503238" cy="334963"/>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03478" name="Freeform 14">
            <a:extLst>
              <a:ext uri="{FF2B5EF4-FFF2-40B4-BE49-F238E27FC236}">
                <a16:creationId xmlns="" xmlns:a16="http://schemas.microsoft.com/office/drawing/2014/main" id="{22225299-A4E7-4116-895B-8ACB2CCC868D}"/>
              </a:ext>
            </a:extLst>
          </p:cNvPr>
          <p:cNvSpPr>
            <a:spLocks/>
          </p:cNvSpPr>
          <p:nvPr/>
        </p:nvSpPr>
        <p:spPr bwMode="auto">
          <a:xfrm>
            <a:off x="6878638" y="6235700"/>
            <a:ext cx="384175" cy="255588"/>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03479" name="Freeform 15">
            <a:extLst>
              <a:ext uri="{FF2B5EF4-FFF2-40B4-BE49-F238E27FC236}">
                <a16:creationId xmlns="" xmlns:a16="http://schemas.microsoft.com/office/drawing/2014/main" id="{F686F97A-9191-4482-B43A-022E1CDEDE7D}"/>
              </a:ext>
            </a:extLst>
          </p:cNvPr>
          <p:cNvSpPr>
            <a:spLocks/>
          </p:cNvSpPr>
          <p:nvPr/>
        </p:nvSpPr>
        <p:spPr bwMode="auto">
          <a:xfrm>
            <a:off x="6737350" y="6324600"/>
            <a:ext cx="250825" cy="166688"/>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19" name="Freeform 51">
            <a:extLst>
              <a:ext uri="{FF2B5EF4-FFF2-40B4-BE49-F238E27FC236}">
                <a16:creationId xmlns="" xmlns:a16="http://schemas.microsoft.com/office/drawing/2014/main" id="{237012DC-66DD-4589-9016-BBED5CF53480}"/>
              </a:ext>
            </a:extLst>
          </p:cNvPr>
          <p:cNvSpPr>
            <a:spLocks/>
          </p:cNvSpPr>
          <p:nvPr/>
        </p:nvSpPr>
        <p:spPr bwMode="auto">
          <a:xfrm>
            <a:off x="7322833" y="6490908"/>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0" name="Freeform 51">
            <a:extLst>
              <a:ext uri="{FF2B5EF4-FFF2-40B4-BE49-F238E27FC236}">
                <a16:creationId xmlns="" xmlns:a16="http://schemas.microsoft.com/office/drawing/2014/main" id="{5DC78062-C4D6-4892-B158-AB18C1276E57}"/>
              </a:ext>
            </a:extLst>
          </p:cNvPr>
          <p:cNvSpPr>
            <a:spLocks/>
          </p:cNvSpPr>
          <p:nvPr/>
        </p:nvSpPr>
        <p:spPr bwMode="auto">
          <a:xfrm>
            <a:off x="6462688" y="6490908"/>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1" name="Freeform 51">
            <a:extLst>
              <a:ext uri="{FF2B5EF4-FFF2-40B4-BE49-F238E27FC236}">
                <a16:creationId xmlns="" xmlns:a16="http://schemas.microsoft.com/office/drawing/2014/main" id="{58ADEC7B-4613-436F-9054-D38638A99E72}"/>
              </a:ext>
            </a:extLst>
          </p:cNvPr>
          <p:cNvSpPr>
            <a:spLocks/>
          </p:cNvSpPr>
          <p:nvPr/>
        </p:nvSpPr>
        <p:spPr bwMode="auto">
          <a:xfrm>
            <a:off x="8219564" y="6490909"/>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2" name="Freeform 51">
            <a:extLst>
              <a:ext uri="{FF2B5EF4-FFF2-40B4-BE49-F238E27FC236}">
                <a16:creationId xmlns="" xmlns:a16="http://schemas.microsoft.com/office/drawing/2014/main" id="{A278FB11-757E-4741-A0D6-7669BA9496AE}"/>
              </a:ext>
            </a:extLst>
          </p:cNvPr>
          <p:cNvSpPr>
            <a:spLocks/>
          </p:cNvSpPr>
          <p:nvPr/>
        </p:nvSpPr>
        <p:spPr bwMode="auto">
          <a:xfrm>
            <a:off x="8520312" y="6490909"/>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Tree>
    <p:extLst>
      <p:ext uri="{BB962C8B-B14F-4D97-AF65-F5344CB8AC3E}">
        <p14:creationId xmlns:p14="http://schemas.microsoft.com/office/powerpoint/2010/main" val="36210273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5165"/>
                                        </p:tgtEl>
                                        <p:attrNameLst>
                                          <p:attrName>style.visibility</p:attrName>
                                        </p:attrNameLst>
                                      </p:cBhvr>
                                      <p:to>
                                        <p:strVal val="visible"/>
                                      </p:to>
                                    </p:set>
                                    <p:animEffect transition="in" filter="circle(in)">
                                      <p:cBhvr>
                                        <p:cTn id="7" dur="2000"/>
                                        <p:tgtEl>
                                          <p:spTgt spid="3051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5165">
                                            <p:txEl>
                                              <p:pRg st="0" end="0"/>
                                            </p:txEl>
                                          </p:spTgt>
                                        </p:tgtEl>
                                        <p:attrNameLst>
                                          <p:attrName>style.visibility</p:attrName>
                                        </p:attrNameLst>
                                      </p:cBhvr>
                                      <p:to>
                                        <p:strVal val="visible"/>
                                      </p:to>
                                    </p:set>
                                    <p:anim calcmode="lin" valueType="num">
                                      <p:cBhvr additive="base">
                                        <p:cTn id="12" dur="500" fill="hold"/>
                                        <p:tgtEl>
                                          <p:spTgt spid="30516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516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05165">
                                            <p:txEl>
                                              <p:pRg st="1" end="1"/>
                                            </p:txEl>
                                          </p:spTgt>
                                        </p:tgtEl>
                                        <p:attrNameLst>
                                          <p:attrName>style.visibility</p:attrName>
                                        </p:attrNameLst>
                                      </p:cBhvr>
                                      <p:to>
                                        <p:strVal val="visible"/>
                                      </p:to>
                                    </p:set>
                                    <p:anim calcmode="lin" valueType="num">
                                      <p:cBhvr additive="base">
                                        <p:cTn id="16" dur="500" fill="hold"/>
                                        <p:tgtEl>
                                          <p:spTgt spid="30516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051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5165">
                                            <p:txEl>
                                              <p:pRg st="2" end="2"/>
                                            </p:txEl>
                                          </p:spTgt>
                                        </p:tgtEl>
                                        <p:attrNameLst>
                                          <p:attrName>style.visibility</p:attrName>
                                        </p:attrNameLst>
                                      </p:cBhvr>
                                      <p:to>
                                        <p:strVal val="visible"/>
                                      </p:to>
                                    </p:set>
                                    <p:animEffect transition="in" filter="fade">
                                      <p:cBhvr>
                                        <p:cTn id="22" dur="500"/>
                                        <p:tgtEl>
                                          <p:spTgt spid="30516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05165">
                                            <p:txEl>
                                              <p:pRg st="3" end="3"/>
                                            </p:txEl>
                                          </p:spTgt>
                                        </p:tgtEl>
                                        <p:attrNameLst>
                                          <p:attrName>style.visibility</p:attrName>
                                        </p:attrNameLst>
                                      </p:cBhvr>
                                      <p:to>
                                        <p:strVal val="visible"/>
                                      </p:to>
                                    </p:set>
                                    <p:animEffect transition="in" filter="fade">
                                      <p:cBhvr>
                                        <p:cTn id="25" dur="500"/>
                                        <p:tgtEl>
                                          <p:spTgt spid="3051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05165">
                                            <p:txEl>
                                              <p:pRg st="4" end="4"/>
                                            </p:txEl>
                                          </p:spTgt>
                                        </p:tgtEl>
                                        <p:attrNameLst>
                                          <p:attrName>style.visibility</p:attrName>
                                        </p:attrNameLst>
                                      </p:cBhvr>
                                      <p:to>
                                        <p:strVal val="visible"/>
                                      </p:to>
                                    </p:set>
                                    <p:animEffect transition="in" filter="circle(in)">
                                      <p:cBhvr>
                                        <p:cTn id="30" dur="2000"/>
                                        <p:tgtEl>
                                          <p:spTgt spid="305165">
                                            <p:txEl>
                                              <p:pRg st="4" end="4"/>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05165">
                                            <p:txEl>
                                              <p:pRg st="5" end="5"/>
                                            </p:txEl>
                                          </p:spTgt>
                                        </p:tgtEl>
                                        <p:attrNameLst>
                                          <p:attrName>style.visibility</p:attrName>
                                        </p:attrNameLst>
                                      </p:cBhvr>
                                      <p:to>
                                        <p:strVal val="visible"/>
                                      </p:to>
                                    </p:set>
                                    <p:animEffect transition="in" filter="circle(in)">
                                      <p:cBhvr>
                                        <p:cTn id="33" dur="2000"/>
                                        <p:tgtEl>
                                          <p:spTgt spid="305165">
                                            <p:txEl>
                                              <p:pRg st="5" end="5"/>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05165">
                                            <p:txEl>
                                              <p:pRg st="6" end="6"/>
                                            </p:txEl>
                                          </p:spTgt>
                                        </p:tgtEl>
                                        <p:attrNameLst>
                                          <p:attrName>style.visibility</p:attrName>
                                        </p:attrNameLst>
                                      </p:cBhvr>
                                      <p:to>
                                        <p:strVal val="visible"/>
                                      </p:to>
                                    </p:set>
                                    <p:animEffect transition="in" filter="circle(in)">
                                      <p:cBhvr>
                                        <p:cTn id="36" dur="2000"/>
                                        <p:tgtEl>
                                          <p:spTgt spid="30516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305165">
                                            <p:txEl>
                                              <p:pRg st="7" end="7"/>
                                            </p:txEl>
                                          </p:spTgt>
                                        </p:tgtEl>
                                        <p:attrNameLst>
                                          <p:attrName>style.visibility</p:attrName>
                                        </p:attrNameLst>
                                      </p:cBhvr>
                                      <p:to>
                                        <p:strVal val="visible"/>
                                      </p:to>
                                    </p:set>
                                    <p:anim calcmode="lin" valueType="num">
                                      <p:cBhvr>
                                        <p:cTn id="41" dur="500" fill="hold"/>
                                        <p:tgtEl>
                                          <p:spTgt spid="305165">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305165">
                                            <p:txEl>
                                              <p:pRg st="7" end="7"/>
                                            </p:txEl>
                                          </p:spTgt>
                                        </p:tgtEl>
                                        <p:attrNameLst>
                                          <p:attrName>ppt_h</p:attrName>
                                        </p:attrNameLst>
                                      </p:cBhvr>
                                      <p:tavLst>
                                        <p:tav tm="0">
                                          <p:val>
                                            <p:fltVal val="0"/>
                                          </p:val>
                                        </p:tav>
                                        <p:tav tm="100000">
                                          <p:val>
                                            <p:strVal val="#ppt_h"/>
                                          </p:val>
                                        </p:tav>
                                      </p:tavLst>
                                    </p:anim>
                                    <p:animEffect transition="in" filter="fade">
                                      <p:cBhvr>
                                        <p:cTn id="43" dur="500"/>
                                        <p:tgtEl>
                                          <p:spTgt spid="305165">
                                            <p:txEl>
                                              <p:pRg st="7" end="7"/>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305165">
                                            <p:txEl>
                                              <p:pRg st="8" end="8"/>
                                            </p:txEl>
                                          </p:spTgt>
                                        </p:tgtEl>
                                        <p:attrNameLst>
                                          <p:attrName>style.visibility</p:attrName>
                                        </p:attrNameLst>
                                      </p:cBhvr>
                                      <p:to>
                                        <p:strVal val="visible"/>
                                      </p:to>
                                    </p:set>
                                    <p:anim calcmode="lin" valueType="num">
                                      <p:cBhvr>
                                        <p:cTn id="46" dur="500" fill="hold"/>
                                        <p:tgtEl>
                                          <p:spTgt spid="305165">
                                            <p:txEl>
                                              <p:pRg st="8" end="8"/>
                                            </p:txEl>
                                          </p:spTgt>
                                        </p:tgtEl>
                                        <p:attrNameLst>
                                          <p:attrName>ppt_w</p:attrName>
                                        </p:attrNameLst>
                                      </p:cBhvr>
                                      <p:tavLst>
                                        <p:tav tm="0">
                                          <p:val>
                                            <p:fltVal val="0"/>
                                          </p:val>
                                        </p:tav>
                                        <p:tav tm="100000">
                                          <p:val>
                                            <p:strVal val="#ppt_w"/>
                                          </p:val>
                                        </p:tav>
                                      </p:tavLst>
                                    </p:anim>
                                    <p:anim calcmode="lin" valueType="num">
                                      <p:cBhvr>
                                        <p:cTn id="47" dur="500" fill="hold"/>
                                        <p:tgtEl>
                                          <p:spTgt spid="305165">
                                            <p:txEl>
                                              <p:pRg st="8" end="8"/>
                                            </p:txEl>
                                          </p:spTgt>
                                        </p:tgtEl>
                                        <p:attrNameLst>
                                          <p:attrName>ppt_h</p:attrName>
                                        </p:attrNameLst>
                                      </p:cBhvr>
                                      <p:tavLst>
                                        <p:tav tm="0">
                                          <p:val>
                                            <p:fltVal val="0"/>
                                          </p:val>
                                        </p:tav>
                                        <p:tav tm="100000">
                                          <p:val>
                                            <p:strVal val="#ppt_h"/>
                                          </p:val>
                                        </p:tav>
                                      </p:tavLst>
                                    </p:anim>
                                    <p:animEffect transition="in" filter="fade">
                                      <p:cBhvr>
                                        <p:cTn id="48" dur="500"/>
                                        <p:tgtEl>
                                          <p:spTgt spid="305165">
                                            <p:txEl>
                                              <p:pRg st="8" end="8"/>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305165">
                                            <p:txEl>
                                              <p:pRg st="9" end="9"/>
                                            </p:txEl>
                                          </p:spTgt>
                                        </p:tgtEl>
                                        <p:attrNameLst>
                                          <p:attrName>style.visibility</p:attrName>
                                        </p:attrNameLst>
                                      </p:cBhvr>
                                      <p:to>
                                        <p:strVal val="visible"/>
                                      </p:to>
                                    </p:set>
                                    <p:anim calcmode="lin" valueType="num">
                                      <p:cBhvr>
                                        <p:cTn id="51" dur="500" fill="hold"/>
                                        <p:tgtEl>
                                          <p:spTgt spid="305165">
                                            <p:txEl>
                                              <p:pRg st="9" end="9"/>
                                            </p:txEl>
                                          </p:spTgt>
                                        </p:tgtEl>
                                        <p:attrNameLst>
                                          <p:attrName>ppt_w</p:attrName>
                                        </p:attrNameLst>
                                      </p:cBhvr>
                                      <p:tavLst>
                                        <p:tav tm="0">
                                          <p:val>
                                            <p:fltVal val="0"/>
                                          </p:val>
                                        </p:tav>
                                        <p:tav tm="100000">
                                          <p:val>
                                            <p:strVal val="#ppt_w"/>
                                          </p:val>
                                        </p:tav>
                                      </p:tavLst>
                                    </p:anim>
                                    <p:anim calcmode="lin" valueType="num">
                                      <p:cBhvr>
                                        <p:cTn id="52" dur="500" fill="hold"/>
                                        <p:tgtEl>
                                          <p:spTgt spid="305165">
                                            <p:txEl>
                                              <p:pRg st="9" end="9"/>
                                            </p:txEl>
                                          </p:spTgt>
                                        </p:tgtEl>
                                        <p:attrNameLst>
                                          <p:attrName>ppt_h</p:attrName>
                                        </p:attrNameLst>
                                      </p:cBhvr>
                                      <p:tavLst>
                                        <p:tav tm="0">
                                          <p:val>
                                            <p:fltVal val="0"/>
                                          </p:val>
                                        </p:tav>
                                        <p:tav tm="100000">
                                          <p:val>
                                            <p:strVal val="#ppt_h"/>
                                          </p:val>
                                        </p:tav>
                                      </p:tavLst>
                                    </p:anim>
                                    <p:animEffect transition="in" filter="fade">
                                      <p:cBhvr>
                                        <p:cTn id="53" dur="500"/>
                                        <p:tgtEl>
                                          <p:spTgt spid="305165">
                                            <p:txEl>
                                              <p:pRg st="9" end="9"/>
                                            </p:txEl>
                                          </p:spTgt>
                                        </p:tgtEl>
                                      </p:cBhvr>
                                    </p:animEffect>
                                  </p:childTnLst>
                                </p:cTn>
                              </p:par>
                              <p:par>
                                <p:cTn id="54" presetID="53" presetClass="entr" presetSubtype="16" fill="hold" nodeType="withEffect">
                                  <p:stCondLst>
                                    <p:cond delay="0"/>
                                  </p:stCondLst>
                                  <p:childTnLst>
                                    <p:set>
                                      <p:cBhvr>
                                        <p:cTn id="55" dur="1" fill="hold">
                                          <p:stCondLst>
                                            <p:cond delay="0"/>
                                          </p:stCondLst>
                                        </p:cTn>
                                        <p:tgtEl>
                                          <p:spTgt spid="305165">
                                            <p:txEl>
                                              <p:pRg st="10" end="10"/>
                                            </p:txEl>
                                          </p:spTgt>
                                        </p:tgtEl>
                                        <p:attrNameLst>
                                          <p:attrName>style.visibility</p:attrName>
                                        </p:attrNameLst>
                                      </p:cBhvr>
                                      <p:to>
                                        <p:strVal val="visible"/>
                                      </p:to>
                                    </p:set>
                                    <p:anim calcmode="lin" valueType="num">
                                      <p:cBhvr>
                                        <p:cTn id="56" dur="500" fill="hold"/>
                                        <p:tgtEl>
                                          <p:spTgt spid="305165">
                                            <p:txEl>
                                              <p:pRg st="10" end="10"/>
                                            </p:txEl>
                                          </p:spTgt>
                                        </p:tgtEl>
                                        <p:attrNameLst>
                                          <p:attrName>ppt_w</p:attrName>
                                        </p:attrNameLst>
                                      </p:cBhvr>
                                      <p:tavLst>
                                        <p:tav tm="0">
                                          <p:val>
                                            <p:fltVal val="0"/>
                                          </p:val>
                                        </p:tav>
                                        <p:tav tm="100000">
                                          <p:val>
                                            <p:strVal val="#ppt_w"/>
                                          </p:val>
                                        </p:tav>
                                      </p:tavLst>
                                    </p:anim>
                                    <p:anim calcmode="lin" valueType="num">
                                      <p:cBhvr>
                                        <p:cTn id="57" dur="500" fill="hold"/>
                                        <p:tgtEl>
                                          <p:spTgt spid="305165">
                                            <p:txEl>
                                              <p:pRg st="10" end="10"/>
                                            </p:txEl>
                                          </p:spTgt>
                                        </p:tgtEl>
                                        <p:attrNameLst>
                                          <p:attrName>ppt_h</p:attrName>
                                        </p:attrNameLst>
                                      </p:cBhvr>
                                      <p:tavLst>
                                        <p:tav tm="0">
                                          <p:val>
                                            <p:fltVal val="0"/>
                                          </p:val>
                                        </p:tav>
                                        <p:tav tm="100000">
                                          <p:val>
                                            <p:strVal val="#ppt_h"/>
                                          </p:val>
                                        </p:tav>
                                      </p:tavLst>
                                    </p:anim>
                                    <p:animEffect transition="in" filter="fade">
                                      <p:cBhvr>
                                        <p:cTn id="58" dur="500"/>
                                        <p:tgtEl>
                                          <p:spTgt spid="30516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reeform 8">
            <a:extLst>
              <a:ext uri="{FF2B5EF4-FFF2-40B4-BE49-F238E27FC236}">
                <a16:creationId xmlns="" xmlns:a16="http://schemas.microsoft.com/office/drawing/2014/main" id="{E75F63EC-E179-4E92-9149-49A83669A5F1}"/>
              </a:ext>
            </a:extLst>
          </p:cNvPr>
          <p:cNvSpPr>
            <a:spLocks/>
          </p:cNvSpPr>
          <p:nvPr/>
        </p:nvSpPr>
        <p:spPr bwMode="auto">
          <a:xfrm>
            <a:off x="228600" y="5908050"/>
            <a:ext cx="879799" cy="582496"/>
          </a:xfrm>
          <a:custGeom>
            <a:avLst/>
            <a:gdLst>
              <a:gd name="T0" fmla="*/ 0 w 872"/>
              <a:gd name="T1" fmla="*/ 433 h 433"/>
              <a:gd name="T2" fmla="*/ 872 w 872"/>
              <a:gd name="T3" fmla="*/ 433 h 433"/>
              <a:gd name="T4" fmla="*/ 440 w 872"/>
              <a:gd name="T5" fmla="*/ 0 h 433"/>
              <a:gd name="T6" fmla="*/ 0 w 872"/>
              <a:gd name="T7" fmla="*/ 433 h 433"/>
            </a:gdLst>
            <a:ahLst/>
            <a:cxnLst>
              <a:cxn ang="0">
                <a:pos x="T0" y="T1"/>
              </a:cxn>
              <a:cxn ang="0">
                <a:pos x="T2" y="T3"/>
              </a:cxn>
              <a:cxn ang="0">
                <a:pos x="T4" y="T5"/>
              </a:cxn>
              <a:cxn ang="0">
                <a:pos x="T6" y="T7"/>
              </a:cxn>
            </a:cxnLst>
            <a:rect l="0" t="0" r="r" b="b"/>
            <a:pathLst>
              <a:path w="872" h="433">
                <a:moveTo>
                  <a:pt x="0" y="433"/>
                </a:moveTo>
                <a:lnTo>
                  <a:pt x="872" y="433"/>
                </a:lnTo>
                <a:lnTo>
                  <a:pt x="440" y="0"/>
                </a:lnTo>
                <a:lnTo>
                  <a:pt x="0" y="433"/>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113" name="Freeform 7">
            <a:extLst>
              <a:ext uri="{FF2B5EF4-FFF2-40B4-BE49-F238E27FC236}">
                <a16:creationId xmlns="" xmlns:a16="http://schemas.microsoft.com/office/drawing/2014/main" id="{B6EFCCB6-AFB7-4BB8-B1CD-C1CBBC361885}"/>
              </a:ext>
            </a:extLst>
          </p:cNvPr>
          <p:cNvSpPr>
            <a:spLocks/>
          </p:cNvSpPr>
          <p:nvPr/>
        </p:nvSpPr>
        <p:spPr bwMode="auto">
          <a:xfrm>
            <a:off x="801085" y="4987801"/>
            <a:ext cx="2246915" cy="1489199"/>
          </a:xfrm>
          <a:custGeom>
            <a:avLst/>
            <a:gdLst>
              <a:gd name="T0" fmla="*/ 0 w 2227"/>
              <a:gd name="T1" fmla="*/ 1107 h 1107"/>
              <a:gd name="T2" fmla="*/ 2227 w 2227"/>
              <a:gd name="T3" fmla="*/ 1107 h 1107"/>
              <a:gd name="T4" fmla="*/ 1121 w 2227"/>
              <a:gd name="T5" fmla="*/ 0 h 1107"/>
              <a:gd name="T6" fmla="*/ 0 w 2227"/>
              <a:gd name="T7" fmla="*/ 1107 h 1107"/>
            </a:gdLst>
            <a:ahLst/>
            <a:cxnLst>
              <a:cxn ang="0">
                <a:pos x="T0" y="T1"/>
              </a:cxn>
              <a:cxn ang="0">
                <a:pos x="T2" y="T3"/>
              </a:cxn>
              <a:cxn ang="0">
                <a:pos x="T4" y="T5"/>
              </a:cxn>
              <a:cxn ang="0">
                <a:pos x="T6" y="T7"/>
              </a:cxn>
            </a:cxnLst>
            <a:rect l="0" t="0" r="r" b="b"/>
            <a:pathLst>
              <a:path w="2227" h="1107">
                <a:moveTo>
                  <a:pt x="0" y="1107"/>
                </a:moveTo>
                <a:lnTo>
                  <a:pt x="2227" y="1107"/>
                </a:lnTo>
                <a:lnTo>
                  <a:pt x="1121" y="0"/>
                </a:lnTo>
                <a:lnTo>
                  <a:pt x="0" y="1107"/>
                </a:lnTo>
                <a:close/>
              </a:path>
            </a:pathLst>
          </a:custGeom>
          <a:gradFill flip="none" rotWithShape="1">
            <a:gsLst>
              <a:gs pos="43000">
                <a:srgbClr val="09192F">
                  <a:alpha val="73000"/>
                </a:srgbClr>
              </a:gs>
              <a:gs pos="100000">
                <a:srgbClr val="125680"/>
              </a:gs>
              <a:gs pos="0">
                <a:srgbClr val="070C1E"/>
              </a:gs>
            </a:gsLst>
            <a:lin ang="5400000" scaled="1"/>
            <a:tileRect/>
          </a:gradFill>
          <a:ln>
            <a:noFill/>
          </a:ln>
        </p:spPr>
        <p:txBody>
          <a:bodyPr/>
          <a:lstStyle/>
          <a:p>
            <a:pPr>
              <a:defRPr/>
            </a:pPr>
            <a:endParaRPr lang="en-US"/>
          </a:p>
        </p:txBody>
      </p:sp>
      <p:sp>
        <p:nvSpPr>
          <p:cNvPr id="115" name="Freeform 19">
            <a:extLst>
              <a:ext uri="{FF2B5EF4-FFF2-40B4-BE49-F238E27FC236}">
                <a16:creationId xmlns="" xmlns:a16="http://schemas.microsoft.com/office/drawing/2014/main" id="{DD8F20CF-B75B-4221-82F4-FB0B81748530}"/>
              </a:ext>
            </a:extLst>
          </p:cNvPr>
          <p:cNvSpPr>
            <a:spLocks/>
          </p:cNvSpPr>
          <p:nvPr/>
        </p:nvSpPr>
        <p:spPr bwMode="auto">
          <a:xfrm>
            <a:off x="1150937" y="5637213"/>
            <a:ext cx="1287463" cy="854075"/>
          </a:xfrm>
          <a:custGeom>
            <a:avLst/>
            <a:gdLst>
              <a:gd name="T0" fmla="*/ 0 w 1277"/>
              <a:gd name="T1" fmla="*/ 634 h 634"/>
              <a:gd name="T2" fmla="*/ 1277 w 1277"/>
              <a:gd name="T3" fmla="*/ 634 h 634"/>
              <a:gd name="T4" fmla="*/ 641 w 1277"/>
              <a:gd name="T5" fmla="*/ 0 h 634"/>
              <a:gd name="T6" fmla="*/ 0 w 1277"/>
              <a:gd name="T7" fmla="*/ 634 h 634"/>
            </a:gdLst>
            <a:ahLst/>
            <a:cxnLst>
              <a:cxn ang="0">
                <a:pos x="T0" y="T1"/>
              </a:cxn>
              <a:cxn ang="0">
                <a:pos x="T2" y="T3"/>
              </a:cxn>
              <a:cxn ang="0">
                <a:pos x="T4" y="T5"/>
              </a:cxn>
              <a:cxn ang="0">
                <a:pos x="T6" y="T7"/>
              </a:cxn>
            </a:cxnLst>
            <a:rect l="0" t="0" r="r" b="b"/>
            <a:pathLst>
              <a:path w="1277" h="634">
                <a:moveTo>
                  <a:pt x="0" y="634"/>
                </a:moveTo>
                <a:lnTo>
                  <a:pt x="1277" y="634"/>
                </a:lnTo>
                <a:lnTo>
                  <a:pt x="641" y="0"/>
                </a:lnTo>
                <a:lnTo>
                  <a:pt x="0" y="634"/>
                </a:lnTo>
                <a:close/>
              </a:path>
            </a:pathLst>
          </a:custGeom>
          <a:gradFill>
            <a:gsLst>
              <a:gs pos="100000">
                <a:srgbClr val="B0F7F4"/>
              </a:gs>
              <a:gs pos="0">
                <a:schemeClr val="bg1"/>
              </a:gs>
            </a:gsLst>
            <a:lin ang="5400000" scaled="1"/>
          </a:gradFill>
          <a:ln>
            <a:noFill/>
          </a:ln>
        </p:spPr>
        <p:txBody>
          <a:bodyPr/>
          <a:lstStyle/>
          <a:p>
            <a:pPr>
              <a:defRPr/>
            </a:pPr>
            <a:endParaRPr lang="en-US"/>
          </a:p>
        </p:txBody>
      </p:sp>
      <p:sp>
        <p:nvSpPr>
          <p:cNvPr id="403458" name="Rectangle 5">
            <a:extLst>
              <a:ext uri="{FF2B5EF4-FFF2-40B4-BE49-F238E27FC236}">
                <a16:creationId xmlns="" xmlns:a16="http://schemas.microsoft.com/office/drawing/2014/main" id="{F1199D9B-0317-4B2E-8F54-9DFBA542E7DC}"/>
              </a:ext>
            </a:extLst>
          </p:cNvPr>
          <p:cNvSpPr>
            <a:spLocks noChangeArrowheads="1"/>
          </p:cNvSpPr>
          <p:nvPr/>
        </p:nvSpPr>
        <p:spPr bwMode="auto">
          <a:xfrm>
            <a:off x="-4763" y="1588"/>
            <a:ext cx="9224963" cy="6858000"/>
          </a:xfrm>
          <a:prstGeom prst="rect">
            <a:avLst/>
          </a:prstGeom>
          <a:gradFill rotWithShape="1">
            <a:gsLst>
              <a:gs pos="0">
                <a:srgbClr val="070C1E"/>
              </a:gs>
              <a:gs pos="36000">
                <a:srgbClr val="09192F"/>
              </a:gs>
              <a:gs pos="100000">
                <a:srgbClr val="12568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 name="Oval 60">
            <a:extLst>
              <a:ext uri="{FF2B5EF4-FFF2-40B4-BE49-F238E27FC236}">
                <a16:creationId xmlns="" xmlns:a16="http://schemas.microsoft.com/office/drawing/2014/main" id="{6CE1A71B-4B99-435D-A224-69C03CA8642E}"/>
              </a:ext>
            </a:extLst>
          </p:cNvPr>
          <p:cNvSpPr/>
          <p:nvPr/>
        </p:nvSpPr>
        <p:spPr>
          <a:xfrm rot="20407134">
            <a:off x="284163" y="4260850"/>
            <a:ext cx="5965825" cy="1036638"/>
          </a:xfrm>
          <a:prstGeom prst="ellipse">
            <a:avLst/>
          </a:prstGeom>
          <a:gradFill flip="none" rotWithShape="1">
            <a:gsLst>
              <a:gs pos="0">
                <a:srgbClr val="070C1E">
                  <a:alpha val="41000"/>
                </a:srgbClr>
              </a:gs>
              <a:gs pos="100000">
                <a:srgbClr val="070C1E">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3461" name="Rectangle 48">
            <a:extLst>
              <a:ext uri="{FF2B5EF4-FFF2-40B4-BE49-F238E27FC236}">
                <a16:creationId xmlns="" xmlns:a16="http://schemas.microsoft.com/office/drawing/2014/main" id="{BE4814E4-C3E0-4F9F-9D6C-8BC89FB073FC}"/>
              </a:ext>
            </a:extLst>
          </p:cNvPr>
          <p:cNvSpPr>
            <a:spLocks noChangeArrowheads="1"/>
          </p:cNvSpPr>
          <p:nvPr/>
        </p:nvSpPr>
        <p:spPr bwMode="auto">
          <a:xfrm>
            <a:off x="-4763" y="6491288"/>
            <a:ext cx="9224963" cy="366712"/>
          </a:xfrm>
          <a:prstGeom prst="rect">
            <a:avLst/>
          </a:prstGeom>
          <a:gradFill rotWithShape="1">
            <a:gsLst>
              <a:gs pos="0">
                <a:srgbClr val="122141"/>
              </a:gs>
              <a:gs pos="100000">
                <a:srgbClr val="070C1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03462" name="TextBox 62">
            <a:extLst>
              <a:ext uri="{FF2B5EF4-FFF2-40B4-BE49-F238E27FC236}">
                <a16:creationId xmlns="" xmlns:a16="http://schemas.microsoft.com/office/drawing/2014/main" id="{A8C7F4BC-F75A-4DC8-9D46-41D4FDDD7159}"/>
              </a:ext>
            </a:extLst>
          </p:cNvPr>
          <p:cNvSpPr txBox="1">
            <a:spLocks noChangeArrowheads="1"/>
          </p:cNvSpPr>
          <p:nvPr/>
        </p:nvSpPr>
        <p:spPr bwMode="auto">
          <a:xfrm>
            <a:off x="2923261" y="405090"/>
            <a:ext cx="3637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2400" b="1" smtClean="0">
                <a:solidFill>
                  <a:srgbClr val="FFFF00"/>
                </a:solidFill>
              </a:rPr>
              <a:t>2. Thực hành huấn luyện</a:t>
            </a:r>
            <a:endParaRPr lang="en-US" altLang="en-US" sz="2400" b="1">
              <a:solidFill>
                <a:srgbClr val="FFFF00"/>
              </a:solidFill>
            </a:endParaRPr>
          </a:p>
        </p:txBody>
      </p:sp>
      <p:sp>
        <p:nvSpPr>
          <p:cNvPr id="305165" name="Text Placeholder 2">
            <a:extLst>
              <a:ext uri="{FF2B5EF4-FFF2-40B4-BE49-F238E27FC236}">
                <a16:creationId xmlns="" xmlns:a16="http://schemas.microsoft.com/office/drawing/2014/main" id="{1B876B8C-5360-4FB4-A5CA-BDC6F7DC6C61}"/>
              </a:ext>
            </a:extLst>
          </p:cNvPr>
          <p:cNvSpPr txBox="1">
            <a:spLocks/>
          </p:cNvSpPr>
          <p:nvPr/>
        </p:nvSpPr>
        <p:spPr bwMode="auto">
          <a:xfrm>
            <a:off x="152400" y="1219200"/>
            <a:ext cx="891540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ts val="600"/>
              </a:spcBef>
              <a:spcAft>
                <a:spcPts val="600"/>
              </a:spcAft>
            </a:pPr>
            <a:r>
              <a:rPr lang="en-US" sz="1600">
                <a:solidFill>
                  <a:srgbClr val="FFC000"/>
                </a:solidFill>
              </a:rPr>
              <a:t>2.3 Hạ khoa mục huấn luyện</a:t>
            </a:r>
          </a:p>
          <a:p>
            <a:pPr algn="just">
              <a:spcBef>
                <a:spcPts val="600"/>
              </a:spcBef>
              <a:spcAft>
                <a:spcPts val="600"/>
              </a:spcAft>
            </a:pPr>
            <a:r>
              <a:rPr lang="en-US" sz="1600">
                <a:solidFill>
                  <a:schemeClr val="tx2">
                    <a:lumMod val="40000"/>
                    <a:lumOff val="60000"/>
                  </a:schemeClr>
                </a:solidFill>
              </a:rPr>
              <a:t>a) Nêu tên bài giảng (đề mục).</a:t>
            </a:r>
          </a:p>
          <a:p>
            <a:pPr algn="just">
              <a:spcBef>
                <a:spcPts val="600"/>
              </a:spcBef>
              <a:spcAft>
                <a:spcPts val="600"/>
              </a:spcAft>
            </a:pPr>
            <a:r>
              <a:rPr lang="en-US" sz="1600">
                <a:solidFill>
                  <a:schemeClr val="tx2">
                    <a:lumMod val="40000"/>
                    <a:lumOff val="60000"/>
                  </a:schemeClr>
                </a:solidFill>
              </a:rPr>
              <a:t>b) Nêu mục đích, yêu cầu.</a:t>
            </a:r>
          </a:p>
          <a:p>
            <a:pPr algn="just">
              <a:spcBef>
                <a:spcPts val="600"/>
              </a:spcBef>
              <a:spcAft>
                <a:spcPts val="600"/>
              </a:spcAft>
            </a:pPr>
            <a:r>
              <a:rPr lang="en-US" sz="1600">
                <a:solidFill>
                  <a:schemeClr val="tx2">
                    <a:lumMod val="40000"/>
                    <a:lumOff val="60000"/>
                  </a:schemeClr>
                </a:solidFill>
              </a:rPr>
              <a:t>c) Nêu nội dung, thời gian huấn luyện</a:t>
            </a:r>
          </a:p>
          <a:p>
            <a:pPr algn="just">
              <a:spcBef>
                <a:spcPts val="600"/>
              </a:spcBef>
              <a:spcAft>
                <a:spcPts val="600"/>
              </a:spcAft>
            </a:pPr>
            <a:r>
              <a:rPr lang="en-US" sz="1600">
                <a:solidFill>
                  <a:schemeClr val="tx2">
                    <a:lumMod val="40000"/>
                    <a:lumOff val="60000"/>
                  </a:schemeClr>
                </a:solidFill>
              </a:rPr>
              <a:t>- Nêu nội dung các vấn đề huấn luyện nội dung trọng tâm của bài học và phân chia thời gian cho các vấn đề huấn luyện.</a:t>
            </a:r>
          </a:p>
          <a:p>
            <a:pPr algn="just">
              <a:spcBef>
                <a:spcPts val="600"/>
              </a:spcBef>
              <a:spcAft>
                <a:spcPts val="600"/>
              </a:spcAft>
            </a:pPr>
            <a:r>
              <a:rPr lang="en-US" sz="1600">
                <a:solidFill>
                  <a:schemeClr val="tx2">
                    <a:lumMod val="40000"/>
                    <a:lumOff val="60000"/>
                  </a:schemeClr>
                </a:solidFill>
              </a:rPr>
              <a:t>d) Tổ chức, phương pháp huấn luyện</a:t>
            </a:r>
          </a:p>
          <a:p>
            <a:pPr algn="just">
              <a:spcBef>
                <a:spcPts val="600"/>
              </a:spcBef>
              <a:spcAft>
                <a:spcPts val="600"/>
              </a:spcAft>
            </a:pPr>
            <a:r>
              <a:rPr lang="en-US" sz="1600">
                <a:solidFill>
                  <a:schemeClr val="tx2">
                    <a:lumMod val="40000"/>
                    <a:lumOff val="60000"/>
                  </a:schemeClr>
                </a:solidFill>
              </a:rPr>
              <a:t>- Xác định đơn vị lên lớp, làm rõ phương pháp của người dạy và người học.</a:t>
            </a:r>
          </a:p>
          <a:p>
            <a:pPr algn="just">
              <a:spcBef>
                <a:spcPts val="600"/>
              </a:spcBef>
              <a:spcAft>
                <a:spcPts val="600"/>
              </a:spcAft>
            </a:pPr>
            <a:r>
              <a:rPr lang="en-US" sz="1600">
                <a:solidFill>
                  <a:srgbClr val="FFC000"/>
                </a:solidFill>
              </a:rPr>
              <a:t>2.4 Phổ biến phương án tập: </a:t>
            </a:r>
            <a:r>
              <a:rPr lang="en-US" sz="1600">
                <a:solidFill>
                  <a:schemeClr val="tx2">
                    <a:lumMod val="40000"/>
                    <a:lumOff val="60000"/>
                  </a:schemeClr>
                </a:solidFill>
              </a:rPr>
              <a:t>Giới thiệu điểm đứng, phương hướng, vật chuẩn, địa hình có liên quan. Nếu huấn luyện các vấn đề thực hành chiến đấu (triển khai, bảo đảm) phải phổ biến tóm tắt tình hình chung về địch, ta và phương án tập rồi mới bắt đầu huấn luyện vấn đề thứ nhất</a:t>
            </a:r>
            <a:r>
              <a:rPr lang="en-US" sz="1600" smtClean="0">
                <a:solidFill>
                  <a:schemeClr val="tx2">
                    <a:lumMod val="40000"/>
                    <a:lumOff val="60000"/>
                  </a:schemeClr>
                </a:solidFill>
              </a:rPr>
              <a:t>.</a:t>
            </a:r>
          </a:p>
          <a:p>
            <a:pPr algn="just">
              <a:spcBef>
                <a:spcPts val="600"/>
              </a:spcBef>
              <a:spcAft>
                <a:spcPts val="600"/>
              </a:spcAft>
            </a:pPr>
            <a:r>
              <a:rPr lang="en-US" sz="1600" smtClean="0">
                <a:solidFill>
                  <a:srgbClr val="FFC000"/>
                </a:solidFill>
              </a:rPr>
              <a:t>2.5 Giảng một số điểm chính của nguyên tắc chung (Khái niệm - Yêu cầu): </a:t>
            </a:r>
            <a:r>
              <a:rPr lang="en-US" sz="1600" smtClean="0">
                <a:solidFill>
                  <a:schemeClr val="tx2">
                    <a:lumMod val="40000"/>
                    <a:lumOff val="60000"/>
                  </a:schemeClr>
                </a:solidFill>
              </a:rPr>
              <a:t>Giảng một số đặc điểm về địch, yêu cầu chiến thuật, nhiệm vụ khả năng, cách đánh chung (Giảng khái niệm, phân tích ý nghĩa; nêu yêu cầu, phân tích mối liên hệ giữa các yêu cầu sau đó tập trung đi sâu phân tích 1 yêu cầu gồm: Ý nghĩa, nội dung, biện pháp thực hiện yêu cầu đó, thực tiễn (trong chiến đấu, huấn luyện SSCĐ, diễn tập…)</a:t>
            </a:r>
            <a:endParaRPr lang="en-US" sz="1600">
              <a:solidFill>
                <a:schemeClr val="tx2">
                  <a:lumMod val="40000"/>
                  <a:lumOff val="60000"/>
                </a:schemeClr>
              </a:solidFill>
            </a:endParaRPr>
          </a:p>
        </p:txBody>
      </p:sp>
      <p:sp>
        <p:nvSpPr>
          <p:cNvPr id="403477" name="Freeform 13">
            <a:extLst>
              <a:ext uri="{FF2B5EF4-FFF2-40B4-BE49-F238E27FC236}">
                <a16:creationId xmlns="" xmlns:a16="http://schemas.microsoft.com/office/drawing/2014/main" id="{5B92FFCF-FFA6-434E-A392-9EC9D807E886}"/>
              </a:ext>
            </a:extLst>
          </p:cNvPr>
          <p:cNvSpPr>
            <a:spLocks/>
          </p:cNvSpPr>
          <p:nvPr/>
        </p:nvSpPr>
        <p:spPr bwMode="auto">
          <a:xfrm>
            <a:off x="2362200" y="6156325"/>
            <a:ext cx="503238" cy="334963"/>
          </a:xfrm>
          <a:custGeom>
            <a:avLst/>
            <a:gdLst>
              <a:gd name="T0" fmla="*/ 0 w 499"/>
              <a:gd name="T1" fmla="*/ 2147483647 h 248"/>
              <a:gd name="T2" fmla="*/ 2147483647 w 499"/>
              <a:gd name="T3" fmla="*/ 2147483647 h 248"/>
              <a:gd name="T4" fmla="*/ 2147483647 w 499"/>
              <a:gd name="T5" fmla="*/ 0 h 248"/>
              <a:gd name="T6" fmla="*/ 0 w 499"/>
              <a:gd name="T7" fmla="*/ 2147483647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248">
                <a:moveTo>
                  <a:pt x="0" y="248"/>
                </a:moveTo>
                <a:lnTo>
                  <a:pt x="499" y="248"/>
                </a:lnTo>
                <a:lnTo>
                  <a:pt x="250" y="0"/>
                </a:lnTo>
                <a:lnTo>
                  <a:pt x="0" y="248"/>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03478" name="Freeform 14">
            <a:extLst>
              <a:ext uri="{FF2B5EF4-FFF2-40B4-BE49-F238E27FC236}">
                <a16:creationId xmlns="" xmlns:a16="http://schemas.microsoft.com/office/drawing/2014/main" id="{22225299-A4E7-4116-895B-8ACB2CCC868D}"/>
              </a:ext>
            </a:extLst>
          </p:cNvPr>
          <p:cNvSpPr>
            <a:spLocks/>
          </p:cNvSpPr>
          <p:nvPr/>
        </p:nvSpPr>
        <p:spPr bwMode="auto">
          <a:xfrm>
            <a:off x="914400" y="6235700"/>
            <a:ext cx="384175" cy="255588"/>
          </a:xfrm>
          <a:custGeom>
            <a:avLst/>
            <a:gdLst>
              <a:gd name="T0" fmla="*/ 0 w 380"/>
              <a:gd name="T1" fmla="*/ 2147483647 h 189"/>
              <a:gd name="T2" fmla="*/ 2147483647 w 380"/>
              <a:gd name="T3" fmla="*/ 2147483647 h 189"/>
              <a:gd name="T4" fmla="*/ 2147483647 w 380"/>
              <a:gd name="T5" fmla="*/ 0 h 189"/>
              <a:gd name="T6" fmla="*/ 0 w 380"/>
              <a:gd name="T7" fmla="*/ 2147483647 h 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 h="189">
                <a:moveTo>
                  <a:pt x="0" y="189"/>
                </a:moveTo>
                <a:lnTo>
                  <a:pt x="380" y="189"/>
                </a:lnTo>
                <a:lnTo>
                  <a:pt x="191" y="0"/>
                </a:lnTo>
                <a:lnTo>
                  <a:pt x="0" y="189"/>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403479" name="Freeform 15">
            <a:extLst>
              <a:ext uri="{FF2B5EF4-FFF2-40B4-BE49-F238E27FC236}">
                <a16:creationId xmlns="" xmlns:a16="http://schemas.microsoft.com/office/drawing/2014/main" id="{F686F97A-9191-4482-B43A-022E1CDEDE7D}"/>
              </a:ext>
            </a:extLst>
          </p:cNvPr>
          <p:cNvSpPr>
            <a:spLocks/>
          </p:cNvSpPr>
          <p:nvPr/>
        </p:nvSpPr>
        <p:spPr bwMode="auto">
          <a:xfrm>
            <a:off x="1219200" y="6324600"/>
            <a:ext cx="250825" cy="166688"/>
          </a:xfrm>
          <a:custGeom>
            <a:avLst/>
            <a:gdLst>
              <a:gd name="T0" fmla="*/ 0 w 248"/>
              <a:gd name="T1" fmla="*/ 2147483647 h 123"/>
              <a:gd name="T2" fmla="*/ 2147483647 w 248"/>
              <a:gd name="T3" fmla="*/ 2147483647 h 123"/>
              <a:gd name="T4" fmla="*/ 2147483647 w 248"/>
              <a:gd name="T5" fmla="*/ 0 h 123"/>
              <a:gd name="T6" fmla="*/ 0 w 248"/>
              <a:gd name="T7" fmla="*/ 2147483647 h 1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23">
                <a:moveTo>
                  <a:pt x="0" y="123"/>
                </a:moveTo>
                <a:lnTo>
                  <a:pt x="248" y="123"/>
                </a:lnTo>
                <a:lnTo>
                  <a:pt x="125" y="0"/>
                </a:lnTo>
                <a:lnTo>
                  <a:pt x="0" y="123"/>
                </a:lnTo>
                <a:close/>
              </a:path>
            </a:pathLst>
          </a:custGeom>
          <a:solidFill>
            <a:srgbClr val="0C15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119" name="Freeform 51">
            <a:extLst>
              <a:ext uri="{FF2B5EF4-FFF2-40B4-BE49-F238E27FC236}">
                <a16:creationId xmlns="" xmlns:a16="http://schemas.microsoft.com/office/drawing/2014/main" id="{237012DC-66DD-4589-9016-BBED5CF53480}"/>
              </a:ext>
            </a:extLst>
          </p:cNvPr>
          <p:cNvSpPr>
            <a:spLocks/>
          </p:cNvSpPr>
          <p:nvPr/>
        </p:nvSpPr>
        <p:spPr bwMode="auto">
          <a:xfrm>
            <a:off x="1447800" y="6490908"/>
            <a:ext cx="978099" cy="647700"/>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0" name="Freeform 51">
            <a:extLst>
              <a:ext uri="{FF2B5EF4-FFF2-40B4-BE49-F238E27FC236}">
                <a16:creationId xmlns="" xmlns:a16="http://schemas.microsoft.com/office/drawing/2014/main" id="{5DC78062-C4D6-4892-B158-AB18C1276E57}"/>
              </a:ext>
            </a:extLst>
          </p:cNvPr>
          <p:cNvSpPr>
            <a:spLocks/>
          </p:cNvSpPr>
          <p:nvPr/>
        </p:nvSpPr>
        <p:spPr bwMode="auto">
          <a:xfrm>
            <a:off x="533400" y="6490908"/>
            <a:ext cx="525053" cy="347692"/>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1" name="Freeform 51">
            <a:extLst>
              <a:ext uri="{FF2B5EF4-FFF2-40B4-BE49-F238E27FC236}">
                <a16:creationId xmlns="" xmlns:a16="http://schemas.microsoft.com/office/drawing/2014/main" id="{58ADEC7B-4613-436F-9054-D38638A99E72}"/>
              </a:ext>
            </a:extLst>
          </p:cNvPr>
          <p:cNvSpPr>
            <a:spLocks/>
          </p:cNvSpPr>
          <p:nvPr/>
        </p:nvSpPr>
        <p:spPr bwMode="auto">
          <a:xfrm>
            <a:off x="762000" y="6490909"/>
            <a:ext cx="2722595" cy="1802913"/>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
        <p:nvSpPr>
          <p:cNvPr id="122" name="Freeform 51">
            <a:extLst>
              <a:ext uri="{FF2B5EF4-FFF2-40B4-BE49-F238E27FC236}">
                <a16:creationId xmlns="" xmlns:a16="http://schemas.microsoft.com/office/drawing/2014/main" id="{A278FB11-757E-4741-A0D6-7669BA9496AE}"/>
              </a:ext>
            </a:extLst>
          </p:cNvPr>
          <p:cNvSpPr>
            <a:spLocks/>
          </p:cNvSpPr>
          <p:nvPr/>
        </p:nvSpPr>
        <p:spPr bwMode="auto">
          <a:xfrm>
            <a:off x="2438400" y="6490909"/>
            <a:ext cx="402405" cy="266474"/>
          </a:xfrm>
          <a:custGeom>
            <a:avLst/>
            <a:gdLst>
              <a:gd name="T0" fmla="*/ 0 w 747"/>
              <a:gd name="T1" fmla="*/ 0 h 371"/>
              <a:gd name="T2" fmla="*/ 747 w 747"/>
              <a:gd name="T3" fmla="*/ 0 h 371"/>
              <a:gd name="T4" fmla="*/ 376 w 747"/>
              <a:gd name="T5" fmla="*/ 371 h 371"/>
              <a:gd name="T6" fmla="*/ 0 w 747"/>
              <a:gd name="T7" fmla="*/ 0 h 371"/>
            </a:gdLst>
            <a:ahLst/>
            <a:cxnLst>
              <a:cxn ang="0">
                <a:pos x="T0" y="T1"/>
              </a:cxn>
              <a:cxn ang="0">
                <a:pos x="T2" y="T3"/>
              </a:cxn>
              <a:cxn ang="0">
                <a:pos x="T4" y="T5"/>
              </a:cxn>
              <a:cxn ang="0">
                <a:pos x="T6" y="T7"/>
              </a:cxn>
            </a:cxnLst>
            <a:rect l="0" t="0" r="r" b="b"/>
            <a:pathLst>
              <a:path w="747" h="371">
                <a:moveTo>
                  <a:pt x="0" y="0"/>
                </a:moveTo>
                <a:lnTo>
                  <a:pt x="747" y="0"/>
                </a:lnTo>
                <a:lnTo>
                  <a:pt x="376" y="371"/>
                </a:lnTo>
                <a:lnTo>
                  <a:pt x="0" y="0"/>
                </a:lnTo>
                <a:close/>
              </a:path>
            </a:pathLst>
          </a:custGeom>
          <a:gradFill flip="none" rotWithShape="1">
            <a:gsLst>
              <a:gs pos="100000">
                <a:srgbClr val="B0F7F4">
                  <a:alpha val="20000"/>
                </a:srgbClr>
              </a:gs>
              <a:gs pos="22000">
                <a:srgbClr val="B0F7F4">
                  <a:alpha val="0"/>
                </a:srgbClr>
              </a:gs>
            </a:gsLst>
            <a:lin ang="16200000" scaled="1"/>
            <a:tileRect/>
          </a:gradFill>
          <a:ln>
            <a:noFill/>
          </a:ln>
        </p:spPr>
        <p:txBody>
          <a:bodyPr/>
          <a:lstStyle/>
          <a:p>
            <a:pPr>
              <a:defRPr/>
            </a:pPr>
            <a:endParaRPr lang="en-US"/>
          </a:p>
        </p:txBody>
      </p:sp>
    </p:spTree>
    <p:extLst>
      <p:ext uri="{BB962C8B-B14F-4D97-AF65-F5344CB8AC3E}">
        <p14:creationId xmlns:p14="http://schemas.microsoft.com/office/powerpoint/2010/main" val="30408174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5165"/>
                                        </p:tgtEl>
                                        <p:attrNameLst>
                                          <p:attrName>style.visibility</p:attrName>
                                        </p:attrNameLst>
                                      </p:cBhvr>
                                      <p:to>
                                        <p:strVal val="visible"/>
                                      </p:to>
                                    </p:set>
                                    <p:animEffect transition="in" filter="circle(in)">
                                      <p:cBhvr>
                                        <p:cTn id="7" dur="2000"/>
                                        <p:tgtEl>
                                          <p:spTgt spid="305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 xmlns:a16="http://schemas.microsoft.com/office/drawing/2014/main" id="{E18EFDF8-8287-4891-985D-890CE87B60F2}"/>
              </a:ext>
            </a:extLst>
          </p:cNvPr>
          <p:cNvSpPr txBox="1">
            <a:spLocks noGrp="1"/>
          </p:cNvSpPr>
          <p:nvPr>
            <p:ph type="title"/>
          </p:nvPr>
        </p:nvSpPr>
        <p:spPr>
          <a:xfrm>
            <a:off x="304800" y="381000"/>
            <a:ext cx="7616825" cy="386003"/>
          </a:xfrm>
        </p:spPr>
        <p:txBody>
          <a:bodyPr tIns="16510" rtlCol="0"/>
          <a:lstStyle/>
          <a:p>
            <a:r>
              <a:rPr lang="en-US" sz="2400"/>
              <a:t>3. Trình tự huấn luyện một vấn đề huấn </a:t>
            </a:r>
            <a:r>
              <a:rPr lang="en-US" sz="2400" smtClean="0"/>
              <a:t>luyện</a:t>
            </a:r>
            <a:endParaRPr lang="en-US" sz="2400"/>
          </a:p>
        </p:txBody>
      </p:sp>
      <p:sp>
        <p:nvSpPr>
          <p:cNvPr id="16" name="object 16">
            <a:extLst>
              <a:ext uri="{FF2B5EF4-FFF2-40B4-BE49-F238E27FC236}">
                <a16:creationId xmlns="" xmlns:a16="http://schemas.microsoft.com/office/drawing/2014/main" id="{92B40DBB-1414-4F53-AAB2-E1F10A35B557}"/>
              </a:ext>
            </a:extLst>
          </p:cNvPr>
          <p:cNvSpPr txBox="1"/>
          <p:nvPr/>
        </p:nvSpPr>
        <p:spPr>
          <a:xfrm>
            <a:off x="609600" y="1143000"/>
            <a:ext cx="8229600" cy="5312993"/>
          </a:xfrm>
          <a:prstGeom prst="rect">
            <a:avLst/>
          </a:prstGeom>
        </p:spPr>
        <p:txBody>
          <a:bodyPr wrap="square" lIns="0" tIns="16510" rIns="0" bIns="0">
            <a:spAutoFit/>
          </a:bodyPr>
          <a:lstStyle/>
          <a:p>
            <a:pPr algn="just">
              <a:spcBef>
                <a:spcPts val="300"/>
              </a:spcBef>
              <a:spcAft>
                <a:spcPts val="300"/>
              </a:spcAft>
            </a:pPr>
            <a:r>
              <a:rPr lang="en-US" sz="1600" i="1" smtClean="0">
                <a:solidFill>
                  <a:srgbClr val="FF0000"/>
                </a:solidFill>
              </a:rPr>
              <a:t>- </a:t>
            </a:r>
            <a:r>
              <a:rPr lang="en-US" sz="1600" i="1">
                <a:solidFill>
                  <a:srgbClr val="FF0000"/>
                </a:solidFill>
              </a:rPr>
              <a:t>Thứ nhất: Nêu tên vấn đề huấn luyện và thời gian </a:t>
            </a:r>
            <a:r>
              <a:rPr lang="en-US" sz="1600"/>
              <a:t>của vấn đề huấn luyện đó.</a:t>
            </a:r>
          </a:p>
          <a:p>
            <a:pPr algn="just">
              <a:spcBef>
                <a:spcPts val="300"/>
              </a:spcBef>
              <a:spcAft>
                <a:spcPts val="300"/>
              </a:spcAft>
            </a:pPr>
            <a:r>
              <a:rPr lang="en-US" sz="1600" i="1" smtClean="0">
                <a:solidFill>
                  <a:srgbClr val="FF0000"/>
                </a:solidFill>
              </a:rPr>
              <a:t>- Thứ </a:t>
            </a:r>
            <a:r>
              <a:rPr lang="en-US" sz="1600" i="1">
                <a:solidFill>
                  <a:srgbClr val="FF0000"/>
                </a:solidFill>
              </a:rPr>
              <a:t>hai: Giảng nguyên tắc: </a:t>
            </a:r>
            <a:r>
              <a:rPr lang="en-US" sz="1600"/>
              <a:t>Nhằm huấn luyện cho người học hiểu được ý nghĩa, bản chất của vấn đề huấn luyện và hướng dẫn hành động cho học để làm cơ sở vận dụng trong luyện tập và chiến đấu. Những nội dung cần giảng thường là đặc điểm về địch, các yêu cầu về chiến thuật chung của đề mục đó </a:t>
            </a:r>
            <a:r>
              <a:rPr lang="en-US" sz="1600">
                <a:solidFill>
                  <a:srgbClr val="0070C0"/>
                </a:solidFill>
              </a:rPr>
              <a:t>(nếu là vấn đề huấn luyện đầu) </a:t>
            </a:r>
            <a:r>
              <a:rPr lang="en-US" sz="1600"/>
              <a:t>và nguyên tắc của vấn đề huấn luyện đó. Khi giảng cần tập trung vào những nội dung </a:t>
            </a:r>
            <a:r>
              <a:rPr lang="en-US" sz="1600">
                <a:solidFill>
                  <a:srgbClr val="0070C0"/>
                </a:solidFill>
              </a:rPr>
              <a:t>(điểm) </a:t>
            </a:r>
            <a:r>
              <a:rPr lang="en-US" sz="1600"/>
              <a:t>chủ yếu thiết thực có liên quan đến đối tượng học, phải gắn lý luận với địa hình đang tập, có dẫn chứng kinh nghiệm chiến đấu </a:t>
            </a:r>
            <a:r>
              <a:rPr lang="en-US" sz="1600" i="1">
                <a:solidFill>
                  <a:srgbClr val="0070C0"/>
                </a:solidFill>
              </a:rPr>
              <a:t>(diễn tập) </a:t>
            </a:r>
            <a:r>
              <a:rPr lang="en-US" sz="1600"/>
              <a:t>phù hợp để chứng minh</a:t>
            </a:r>
            <a:r>
              <a:rPr lang="en-US" sz="1600" smtClean="0"/>
              <a:t>.</a:t>
            </a:r>
          </a:p>
          <a:p>
            <a:pPr algn="just">
              <a:spcBef>
                <a:spcPts val="300"/>
              </a:spcBef>
              <a:spcAft>
                <a:spcPts val="300"/>
              </a:spcAft>
            </a:pPr>
            <a:r>
              <a:rPr lang="en-US" sz="1600" i="1">
                <a:solidFill>
                  <a:srgbClr val="FF0000"/>
                </a:solidFill>
              </a:rPr>
              <a:t>- Thứ ba: Nêu tình huống</a:t>
            </a:r>
            <a:r>
              <a:rPr lang="en-US" sz="1600" i="1" smtClean="0">
                <a:solidFill>
                  <a:srgbClr val="FF0000"/>
                </a:solidFill>
              </a:rPr>
              <a:t>: </a:t>
            </a:r>
            <a:r>
              <a:rPr lang="en-US" sz="1600" smtClean="0"/>
              <a:t>Nhằm </a:t>
            </a:r>
            <a:r>
              <a:rPr lang="en-US" sz="1600"/>
              <a:t>đưa người học vào luyện tập trong một trạng thái chiến đấu nào đó. Nội dung tình huống thường có: Thời gian tác chiến; hình thái địch, ta trực tiếp và có liên quan; nhiệm vụ của người học </a:t>
            </a:r>
            <a:r>
              <a:rPr lang="en-US" sz="1600">
                <a:solidFill>
                  <a:srgbClr val="0070C0"/>
                </a:solidFill>
              </a:rPr>
              <a:t>(nhiệm vụ TTLL</a:t>
            </a:r>
            <a:r>
              <a:rPr lang="en-US" sz="1600"/>
              <a:t>).</a:t>
            </a:r>
          </a:p>
          <a:p>
            <a:pPr algn="just">
              <a:spcBef>
                <a:spcPts val="300"/>
              </a:spcBef>
              <a:spcAft>
                <a:spcPts val="300"/>
              </a:spcAft>
            </a:pPr>
            <a:r>
              <a:rPr lang="en-US" sz="1600" i="1">
                <a:solidFill>
                  <a:srgbClr val="FF0000"/>
                </a:solidFill>
              </a:rPr>
              <a:t>-Thứ tư: Bàn cách xử trí, kết luận và hướng dẫn hành động:</a:t>
            </a:r>
            <a:r>
              <a:rPr lang="en-US" sz="1600">
                <a:solidFill>
                  <a:srgbClr val="FF0000"/>
                </a:solidFill>
              </a:rPr>
              <a:t> </a:t>
            </a:r>
            <a:r>
              <a:rPr lang="en-US" sz="1600"/>
              <a:t>Nhằm huấn luyện cho người học biết vận dụng linh hoạt lý luận vào thực tế, động viên người học tích cực suy nghĩ, phát huy tính sáng tạo, không thụ động máy móc.</a:t>
            </a:r>
          </a:p>
          <a:p>
            <a:pPr algn="just">
              <a:spcBef>
                <a:spcPts val="300"/>
              </a:spcBef>
              <a:spcAft>
                <a:spcPts val="300"/>
              </a:spcAft>
            </a:pPr>
            <a:r>
              <a:rPr lang="en-US" sz="1600">
                <a:solidFill>
                  <a:srgbClr val="00B050"/>
                </a:solidFill>
              </a:rPr>
              <a:t>+ Nếu huấn luyện cho </a:t>
            </a:r>
            <a:r>
              <a:rPr lang="en-US" sz="1600" smtClean="0">
                <a:solidFill>
                  <a:srgbClr val="00B050"/>
                </a:solidFill>
              </a:rPr>
              <a:t>chiến </a:t>
            </a:r>
            <a:r>
              <a:rPr lang="en-US" sz="1600">
                <a:solidFill>
                  <a:srgbClr val="00B050"/>
                </a:solidFill>
              </a:rPr>
              <a:t>sĩ: </a:t>
            </a:r>
            <a:r>
              <a:rPr lang="en-US" sz="1600"/>
              <a:t>Sau khi nêu tình huống cần nêu một vài câu hỏi đã chuẩn bị nhằm tạo những vấn đề chủ yếu và thiết thực nhất để khêu gợi người học bàn cách xử trí theo cương vị của họ trong tình huống đó. Sau đó người huấn luyện căn cứ vào đáp án đã chuẩn bị với ý kiến của người học để kết luận thành một phương án tập </a:t>
            </a:r>
            <a:r>
              <a:rPr lang="en-US" sz="1600" i="1">
                <a:solidFill>
                  <a:srgbClr val="0070C0"/>
                </a:solidFill>
              </a:rPr>
              <a:t>(hợp lý) </a:t>
            </a:r>
            <a:r>
              <a:rPr lang="en-US" sz="1600"/>
              <a:t>và bắt đầu luyện tập.</a:t>
            </a:r>
          </a:p>
          <a:p>
            <a:pPr algn="just">
              <a:spcBef>
                <a:spcPts val="200"/>
              </a:spcBef>
              <a:spcAft>
                <a:spcPts val="200"/>
              </a:spcAft>
            </a:pPr>
            <a:endParaRPr lang="en-US" sz="1600"/>
          </a:p>
        </p:txBody>
      </p:sp>
      <p:pic>
        <p:nvPicPr>
          <p:cNvPr id="412684" name="Picture 30" descr="C:\Users\win7 64\Local Settings\Desktop\20221214_201906.jpg">
            <a:extLst>
              <a:ext uri="{FF2B5EF4-FFF2-40B4-BE49-F238E27FC236}">
                <a16:creationId xmlns="" xmlns:a16="http://schemas.microsoft.com/office/drawing/2014/main" id="{C25AC677-0ACA-4697-A2CE-F0FD43A6F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713" y="0"/>
            <a:ext cx="1030287"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 calcmode="lin" valueType="num">
                                      <p:cBhvr>
                                        <p:cTn id="14" dur="5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6">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 calcmode="lin" valueType="num">
                                      <p:cBhvr>
                                        <p:cTn id="21" dur="5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6">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
                                            <p:txEl>
                                              <p:pRg st="3" end="3"/>
                                            </p:txEl>
                                          </p:spTgt>
                                        </p:tgtEl>
                                        <p:attrNameLst>
                                          <p:attrName>style.visibility</p:attrName>
                                        </p:attrNameLst>
                                      </p:cBhvr>
                                      <p:to>
                                        <p:strVal val="visible"/>
                                      </p:to>
                                    </p:set>
                                    <p:anim calcmode="lin" valueType="num">
                                      <p:cBhvr additive="base">
                                        <p:cTn id="28"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16">
                                            <p:txEl>
                                              <p:pRg st="4" end="4"/>
                                            </p:txEl>
                                          </p:spTgt>
                                        </p:tgtEl>
                                        <p:attrNameLst>
                                          <p:attrName>style.visibility</p:attrName>
                                        </p:attrNameLst>
                                      </p:cBhvr>
                                      <p:to>
                                        <p:strVal val="visible"/>
                                      </p:to>
                                    </p:set>
                                    <p:anim calcmode="lin" valueType="num">
                                      <p:cBhvr additive="base">
                                        <p:cTn id="33"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 xmlns:a16="http://schemas.microsoft.com/office/drawing/2014/main" id="{E18EFDF8-8287-4891-985D-890CE87B60F2}"/>
              </a:ext>
            </a:extLst>
          </p:cNvPr>
          <p:cNvSpPr txBox="1">
            <a:spLocks noGrp="1"/>
          </p:cNvSpPr>
          <p:nvPr>
            <p:ph type="title"/>
          </p:nvPr>
        </p:nvSpPr>
        <p:spPr>
          <a:xfrm>
            <a:off x="304800" y="381000"/>
            <a:ext cx="7616825" cy="386003"/>
          </a:xfrm>
        </p:spPr>
        <p:txBody>
          <a:bodyPr tIns="16510" rtlCol="0"/>
          <a:lstStyle/>
          <a:p>
            <a:r>
              <a:rPr lang="en-US" sz="2400"/>
              <a:t>3. Trình tự huấn luyện một vấn đề huấn </a:t>
            </a:r>
            <a:r>
              <a:rPr lang="en-US" sz="2400" smtClean="0"/>
              <a:t>luyện</a:t>
            </a:r>
            <a:endParaRPr lang="en-US" sz="2400"/>
          </a:p>
        </p:txBody>
      </p:sp>
      <p:sp>
        <p:nvSpPr>
          <p:cNvPr id="16" name="object 16">
            <a:extLst>
              <a:ext uri="{FF2B5EF4-FFF2-40B4-BE49-F238E27FC236}">
                <a16:creationId xmlns="" xmlns:a16="http://schemas.microsoft.com/office/drawing/2014/main" id="{92B40DBB-1414-4F53-AAB2-E1F10A35B557}"/>
              </a:ext>
            </a:extLst>
          </p:cNvPr>
          <p:cNvSpPr txBox="1"/>
          <p:nvPr/>
        </p:nvSpPr>
        <p:spPr>
          <a:xfrm>
            <a:off x="533400" y="1101296"/>
            <a:ext cx="8458200" cy="5846472"/>
          </a:xfrm>
          <a:prstGeom prst="rect">
            <a:avLst/>
          </a:prstGeom>
        </p:spPr>
        <p:txBody>
          <a:bodyPr wrap="square" lIns="0" tIns="16510" rIns="0" bIns="0">
            <a:spAutoFit/>
          </a:bodyPr>
          <a:lstStyle/>
          <a:p>
            <a:pPr>
              <a:spcBef>
                <a:spcPts val="100"/>
              </a:spcBef>
              <a:spcAft>
                <a:spcPts val="100"/>
              </a:spcAft>
            </a:pPr>
            <a:r>
              <a:rPr lang="en-US" sz="1600" b="1" i="1"/>
              <a:t> </a:t>
            </a:r>
            <a:r>
              <a:rPr lang="en-US" sz="1600" b="1" i="1" smtClean="0"/>
              <a:t>     * </a:t>
            </a:r>
            <a:r>
              <a:rPr lang="en-US" sz="1600" b="1" i="1"/>
              <a:t>Chú ý:</a:t>
            </a:r>
            <a:r>
              <a:rPr lang="en-US" sz="1600"/>
              <a:t> Chỉ bàn những vấn đề chủ yếu và cụ thể, không biến việc bàn cách xử trí thành nghiên cứu tập trung, choán hết thời gian luyện tập động tác.</a:t>
            </a:r>
          </a:p>
          <a:p>
            <a:pPr algn="just">
              <a:spcBef>
                <a:spcPts val="100"/>
              </a:spcBef>
              <a:spcAft>
                <a:spcPts val="100"/>
              </a:spcAft>
            </a:pPr>
            <a:r>
              <a:rPr lang="en-US" sz="1600" kern="0" spc="-10" smtClean="0"/>
              <a:t>       Sau </a:t>
            </a:r>
            <a:r>
              <a:rPr lang="en-US" sz="1600" kern="0" spc="-10"/>
              <a:t>khi đã kết luận xong, tùy tình hình cụ thể mà làm mẫu động tác. Nếu huấn luyện nội dung chiến thuật từng người thì thường làm mẫu ba lần, </a:t>
            </a:r>
            <a:r>
              <a:rPr lang="en-US" sz="1600" i="1" kern="0" spc="-10">
                <a:solidFill>
                  <a:srgbClr val="FF0000"/>
                </a:solidFill>
              </a:rPr>
              <a:t>lần một </a:t>
            </a:r>
            <a:r>
              <a:rPr lang="en-US" sz="1600" kern="0" spc="-10"/>
              <a:t>làm như yêu cầu chiến đấu để người học khái quát được động tác; </a:t>
            </a:r>
            <a:r>
              <a:rPr lang="en-US" sz="1600" i="1" kern="0" spc="-10">
                <a:solidFill>
                  <a:srgbClr val="FF0000"/>
                </a:solidFill>
              </a:rPr>
              <a:t>lần hai</a:t>
            </a:r>
            <a:r>
              <a:rPr lang="en-US" sz="1600" kern="0" spc="-10">
                <a:solidFill>
                  <a:srgbClr val="FF0000"/>
                </a:solidFill>
              </a:rPr>
              <a:t> </a:t>
            </a:r>
            <a:r>
              <a:rPr lang="en-US" sz="1600" kern="0" spc="-10"/>
              <a:t>vừa làm vừa giải thích để người học nắm vững được động tác; </a:t>
            </a:r>
            <a:r>
              <a:rPr lang="en-US" sz="1600" i="1" kern="0" spc="-10">
                <a:solidFill>
                  <a:srgbClr val="FF0000"/>
                </a:solidFill>
              </a:rPr>
              <a:t>lần ba</a:t>
            </a:r>
            <a:r>
              <a:rPr lang="en-US" sz="1600" kern="0" spc="-10">
                <a:solidFill>
                  <a:srgbClr val="FF0000"/>
                </a:solidFill>
              </a:rPr>
              <a:t> </a:t>
            </a:r>
            <a:r>
              <a:rPr lang="en-US" sz="1600" kern="0" spc="-10"/>
              <a:t>làm tổng hợp lại để người học nhận thức được đầy đủ động tác đó.</a:t>
            </a:r>
          </a:p>
          <a:p>
            <a:pPr algn="just">
              <a:spcBef>
                <a:spcPts val="100"/>
              </a:spcBef>
              <a:spcAft>
                <a:spcPts val="100"/>
              </a:spcAft>
            </a:pPr>
            <a:r>
              <a:rPr lang="en-US" sz="1600" smtClean="0"/>
              <a:t>      Thông </a:t>
            </a:r>
            <a:r>
              <a:rPr lang="en-US" sz="1600"/>
              <a:t>thường người huấn luyện trực tiếp làm mẫu hoặc cũng có thể dùng người khác đã được bồi dưỡng ra làm, người huấn luyện giảng đến đâu thì người làm mẫu làm đến đó. Ngoài ra còn có thể chỉ định người học ra làm động tác, người huấn luyện </a:t>
            </a:r>
            <a:r>
              <a:rPr lang="en-US" sz="1600" smtClean="0"/>
              <a:t>nhận </a:t>
            </a:r>
            <a:r>
              <a:rPr lang="en-US" sz="1600"/>
              <a:t>xét, nếu cần thì làm mẫu lại.</a:t>
            </a:r>
          </a:p>
          <a:p>
            <a:pPr algn="just">
              <a:spcBef>
                <a:spcPts val="100"/>
              </a:spcBef>
              <a:spcAft>
                <a:spcPts val="100"/>
              </a:spcAft>
            </a:pPr>
            <a:r>
              <a:rPr lang="en-US" sz="1600" smtClean="0">
                <a:solidFill>
                  <a:srgbClr val="00B050"/>
                </a:solidFill>
              </a:rPr>
              <a:t>      + </a:t>
            </a:r>
            <a:r>
              <a:rPr lang="en-US" sz="1600">
                <a:solidFill>
                  <a:srgbClr val="00B050"/>
                </a:solidFill>
              </a:rPr>
              <a:t>Nếu huấn luyện cho phân </a:t>
            </a:r>
            <a:r>
              <a:rPr lang="en-US" sz="1600" smtClean="0">
                <a:solidFill>
                  <a:srgbClr val="00B050"/>
                </a:solidFill>
              </a:rPr>
              <a:t>đội: </a:t>
            </a:r>
            <a:r>
              <a:rPr lang="en-US" sz="1600" smtClean="0"/>
              <a:t>Người </a:t>
            </a:r>
            <a:r>
              <a:rPr lang="en-US" sz="1600"/>
              <a:t>huấn luyện chỉ cần khêu gợi cho phận đội thảo luận; kết luận thành phương án luyện tập. </a:t>
            </a:r>
          </a:p>
          <a:p>
            <a:pPr algn="just">
              <a:spcBef>
                <a:spcPts val="100"/>
              </a:spcBef>
              <a:spcAft>
                <a:spcPts val="100"/>
              </a:spcAft>
            </a:pPr>
            <a:r>
              <a:rPr lang="en-US" sz="1600" smtClean="0"/>
              <a:t>      + </a:t>
            </a:r>
            <a:r>
              <a:rPr lang="en-US" sz="1600"/>
              <a:t>Kết luận và hướng dẫn hành động: Khi kết luận chú ý không nhắc lại tình huống, phải nhận định về địch, ta, quyết tâm và cách xử trí của mình. Phương pháp kết luận thường là: Kết luận bằng lời; kết luận bằng hành động cụ thể (xếp đội hình cho từng bộ phận) và kết hợp cả hai phương pháp trên.</a:t>
            </a:r>
          </a:p>
          <a:p>
            <a:pPr algn="just">
              <a:spcBef>
                <a:spcPts val="100"/>
              </a:spcBef>
              <a:spcAft>
                <a:spcPts val="100"/>
              </a:spcAft>
            </a:pPr>
            <a:r>
              <a:rPr lang="en-US" sz="1600"/>
              <a:t> </a:t>
            </a:r>
            <a:r>
              <a:rPr lang="en-US" sz="1600" smtClean="0"/>
              <a:t>      </a:t>
            </a:r>
            <a:r>
              <a:rPr lang="en-US" sz="1600" smtClean="0">
                <a:solidFill>
                  <a:srgbClr val="00B050"/>
                </a:solidFill>
              </a:rPr>
              <a:t>Phương </a:t>
            </a:r>
            <a:r>
              <a:rPr lang="en-US" sz="1600">
                <a:solidFill>
                  <a:srgbClr val="00B050"/>
                </a:solidFill>
              </a:rPr>
              <a:t>pháp xếp đội hình cho phân đội</a:t>
            </a:r>
            <a:r>
              <a:rPr lang="en-US" sz="1600"/>
              <a:t>: Phải trên cơ sở phương án đã kết  luận, người huấn luyện điều hành cho các bộ phận tập xếp đội hình, có thể lần lượt cho từng bộ phận xếp hoặc khi có điều kiện thì xếp cùng một lúc. Người huấn luyện theo dõi, uốn nắn cho các bộ phận xếp đội hình sao cho phù hợp với tình hình thực tế và đạt được ý định huấn luyện. Khi xếp xong người huấn luyện phải giới thiệu đội hình của từng bộ phận để cho mọi người đều nắm được, làm cơ sở cho luyện tập và khi đổi tập.</a:t>
            </a:r>
          </a:p>
          <a:p>
            <a:pPr algn="just">
              <a:spcBef>
                <a:spcPts val="200"/>
              </a:spcBef>
              <a:spcAft>
                <a:spcPts val="200"/>
              </a:spcAft>
            </a:pPr>
            <a:endParaRPr lang="en-US" sz="1600"/>
          </a:p>
        </p:txBody>
      </p:sp>
      <p:pic>
        <p:nvPicPr>
          <p:cNvPr id="412684" name="Picture 30" descr="C:\Users\win7 64\Local Settings\Desktop\20221214_201906.jpg">
            <a:extLst>
              <a:ext uri="{FF2B5EF4-FFF2-40B4-BE49-F238E27FC236}">
                <a16:creationId xmlns="" xmlns:a16="http://schemas.microsoft.com/office/drawing/2014/main" id="{C25AC677-0ACA-4697-A2CE-F0FD43A6F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713" y="0"/>
            <a:ext cx="1030287"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4864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 calcmode="lin" valueType="num">
                                      <p:cBhvr>
                                        <p:cTn id="14" dur="5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6">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 calcmode="lin" valueType="num">
                                      <p:cBhvr>
                                        <p:cTn id="21" dur="5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6">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
                                            <p:txEl>
                                              <p:pRg st="3" end="3"/>
                                            </p:txEl>
                                          </p:spTgt>
                                        </p:tgtEl>
                                        <p:attrNameLst>
                                          <p:attrName>style.visibility</p:attrName>
                                        </p:attrNameLst>
                                      </p:cBhvr>
                                      <p:to>
                                        <p:strVal val="visible"/>
                                      </p:to>
                                    </p:set>
                                    <p:anim calcmode="lin" valueType="num">
                                      <p:cBhvr additive="base">
                                        <p:cTn id="28"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6">
                                            <p:txEl>
                                              <p:pRg st="4" end="4"/>
                                            </p:txEl>
                                          </p:spTgt>
                                        </p:tgtEl>
                                        <p:attrNameLst>
                                          <p:attrName>style.visibility</p:attrName>
                                        </p:attrNameLst>
                                      </p:cBhvr>
                                      <p:to>
                                        <p:strVal val="visible"/>
                                      </p:to>
                                    </p:set>
                                    <p:anim calcmode="lin" valueType="num">
                                      <p:cBhvr additive="base">
                                        <p:cTn id="34"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6">
                                            <p:txEl>
                                              <p:pRg st="5" end="5"/>
                                            </p:txEl>
                                          </p:spTgt>
                                        </p:tgtEl>
                                        <p:attrNameLst>
                                          <p:attrName>style.visibility</p:attrName>
                                        </p:attrNameLst>
                                      </p:cBhvr>
                                      <p:to>
                                        <p:strVal val="visible"/>
                                      </p:to>
                                    </p:set>
                                    <p:anim calcmode="lin" valueType="num">
                                      <p:cBhvr additive="base">
                                        <p:cTn id="40"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 xmlns:a16="http://schemas.microsoft.com/office/drawing/2014/main" id="{E18EFDF8-8287-4891-985D-890CE87B60F2}"/>
              </a:ext>
            </a:extLst>
          </p:cNvPr>
          <p:cNvSpPr txBox="1">
            <a:spLocks noGrp="1"/>
          </p:cNvSpPr>
          <p:nvPr>
            <p:ph type="title"/>
          </p:nvPr>
        </p:nvSpPr>
        <p:spPr>
          <a:xfrm>
            <a:off x="304800" y="381000"/>
            <a:ext cx="7616825" cy="386003"/>
          </a:xfrm>
        </p:spPr>
        <p:txBody>
          <a:bodyPr tIns="16510" rtlCol="0"/>
          <a:lstStyle/>
          <a:p>
            <a:r>
              <a:rPr lang="en-US" sz="2400"/>
              <a:t>3. Trình tự huấn luyện một vấn đề huấn </a:t>
            </a:r>
            <a:r>
              <a:rPr lang="en-US" sz="2400" smtClean="0"/>
              <a:t>luyện</a:t>
            </a:r>
            <a:endParaRPr lang="en-US" sz="2400"/>
          </a:p>
        </p:txBody>
      </p:sp>
      <p:sp>
        <p:nvSpPr>
          <p:cNvPr id="16" name="object 16">
            <a:extLst>
              <a:ext uri="{FF2B5EF4-FFF2-40B4-BE49-F238E27FC236}">
                <a16:creationId xmlns="" xmlns:a16="http://schemas.microsoft.com/office/drawing/2014/main" id="{92B40DBB-1414-4F53-AAB2-E1F10A35B557}"/>
              </a:ext>
            </a:extLst>
          </p:cNvPr>
          <p:cNvSpPr txBox="1"/>
          <p:nvPr/>
        </p:nvSpPr>
        <p:spPr>
          <a:xfrm>
            <a:off x="609600" y="1143000"/>
            <a:ext cx="8229600" cy="5012911"/>
          </a:xfrm>
          <a:prstGeom prst="rect">
            <a:avLst/>
          </a:prstGeom>
        </p:spPr>
        <p:txBody>
          <a:bodyPr wrap="square" lIns="0" tIns="16510" rIns="0" bIns="0">
            <a:spAutoFit/>
          </a:bodyPr>
          <a:lstStyle/>
          <a:p>
            <a:pPr>
              <a:spcBef>
                <a:spcPts val="600"/>
              </a:spcBef>
              <a:spcAft>
                <a:spcPts val="600"/>
              </a:spcAft>
            </a:pPr>
            <a:r>
              <a:rPr lang="en-US" sz="1600" b="1" i="1"/>
              <a:t> </a:t>
            </a:r>
            <a:r>
              <a:rPr lang="en-US" sz="1600" b="1" i="1" smtClean="0"/>
              <a:t>     </a:t>
            </a:r>
            <a:r>
              <a:rPr lang="en-US" sz="1600" i="1">
                <a:solidFill>
                  <a:srgbClr val="FF0000"/>
                </a:solidFill>
              </a:rPr>
              <a:t>- Thứ năm: Luyện tập: </a:t>
            </a:r>
            <a:r>
              <a:rPr lang="en-US" sz="1600"/>
              <a:t>Là bước chủ yếu trong buổi học nhằm rèn luyện cho người học có năng lực hành động thuần thục, để hình thành kỹ năng, kỹ xảo chiến đấu.</a:t>
            </a:r>
          </a:p>
          <a:p>
            <a:pPr algn="just">
              <a:spcBef>
                <a:spcPts val="600"/>
              </a:spcBef>
              <a:spcAft>
                <a:spcPts val="600"/>
              </a:spcAft>
            </a:pPr>
            <a:r>
              <a:rPr lang="en-US" sz="1600" smtClean="0"/>
              <a:t>     </a:t>
            </a:r>
            <a:r>
              <a:rPr lang="en-US" sz="1600" smtClean="0">
                <a:solidFill>
                  <a:srgbClr val="00B050"/>
                </a:solidFill>
              </a:rPr>
              <a:t> + </a:t>
            </a:r>
            <a:r>
              <a:rPr lang="en-US" sz="1600">
                <a:solidFill>
                  <a:srgbClr val="00B050"/>
                </a:solidFill>
              </a:rPr>
              <a:t>Luyện tập cho chiến sĩ: </a:t>
            </a:r>
            <a:r>
              <a:rPr lang="en-US" sz="1600"/>
              <a:t>Sau khi đã làm mẫu xong thì chia thành các tổ (nếu đơn vị huấn luyện là tiểu đội) hoặc chia thành các tiểu đội (nếu lấy đơn vị huấn luyện là trung đội) để luyện tập…Trước khi luyện tập, người huấn luyện phải phổ biến ý định luyện tập cho các bộ phận gồm: </a:t>
            </a:r>
            <a:r>
              <a:rPr lang="en-US" sz="1600">
                <a:solidFill>
                  <a:srgbClr val="0070C0"/>
                </a:solidFill>
              </a:rPr>
              <a:t>Nội dung, thời gian, tổ chức và phương pháp luyện tập, địa điểm, ký tín, ám hiệu luyện tập</a:t>
            </a:r>
            <a:r>
              <a:rPr lang="en-US" sz="1600"/>
              <a:t>. Khi phân chia về vị trí luyện tập mới, người điều hành luyện tập đã được bồi dưỡng trước nêu tình huống và giao nhiệm vụ, sau đó khêu gợi để mọi người bàn cách xử trí…; kết luận rồi mới luyện tập.</a:t>
            </a:r>
          </a:p>
          <a:p>
            <a:pPr algn="just">
              <a:spcBef>
                <a:spcPts val="600"/>
              </a:spcBef>
              <a:spcAft>
                <a:spcPts val="600"/>
              </a:spcAft>
            </a:pPr>
            <a:r>
              <a:rPr lang="en-US" sz="1600" smtClean="0"/>
              <a:t>      Cách </a:t>
            </a:r>
            <a:r>
              <a:rPr lang="en-US" sz="1600"/>
              <a:t>luyện tập: Lúc đầu từng người tự nghiên cứu nắm vững động tác sau đó tập trong tổ có người bình, người tập cho thuần thục. Khi tập xong các động tác hoặc phân đoạn thì tập tổng hợp cả vấn đề huấn luyện cho đến khi đạt được yêu cầu rồi mới chuyển sang vấn đề huấn luyện khác.</a:t>
            </a:r>
          </a:p>
          <a:p>
            <a:pPr algn="just">
              <a:spcBef>
                <a:spcPts val="600"/>
              </a:spcBef>
              <a:spcAft>
                <a:spcPts val="600"/>
              </a:spcAft>
            </a:pPr>
            <a:r>
              <a:rPr lang="en-US" sz="1600" smtClean="0"/>
              <a:t>      </a:t>
            </a:r>
            <a:r>
              <a:rPr lang="en-US" sz="1600" smtClean="0">
                <a:solidFill>
                  <a:srgbClr val="00B050"/>
                </a:solidFill>
              </a:rPr>
              <a:t>+ Tổ </a:t>
            </a:r>
            <a:r>
              <a:rPr lang="en-US" sz="1600">
                <a:solidFill>
                  <a:srgbClr val="00B050"/>
                </a:solidFill>
              </a:rPr>
              <a:t>chức luyện tập cho phân đội: </a:t>
            </a:r>
            <a:r>
              <a:rPr lang="en-US" sz="1600"/>
              <a:t>Trên cơ sở phương án đã kết luận và ý định luyện tập của người huấn luyện, các bộ phận cơ động về vị trí quy định, phổ biến ý định luyện tập, giao nhiệm vụ cho các tiểu đội…đồng thời tổ chức luyện tập theo phương án kết luận của người huấn luyện.</a:t>
            </a:r>
          </a:p>
          <a:p>
            <a:pPr algn="just">
              <a:spcBef>
                <a:spcPts val="200"/>
              </a:spcBef>
              <a:spcAft>
                <a:spcPts val="200"/>
              </a:spcAft>
            </a:pPr>
            <a:endParaRPr lang="en-US" sz="1600"/>
          </a:p>
        </p:txBody>
      </p:sp>
      <p:pic>
        <p:nvPicPr>
          <p:cNvPr id="412684" name="Picture 30" descr="C:\Users\win7 64\Local Settings\Desktop\20221214_201906.jpg">
            <a:extLst>
              <a:ext uri="{FF2B5EF4-FFF2-40B4-BE49-F238E27FC236}">
                <a16:creationId xmlns="" xmlns:a16="http://schemas.microsoft.com/office/drawing/2014/main" id="{C25AC677-0ACA-4697-A2CE-F0FD43A6F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713" y="0"/>
            <a:ext cx="1030287"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2365928"/>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 calcmode="lin" valueType="num">
                                      <p:cBhvr>
                                        <p:cTn id="12" dur="5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p:cTn id="19" dur="5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6">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6">
                                            <p:txEl>
                                              <p:pRg st="3" end="3"/>
                                            </p:txEl>
                                          </p:spTgt>
                                        </p:tgtEl>
                                        <p:attrNameLst>
                                          <p:attrName>style.visibility</p:attrName>
                                        </p:attrNameLst>
                                      </p:cBhvr>
                                      <p:to>
                                        <p:strVal val="visible"/>
                                      </p:to>
                                    </p:set>
                                    <p:anim calcmode="lin" valueType="num">
                                      <p:cBhvr>
                                        <p:cTn id="26" dur="500" fill="hold"/>
                                        <p:tgtEl>
                                          <p:spTgt spid="16">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16">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 xmlns:a16="http://schemas.microsoft.com/office/drawing/2014/main" id="{E18EFDF8-8287-4891-985D-890CE87B60F2}"/>
              </a:ext>
            </a:extLst>
          </p:cNvPr>
          <p:cNvSpPr txBox="1">
            <a:spLocks noGrp="1"/>
          </p:cNvSpPr>
          <p:nvPr>
            <p:ph type="title"/>
          </p:nvPr>
        </p:nvSpPr>
        <p:spPr>
          <a:xfrm>
            <a:off x="304800" y="381000"/>
            <a:ext cx="7616825" cy="386003"/>
          </a:xfrm>
        </p:spPr>
        <p:txBody>
          <a:bodyPr tIns="16510" rtlCol="0"/>
          <a:lstStyle/>
          <a:p>
            <a:r>
              <a:rPr lang="en-US" sz="2400"/>
              <a:t>3. Trình tự huấn luyện một vấn đề huấn </a:t>
            </a:r>
            <a:r>
              <a:rPr lang="en-US" sz="2400" smtClean="0"/>
              <a:t>luyện</a:t>
            </a:r>
            <a:endParaRPr lang="en-US" sz="2400"/>
          </a:p>
        </p:txBody>
      </p:sp>
      <p:sp>
        <p:nvSpPr>
          <p:cNvPr id="16" name="object 16">
            <a:extLst>
              <a:ext uri="{FF2B5EF4-FFF2-40B4-BE49-F238E27FC236}">
                <a16:creationId xmlns="" xmlns:a16="http://schemas.microsoft.com/office/drawing/2014/main" id="{92B40DBB-1414-4F53-AAB2-E1F10A35B557}"/>
              </a:ext>
            </a:extLst>
          </p:cNvPr>
          <p:cNvSpPr txBox="1"/>
          <p:nvPr/>
        </p:nvSpPr>
        <p:spPr>
          <a:xfrm>
            <a:off x="609600" y="1143000"/>
            <a:ext cx="8229600" cy="5443798"/>
          </a:xfrm>
          <a:prstGeom prst="rect">
            <a:avLst/>
          </a:prstGeom>
        </p:spPr>
        <p:txBody>
          <a:bodyPr wrap="square" lIns="0" tIns="16510" rIns="0" bIns="0">
            <a:spAutoFit/>
          </a:bodyPr>
          <a:lstStyle/>
          <a:p>
            <a:pPr algn="just">
              <a:spcBef>
                <a:spcPts val="200"/>
              </a:spcBef>
              <a:spcAft>
                <a:spcPts val="200"/>
              </a:spcAft>
            </a:pPr>
            <a:r>
              <a:rPr lang="en-US" sz="1600" b="1" i="1"/>
              <a:t> </a:t>
            </a:r>
            <a:r>
              <a:rPr lang="en-US" sz="1600" b="1" i="1" smtClean="0"/>
              <a:t>     </a:t>
            </a:r>
            <a:r>
              <a:rPr lang="en-US" sz="1600"/>
              <a:t>Khi mọi người, mọi phân đội đã nắm được vị trí, người huấn luyện tổ chức cho đơn vị luyện tập. Người huấn luyện ra tín hiệu cho </a:t>
            </a:r>
            <a:r>
              <a:rPr lang="en-US" sz="1600" smtClean="0"/>
              <a:t>“địch” </a:t>
            </a:r>
            <a:r>
              <a:rPr lang="en-US" sz="1600"/>
              <a:t>(quân xanh) xuất hiện theo ý định để toàn đơn vị tập theo một tình huống thống nhất và điều hành tập từ chậm đến nhanh dần, từ phân đoạn đến tổng hợp cho đến khi thành thục động tác chỉ huy của cán bộ các cấp và hiệp đồng của đơn vị. Khi các bộ phận đã tập thuần thục, lúc đó sẽ đổi vị trí tập để các bộ phận nắm và làm được nhiệm vụ của nhau.</a:t>
            </a:r>
          </a:p>
          <a:p>
            <a:pPr algn="just">
              <a:spcBef>
                <a:spcPts val="200"/>
              </a:spcBef>
              <a:spcAft>
                <a:spcPts val="200"/>
              </a:spcAft>
            </a:pPr>
            <a:r>
              <a:rPr lang="en-US" sz="1600" smtClean="0"/>
              <a:t>     Tùy </a:t>
            </a:r>
            <a:r>
              <a:rPr lang="en-US" sz="1600"/>
              <a:t>tình hình cụ thể người huấn luyện lúc ở cương vị huấn luyện để theo dõi, uốn nắn sửa sai cho các phân đội luyện tập theo đúng ý định; khi ở cương vị chỉ huy để trực tiếp chỉ huy và cùng luyện tập với đơn vị.</a:t>
            </a:r>
          </a:p>
          <a:p>
            <a:pPr algn="just">
              <a:spcBef>
                <a:spcPts val="200"/>
              </a:spcBef>
              <a:spcAft>
                <a:spcPts val="200"/>
              </a:spcAft>
            </a:pPr>
            <a:r>
              <a:rPr lang="en-US" sz="1600" smtClean="0"/>
              <a:t>     Quá </a:t>
            </a:r>
            <a:r>
              <a:rPr lang="en-US" sz="1600"/>
              <a:t>trình luyện tập khi hành động của đơn vị đã tương đối thuần thục theo tình huống cơ bản, người huấn luyện có thể ra những tình huống bổ sung nhằm nâng cao trình độ xử trí của cán bộ các cấp và hiệp đồng của đơn vị.</a:t>
            </a:r>
          </a:p>
          <a:p>
            <a:pPr algn="just">
              <a:spcBef>
                <a:spcPts val="200"/>
              </a:spcBef>
              <a:spcAft>
                <a:spcPts val="200"/>
              </a:spcAft>
            </a:pPr>
            <a:r>
              <a:rPr lang="en-US" sz="1600" kern="0" spc="-20" smtClean="0"/>
              <a:t>     </a:t>
            </a:r>
            <a:r>
              <a:rPr lang="en-US" sz="1600" kern="0" spc="-20" smtClean="0">
                <a:solidFill>
                  <a:srgbClr val="00B050"/>
                </a:solidFill>
              </a:rPr>
              <a:t>+ </a:t>
            </a:r>
            <a:r>
              <a:rPr lang="en-US" sz="1600" kern="0" spc="-20">
                <a:solidFill>
                  <a:srgbClr val="00B050"/>
                </a:solidFill>
              </a:rPr>
              <a:t>Khi phát hiện người tập </a:t>
            </a:r>
            <a:r>
              <a:rPr lang="en-US" sz="1600" kern="0" spc="-20"/>
              <a:t>có sai sót người huấn luyện phải uốn nắn, sửa chữa ngay, thực hiện sai đâu sửa đấy, không để kéo dài thành cố tật gây lãng phí thời gian và công sức.</a:t>
            </a:r>
          </a:p>
          <a:p>
            <a:pPr algn="just">
              <a:spcBef>
                <a:spcPts val="200"/>
              </a:spcBef>
              <a:spcAft>
                <a:spcPts val="200"/>
              </a:spcAft>
            </a:pPr>
            <a:r>
              <a:rPr lang="en-US" sz="1600" smtClean="0"/>
              <a:t>      </a:t>
            </a:r>
            <a:r>
              <a:rPr lang="en-US" sz="1600" smtClean="0">
                <a:solidFill>
                  <a:srgbClr val="00B050"/>
                </a:solidFill>
              </a:rPr>
              <a:t>Khi </a:t>
            </a:r>
            <a:r>
              <a:rPr lang="en-US" sz="1600">
                <a:solidFill>
                  <a:srgbClr val="00B050"/>
                </a:solidFill>
              </a:rPr>
              <a:t>huấn luyện </a:t>
            </a:r>
            <a:r>
              <a:rPr lang="en-US" sz="1600" smtClean="0">
                <a:solidFill>
                  <a:srgbClr val="00B050"/>
                </a:solidFill>
              </a:rPr>
              <a:t>phân </a:t>
            </a:r>
            <a:r>
              <a:rPr lang="en-US" sz="1600">
                <a:solidFill>
                  <a:srgbClr val="00B050"/>
                </a:solidFill>
              </a:rPr>
              <a:t>đội: </a:t>
            </a:r>
            <a:r>
              <a:rPr lang="en-US" sz="1600"/>
              <a:t>Bộ phận nào làm sai thì sửa cho bộ phận đó. Nếu sai ít, không ảnh hưởng đến đội hình chung thì có thể dùng khẩu lệnh hoặc tín hiệu để sửa mà không dừng cả phân đội lại, hoặc có thể để tập xong sẽ nhắc nhở khắc phục trong lần tập tiếp sau. Khi có bộ phận làm sai ảnh hưởng chung phải dừng tập và tập trung cả phân đội lại (với đại đội, tiểu đoàn thì tập trung cán bộ chỉ huy) để chỉ ra các thiếu sót, cách khắc phục sau đó tiếp tục tập, khi đã làm đúng mới chuyển sang hành động hoặc vấn đề khác.</a:t>
            </a:r>
          </a:p>
          <a:p>
            <a:pPr algn="just">
              <a:spcBef>
                <a:spcPts val="200"/>
              </a:spcBef>
              <a:spcAft>
                <a:spcPts val="200"/>
              </a:spcAft>
            </a:pPr>
            <a:endParaRPr lang="en-US" sz="1600"/>
          </a:p>
        </p:txBody>
      </p:sp>
      <p:pic>
        <p:nvPicPr>
          <p:cNvPr id="412684" name="Picture 30" descr="C:\Users\win7 64\Local Settings\Desktop\20221214_201906.jpg">
            <a:extLst>
              <a:ext uri="{FF2B5EF4-FFF2-40B4-BE49-F238E27FC236}">
                <a16:creationId xmlns="" xmlns:a16="http://schemas.microsoft.com/office/drawing/2014/main" id="{C25AC677-0ACA-4697-A2CE-F0FD43A6F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713" y="0"/>
            <a:ext cx="1030287"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0525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down)">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down)">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down)">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wipe(down)">
                                      <p:cBhvr>
                                        <p:cTn id="2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 xmlns:a16="http://schemas.microsoft.com/office/drawing/2014/main" id="{E18EFDF8-8287-4891-985D-890CE87B60F2}"/>
              </a:ext>
            </a:extLst>
          </p:cNvPr>
          <p:cNvSpPr txBox="1">
            <a:spLocks noGrp="1"/>
          </p:cNvSpPr>
          <p:nvPr>
            <p:ph type="title"/>
          </p:nvPr>
        </p:nvSpPr>
        <p:spPr>
          <a:xfrm>
            <a:off x="304800" y="381000"/>
            <a:ext cx="7616825" cy="386003"/>
          </a:xfrm>
        </p:spPr>
        <p:txBody>
          <a:bodyPr tIns="16510" rtlCol="0"/>
          <a:lstStyle/>
          <a:p>
            <a:r>
              <a:rPr lang="en-US" sz="2400"/>
              <a:t>3. Trình tự huấn luyện một vấn đề huấn </a:t>
            </a:r>
            <a:r>
              <a:rPr lang="en-US" sz="2400" smtClean="0"/>
              <a:t>luyện</a:t>
            </a:r>
            <a:endParaRPr lang="en-US" sz="2400"/>
          </a:p>
        </p:txBody>
      </p:sp>
      <p:sp>
        <p:nvSpPr>
          <p:cNvPr id="16" name="object 16">
            <a:extLst>
              <a:ext uri="{FF2B5EF4-FFF2-40B4-BE49-F238E27FC236}">
                <a16:creationId xmlns="" xmlns:a16="http://schemas.microsoft.com/office/drawing/2014/main" id="{92B40DBB-1414-4F53-AAB2-E1F10A35B557}"/>
              </a:ext>
            </a:extLst>
          </p:cNvPr>
          <p:cNvSpPr txBox="1"/>
          <p:nvPr/>
        </p:nvSpPr>
        <p:spPr>
          <a:xfrm>
            <a:off x="609600" y="1143000"/>
            <a:ext cx="8229600" cy="3381695"/>
          </a:xfrm>
          <a:prstGeom prst="rect">
            <a:avLst/>
          </a:prstGeom>
        </p:spPr>
        <p:txBody>
          <a:bodyPr wrap="square" lIns="0" tIns="16510" rIns="0" bIns="0">
            <a:spAutoFit/>
          </a:bodyPr>
          <a:lstStyle/>
          <a:p>
            <a:pPr algn="just">
              <a:spcBef>
                <a:spcPts val="600"/>
              </a:spcBef>
              <a:spcAft>
                <a:spcPts val="600"/>
              </a:spcAft>
            </a:pPr>
            <a:r>
              <a:rPr lang="en-US" sz="1600"/>
              <a:t> </a:t>
            </a:r>
            <a:r>
              <a:rPr lang="en-US" sz="1600" smtClean="0"/>
              <a:t>    Để </a:t>
            </a:r>
            <a:r>
              <a:rPr lang="en-US" sz="1600"/>
              <a:t>tập lại và sửa chữa thiếu </a:t>
            </a:r>
            <a:r>
              <a:rPr lang="en-US" sz="1600" smtClean="0"/>
              <a:t>sót</a:t>
            </a:r>
            <a:r>
              <a:rPr lang="en-US" sz="1600"/>
              <a:t>, có thể đưa người học trở về vị trí ban đầu của vấn đề huấn luyện đó hoặc chỉ tập lại đoạn làm sai. </a:t>
            </a:r>
            <a:endParaRPr lang="en-US" sz="1600" smtClean="0"/>
          </a:p>
          <a:p>
            <a:pPr algn="just">
              <a:spcBef>
                <a:spcPts val="600"/>
              </a:spcBef>
              <a:spcAft>
                <a:spcPts val="600"/>
              </a:spcAft>
            </a:pPr>
            <a:r>
              <a:rPr lang="en-US" sz="1600"/>
              <a:t> </a:t>
            </a:r>
            <a:r>
              <a:rPr lang="en-US" sz="1600" smtClean="0"/>
              <a:t>    + </a:t>
            </a:r>
            <a:r>
              <a:rPr lang="en-US" sz="1600"/>
              <a:t>Trường hợp có phân đội nào quá yếu hoặc một phân đội tăng cường nào đó chưa nắm vững phương án thì có thể cho phân đội đó tách ra tập riêng một thời gian, khi đạt được yêu cầu mới đưa vào tập trong đội hình chung.</a:t>
            </a:r>
          </a:p>
          <a:p>
            <a:pPr algn="just">
              <a:spcBef>
                <a:spcPts val="600"/>
              </a:spcBef>
              <a:spcAft>
                <a:spcPts val="600"/>
              </a:spcAft>
            </a:pPr>
            <a:r>
              <a:rPr lang="en-US" sz="1600" i="1"/>
              <a:t> </a:t>
            </a:r>
            <a:r>
              <a:rPr lang="en-US" sz="1600" i="1" smtClean="0"/>
              <a:t>    </a:t>
            </a:r>
            <a:r>
              <a:rPr lang="en-US" sz="1600" i="1" smtClean="0">
                <a:solidFill>
                  <a:srgbClr val="FF0000"/>
                </a:solidFill>
              </a:rPr>
              <a:t>- </a:t>
            </a:r>
            <a:r>
              <a:rPr lang="en-US" sz="1600" i="1">
                <a:solidFill>
                  <a:srgbClr val="FF0000"/>
                </a:solidFill>
              </a:rPr>
              <a:t>Thứ sáu: Nhận xét:</a:t>
            </a:r>
            <a:r>
              <a:rPr lang="en-US" sz="1600">
                <a:solidFill>
                  <a:srgbClr val="FF0000"/>
                </a:solidFill>
              </a:rPr>
              <a:t> </a:t>
            </a:r>
            <a:r>
              <a:rPr lang="en-US" sz="1600"/>
              <a:t>Cuối mỗi vấn đề huấn luyện, người huấn luyện tập trung đơn vị để kiểm tra và nhận xét (khi huấn luyện đại đội, tiểu đoàn chỉ nên tập trung cán bộ để nhận xét). Cách nhận xét có thể khêu gợi để người học tự nhận xét trước và góp ý kiến về tổ chức và phương pháp huấn luyện, sau đó người huấn luyện nhận xét, nêu lên điểm mạnh, yếu, cách khắc phục thiếu sót….Sau khi nhận xét chuyển sang huấn luyện vấn đề huấn luyện tiếp theo.</a:t>
            </a:r>
          </a:p>
          <a:p>
            <a:pPr algn="just">
              <a:spcBef>
                <a:spcPts val="200"/>
              </a:spcBef>
              <a:spcAft>
                <a:spcPts val="200"/>
              </a:spcAft>
            </a:pPr>
            <a:endParaRPr lang="en-US" sz="1600"/>
          </a:p>
        </p:txBody>
      </p:sp>
      <p:pic>
        <p:nvPicPr>
          <p:cNvPr id="412684" name="Picture 30" descr="C:\Users\win7 64\Local Settings\Desktop\20221214_201906.jpg">
            <a:extLst>
              <a:ext uri="{FF2B5EF4-FFF2-40B4-BE49-F238E27FC236}">
                <a16:creationId xmlns="" xmlns:a16="http://schemas.microsoft.com/office/drawing/2014/main" id="{C25AC677-0ACA-4697-A2CE-F0FD43A6F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713" y="0"/>
            <a:ext cx="1030287"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725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down)">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down)">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 xmlns:a16="http://schemas.microsoft.com/office/drawing/2014/main" id="{E18EFDF8-8287-4891-985D-890CE87B60F2}"/>
              </a:ext>
            </a:extLst>
          </p:cNvPr>
          <p:cNvSpPr txBox="1">
            <a:spLocks noGrp="1"/>
          </p:cNvSpPr>
          <p:nvPr>
            <p:ph type="title"/>
          </p:nvPr>
        </p:nvSpPr>
        <p:spPr>
          <a:xfrm>
            <a:off x="304800" y="381000"/>
            <a:ext cx="7616825" cy="386003"/>
          </a:xfrm>
        </p:spPr>
        <p:txBody>
          <a:bodyPr tIns="16510" rtlCol="0"/>
          <a:lstStyle/>
          <a:p>
            <a:r>
              <a:rPr lang="en-US" sz="2400">
                <a:solidFill>
                  <a:srgbClr val="FFFF00"/>
                </a:solidFill>
              </a:rPr>
              <a:t>MỘT SỐ ĐIỂM CHÚ Ý KHI HUẤN LUYỆN ĐÊM</a:t>
            </a:r>
          </a:p>
        </p:txBody>
      </p:sp>
      <p:sp>
        <p:nvSpPr>
          <p:cNvPr id="16" name="object 16">
            <a:extLst>
              <a:ext uri="{FF2B5EF4-FFF2-40B4-BE49-F238E27FC236}">
                <a16:creationId xmlns="" xmlns:a16="http://schemas.microsoft.com/office/drawing/2014/main" id="{92B40DBB-1414-4F53-AAB2-E1F10A35B557}"/>
              </a:ext>
            </a:extLst>
          </p:cNvPr>
          <p:cNvSpPr txBox="1"/>
          <p:nvPr/>
        </p:nvSpPr>
        <p:spPr>
          <a:xfrm>
            <a:off x="609600" y="1143000"/>
            <a:ext cx="8229600" cy="2889252"/>
          </a:xfrm>
          <a:prstGeom prst="rect">
            <a:avLst/>
          </a:prstGeom>
        </p:spPr>
        <p:txBody>
          <a:bodyPr wrap="square" lIns="0" tIns="16510" rIns="0" bIns="0">
            <a:spAutoFit/>
          </a:bodyPr>
          <a:lstStyle/>
          <a:p>
            <a:pPr algn="just">
              <a:spcBef>
                <a:spcPts val="600"/>
              </a:spcBef>
              <a:spcAft>
                <a:spcPts val="600"/>
              </a:spcAft>
            </a:pPr>
            <a:r>
              <a:rPr lang="en-US" sz="1600"/>
              <a:t> </a:t>
            </a:r>
            <a:r>
              <a:rPr lang="en-US" sz="1600" smtClean="0"/>
              <a:t>    </a:t>
            </a:r>
            <a:r>
              <a:rPr lang="en-US" kern="0" spc="-30" smtClean="0">
                <a:solidFill>
                  <a:srgbClr val="002060"/>
                </a:solidFill>
              </a:rPr>
              <a:t>- </a:t>
            </a:r>
            <a:r>
              <a:rPr lang="en-US" kern="0" spc="-30">
                <a:solidFill>
                  <a:srgbClr val="002060"/>
                </a:solidFill>
              </a:rPr>
              <a:t>Các nội dung phục vụ cho chiến đấu ban đêm, đều phải được huấn luyện đêm.</a:t>
            </a:r>
          </a:p>
          <a:p>
            <a:pPr algn="just">
              <a:spcBef>
                <a:spcPts val="600"/>
              </a:spcBef>
              <a:spcAft>
                <a:spcPts val="600"/>
              </a:spcAft>
            </a:pPr>
            <a:r>
              <a:rPr lang="en-US" smtClean="0">
                <a:solidFill>
                  <a:srgbClr val="002060"/>
                </a:solidFill>
              </a:rPr>
              <a:t>     - </a:t>
            </a:r>
            <a:r>
              <a:rPr lang="en-US">
                <a:solidFill>
                  <a:srgbClr val="002060"/>
                </a:solidFill>
              </a:rPr>
              <a:t>Xác định nội dung huấn luyện đêm phải căn cứ vào đề mục, nếu có những hành động, vấn đề nào trong thực tế chiến đấu diễn ra ban đêm hoặc có thể diễn ra cả ban ngày và ban đêm thì cần huấn luyện trước vào ban ngày để làm cơ sở cho việc huấn luyện ban đêm. </a:t>
            </a:r>
          </a:p>
          <a:p>
            <a:pPr algn="just">
              <a:spcBef>
                <a:spcPts val="600"/>
              </a:spcBef>
              <a:spcAft>
                <a:spcPts val="600"/>
              </a:spcAft>
            </a:pPr>
            <a:r>
              <a:rPr lang="en-US" smtClean="0">
                <a:solidFill>
                  <a:srgbClr val="002060"/>
                </a:solidFill>
              </a:rPr>
              <a:t>     - </a:t>
            </a:r>
            <a:r>
              <a:rPr lang="en-US">
                <a:solidFill>
                  <a:srgbClr val="002060"/>
                </a:solidFill>
              </a:rPr>
              <a:t>Công tác chuẩn bị huấn luyện đêm phải làm rất đầy đủ, cụ thể, tỷ mỷ. Quá trình huấn luyện phải kiểm tra chặt chẽ bảo đảm chất lượng buổi tập và chú ý bảo đảm an toàn cho người, VKTB.</a:t>
            </a:r>
          </a:p>
          <a:p>
            <a:pPr algn="just">
              <a:spcBef>
                <a:spcPts val="200"/>
              </a:spcBef>
              <a:spcAft>
                <a:spcPts val="200"/>
              </a:spcAft>
            </a:pPr>
            <a:endParaRPr lang="en-US" sz="1600"/>
          </a:p>
        </p:txBody>
      </p:sp>
      <p:pic>
        <p:nvPicPr>
          <p:cNvPr id="412684" name="Picture 30" descr="C:\Users\win7 64\Local Settings\Desktop\20221214_201906.jpg">
            <a:extLst>
              <a:ext uri="{FF2B5EF4-FFF2-40B4-BE49-F238E27FC236}">
                <a16:creationId xmlns="" xmlns:a16="http://schemas.microsoft.com/office/drawing/2014/main" id="{C25AC677-0ACA-4697-A2CE-F0FD43A6F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713" y="0"/>
            <a:ext cx="1030287"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9368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down)">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down)">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7" name="Slide Number Placeholder 4">
            <a:extLst>
              <a:ext uri="{FF2B5EF4-FFF2-40B4-BE49-F238E27FC236}">
                <a16:creationId xmlns="" xmlns:a16="http://schemas.microsoft.com/office/drawing/2014/main" id="{B030BB65-0ABB-46F6-A511-47C984A48D7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F764C7-9FF9-453D-B030-554E1426A6B6}" type="slidenum">
              <a:rPr lang="en-US" altLang="en-US">
                <a:solidFill>
                  <a:schemeClr val="tx2"/>
                </a:solidFill>
                <a:latin typeface="Verdana" panose="020B0604030504040204" pitchFamily="34" charset="0"/>
              </a:rPr>
              <a:pPr/>
              <a:t>4</a:t>
            </a:fld>
            <a:endParaRPr lang="en-US" altLang="en-US">
              <a:solidFill>
                <a:schemeClr val="tx2"/>
              </a:solidFill>
              <a:latin typeface="Verdana" panose="020B0604030504040204" pitchFamily="34" charset="0"/>
            </a:endParaRPr>
          </a:p>
        </p:txBody>
      </p:sp>
      <p:sp>
        <p:nvSpPr>
          <p:cNvPr id="338948" name="Text Box 10">
            <a:extLst>
              <a:ext uri="{FF2B5EF4-FFF2-40B4-BE49-F238E27FC236}">
                <a16:creationId xmlns="" xmlns:a16="http://schemas.microsoft.com/office/drawing/2014/main" id="{4E9C8BC8-5A05-41C7-914E-5AA7A74B1843}"/>
              </a:ext>
            </a:extLst>
          </p:cNvPr>
          <p:cNvSpPr txBox="1">
            <a:spLocks noChangeArrowheads="1"/>
          </p:cNvSpPr>
          <p:nvPr/>
        </p:nvSpPr>
        <p:spPr bwMode="auto">
          <a:xfrm>
            <a:off x="838200" y="152400"/>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nl-NL" altLang="en-US" sz="2400" b="1">
                <a:solidFill>
                  <a:schemeClr val="bg1"/>
                </a:solidFill>
              </a:rPr>
              <a:t>PHẦN </a:t>
            </a:r>
            <a:r>
              <a:rPr lang="nl-NL" altLang="en-US" sz="2400" b="1" smtClean="0">
                <a:solidFill>
                  <a:schemeClr val="bg1"/>
                </a:solidFill>
              </a:rPr>
              <a:t>I </a:t>
            </a:r>
            <a:endParaRPr lang="nl-NL" altLang="en-US" sz="2400" b="1">
              <a:solidFill>
                <a:schemeClr val="bg1"/>
              </a:solidFill>
            </a:endParaRPr>
          </a:p>
          <a:p>
            <a:pPr algn="ctr" eaLnBrk="1" hangingPunct="1"/>
            <a:r>
              <a:rPr lang="en-US" altLang="en-US" sz="2400" b="1" err="1" smtClean="0">
                <a:solidFill>
                  <a:schemeClr val="bg1"/>
                </a:solidFill>
              </a:rPr>
              <a:t>Trang</a:t>
            </a:r>
            <a:r>
              <a:rPr lang="en-US" altLang="en-US" sz="2400" b="1" smtClean="0">
                <a:solidFill>
                  <a:schemeClr val="bg1"/>
                </a:solidFill>
              </a:rPr>
              <a:t> </a:t>
            </a:r>
            <a:r>
              <a:rPr lang="en-US" altLang="en-US" sz="2400" b="1" err="1" smtClean="0">
                <a:solidFill>
                  <a:schemeClr val="bg1"/>
                </a:solidFill>
              </a:rPr>
              <a:t>bìa</a:t>
            </a:r>
            <a:endParaRPr lang="en-US" altLang="en-US" sz="2400" b="1">
              <a:solidFill>
                <a:schemeClr val="bg1"/>
              </a:solidFill>
            </a:endParaRPr>
          </a:p>
        </p:txBody>
      </p:sp>
      <p:sp>
        <p:nvSpPr>
          <p:cNvPr id="9" name="Rectangle 8"/>
          <p:cNvSpPr/>
          <p:nvPr/>
        </p:nvSpPr>
        <p:spPr>
          <a:xfrm>
            <a:off x="609600" y="1676400"/>
            <a:ext cx="8077200" cy="4401205"/>
          </a:xfrm>
          <a:prstGeom prst="rect">
            <a:avLst/>
          </a:prstGeom>
        </p:spPr>
        <p:txBody>
          <a:bodyPr wrap="square">
            <a:spAutoFit/>
          </a:bodyPr>
          <a:lstStyle/>
          <a:p>
            <a:pPr algn="just"/>
            <a:r>
              <a:rPr lang="en-US" sz="2000" smtClean="0">
                <a:solidFill>
                  <a:srgbClr val="FFFF00"/>
                </a:solidFill>
              </a:rPr>
              <a:t>     </a:t>
            </a:r>
            <a:r>
              <a:rPr lang="en-US" sz="2000" smtClean="0">
                <a:solidFill>
                  <a:schemeClr val="bg1"/>
                </a:solidFill>
              </a:rPr>
              <a:t>1</a:t>
            </a:r>
            <a:r>
              <a:rPr lang="en-US" sz="2000">
                <a:solidFill>
                  <a:schemeClr val="bg1"/>
                </a:solidFill>
              </a:rPr>
              <a:t>. </a:t>
            </a:r>
            <a:r>
              <a:rPr lang="en-US" sz="2000" err="1">
                <a:solidFill>
                  <a:schemeClr val="bg1"/>
                </a:solidFill>
              </a:rPr>
              <a:t>Phiên</a:t>
            </a:r>
            <a:r>
              <a:rPr lang="en-US" sz="2000">
                <a:solidFill>
                  <a:schemeClr val="bg1"/>
                </a:solidFill>
              </a:rPr>
              <a:t> </a:t>
            </a:r>
            <a:r>
              <a:rPr lang="en-US" sz="2000" err="1">
                <a:solidFill>
                  <a:schemeClr val="bg1"/>
                </a:solidFill>
              </a:rPr>
              <a:t>hiệu</a:t>
            </a:r>
            <a:r>
              <a:rPr lang="en-US" sz="2000">
                <a:solidFill>
                  <a:schemeClr val="bg1"/>
                </a:solidFill>
              </a:rPr>
              <a:t> </a:t>
            </a:r>
            <a:r>
              <a:rPr lang="en-US" sz="2000" err="1">
                <a:solidFill>
                  <a:schemeClr val="bg1"/>
                </a:solidFill>
              </a:rPr>
              <a:t>đơn</a:t>
            </a:r>
            <a:r>
              <a:rPr lang="en-US" sz="2000">
                <a:solidFill>
                  <a:schemeClr val="bg1"/>
                </a:solidFill>
              </a:rPr>
              <a:t> </a:t>
            </a:r>
            <a:r>
              <a:rPr lang="en-US" sz="2000" err="1">
                <a:solidFill>
                  <a:schemeClr val="bg1"/>
                </a:solidFill>
              </a:rPr>
              <a:t>vị</a:t>
            </a:r>
            <a:r>
              <a:rPr lang="en-US" sz="2000">
                <a:solidFill>
                  <a:schemeClr val="bg1"/>
                </a:solidFill>
              </a:rPr>
              <a:t>:</a:t>
            </a:r>
          </a:p>
          <a:p>
            <a:pPr algn="just"/>
            <a:r>
              <a:rPr lang="en-US" sz="2000" smtClean="0">
                <a:solidFill>
                  <a:srgbClr val="FFFF00"/>
                </a:solidFill>
              </a:rPr>
              <a:t>     - </a:t>
            </a:r>
            <a:r>
              <a:rPr lang="en-US" sz="2000" err="1">
                <a:solidFill>
                  <a:srgbClr val="FFFF00"/>
                </a:solidFill>
              </a:rPr>
              <a:t>Ghi</a:t>
            </a:r>
            <a:r>
              <a:rPr lang="en-US" sz="2000">
                <a:solidFill>
                  <a:srgbClr val="FFFF00"/>
                </a:solidFill>
              </a:rPr>
              <a:t> </a:t>
            </a:r>
            <a:r>
              <a:rPr lang="en-US" sz="2000" err="1">
                <a:solidFill>
                  <a:srgbClr val="FFFF00"/>
                </a:solidFill>
              </a:rPr>
              <a:t>trên</a:t>
            </a:r>
            <a:r>
              <a:rPr lang="en-US" sz="2000">
                <a:solidFill>
                  <a:srgbClr val="FFFF00"/>
                </a:solidFill>
              </a:rPr>
              <a:t> 2 </a:t>
            </a:r>
            <a:r>
              <a:rPr lang="en-US" sz="2000" err="1">
                <a:solidFill>
                  <a:srgbClr val="FFFF00"/>
                </a:solidFill>
              </a:rPr>
              <a:t>cấp</a:t>
            </a:r>
            <a:r>
              <a:rPr lang="en-US" sz="2000">
                <a:solidFill>
                  <a:srgbClr val="FFFF00"/>
                </a:solidFill>
              </a:rPr>
              <a:t> </a:t>
            </a:r>
            <a:r>
              <a:rPr lang="en-US" sz="2000" err="1">
                <a:solidFill>
                  <a:srgbClr val="FFFF00"/>
                </a:solidFill>
              </a:rPr>
              <a:t>của</a:t>
            </a:r>
            <a:r>
              <a:rPr lang="en-US" sz="2000">
                <a:solidFill>
                  <a:srgbClr val="FFFF00"/>
                </a:solidFill>
              </a:rPr>
              <a:t> </a:t>
            </a:r>
            <a:r>
              <a:rPr lang="en-US" sz="2000" err="1">
                <a:solidFill>
                  <a:srgbClr val="FFFF00"/>
                </a:solidFill>
              </a:rPr>
              <a:t>cấp</a:t>
            </a:r>
            <a:r>
              <a:rPr lang="en-US" sz="2000">
                <a:solidFill>
                  <a:srgbClr val="FFFF00"/>
                </a:solidFill>
              </a:rPr>
              <a:t> </a:t>
            </a:r>
            <a:r>
              <a:rPr lang="en-US" sz="2000" err="1">
                <a:solidFill>
                  <a:srgbClr val="FFFF00"/>
                </a:solidFill>
              </a:rPr>
              <a:t>soạn</a:t>
            </a:r>
            <a:r>
              <a:rPr lang="en-US" sz="2000">
                <a:solidFill>
                  <a:srgbClr val="FFFF00"/>
                </a:solidFill>
              </a:rPr>
              <a:t> </a:t>
            </a:r>
            <a:r>
              <a:rPr lang="en-US" sz="2000" err="1">
                <a:solidFill>
                  <a:srgbClr val="FFFF00"/>
                </a:solidFill>
              </a:rPr>
              <a:t>giáo</a:t>
            </a:r>
            <a:r>
              <a:rPr lang="en-US" sz="2000">
                <a:solidFill>
                  <a:srgbClr val="FFFF00"/>
                </a:solidFill>
              </a:rPr>
              <a:t> </a:t>
            </a:r>
            <a:r>
              <a:rPr lang="en-US" sz="2000" err="1">
                <a:solidFill>
                  <a:srgbClr val="FFFF00"/>
                </a:solidFill>
              </a:rPr>
              <a:t>án</a:t>
            </a:r>
            <a:r>
              <a:rPr lang="en-US" sz="2000">
                <a:solidFill>
                  <a:srgbClr val="FFFF00"/>
                </a:solidFill>
              </a:rPr>
              <a:t> </a:t>
            </a:r>
            <a:r>
              <a:rPr lang="en-US" sz="2000" err="1">
                <a:solidFill>
                  <a:srgbClr val="FFFF00"/>
                </a:solidFill>
              </a:rPr>
              <a:t>huấn</a:t>
            </a:r>
            <a:r>
              <a:rPr lang="en-US" sz="2000">
                <a:solidFill>
                  <a:srgbClr val="FFFF00"/>
                </a:solidFill>
              </a:rPr>
              <a:t>  </a:t>
            </a:r>
            <a:r>
              <a:rPr lang="en-US" sz="2000" err="1">
                <a:solidFill>
                  <a:srgbClr val="FFFF00"/>
                </a:solidFill>
              </a:rPr>
              <a:t>luyện</a:t>
            </a:r>
            <a:r>
              <a:rPr lang="en-US" sz="2000">
                <a:solidFill>
                  <a:srgbClr val="FFFF00"/>
                </a:solidFill>
              </a:rPr>
              <a:t>.</a:t>
            </a:r>
          </a:p>
          <a:p>
            <a:pPr algn="just"/>
            <a:r>
              <a:rPr lang="en-US" sz="2000" smtClean="0">
                <a:solidFill>
                  <a:srgbClr val="FFFF00"/>
                </a:solidFill>
              </a:rPr>
              <a:t>     - </a:t>
            </a:r>
            <a:r>
              <a:rPr lang="en-US" sz="2000" err="1">
                <a:solidFill>
                  <a:srgbClr val="FFFF00"/>
                </a:solidFill>
              </a:rPr>
              <a:t>Vị</a:t>
            </a:r>
            <a:r>
              <a:rPr lang="en-US" sz="2000">
                <a:solidFill>
                  <a:srgbClr val="FFFF00"/>
                </a:solidFill>
              </a:rPr>
              <a:t> </a:t>
            </a:r>
            <a:r>
              <a:rPr lang="en-US" sz="2000" err="1">
                <a:solidFill>
                  <a:srgbClr val="FFFF00"/>
                </a:solidFill>
              </a:rPr>
              <a:t>trí</a:t>
            </a:r>
            <a:r>
              <a:rPr lang="en-US" sz="2000">
                <a:solidFill>
                  <a:srgbClr val="FFFF00"/>
                </a:solidFill>
              </a:rPr>
              <a:t>: </a:t>
            </a:r>
            <a:r>
              <a:rPr lang="en-US" sz="2000" err="1">
                <a:solidFill>
                  <a:srgbClr val="FFFF00"/>
                </a:solidFill>
              </a:rPr>
              <a:t>Ghi</a:t>
            </a:r>
            <a:r>
              <a:rPr lang="en-US" sz="2000">
                <a:solidFill>
                  <a:srgbClr val="FFFF00"/>
                </a:solidFill>
              </a:rPr>
              <a:t> 2 </a:t>
            </a:r>
            <a:r>
              <a:rPr lang="en-US" sz="2000" err="1">
                <a:solidFill>
                  <a:srgbClr val="FFFF00"/>
                </a:solidFill>
              </a:rPr>
              <a:t>hàng</a:t>
            </a:r>
            <a:r>
              <a:rPr lang="en-US" sz="2000">
                <a:solidFill>
                  <a:srgbClr val="FFFF00"/>
                </a:solidFill>
              </a:rPr>
              <a:t> </a:t>
            </a:r>
            <a:r>
              <a:rPr lang="en-US" sz="2000" err="1">
                <a:solidFill>
                  <a:srgbClr val="FFFF00"/>
                </a:solidFill>
              </a:rPr>
              <a:t>chữ</a:t>
            </a:r>
            <a:r>
              <a:rPr lang="en-US" sz="2000">
                <a:solidFill>
                  <a:srgbClr val="FFFF00"/>
                </a:solidFill>
              </a:rPr>
              <a:t> </a:t>
            </a:r>
            <a:r>
              <a:rPr lang="en-US" sz="2000" err="1">
                <a:solidFill>
                  <a:srgbClr val="FFFF00"/>
                </a:solidFill>
              </a:rPr>
              <a:t>chính</a:t>
            </a:r>
            <a:r>
              <a:rPr lang="en-US" sz="2000">
                <a:solidFill>
                  <a:srgbClr val="FFFF00"/>
                </a:solidFill>
              </a:rPr>
              <a:t> </a:t>
            </a:r>
            <a:r>
              <a:rPr lang="en-US" sz="2000" err="1">
                <a:solidFill>
                  <a:srgbClr val="FFFF00"/>
                </a:solidFill>
              </a:rPr>
              <a:t>giữa</a:t>
            </a:r>
            <a:r>
              <a:rPr lang="en-US" sz="2000">
                <a:solidFill>
                  <a:srgbClr val="FFFF00"/>
                </a:solidFill>
              </a:rPr>
              <a:t>, </a:t>
            </a:r>
            <a:r>
              <a:rPr lang="en-US" sz="2000" err="1">
                <a:solidFill>
                  <a:srgbClr val="FFFF00"/>
                </a:solidFill>
              </a:rPr>
              <a:t>cách</a:t>
            </a:r>
            <a:r>
              <a:rPr lang="en-US" sz="2000">
                <a:solidFill>
                  <a:srgbClr val="FFFF00"/>
                </a:solidFill>
              </a:rPr>
              <a:t> </a:t>
            </a:r>
            <a:r>
              <a:rPr lang="en-US" sz="2000" err="1">
                <a:solidFill>
                  <a:srgbClr val="FFFF00"/>
                </a:solidFill>
              </a:rPr>
              <a:t>viền</a:t>
            </a:r>
            <a:r>
              <a:rPr lang="en-US" sz="2000">
                <a:solidFill>
                  <a:srgbClr val="FFFF00"/>
                </a:solidFill>
              </a:rPr>
              <a:t> </a:t>
            </a:r>
            <a:r>
              <a:rPr lang="en-US" sz="2000" err="1">
                <a:solidFill>
                  <a:srgbClr val="FFFF00"/>
                </a:solidFill>
              </a:rPr>
              <a:t>khung</a:t>
            </a:r>
            <a:r>
              <a:rPr lang="en-US" sz="2000">
                <a:solidFill>
                  <a:srgbClr val="FFFF00"/>
                </a:solidFill>
              </a:rPr>
              <a:t> 2,0cm. </a:t>
            </a:r>
            <a:r>
              <a:rPr lang="en-US" sz="2000" err="1">
                <a:solidFill>
                  <a:srgbClr val="FFFF00"/>
                </a:solidFill>
              </a:rPr>
              <a:t>Hàng</a:t>
            </a:r>
            <a:r>
              <a:rPr lang="en-US" sz="2000">
                <a:solidFill>
                  <a:srgbClr val="FFFF00"/>
                </a:solidFill>
              </a:rPr>
              <a:t> </a:t>
            </a:r>
            <a:r>
              <a:rPr lang="en-US" sz="2000" err="1">
                <a:solidFill>
                  <a:srgbClr val="FFFF00"/>
                </a:solidFill>
              </a:rPr>
              <a:t>trên</a:t>
            </a:r>
            <a:r>
              <a:rPr lang="en-US" sz="2000">
                <a:solidFill>
                  <a:srgbClr val="FFFF00"/>
                </a:solidFill>
              </a:rPr>
              <a:t> </a:t>
            </a:r>
            <a:r>
              <a:rPr lang="en-US" sz="2000" err="1">
                <a:solidFill>
                  <a:srgbClr val="FFFF00"/>
                </a:solidFill>
              </a:rPr>
              <a:t>ghi</a:t>
            </a:r>
            <a:r>
              <a:rPr lang="en-US" sz="2000">
                <a:solidFill>
                  <a:srgbClr val="FFFF00"/>
                </a:solidFill>
              </a:rPr>
              <a:t> </a:t>
            </a:r>
            <a:r>
              <a:rPr lang="en-US" sz="2000" err="1">
                <a:solidFill>
                  <a:srgbClr val="FFFF00"/>
                </a:solidFill>
              </a:rPr>
              <a:t>phiên</a:t>
            </a:r>
            <a:r>
              <a:rPr lang="en-US" sz="2000">
                <a:solidFill>
                  <a:srgbClr val="FFFF00"/>
                </a:solidFill>
              </a:rPr>
              <a:t> </a:t>
            </a:r>
            <a:r>
              <a:rPr lang="en-US" sz="2000" err="1">
                <a:solidFill>
                  <a:srgbClr val="FFFF00"/>
                </a:solidFill>
              </a:rPr>
              <a:t>hiệu</a:t>
            </a:r>
            <a:r>
              <a:rPr lang="en-US" sz="2000">
                <a:solidFill>
                  <a:srgbClr val="FFFF00"/>
                </a:solidFill>
              </a:rPr>
              <a:t> </a:t>
            </a:r>
            <a:r>
              <a:rPr lang="en-US" sz="2000" err="1">
                <a:solidFill>
                  <a:srgbClr val="FFFF00"/>
                </a:solidFill>
              </a:rPr>
              <a:t>cấp</a:t>
            </a:r>
            <a:r>
              <a:rPr lang="en-US" sz="2000">
                <a:solidFill>
                  <a:srgbClr val="FFFF00"/>
                </a:solidFill>
              </a:rPr>
              <a:t> </a:t>
            </a:r>
            <a:r>
              <a:rPr lang="en-US" sz="2000" err="1">
                <a:solidFill>
                  <a:srgbClr val="FFFF00"/>
                </a:solidFill>
              </a:rPr>
              <a:t>trên</a:t>
            </a:r>
            <a:r>
              <a:rPr lang="en-US" sz="2000">
                <a:solidFill>
                  <a:srgbClr val="FFFF00"/>
                </a:solidFill>
              </a:rPr>
              <a:t>. </a:t>
            </a:r>
            <a:r>
              <a:rPr lang="en-US" sz="2000" err="1">
                <a:solidFill>
                  <a:srgbClr val="FFFF00"/>
                </a:solidFill>
              </a:rPr>
              <a:t>Hàng</a:t>
            </a:r>
            <a:r>
              <a:rPr lang="en-US" sz="2000">
                <a:solidFill>
                  <a:srgbClr val="FFFF00"/>
                </a:solidFill>
              </a:rPr>
              <a:t> </a:t>
            </a:r>
            <a:r>
              <a:rPr lang="en-US" sz="2000" err="1">
                <a:solidFill>
                  <a:srgbClr val="FFFF00"/>
                </a:solidFill>
              </a:rPr>
              <a:t>dưới</a:t>
            </a:r>
            <a:r>
              <a:rPr lang="en-US" sz="2000">
                <a:solidFill>
                  <a:srgbClr val="FFFF00"/>
                </a:solidFill>
              </a:rPr>
              <a:t> </a:t>
            </a:r>
            <a:r>
              <a:rPr lang="en-US" sz="2000" err="1">
                <a:solidFill>
                  <a:srgbClr val="FFFF00"/>
                </a:solidFill>
              </a:rPr>
              <a:t>ghi</a:t>
            </a:r>
            <a:r>
              <a:rPr lang="en-US" sz="2000">
                <a:solidFill>
                  <a:srgbClr val="FFFF00"/>
                </a:solidFill>
              </a:rPr>
              <a:t> </a:t>
            </a:r>
            <a:r>
              <a:rPr lang="en-US" sz="2000" err="1">
                <a:solidFill>
                  <a:srgbClr val="FFFF00"/>
                </a:solidFill>
              </a:rPr>
              <a:t>phiên</a:t>
            </a:r>
            <a:r>
              <a:rPr lang="en-US" sz="2000">
                <a:solidFill>
                  <a:srgbClr val="FFFF00"/>
                </a:solidFill>
              </a:rPr>
              <a:t> </a:t>
            </a:r>
            <a:r>
              <a:rPr lang="en-US" sz="2000" err="1">
                <a:solidFill>
                  <a:srgbClr val="FFFF00"/>
                </a:solidFill>
              </a:rPr>
              <a:t>hiệu</a:t>
            </a:r>
            <a:r>
              <a:rPr lang="en-US" sz="2000">
                <a:solidFill>
                  <a:srgbClr val="FFFF00"/>
                </a:solidFill>
              </a:rPr>
              <a:t> </a:t>
            </a:r>
            <a:r>
              <a:rPr lang="en-US" sz="2000" err="1">
                <a:solidFill>
                  <a:srgbClr val="FFFF00"/>
                </a:solidFill>
              </a:rPr>
              <a:t>cấp</a:t>
            </a:r>
            <a:r>
              <a:rPr lang="en-US" sz="2000">
                <a:solidFill>
                  <a:srgbClr val="FFFF00"/>
                </a:solidFill>
              </a:rPr>
              <a:t> </a:t>
            </a:r>
            <a:r>
              <a:rPr lang="en-US" sz="2000" err="1">
                <a:solidFill>
                  <a:srgbClr val="FFFF00"/>
                </a:solidFill>
              </a:rPr>
              <a:t>trên</a:t>
            </a:r>
            <a:r>
              <a:rPr lang="en-US" sz="2000">
                <a:solidFill>
                  <a:srgbClr val="FFFF00"/>
                </a:solidFill>
              </a:rPr>
              <a:t> </a:t>
            </a:r>
            <a:r>
              <a:rPr lang="en-US" sz="2000" err="1">
                <a:solidFill>
                  <a:srgbClr val="FFFF00"/>
                </a:solidFill>
              </a:rPr>
              <a:t>trực</a:t>
            </a:r>
            <a:r>
              <a:rPr lang="en-US" sz="2000">
                <a:solidFill>
                  <a:srgbClr val="FFFF00"/>
                </a:solidFill>
              </a:rPr>
              <a:t> </a:t>
            </a:r>
            <a:r>
              <a:rPr lang="en-US" sz="2000" err="1">
                <a:solidFill>
                  <a:srgbClr val="FFFF00"/>
                </a:solidFill>
              </a:rPr>
              <a:t>tiếp</a:t>
            </a:r>
            <a:r>
              <a:rPr lang="en-US" sz="2000">
                <a:solidFill>
                  <a:srgbClr val="FFFF00"/>
                </a:solidFill>
              </a:rPr>
              <a:t> </a:t>
            </a:r>
            <a:r>
              <a:rPr lang="en-US" sz="2000" err="1">
                <a:solidFill>
                  <a:srgbClr val="FFFF00"/>
                </a:solidFill>
              </a:rPr>
              <a:t>của</a:t>
            </a:r>
            <a:r>
              <a:rPr lang="en-US" sz="2000">
                <a:solidFill>
                  <a:srgbClr val="FFFF00"/>
                </a:solidFill>
              </a:rPr>
              <a:t> </a:t>
            </a:r>
            <a:r>
              <a:rPr lang="en-US" sz="2000" err="1">
                <a:solidFill>
                  <a:srgbClr val="FFFF00"/>
                </a:solidFill>
              </a:rPr>
              <a:t>cấp</a:t>
            </a:r>
            <a:r>
              <a:rPr lang="en-US" sz="2000">
                <a:solidFill>
                  <a:srgbClr val="FFFF00"/>
                </a:solidFill>
              </a:rPr>
              <a:t> </a:t>
            </a:r>
            <a:r>
              <a:rPr lang="en-US" sz="2000" err="1">
                <a:solidFill>
                  <a:srgbClr val="FFFF00"/>
                </a:solidFill>
              </a:rPr>
              <a:t>soạn</a:t>
            </a:r>
            <a:r>
              <a:rPr lang="en-US" sz="2000">
                <a:solidFill>
                  <a:srgbClr val="FFFF00"/>
                </a:solidFill>
              </a:rPr>
              <a:t> </a:t>
            </a:r>
            <a:r>
              <a:rPr lang="en-US" sz="2000" err="1">
                <a:solidFill>
                  <a:srgbClr val="FFFF00"/>
                </a:solidFill>
              </a:rPr>
              <a:t>giáo</a:t>
            </a:r>
            <a:r>
              <a:rPr lang="en-US" sz="2000">
                <a:solidFill>
                  <a:srgbClr val="FFFF00"/>
                </a:solidFill>
              </a:rPr>
              <a:t> </a:t>
            </a:r>
            <a:r>
              <a:rPr lang="en-US" sz="2000" err="1">
                <a:solidFill>
                  <a:srgbClr val="FFFF00"/>
                </a:solidFill>
              </a:rPr>
              <a:t>án</a:t>
            </a:r>
            <a:r>
              <a:rPr lang="en-US" sz="2000">
                <a:solidFill>
                  <a:srgbClr val="FFFF00"/>
                </a:solidFill>
              </a:rPr>
              <a:t> </a:t>
            </a:r>
            <a:r>
              <a:rPr lang="en-US" sz="2000" err="1">
                <a:solidFill>
                  <a:srgbClr val="FFFF00"/>
                </a:solidFill>
              </a:rPr>
              <a:t>huấn</a:t>
            </a:r>
            <a:r>
              <a:rPr lang="en-US" sz="2000">
                <a:solidFill>
                  <a:srgbClr val="FFFF00"/>
                </a:solidFill>
              </a:rPr>
              <a:t> </a:t>
            </a:r>
            <a:r>
              <a:rPr lang="en-US" sz="2000" err="1">
                <a:solidFill>
                  <a:srgbClr val="FFFF00"/>
                </a:solidFill>
              </a:rPr>
              <a:t>luyện</a:t>
            </a:r>
            <a:r>
              <a:rPr lang="en-US" sz="2000">
                <a:solidFill>
                  <a:srgbClr val="FFFF00"/>
                </a:solidFill>
              </a:rPr>
              <a:t>.</a:t>
            </a:r>
          </a:p>
          <a:p>
            <a:pPr algn="just"/>
            <a:r>
              <a:rPr lang="en-US" sz="2000" smtClean="0">
                <a:solidFill>
                  <a:srgbClr val="FFFF00"/>
                </a:solidFill>
              </a:rPr>
              <a:t>     - </a:t>
            </a:r>
            <a:r>
              <a:rPr lang="en-US" sz="2000" err="1">
                <a:solidFill>
                  <a:srgbClr val="FFFF00"/>
                </a:solidFill>
              </a:rPr>
              <a:t>Kiểu</a:t>
            </a:r>
            <a:r>
              <a:rPr lang="en-US" sz="2000">
                <a:solidFill>
                  <a:srgbClr val="FFFF00"/>
                </a:solidFill>
              </a:rPr>
              <a:t> </a:t>
            </a:r>
            <a:r>
              <a:rPr lang="en-US" sz="2000" err="1">
                <a:solidFill>
                  <a:srgbClr val="FFFF00"/>
                </a:solidFill>
              </a:rPr>
              <a:t>chữ</a:t>
            </a:r>
            <a:r>
              <a:rPr lang="en-US" sz="2000">
                <a:solidFill>
                  <a:srgbClr val="FFFF00"/>
                </a:solidFill>
              </a:rPr>
              <a:t>:</a:t>
            </a:r>
          </a:p>
          <a:p>
            <a:pPr algn="just"/>
            <a:r>
              <a:rPr lang="en-US" sz="2000" smtClean="0">
                <a:solidFill>
                  <a:srgbClr val="FFFF00"/>
                </a:solidFill>
              </a:rPr>
              <a:t>     + </a:t>
            </a:r>
            <a:r>
              <a:rPr lang="en-US" sz="2000" err="1">
                <a:solidFill>
                  <a:srgbClr val="FFFF00"/>
                </a:solidFill>
              </a:rPr>
              <a:t>Hàng</a:t>
            </a:r>
            <a:r>
              <a:rPr lang="en-US" sz="2000">
                <a:solidFill>
                  <a:srgbClr val="FFFF00"/>
                </a:solidFill>
              </a:rPr>
              <a:t> </a:t>
            </a:r>
            <a:r>
              <a:rPr lang="en-US" sz="2000" err="1">
                <a:solidFill>
                  <a:srgbClr val="FFFF00"/>
                </a:solidFill>
              </a:rPr>
              <a:t>trên</a:t>
            </a:r>
            <a:r>
              <a:rPr lang="en-US" sz="2000">
                <a:solidFill>
                  <a:srgbClr val="FFFF00"/>
                </a:solidFill>
              </a:rPr>
              <a:t>: </a:t>
            </a:r>
            <a:r>
              <a:rPr lang="en-US" sz="2000" err="1">
                <a:solidFill>
                  <a:srgbClr val="FFFF00"/>
                </a:solidFill>
              </a:rPr>
              <a:t>Khi</a:t>
            </a:r>
            <a:r>
              <a:rPr lang="en-US" sz="2000">
                <a:solidFill>
                  <a:srgbClr val="FFFF00"/>
                </a:solidFill>
              </a:rPr>
              <a:t> </a:t>
            </a:r>
            <a:r>
              <a:rPr lang="en-US" sz="2000" err="1">
                <a:solidFill>
                  <a:srgbClr val="FFFF00"/>
                </a:solidFill>
              </a:rPr>
              <a:t>viết</a:t>
            </a:r>
            <a:r>
              <a:rPr lang="en-US" sz="2000">
                <a:solidFill>
                  <a:srgbClr val="FFFF00"/>
                </a:solidFill>
              </a:rPr>
              <a:t> </a:t>
            </a:r>
            <a:r>
              <a:rPr lang="en-US" sz="2000" err="1">
                <a:solidFill>
                  <a:srgbClr val="FFFF00"/>
                </a:solidFill>
              </a:rPr>
              <a:t>tay</a:t>
            </a:r>
            <a:r>
              <a:rPr lang="en-US" sz="2000">
                <a:solidFill>
                  <a:srgbClr val="FFFF00"/>
                </a:solidFill>
              </a:rPr>
              <a:t> </a:t>
            </a:r>
            <a:r>
              <a:rPr lang="en-US" sz="2000" err="1">
                <a:solidFill>
                  <a:srgbClr val="FFFF00"/>
                </a:solidFill>
              </a:rPr>
              <a:t>dùng</a:t>
            </a:r>
            <a:r>
              <a:rPr lang="en-US" sz="2000">
                <a:solidFill>
                  <a:srgbClr val="FFFF00"/>
                </a:solidFill>
              </a:rPr>
              <a:t> </a:t>
            </a:r>
            <a:r>
              <a:rPr lang="en-US" sz="2000" err="1">
                <a:solidFill>
                  <a:srgbClr val="FFFF00"/>
                </a:solidFill>
              </a:rPr>
              <a:t>kiểu</a:t>
            </a:r>
            <a:r>
              <a:rPr lang="en-US" sz="2000">
                <a:solidFill>
                  <a:srgbClr val="FFFF00"/>
                </a:solidFill>
              </a:rPr>
              <a:t> </a:t>
            </a:r>
            <a:r>
              <a:rPr lang="en-US" sz="2000" err="1">
                <a:solidFill>
                  <a:srgbClr val="FFFF00"/>
                </a:solidFill>
              </a:rPr>
              <a:t>chữ</a:t>
            </a:r>
            <a:r>
              <a:rPr lang="en-US" sz="2000">
                <a:solidFill>
                  <a:srgbClr val="FFFF00"/>
                </a:solidFill>
              </a:rPr>
              <a:t> in </a:t>
            </a:r>
            <a:r>
              <a:rPr lang="en-US" sz="2000" err="1">
                <a:solidFill>
                  <a:srgbClr val="FFFF00"/>
                </a:solidFill>
              </a:rPr>
              <a:t>hoa</a:t>
            </a:r>
            <a:r>
              <a:rPr lang="en-US" sz="2000">
                <a:solidFill>
                  <a:srgbClr val="FFFF00"/>
                </a:solidFill>
              </a:rPr>
              <a:t>, </a:t>
            </a:r>
            <a:r>
              <a:rPr lang="en-US" sz="2000" err="1">
                <a:solidFill>
                  <a:srgbClr val="FFFF00"/>
                </a:solidFill>
              </a:rPr>
              <a:t>màu</a:t>
            </a:r>
            <a:r>
              <a:rPr lang="en-US" sz="2000">
                <a:solidFill>
                  <a:srgbClr val="FFFF00"/>
                </a:solidFill>
              </a:rPr>
              <a:t> </a:t>
            </a:r>
            <a:r>
              <a:rPr lang="en-US" sz="2000" err="1">
                <a:solidFill>
                  <a:srgbClr val="FFFF00"/>
                </a:solidFill>
              </a:rPr>
              <a:t>đen</a:t>
            </a:r>
            <a:r>
              <a:rPr lang="en-US" sz="2000">
                <a:solidFill>
                  <a:srgbClr val="FFFF00"/>
                </a:solidFill>
              </a:rPr>
              <a:t>, </a:t>
            </a:r>
            <a:r>
              <a:rPr lang="en-US" sz="2000" err="1">
                <a:solidFill>
                  <a:srgbClr val="FFFF00"/>
                </a:solidFill>
              </a:rPr>
              <a:t>viết</a:t>
            </a:r>
            <a:r>
              <a:rPr lang="en-US" sz="2000">
                <a:solidFill>
                  <a:srgbClr val="FFFF00"/>
                </a:solidFill>
              </a:rPr>
              <a:t> </a:t>
            </a:r>
            <a:r>
              <a:rPr lang="en-US" sz="2000" err="1">
                <a:solidFill>
                  <a:srgbClr val="FFFF00"/>
                </a:solidFill>
              </a:rPr>
              <a:t>theo</a:t>
            </a:r>
            <a:r>
              <a:rPr lang="en-US" sz="2000">
                <a:solidFill>
                  <a:srgbClr val="FFFF00"/>
                </a:solidFill>
              </a:rPr>
              <a:t> </a:t>
            </a:r>
            <a:r>
              <a:rPr lang="en-US" sz="2000" err="1">
                <a:solidFill>
                  <a:srgbClr val="FFFF00"/>
                </a:solidFill>
              </a:rPr>
              <a:t>chiều</a:t>
            </a:r>
            <a:r>
              <a:rPr lang="en-US" sz="2000">
                <a:solidFill>
                  <a:srgbClr val="FFFF00"/>
                </a:solidFill>
              </a:rPr>
              <a:t> </a:t>
            </a:r>
            <a:r>
              <a:rPr lang="en-US" sz="2000" err="1">
                <a:solidFill>
                  <a:srgbClr val="FFFF00"/>
                </a:solidFill>
              </a:rPr>
              <a:t>thẳng</a:t>
            </a:r>
            <a:r>
              <a:rPr lang="en-US" sz="2000">
                <a:solidFill>
                  <a:srgbClr val="FFFF00"/>
                </a:solidFill>
              </a:rPr>
              <a:t> </a:t>
            </a:r>
            <a:r>
              <a:rPr lang="en-US" sz="2000" err="1">
                <a:solidFill>
                  <a:srgbClr val="FFFF00"/>
                </a:solidFill>
              </a:rPr>
              <a:t>đứng</a:t>
            </a:r>
            <a:r>
              <a:rPr lang="en-US" sz="2000">
                <a:solidFill>
                  <a:srgbClr val="FFFF00"/>
                </a:solidFill>
              </a:rPr>
              <a:t>.</a:t>
            </a:r>
          </a:p>
          <a:p>
            <a:pPr algn="just"/>
            <a:r>
              <a:rPr lang="en-US" sz="2000" smtClean="0">
                <a:solidFill>
                  <a:srgbClr val="FFFF00"/>
                </a:solidFill>
              </a:rPr>
              <a:t>     Khi </a:t>
            </a:r>
            <a:r>
              <a:rPr lang="en-US" sz="2000" err="1">
                <a:solidFill>
                  <a:srgbClr val="FFFF00"/>
                </a:solidFill>
              </a:rPr>
              <a:t>soạn</a:t>
            </a:r>
            <a:r>
              <a:rPr lang="en-US" sz="2000">
                <a:solidFill>
                  <a:srgbClr val="FFFF00"/>
                </a:solidFill>
              </a:rPr>
              <a:t> </a:t>
            </a:r>
            <a:r>
              <a:rPr lang="en-US" sz="2000" err="1">
                <a:solidFill>
                  <a:srgbClr val="FFFF00"/>
                </a:solidFill>
              </a:rPr>
              <a:t>trên</a:t>
            </a:r>
            <a:r>
              <a:rPr lang="en-US" sz="2000">
                <a:solidFill>
                  <a:srgbClr val="FFFF00"/>
                </a:solidFill>
              </a:rPr>
              <a:t> </a:t>
            </a:r>
            <a:r>
              <a:rPr lang="en-US" sz="2000" err="1">
                <a:solidFill>
                  <a:srgbClr val="FFFF00"/>
                </a:solidFill>
              </a:rPr>
              <a:t>máy</a:t>
            </a:r>
            <a:r>
              <a:rPr lang="en-US" sz="2000">
                <a:solidFill>
                  <a:srgbClr val="FFFF00"/>
                </a:solidFill>
              </a:rPr>
              <a:t> vi </a:t>
            </a:r>
            <a:r>
              <a:rPr lang="en-US" sz="2000" err="1">
                <a:solidFill>
                  <a:srgbClr val="FFFF00"/>
                </a:solidFill>
              </a:rPr>
              <a:t>tính</a:t>
            </a:r>
            <a:r>
              <a:rPr lang="en-US" sz="2000">
                <a:solidFill>
                  <a:srgbClr val="FFFF00"/>
                </a:solidFill>
              </a:rPr>
              <a:t> </a:t>
            </a:r>
            <a:r>
              <a:rPr lang="en-US" sz="2000" err="1">
                <a:solidFill>
                  <a:srgbClr val="FFFF00"/>
                </a:solidFill>
              </a:rPr>
              <a:t>dùng</a:t>
            </a:r>
            <a:r>
              <a:rPr lang="en-US" sz="2000">
                <a:solidFill>
                  <a:srgbClr val="FFFF00"/>
                </a:solidFill>
              </a:rPr>
              <a:t> font </a:t>
            </a:r>
            <a:r>
              <a:rPr lang="en-US" sz="2000" err="1">
                <a:solidFill>
                  <a:srgbClr val="FFFF00"/>
                </a:solidFill>
              </a:rPr>
              <a:t>chữ</a:t>
            </a:r>
            <a:r>
              <a:rPr lang="en-US" sz="2000">
                <a:solidFill>
                  <a:srgbClr val="FFFF00"/>
                </a:solidFill>
              </a:rPr>
              <a:t> Times New Roman in </a:t>
            </a:r>
            <a:r>
              <a:rPr lang="en-US" sz="2000" err="1">
                <a:solidFill>
                  <a:srgbClr val="FFFF00"/>
                </a:solidFill>
              </a:rPr>
              <a:t>hoa</a:t>
            </a:r>
            <a:r>
              <a:rPr lang="en-US" sz="2000">
                <a:solidFill>
                  <a:srgbClr val="FFFF00"/>
                </a:solidFill>
              </a:rPr>
              <a:t>, </a:t>
            </a:r>
            <a:r>
              <a:rPr lang="en-US" sz="2000" err="1">
                <a:solidFill>
                  <a:srgbClr val="FFFF00"/>
                </a:solidFill>
              </a:rPr>
              <a:t>cỡ</a:t>
            </a:r>
            <a:r>
              <a:rPr lang="en-US" sz="2000">
                <a:solidFill>
                  <a:srgbClr val="FFFF00"/>
                </a:solidFill>
              </a:rPr>
              <a:t> </a:t>
            </a:r>
            <a:r>
              <a:rPr lang="en-US" sz="2000" err="1">
                <a:solidFill>
                  <a:srgbClr val="FFFF00"/>
                </a:solidFill>
              </a:rPr>
              <a:t>chữ</a:t>
            </a:r>
            <a:r>
              <a:rPr lang="en-US" sz="2000">
                <a:solidFill>
                  <a:srgbClr val="FFFF00"/>
                </a:solidFill>
              </a:rPr>
              <a:t> 14.</a:t>
            </a:r>
          </a:p>
          <a:p>
            <a:pPr algn="just"/>
            <a:r>
              <a:rPr lang="en-US" sz="2000" smtClean="0">
                <a:solidFill>
                  <a:srgbClr val="FFFF00"/>
                </a:solidFill>
              </a:rPr>
              <a:t>     + </a:t>
            </a:r>
            <a:r>
              <a:rPr lang="en-US" sz="2000" err="1">
                <a:solidFill>
                  <a:srgbClr val="FFFF00"/>
                </a:solidFill>
              </a:rPr>
              <a:t>Hàng</a:t>
            </a:r>
            <a:r>
              <a:rPr lang="en-US" sz="2000">
                <a:solidFill>
                  <a:srgbClr val="FFFF00"/>
                </a:solidFill>
              </a:rPr>
              <a:t> </a:t>
            </a:r>
            <a:r>
              <a:rPr lang="en-US" sz="2000" err="1">
                <a:solidFill>
                  <a:srgbClr val="FFFF00"/>
                </a:solidFill>
              </a:rPr>
              <a:t>dưới</a:t>
            </a:r>
            <a:r>
              <a:rPr lang="en-US" sz="2000">
                <a:solidFill>
                  <a:srgbClr val="FFFF00"/>
                </a:solidFill>
              </a:rPr>
              <a:t>: </a:t>
            </a:r>
            <a:r>
              <a:rPr lang="en-US" sz="2000" err="1">
                <a:solidFill>
                  <a:srgbClr val="FFFF00"/>
                </a:solidFill>
              </a:rPr>
              <a:t>Khi</a:t>
            </a:r>
            <a:r>
              <a:rPr lang="en-US" sz="2000">
                <a:solidFill>
                  <a:srgbClr val="FFFF00"/>
                </a:solidFill>
              </a:rPr>
              <a:t> </a:t>
            </a:r>
            <a:r>
              <a:rPr lang="en-US" sz="2000" err="1">
                <a:solidFill>
                  <a:srgbClr val="FFFF00"/>
                </a:solidFill>
              </a:rPr>
              <a:t>viết</a:t>
            </a:r>
            <a:r>
              <a:rPr lang="en-US" sz="2000">
                <a:solidFill>
                  <a:srgbClr val="FFFF00"/>
                </a:solidFill>
              </a:rPr>
              <a:t> </a:t>
            </a:r>
            <a:r>
              <a:rPr lang="en-US" sz="2000" err="1">
                <a:solidFill>
                  <a:srgbClr val="FFFF00"/>
                </a:solidFill>
              </a:rPr>
              <a:t>tay</a:t>
            </a:r>
            <a:r>
              <a:rPr lang="en-US" sz="2000">
                <a:solidFill>
                  <a:srgbClr val="FFFF00"/>
                </a:solidFill>
              </a:rPr>
              <a:t> </a:t>
            </a:r>
            <a:r>
              <a:rPr lang="en-US" sz="2000" err="1">
                <a:solidFill>
                  <a:srgbClr val="FFFF00"/>
                </a:solidFill>
              </a:rPr>
              <a:t>dùng</a:t>
            </a:r>
            <a:r>
              <a:rPr lang="en-US" sz="2000">
                <a:solidFill>
                  <a:srgbClr val="FFFF00"/>
                </a:solidFill>
              </a:rPr>
              <a:t> </a:t>
            </a:r>
            <a:r>
              <a:rPr lang="en-US" sz="2000" err="1">
                <a:solidFill>
                  <a:srgbClr val="FFFF00"/>
                </a:solidFill>
              </a:rPr>
              <a:t>kiểu</a:t>
            </a:r>
            <a:r>
              <a:rPr lang="en-US" sz="2000">
                <a:solidFill>
                  <a:srgbClr val="FFFF00"/>
                </a:solidFill>
              </a:rPr>
              <a:t> </a:t>
            </a:r>
            <a:r>
              <a:rPr lang="en-US" sz="2000" err="1">
                <a:solidFill>
                  <a:srgbClr val="FFFF00"/>
                </a:solidFill>
              </a:rPr>
              <a:t>chữ</a:t>
            </a:r>
            <a:r>
              <a:rPr lang="en-US" sz="2000">
                <a:solidFill>
                  <a:srgbClr val="FFFF00"/>
                </a:solidFill>
              </a:rPr>
              <a:t> in </a:t>
            </a:r>
            <a:r>
              <a:rPr lang="en-US" sz="2000" err="1">
                <a:solidFill>
                  <a:srgbClr val="FFFF00"/>
                </a:solidFill>
              </a:rPr>
              <a:t>hoa</a:t>
            </a:r>
            <a:r>
              <a:rPr lang="en-US" sz="2000">
                <a:solidFill>
                  <a:srgbClr val="FFFF00"/>
                </a:solidFill>
              </a:rPr>
              <a:t>, </a:t>
            </a:r>
            <a:r>
              <a:rPr lang="en-US" sz="2000" err="1">
                <a:solidFill>
                  <a:srgbClr val="FFFF00"/>
                </a:solidFill>
              </a:rPr>
              <a:t>màu</a:t>
            </a:r>
            <a:r>
              <a:rPr lang="en-US" sz="2000">
                <a:solidFill>
                  <a:srgbClr val="FFFF00"/>
                </a:solidFill>
              </a:rPr>
              <a:t> </a:t>
            </a:r>
            <a:r>
              <a:rPr lang="en-US" sz="2000" err="1">
                <a:solidFill>
                  <a:srgbClr val="FFFF00"/>
                </a:solidFill>
              </a:rPr>
              <a:t>đen</a:t>
            </a:r>
            <a:r>
              <a:rPr lang="en-US" sz="2000">
                <a:solidFill>
                  <a:srgbClr val="FFFF00"/>
                </a:solidFill>
              </a:rPr>
              <a:t>, </a:t>
            </a:r>
            <a:r>
              <a:rPr lang="en-US" sz="2000" err="1">
                <a:solidFill>
                  <a:srgbClr val="FFFF00"/>
                </a:solidFill>
              </a:rPr>
              <a:t>viết</a:t>
            </a:r>
            <a:r>
              <a:rPr lang="en-US" sz="2000">
                <a:solidFill>
                  <a:srgbClr val="FFFF00"/>
                </a:solidFill>
              </a:rPr>
              <a:t> </a:t>
            </a:r>
            <a:r>
              <a:rPr lang="en-US" sz="2000" err="1">
                <a:solidFill>
                  <a:srgbClr val="FFFF00"/>
                </a:solidFill>
              </a:rPr>
              <a:t>theo</a:t>
            </a:r>
            <a:r>
              <a:rPr lang="en-US" sz="2000">
                <a:solidFill>
                  <a:srgbClr val="FFFF00"/>
                </a:solidFill>
              </a:rPr>
              <a:t> </a:t>
            </a:r>
            <a:r>
              <a:rPr lang="en-US" sz="2000" err="1">
                <a:solidFill>
                  <a:srgbClr val="FFFF00"/>
                </a:solidFill>
              </a:rPr>
              <a:t>chiều</a:t>
            </a:r>
            <a:r>
              <a:rPr lang="en-US" sz="2000">
                <a:solidFill>
                  <a:srgbClr val="FFFF00"/>
                </a:solidFill>
              </a:rPr>
              <a:t> </a:t>
            </a:r>
            <a:r>
              <a:rPr lang="en-US" sz="2000" err="1">
                <a:solidFill>
                  <a:srgbClr val="FFFF00"/>
                </a:solidFill>
              </a:rPr>
              <a:t>thẳng</a:t>
            </a:r>
            <a:r>
              <a:rPr lang="en-US" sz="2000">
                <a:solidFill>
                  <a:srgbClr val="FFFF00"/>
                </a:solidFill>
              </a:rPr>
              <a:t> </a:t>
            </a:r>
            <a:r>
              <a:rPr lang="en-US" sz="2000" err="1">
                <a:solidFill>
                  <a:srgbClr val="FFFF00"/>
                </a:solidFill>
              </a:rPr>
              <a:t>đứng</a:t>
            </a:r>
            <a:r>
              <a:rPr lang="en-US" sz="2000">
                <a:solidFill>
                  <a:srgbClr val="FFFF00"/>
                </a:solidFill>
              </a:rPr>
              <a:t>, </a:t>
            </a:r>
            <a:r>
              <a:rPr lang="en-US" sz="2000" err="1">
                <a:solidFill>
                  <a:srgbClr val="FFFF00"/>
                </a:solidFill>
              </a:rPr>
              <a:t>chiều</a:t>
            </a:r>
            <a:r>
              <a:rPr lang="en-US" sz="2000">
                <a:solidFill>
                  <a:srgbClr val="FFFF00"/>
                </a:solidFill>
              </a:rPr>
              <a:t> </a:t>
            </a:r>
            <a:r>
              <a:rPr lang="en-US" sz="2000" err="1">
                <a:solidFill>
                  <a:srgbClr val="FFFF00"/>
                </a:solidFill>
              </a:rPr>
              <a:t>cao</a:t>
            </a:r>
            <a:r>
              <a:rPr lang="en-US" sz="2000">
                <a:solidFill>
                  <a:srgbClr val="FFFF00"/>
                </a:solidFill>
              </a:rPr>
              <a:t> </a:t>
            </a:r>
            <a:r>
              <a:rPr lang="en-US" sz="2000" err="1">
                <a:solidFill>
                  <a:srgbClr val="FFFF00"/>
                </a:solidFill>
              </a:rPr>
              <a:t>bằng</a:t>
            </a:r>
            <a:r>
              <a:rPr lang="en-US" sz="2000">
                <a:solidFill>
                  <a:srgbClr val="FFFF00"/>
                </a:solidFill>
              </a:rPr>
              <a:t> </a:t>
            </a:r>
            <a:r>
              <a:rPr lang="en-US" sz="2000" err="1">
                <a:solidFill>
                  <a:srgbClr val="FFFF00"/>
                </a:solidFill>
              </a:rPr>
              <a:t>chữ</a:t>
            </a:r>
            <a:r>
              <a:rPr lang="en-US" sz="2000">
                <a:solidFill>
                  <a:srgbClr val="FFFF00"/>
                </a:solidFill>
              </a:rPr>
              <a:t> </a:t>
            </a:r>
            <a:r>
              <a:rPr lang="en-US" sz="2000" err="1">
                <a:solidFill>
                  <a:srgbClr val="FFFF00"/>
                </a:solidFill>
              </a:rPr>
              <a:t>cấp</a:t>
            </a:r>
            <a:r>
              <a:rPr lang="en-US" sz="2000">
                <a:solidFill>
                  <a:srgbClr val="FFFF00"/>
                </a:solidFill>
              </a:rPr>
              <a:t> </a:t>
            </a:r>
            <a:r>
              <a:rPr lang="en-US" sz="2000" err="1">
                <a:solidFill>
                  <a:srgbClr val="FFFF00"/>
                </a:solidFill>
              </a:rPr>
              <a:t>trên</a:t>
            </a:r>
            <a:r>
              <a:rPr lang="en-US" sz="2000">
                <a:solidFill>
                  <a:srgbClr val="FFFF00"/>
                </a:solidFill>
              </a:rPr>
              <a:t> 2 </a:t>
            </a:r>
            <a:r>
              <a:rPr lang="en-US" sz="2000" err="1">
                <a:solidFill>
                  <a:srgbClr val="FFFF00"/>
                </a:solidFill>
              </a:rPr>
              <a:t>cấp</a:t>
            </a:r>
            <a:r>
              <a:rPr lang="en-US" sz="2000">
                <a:solidFill>
                  <a:srgbClr val="FFFF00"/>
                </a:solidFill>
              </a:rPr>
              <a:t>.</a:t>
            </a:r>
          </a:p>
          <a:p>
            <a:pPr algn="just"/>
            <a:r>
              <a:rPr lang="en-US" sz="2000" smtClean="0">
                <a:solidFill>
                  <a:srgbClr val="FFFF00"/>
                </a:solidFill>
              </a:rPr>
              <a:t>     Khi </a:t>
            </a:r>
            <a:r>
              <a:rPr lang="en-US" sz="2000" err="1">
                <a:solidFill>
                  <a:srgbClr val="FFFF00"/>
                </a:solidFill>
              </a:rPr>
              <a:t>soạn</a:t>
            </a:r>
            <a:r>
              <a:rPr lang="en-US" sz="2000">
                <a:solidFill>
                  <a:srgbClr val="FFFF00"/>
                </a:solidFill>
              </a:rPr>
              <a:t> </a:t>
            </a:r>
            <a:r>
              <a:rPr lang="en-US" sz="2000" err="1">
                <a:solidFill>
                  <a:srgbClr val="FFFF00"/>
                </a:solidFill>
              </a:rPr>
              <a:t>trên</a:t>
            </a:r>
            <a:r>
              <a:rPr lang="en-US" sz="2000">
                <a:solidFill>
                  <a:srgbClr val="FFFF00"/>
                </a:solidFill>
              </a:rPr>
              <a:t> </a:t>
            </a:r>
            <a:r>
              <a:rPr lang="en-US" sz="2000" err="1">
                <a:solidFill>
                  <a:srgbClr val="FFFF00"/>
                </a:solidFill>
              </a:rPr>
              <a:t>máy</a:t>
            </a:r>
            <a:r>
              <a:rPr lang="en-US" sz="2000">
                <a:solidFill>
                  <a:srgbClr val="FFFF00"/>
                </a:solidFill>
              </a:rPr>
              <a:t> vi </a:t>
            </a:r>
            <a:r>
              <a:rPr lang="en-US" sz="2000" err="1">
                <a:solidFill>
                  <a:srgbClr val="FFFF00"/>
                </a:solidFill>
              </a:rPr>
              <a:t>tính</a:t>
            </a:r>
            <a:r>
              <a:rPr lang="en-US" sz="2000">
                <a:solidFill>
                  <a:srgbClr val="FFFF00"/>
                </a:solidFill>
              </a:rPr>
              <a:t> </a:t>
            </a:r>
            <a:r>
              <a:rPr lang="en-US" sz="2000" err="1">
                <a:solidFill>
                  <a:srgbClr val="FFFF00"/>
                </a:solidFill>
              </a:rPr>
              <a:t>dùng</a:t>
            </a:r>
            <a:r>
              <a:rPr lang="en-US" sz="2000">
                <a:solidFill>
                  <a:srgbClr val="FFFF00"/>
                </a:solidFill>
              </a:rPr>
              <a:t> font </a:t>
            </a:r>
            <a:r>
              <a:rPr lang="en-US" sz="2000" err="1">
                <a:solidFill>
                  <a:srgbClr val="FFFF00"/>
                </a:solidFill>
              </a:rPr>
              <a:t>chữ</a:t>
            </a:r>
            <a:r>
              <a:rPr lang="en-US" sz="2000">
                <a:solidFill>
                  <a:srgbClr val="FFFF00"/>
                </a:solidFill>
              </a:rPr>
              <a:t> Times New Roman </a:t>
            </a:r>
            <a:r>
              <a:rPr lang="en-US" sz="2000" smtClean="0">
                <a:solidFill>
                  <a:srgbClr val="FFFF00"/>
                </a:solidFill>
              </a:rPr>
              <a:t>đậm </a:t>
            </a:r>
            <a:r>
              <a:rPr lang="en-US" sz="2000">
                <a:solidFill>
                  <a:srgbClr val="FFFF00"/>
                </a:solidFill>
              </a:rPr>
              <a:t>in </a:t>
            </a:r>
            <a:r>
              <a:rPr lang="en-US" sz="2000" err="1">
                <a:solidFill>
                  <a:srgbClr val="FFFF00"/>
                </a:solidFill>
              </a:rPr>
              <a:t>hoa</a:t>
            </a:r>
            <a:r>
              <a:rPr lang="en-US" sz="2000">
                <a:solidFill>
                  <a:srgbClr val="FFFF00"/>
                </a:solidFill>
              </a:rPr>
              <a:t>, </a:t>
            </a:r>
            <a:r>
              <a:rPr lang="en-US" sz="2000" err="1">
                <a:solidFill>
                  <a:srgbClr val="FFFF00"/>
                </a:solidFill>
              </a:rPr>
              <a:t>cỡ</a:t>
            </a:r>
            <a:r>
              <a:rPr lang="en-US" sz="2000">
                <a:solidFill>
                  <a:srgbClr val="FFFF00"/>
                </a:solidFill>
              </a:rPr>
              <a:t> </a:t>
            </a:r>
            <a:r>
              <a:rPr lang="en-US" sz="2000" err="1">
                <a:solidFill>
                  <a:srgbClr val="FFFF00"/>
                </a:solidFill>
              </a:rPr>
              <a:t>chữ</a:t>
            </a:r>
            <a:r>
              <a:rPr lang="en-US" sz="2000">
                <a:solidFill>
                  <a:srgbClr val="FFFF00"/>
                </a:solidFill>
              </a:rPr>
              <a:t> 14.</a:t>
            </a:r>
            <a:endParaRPr lang="en-US">
              <a:solidFill>
                <a:srgbClr val="FFFF00"/>
              </a:solidFill>
            </a:endParaRPr>
          </a:p>
        </p:txBody>
      </p:sp>
    </p:spTree>
    <p:extLst>
      <p:ext uri="{BB962C8B-B14F-4D97-AF65-F5344CB8AC3E}">
        <p14:creationId xmlns:p14="http://schemas.microsoft.com/office/powerpoint/2010/main" val="1260492380"/>
      </p:ext>
    </p:extLst>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 xmlns:a16="http://schemas.microsoft.com/office/drawing/2014/main" id="{72275954-C8D3-426B-A1DE-845A79F3C303}"/>
              </a:ext>
            </a:extLst>
          </p:cNvPr>
          <p:cNvCxnSpPr/>
          <p:nvPr/>
        </p:nvCxnSpPr>
        <p:spPr>
          <a:xfrm>
            <a:off x="2659063" y="3127375"/>
            <a:ext cx="4062412" cy="0"/>
          </a:xfrm>
          <a:prstGeom prst="line">
            <a:avLst/>
          </a:prstGeom>
          <a:ln/>
        </p:spPr>
        <p:style>
          <a:lnRef idx="2">
            <a:schemeClr val="accent4"/>
          </a:lnRef>
          <a:fillRef idx="0">
            <a:schemeClr val="accent4"/>
          </a:fillRef>
          <a:effectRef idx="1">
            <a:schemeClr val="accent4"/>
          </a:effectRef>
          <a:fontRef idx="minor">
            <a:schemeClr val="tx1"/>
          </a:fontRef>
        </p:style>
      </p:cxnSp>
      <p:sp>
        <p:nvSpPr>
          <p:cNvPr id="459779" name="object 10">
            <a:extLst>
              <a:ext uri="{FF2B5EF4-FFF2-40B4-BE49-F238E27FC236}">
                <a16:creationId xmlns="" xmlns:a16="http://schemas.microsoft.com/office/drawing/2014/main" id="{5352E1CB-4E90-4B43-9598-47C46E76EDDB}"/>
              </a:ext>
            </a:extLst>
          </p:cNvPr>
          <p:cNvSpPr>
            <a:spLocks noChangeArrowheads="1"/>
          </p:cNvSpPr>
          <p:nvPr/>
        </p:nvSpPr>
        <p:spPr bwMode="auto">
          <a:xfrm>
            <a:off x="0" y="20638"/>
            <a:ext cx="9144000" cy="691356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 name="Title 1">
            <a:extLst>
              <a:ext uri="{FF2B5EF4-FFF2-40B4-BE49-F238E27FC236}">
                <a16:creationId xmlns="" xmlns:a16="http://schemas.microsoft.com/office/drawing/2014/main" id="{EF0DA563-7168-44E9-8D9E-4A420167D230}"/>
              </a:ext>
            </a:extLst>
          </p:cNvPr>
          <p:cNvSpPr>
            <a:spLocks noGrp="1"/>
          </p:cNvSpPr>
          <p:nvPr>
            <p:ph type="ctrTitle"/>
          </p:nvPr>
        </p:nvSpPr>
        <p:spPr>
          <a:xfrm>
            <a:off x="1066806" y="2743211"/>
            <a:ext cx="7772399" cy="1005909"/>
          </a:xfrm>
        </p:spPr>
        <p:txBody>
          <a:bodyPr>
            <a:noAutofit/>
            <a:scene3d>
              <a:camera prst="orthographicFront"/>
              <a:lightRig rig="soft" dir="t">
                <a:rot lat="0" lon="0" rev="15600000"/>
              </a:lightRig>
            </a:scene3d>
            <a:sp3d extrusionH="57150" prstMaterial="softEdge">
              <a:bevelT w="25400" h="38100"/>
            </a:sp3d>
          </a:bodyPr>
          <a:lstStyle/>
          <a:p>
            <a:pPr eaLnBrk="1" fontAlgn="auto" hangingPunct="1">
              <a:spcBef>
                <a:spcPts val="0"/>
              </a:spcBef>
              <a:spcAft>
                <a:spcPts val="0"/>
              </a:spcAft>
              <a:defRPr/>
            </a:pPr>
            <a:r>
              <a:rPr lang="en-US" sz="4800" b="1">
                <a:ln/>
                <a:solidFill>
                  <a:srgbClr val="FFC000"/>
                </a:solidFill>
                <a:latin typeface="Segoe UI Black" panose="020B0A02040204020203" pitchFamily="34" charset="0"/>
                <a:ea typeface="Segoe UI Black" panose="020B0A02040204020203" pitchFamily="34" charset="0"/>
                <a:cs typeface="Segoe UI Black" panose="020B0A02040204020203" pitchFamily="34" charset="0"/>
              </a:rPr>
              <a:t>TRÂN TRỌNG CẢM ƠN!</a:t>
            </a:r>
          </a:p>
        </p:txBody>
      </p:sp>
    </p:spTree>
  </p:cSld>
  <p:clrMapOvr>
    <a:masterClrMapping/>
  </p:clrMapOvr>
  <mc:AlternateContent xmlns:mc="http://schemas.openxmlformats.org/markup-compatibility/2006" xmlns:p14="http://schemas.microsoft.com/office/powerpoint/2010/main">
    <mc:Choice Requires="p14">
      <p:transition spd="slow" p14:dur="1400">
        <p14:ripple/>
        <p:sndAc>
          <p:stSnd>
            <p:snd r:embed="rId3" name="applause.wav"/>
          </p:stSnd>
        </p:sndAc>
      </p:transition>
    </mc:Choice>
    <mc:Fallback xmlns="">
      <p:transition spd="slow">
        <p:fade/>
        <p:sndAc>
          <p:stSnd>
            <p:snd r:embed="rId5"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200" fill="hold">
                                          <p:stCondLst>
                                            <p:cond delay="0"/>
                                          </p:stCondLst>
                                        </p:cTn>
                                        <p:tgtEl>
                                          <p:spTgt spid="4"/>
                                        </p:tgtEl>
                                        <p:attrNameLst>
                                          <p:attrName>r</p:attrName>
                                        </p:attrNameLst>
                                      </p:cBhvr>
                                    </p:animRot>
                                    <p:animRot by="-240000">
                                      <p:cBhvr>
                                        <p:cTn id="7" dur="400" fill="hold">
                                          <p:stCondLst>
                                            <p:cond delay="400"/>
                                          </p:stCondLst>
                                        </p:cTn>
                                        <p:tgtEl>
                                          <p:spTgt spid="4"/>
                                        </p:tgtEl>
                                        <p:attrNameLst>
                                          <p:attrName>r</p:attrName>
                                        </p:attrNameLst>
                                      </p:cBhvr>
                                    </p:animRot>
                                    <p:animRot by="240000">
                                      <p:cBhvr>
                                        <p:cTn id="8" dur="400" fill="hold">
                                          <p:stCondLst>
                                            <p:cond delay="800"/>
                                          </p:stCondLst>
                                        </p:cTn>
                                        <p:tgtEl>
                                          <p:spTgt spid="4"/>
                                        </p:tgtEl>
                                        <p:attrNameLst>
                                          <p:attrName>r</p:attrName>
                                        </p:attrNameLst>
                                      </p:cBhvr>
                                    </p:animRot>
                                    <p:animRot by="-240000">
                                      <p:cBhvr>
                                        <p:cTn id="9" dur="400" fill="hold">
                                          <p:stCondLst>
                                            <p:cond delay="1200"/>
                                          </p:stCondLst>
                                        </p:cTn>
                                        <p:tgtEl>
                                          <p:spTgt spid="4"/>
                                        </p:tgtEl>
                                        <p:attrNameLst>
                                          <p:attrName>r</p:attrName>
                                        </p:attrNameLst>
                                      </p:cBhvr>
                                    </p:animRot>
                                    <p:animRot by="120000">
                                      <p:cBhvr>
                                        <p:cTn id="10" dur="400" fill="hold">
                                          <p:stCondLst>
                                            <p:cond delay="16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7" name="Slide Number Placeholder 4">
            <a:extLst>
              <a:ext uri="{FF2B5EF4-FFF2-40B4-BE49-F238E27FC236}">
                <a16:creationId xmlns="" xmlns:a16="http://schemas.microsoft.com/office/drawing/2014/main" id="{B030BB65-0ABB-46F6-A511-47C984A48D7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F764C7-9FF9-453D-B030-554E1426A6B6}" type="slidenum">
              <a:rPr lang="en-US" altLang="en-US">
                <a:solidFill>
                  <a:schemeClr val="tx2"/>
                </a:solidFill>
                <a:latin typeface="Verdana" panose="020B0604030504040204" pitchFamily="34" charset="0"/>
              </a:rPr>
              <a:pPr/>
              <a:t>5</a:t>
            </a:fld>
            <a:endParaRPr lang="en-US" altLang="en-US">
              <a:solidFill>
                <a:schemeClr val="tx2"/>
              </a:solidFill>
              <a:latin typeface="Verdana" panose="020B0604030504040204" pitchFamily="34" charset="0"/>
            </a:endParaRPr>
          </a:p>
        </p:txBody>
      </p:sp>
      <p:sp>
        <p:nvSpPr>
          <p:cNvPr id="338948" name="Text Box 10">
            <a:extLst>
              <a:ext uri="{FF2B5EF4-FFF2-40B4-BE49-F238E27FC236}">
                <a16:creationId xmlns="" xmlns:a16="http://schemas.microsoft.com/office/drawing/2014/main" id="{4E9C8BC8-5A05-41C7-914E-5AA7A74B1843}"/>
              </a:ext>
            </a:extLst>
          </p:cNvPr>
          <p:cNvSpPr txBox="1">
            <a:spLocks noChangeArrowheads="1"/>
          </p:cNvSpPr>
          <p:nvPr/>
        </p:nvSpPr>
        <p:spPr bwMode="auto">
          <a:xfrm>
            <a:off x="838200" y="152400"/>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nl-NL" altLang="en-US" sz="2400" b="1">
                <a:solidFill>
                  <a:schemeClr val="bg1"/>
                </a:solidFill>
              </a:rPr>
              <a:t>PHẦN </a:t>
            </a:r>
            <a:r>
              <a:rPr lang="nl-NL" altLang="en-US" sz="2400" b="1" smtClean="0">
                <a:solidFill>
                  <a:schemeClr val="bg1"/>
                </a:solidFill>
              </a:rPr>
              <a:t>I </a:t>
            </a:r>
            <a:endParaRPr lang="nl-NL" altLang="en-US" sz="2400" b="1">
              <a:solidFill>
                <a:schemeClr val="bg1"/>
              </a:solidFill>
            </a:endParaRPr>
          </a:p>
          <a:p>
            <a:pPr algn="ctr" eaLnBrk="1" hangingPunct="1"/>
            <a:r>
              <a:rPr lang="en-US" altLang="en-US" sz="2400" b="1" err="1" smtClean="0">
                <a:solidFill>
                  <a:schemeClr val="bg1"/>
                </a:solidFill>
              </a:rPr>
              <a:t>Trang</a:t>
            </a:r>
            <a:r>
              <a:rPr lang="en-US" altLang="en-US" sz="2400" b="1" smtClean="0">
                <a:solidFill>
                  <a:schemeClr val="bg1"/>
                </a:solidFill>
              </a:rPr>
              <a:t> </a:t>
            </a:r>
            <a:r>
              <a:rPr lang="en-US" altLang="en-US" sz="2400" b="1" err="1" smtClean="0">
                <a:solidFill>
                  <a:schemeClr val="bg1"/>
                </a:solidFill>
              </a:rPr>
              <a:t>bìa</a:t>
            </a:r>
            <a:endParaRPr lang="en-US" altLang="en-US" sz="2400" b="1">
              <a:solidFill>
                <a:schemeClr val="bg1"/>
              </a:solidFill>
            </a:endParaRPr>
          </a:p>
        </p:txBody>
      </p:sp>
      <p:sp>
        <p:nvSpPr>
          <p:cNvPr id="9" name="Rectangle 8"/>
          <p:cNvSpPr/>
          <p:nvPr/>
        </p:nvSpPr>
        <p:spPr>
          <a:xfrm>
            <a:off x="304800" y="1398687"/>
            <a:ext cx="8534400" cy="5355312"/>
          </a:xfrm>
          <a:prstGeom prst="rect">
            <a:avLst/>
          </a:prstGeom>
        </p:spPr>
        <p:txBody>
          <a:bodyPr wrap="square">
            <a:spAutoFit/>
          </a:bodyPr>
          <a:lstStyle/>
          <a:p>
            <a:pPr algn="just"/>
            <a:r>
              <a:rPr lang="en-US" smtClean="0">
                <a:solidFill>
                  <a:schemeClr val="bg1"/>
                </a:solidFill>
              </a:rPr>
              <a:t>     2</a:t>
            </a:r>
            <a:r>
              <a:rPr lang="en-US">
                <a:solidFill>
                  <a:schemeClr val="bg1"/>
                </a:solidFill>
              </a:rPr>
              <a:t>. Tên giáo án</a:t>
            </a:r>
          </a:p>
          <a:p>
            <a:pPr algn="just"/>
            <a:r>
              <a:rPr lang="en-US" smtClean="0">
                <a:solidFill>
                  <a:srgbClr val="FFFF00"/>
                </a:solidFill>
              </a:rPr>
              <a:t>     - </a:t>
            </a:r>
            <a:r>
              <a:rPr lang="en-US">
                <a:solidFill>
                  <a:srgbClr val="FFFF00"/>
                </a:solidFill>
              </a:rPr>
              <a:t>Vị trí: Ghi từng hàng chính giữa trang bìa.</a:t>
            </a:r>
          </a:p>
          <a:p>
            <a:pPr algn="just"/>
            <a:r>
              <a:rPr lang="en-US" smtClean="0">
                <a:solidFill>
                  <a:srgbClr val="FFFF00"/>
                </a:solidFill>
              </a:rPr>
              <a:t>     + </a:t>
            </a:r>
            <a:r>
              <a:rPr lang="en-US">
                <a:solidFill>
                  <a:srgbClr val="FFFF00"/>
                </a:solidFill>
              </a:rPr>
              <a:t>Hàng thứ nhất: ghi chữ </a:t>
            </a:r>
            <a:r>
              <a:rPr lang="en-US">
                <a:solidFill>
                  <a:schemeClr val="bg1"/>
                </a:solidFill>
              </a:rPr>
              <a:t>“</a:t>
            </a:r>
            <a:r>
              <a:rPr lang="en-US" b="1">
                <a:solidFill>
                  <a:schemeClr val="bg1"/>
                </a:solidFill>
              </a:rPr>
              <a:t>GIÁO ÁN</a:t>
            </a:r>
            <a:r>
              <a:rPr lang="en-US">
                <a:solidFill>
                  <a:schemeClr val="bg1"/>
                </a:solidFill>
              </a:rPr>
              <a:t>”</a:t>
            </a:r>
          </a:p>
          <a:p>
            <a:pPr algn="just"/>
            <a:r>
              <a:rPr lang="en-US" smtClean="0">
                <a:solidFill>
                  <a:srgbClr val="FFFF00"/>
                </a:solidFill>
              </a:rPr>
              <a:t>     Kiểu </a:t>
            </a:r>
            <a:r>
              <a:rPr lang="en-US">
                <a:solidFill>
                  <a:srgbClr val="FFFF00"/>
                </a:solidFill>
              </a:rPr>
              <a:t>chữ: Khi viết tay dùng kiểu chữ in hoa, màu đen, viết theo chiều thẳng đứng, chiều cao bằng chữ phiên hiệu đơn vị.</a:t>
            </a:r>
          </a:p>
          <a:p>
            <a:pPr algn="just"/>
            <a:r>
              <a:rPr lang="en-US" smtClean="0">
                <a:solidFill>
                  <a:srgbClr val="FFFF00"/>
                </a:solidFill>
              </a:rPr>
              <a:t>     Khi </a:t>
            </a:r>
            <a:r>
              <a:rPr lang="en-US">
                <a:solidFill>
                  <a:srgbClr val="FFFF00"/>
                </a:solidFill>
              </a:rPr>
              <a:t>soạn thảo trên máy vi tính dùng font chữ Times New Roman </a:t>
            </a:r>
            <a:r>
              <a:rPr lang="en-US" smtClean="0">
                <a:solidFill>
                  <a:srgbClr val="FFFF00"/>
                </a:solidFill>
              </a:rPr>
              <a:t>đậm </a:t>
            </a:r>
            <a:r>
              <a:rPr lang="en-US">
                <a:solidFill>
                  <a:srgbClr val="FFFF00"/>
                </a:solidFill>
              </a:rPr>
              <a:t>in hoa, cỡ chữ 14.</a:t>
            </a:r>
          </a:p>
          <a:p>
            <a:pPr algn="just"/>
            <a:r>
              <a:rPr lang="en-US" spc="-40" smtClean="0">
                <a:solidFill>
                  <a:srgbClr val="FFFF00"/>
                </a:solidFill>
              </a:rPr>
              <a:t>     </a:t>
            </a:r>
            <a:r>
              <a:rPr lang="en-US" kern="0" spc="-70" smtClean="0">
                <a:solidFill>
                  <a:srgbClr val="FFFF00"/>
                </a:solidFill>
              </a:rPr>
              <a:t>+ </a:t>
            </a:r>
            <a:r>
              <a:rPr lang="en-US" kern="0" spc="-70">
                <a:solidFill>
                  <a:srgbClr val="FFFF00"/>
                </a:solidFill>
              </a:rPr>
              <a:t>Hàng thứ 2: Ghi tên môn giáo án huấn luyện: Để khoảng cách từ 1-3 dòng viết.</a:t>
            </a:r>
          </a:p>
          <a:p>
            <a:pPr algn="just"/>
            <a:r>
              <a:rPr lang="en-US" smtClean="0">
                <a:solidFill>
                  <a:srgbClr val="FFFF00"/>
                </a:solidFill>
              </a:rPr>
              <a:t>     Kiểu </a:t>
            </a:r>
            <a:r>
              <a:rPr lang="en-US">
                <a:solidFill>
                  <a:srgbClr val="FFFF00"/>
                </a:solidFill>
              </a:rPr>
              <a:t>chữ: Khi viết tay dùng kiểu chữ in hoa, màu đen, viết theo chiều thằng đứng, chiều cao bằng chữ phiên hiệu đơn vị.</a:t>
            </a:r>
          </a:p>
          <a:p>
            <a:pPr algn="just"/>
            <a:r>
              <a:rPr lang="en-US" kern="0" spc="-90" smtClean="0">
                <a:solidFill>
                  <a:srgbClr val="FFFF00"/>
                </a:solidFill>
              </a:rPr>
              <a:t>      Khi </a:t>
            </a:r>
            <a:r>
              <a:rPr lang="en-US" kern="0" spc="-90">
                <a:solidFill>
                  <a:srgbClr val="FFFF00"/>
                </a:solidFill>
              </a:rPr>
              <a:t>soạn thảo trên máy vi tính dùng font chữ Times New </a:t>
            </a:r>
            <a:r>
              <a:rPr lang="en-US" kern="0" spc="-90" smtClean="0">
                <a:solidFill>
                  <a:srgbClr val="FFFF00"/>
                </a:solidFill>
              </a:rPr>
              <a:t>Roman đậm </a:t>
            </a:r>
            <a:r>
              <a:rPr lang="en-US" kern="0" spc="-90">
                <a:solidFill>
                  <a:srgbClr val="FFFF00"/>
                </a:solidFill>
              </a:rPr>
              <a:t>in hoa, cỡ chữ 14.</a:t>
            </a:r>
          </a:p>
          <a:p>
            <a:pPr algn="just"/>
            <a:r>
              <a:rPr lang="en-US">
                <a:solidFill>
                  <a:srgbClr val="FFFF00"/>
                </a:solidFill>
              </a:rPr>
              <a:t> </a:t>
            </a:r>
            <a:r>
              <a:rPr lang="en-US" smtClean="0">
                <a:solidFill>
                  <a:srgbClr val="FFFF00"/>
                </a:solidFill>
              </a:rPr>
              <a:t>    + </a:t>
            </a:r>
            <a:r>
              <a:rPr lang="en-US">
                <a:solidFill>
                  <a:srgbClr val="FFFF00"/>
                </a:solidFill>
              </a:rPr>
              <a:t>Hàng thứ 3: Ghi tên đề mục (bài), để khoảng cách từ 2-3 dòng viết.</a:t>
            </a:r>
          </a:p>
          <a:p>
            <a:pPr algn="just"/>
            <a:r>
              <a:rPr lang="en-US" smtClean="0">
                <a:solidFill>
                  <a:srgbClr val="FFFF00"/>
                </a:solidFill>
              </a:rPr>
              <a:t>     Kiểu </a:t>
            </a:r>
            <a:r>
              <a:rPr lang="en-US">
                <a:solidFill>
                  <a:srgbClr val="FFFF00"/>
                </a:solidFill>
              </a:rPr>
              <a:t>chữ: Khi viết tay dùng kiểu chữ in thường, màu đen, viết chân phương theo chiều thẳng đứng, chiều cao bằng 2/3 chữ phiên hiệu đơn vị.</a:t>
            </a:r>
          </a:p>
          <a:p>
            <a:pPr algn="just"/>
            <a:r>
              <a:rPr lang="en-US" spc="-10" smtClean="0">
                <a:solidFill>
                  <a:srgbClr val="FFFF00"/>
                </a:solidFill>
              </a:rPr>
              <a:t>     </a:t>
            </a:r>
            <a:r>
              <a:rPr lang="en-US" kern="0" spc="-50" smtClean="0">
                <a:solidFill>
                  <a:srgbClr val="FFFF00"/>
                </a:solidFill>
              </a:rPr>
              <a:t>Khi </a:t>
            </a:r>
            <a:r>
              <a:rPr lang="en-US" kern="0" spc="-50">
                <a:solidFill>
                  <a:srgbClr val="FFFF00"/>
                </a:solidFill>
              </a:rPr>
              <a:t>soạn thảo trên máy vi tính dùng font chữ Times New Roman </a:t>
            </a:r>
            <a:r>
              <a:rPr lang="en-US" kern="0" spc="-50" smtClean="0">
                <a:solidFill>
                  <a:srgbClr val="FFFF00"/>
                </a:solidFill>
              </a:rPr>
              <a:t>đậm, </a:t>
            </a:r>
            <a:r>
              <a:rPr lang="en-US" kern="0" spc="-50">
                <a:solidFill>
                  <a:srgbClr val="FFFF00"/>
                </a:solidFill>
              </a:rPr>
              <a:t>cỡ chữ 14</a:t>
            </a:r>
            <a:r>
              <a:rPr lang="en-US" kern="0" spc="-50" smtClean="0">
                <a:solidFill>
                  <a:srgbClr val="FFFF00"/>
                </a:solidFill>
              </a:rPr>
              <a:t>.</a:t>
            </a:r>
          </a:p>
          <a:p>
            <a:pPr algn="just"/>
            <a:r>
              <a:rPr lang="en-US" smtClean="0">
                <a:solidFill>
                  <a:srgbClr val="FFFF00"/>
                </a:solidFill>
              </a:rPr>
              <a:t>     * </a:t>
            </a:r>
            <a:r>
              <a:rPr lang="en-US">
                <a:solidFill>
                  <a:srgbClr val="FFFF00"/>
                </a:solidFill>
              </a:rPr>
              <a:t>Giáo án dùng để tập huấn cán bộ và huấn luyện cho cơ quan thì có thêm hàng chữ “Giới hạn của giáo án”, để khoảng cách từ 1-2 dòng viết. </a:t>
            </a:r>
          </a:p>
          <a:p>
            <a:r>
              <a:rPr lang="en-US" smtClean="0">
                <a:solidFill>
                  <a:srgbClr val="FFFF00"/>
                </a:solidFill>
              </a:rPr>
              <a:t>    - </a:t>
            </a:r>
            <a:r>
              <a:rPr lang="en-US">
                <a:solidFill>
                  <a:srgbClr val="FFFF00"/>
                </a:solidFill>
              </a:rPr>
              <a:t>Vị trí: Dưới hàng chữ tên bài (đề mục):</a:t>
            </a:r>
          </a:p>
          <a:p>
            <a:pPr algn="just"/>
            <a:endParaRPr lang="en-US" spc="-10">
              <a:solidFill>
                <a:srgbClr val="FFFF00"/>
              </a:solidFill>
            </a:endParaRPr>
          </a:p>
        </p:txBody>
      </p:sp>
    </p:spTree>
    <p:extLst>
      <p:ext uri="{BB962C8B-B14F-4D97-AF65-F5344CB8AC3E}">
        <p14:creationId xmlns:p14="http://schemas.microsoft.com/office/powerpoint/2010/main" val="472023788"/>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7" name="Slide Number Placeholder 4">
            <a:extLst>
              <a:ext uri="{FF2B5EF4-FFF2-40B4-BE49-F238E27FC236}">
                <a16:creationId xmlns="" xmlns:a16="http://schemas.microsoft.com/office/drawing/2014/main" id="{B030BB65-0ABB-46F6-A511-47C984A48D7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F764C7-9FF9-453D-B030-554E1426A6B6}" type="slidenum">
              <a:rPr lang="en-US" altLang="en-US">
                <a:solidFill>
                  <a:schemeClr val="tx2"/>
                </a:solidFill>
                <a:latin typeface="Verdana" panose="020B0604030504040204" pitchFamily="34" charset="0"/>
              </a:rPr>
              <a:pPr/>
              <a:t>6</a:t>
            </a:fld>
            <a:endParaRPr lang="en-US" altLang="en-US">
              <a:solidFill>
                <a:schemeClr val="tx2"/>
              </a:solidFill>
              <a:latin typeface="Verdana" panose="020B0604030504040204" pitchFamily="34" charset="0"/>
            </a:endParaRPr>
          </a:p>
        </p:txBody>
      </p:sp>
      <p:sp>
        <p:nvSpPr>
          <p:cNvPr id="338948" name="Text Box 10">
            <a:extLst>
              <a:ext uri="{FF2B5EF4-FFF2-40B4-BE49-F238E27FC236}">
                <a16:creationId xmlns="" xmlns:a16="http://schemas.microsoft.com/office/drawing/2014/main" id="{4E9C8BC8-5A05-41C7-914E-5AA7A74B1843}"/>
              </a:ext>
            </a:extLst>
          </p:cNvPr>
          <p:cNvSpPr txBox="1">
            <a:spLocks noChangeArrowheads="1"/>
          </p:cNvSpPr>
          <p:nvPr/>
        </p:nvSpPr>
        <p:spPr bwMode="auto">
          <a:xfrm>
            <a:off x="838200" y="152400"/>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nl-NL" altLang="en-US" sz="2400" b="1">
                <a:solidFill>
                  <a:schemeClr val="bg1"/>
                </a:solidFill>
              </a:rPr>
              <a:t>PHẦN </a:t>
            </a:r>
            <a:r>
              <a:rPr lang="nl-NL" altLang="en-US" sz="2400" b="1" smtClean="0">
                <a:solidFill>
                  <a:schemeClr val="bg1"/>
                </a:solidFill>
              </a:rPr>
              <a:t>I </a:t>
            </a:r>
            <a:endParaRPr lang="nl-NL" altLang="en-US" sz="2400" b="1">
              <a:solidFill>
                <a:schemeClr val="bg1"/>
              </a:solidFill>
            </a:endParaRPr>
          </a:p>
          <a:p>
            <a:pPr algn="ctr" eaLnBrk="1" hangingPunct="1"/>
            <a:r>
              <a:rPr lang="en-US" altLang="en-US" sz="2400" b="1" err="1" smtClean="0">
                <a:solidFill>
                  <a:schemeClr val="bg1"/>
                </a:solidFill>
              </a:rPr>
              <a:t>Trang</a:t>
            </a:r>
            <a:r>
              <a:rPr lang="en-US" altLang="en-US" sz="2400" b="1" smtClean="0">
                <a:solidFill>
                  <a:schemeClr val="bg1"/>
                </a:solidFill>
              </a:rPr>
              <a:t> </a:t>
            </a:r>
            <a:r>
              <a:rPr lang="en-US" altLang="en-US" sz="2400" b="1" err="1" smtClean="0">
                <a:solidFill>
                  <a:schemeClr val="bg1"/>
                </a:solidFill>
              </a:rPr>
              <a:t>bìa</a:t>
            </a:r>
            <a:endParaRPr lang="en-US" altLang="en-US" sz="2400" b="1">
              <a:solidFill>
                <a:schemeClr val="bg1"/>
              </a:solidFill>
            </a:endParaRPr>
          </a:p>
        </p:txBody>
      </p:sp>
      <p:sp>
        <p:nvSpPr>
          <p:cNvPr id="9" name="Rectangle 8"/>
          <p:cNvSpPr/>
          <p:nvPr/>
        </p:nvSpPr>
        <p:spPr>
          <a:xfrm>
            <a:off x="304800" y="1523286"/>
            <a:ext cx="8534400" cy="4801314"/>
          </a:xfrm>
          <a:prstGeom prst="rect">
            <a:avLst/>
          </a:prstGeom>
        </p:spPr>
        <p:txBody>
          <a:bodyPr wrap="square">
            <a:spAutoFit/>
          </a:bodyPr>
          <a:lstStyle/>
          <a:p>
            <a:pPr algn="just"/>
            <a:r>
              <a:rPr lang="en-US" i="1" smtClean="0">
                <a:solidFill>
                  <a:srgbClr val="FFFF00"/>
                </a:solidFill>
              </a:rPr>
              <a:t>     Ví </a:t>
            </a:r>
            <a:r>
              <a:rPr lang="en-US" i="1">
                <a:solidFill>
                  <a:srgbClr val="FFFF00"/>
                </a:solidFill>
              </a:rPr>
              <a:t>dụ:</a:t>
            </a:r>
            <a:r>
              <a:rPr lang="en-US">
                <a:solidFill>
                  <a:srgbClr val="FFFF00"/>
                </a:solidFill>
              </a:rPr>
              <a:t> </a:t>
            </a:r>
            <a:r>
              <a:rPr lang="en-US" i="1">
                <a:solidFill>
                  <a:schemeClr val="bg1"/>
                </a:solidFill>
              </a:rPr>
              <a:t>(Dùng trong lớp tập huấn Kỹ thuật, Chiến thuật BB tháng </a:t>
            </a:r>
            <a:r>
              <a:rPr lang="en-US" i="1" smtClean="0">
                <a:solidFill>
                  <a:schemeClr val="bg1"/>
                </a:solidFill>
              </a:rPr>
              <a:t>01 </a:t>
            </a:r>
            <a:r>
              <a:rPr lang="en-US" i="1">
                <a:solidFill>
                  <a:schemeClr val="bg1"/>
                </a:solidFill>
              </a:rPr>
              <a:t>năm 2024).</a:t>
            </a:r>
            <a:endParaRPr lang="en-US">
              <a:solidFill>
                <a:schemeClr val="bg1"/>
              </a:solidFill>
            </a:endParaRPr>
          </a:p>
          <a:p>
            <a:pPr algn="just"/>
            <a:r>
              <a:rPr lang="en-US" smtClean="0">
                <a:solidFill>
                  <a:srgbClr val="FFFF00"/>
                </a:solidFill>
              </a:rPr>
              <a:t>     - </a:t>
            </a:r>
            <a:r>
              <a:rPr lang="en-US">
                <a:solidFill>
                  <a:srgbClr val="FFFF00"/>
                </a:solidFill>
              </a:rPr>
              <a:t>Kiểu chữ: </a:t>
            </a:r>
            <a:r>
              <a:rPr lang="en-US" i="1">
                <a:solidFill>
                  <a:srgbClr val="FFFF00"/>
                </a:solidFill>
              </a:rPr>
              <a:t>Khi viết tay dùng kiểu chữ in thường, màu đen, viết nghiêng theo chiều đông bắc xuống tây nam, chiều cao bằng 2/3 chữ phiên hiệu đơn vị.</a:t>
            </a:r>
            <a:endParaRPr lang="en-US">
              <a:solidFill>
                <a:srgbClr val="FFFF00"/>
              </a:solidFill>
            </a:endParaRPr>
          </a:p>
          <a:p>
            <a:pPr algn="just"/>
            <a:r>
              <a:rPr lang="en-US" smtClean="0">
                <a:solidFill>
                  <a:srgbClr val="FFFF00"/>
                </a:solidFill>
              </a:rPr>
              <a:t>     </a:t>
            </a:r>
            <a:r>
              <a:rPr lang="en-US" kern="0" spc="-60" smtClean="0">
                <a:solidFill>
                  <a:srgbClr val="FFFF00"/>
                </a:solidFill>
              </a:rPr>
              <a:t>Khi </a:t>
            </a:r>
            <a:r>
              <a:rPr lang="en-US" kern="0" spc="-60">
                <a:solidFill>
                  <a:srgbClr val="FFFF00"/>
                </a:solidFill>
              </a:rPr>
              <a:t>soạn thảo trên máy vi tính dùng font chữ Times New Roman </a:t>
            </a:r>
            <a:r>
              <a:rPr lang="en-US" i="1" kern="0" spc="-60" smtClean="0">
                <a:solidFill>
                  <a:srgbClr val="FFFF00"/>
                </a:solidFill>
              </a:rPr>
              <a:t>nghiêng, </a:t>
            </a:r>
            <a:r>
              <a:rPr lang="en-US" kern="0" spc="-60" smtClean="0">
                <a:solidFill>
                  <a:srgbClr val="FFFF00"/>
                </a:solidFill>
              </a:rPr>
              <a:t>cỡ </a:t>
            </a:r>
            <a:r>
              <a:rPr lang="en-US" kern="0" spc="-60">
                <a:solidFill>
                  <a:srgbClr val="FFFF00"/>
                </a:solidFill>
              </a:rPr>
              <a:t>chữ 14</a:t>
            </a:r>
            <a:r>
              <a:rPr lang="en-US" kern="0" spc="-30">
                <a:solidFill>
                  <a:srgbClr val="FFFF00"/>
                </a:solidFill>
              </a:rPr>
              <a:t>.</a:t>
            </a:r>
          </a:p>
          <a:p>
            <a:pPr algn="just"/>
            <a:r>
              <a:rPr lang="en-US" smtClean="0">
                <a:solidFill>
                  <a:srgbClr val="FFFF00"/>
                </a:solidFill>
              </a:rPr>
              <a:t>     * </a:t>
            </a:r>
            <a:r>
              <a:rPr lang="en-US">
                <a:solidFill>
                  <a:srgbClr val="FFFF00"/>
                </a:solidFill>
              </a:rPr>
              <a:t>Trường hợp những môn học, khoa mục có nhiều mục (bài) đóng thành quyển: Ghi thành 2 hàng</a:t>
            </a:r>
          </a:p>
          <a:p>
            <a:pPr algn="just"/>
            <a:r>
              <a:rPr lang="en-US" smtClean="0">
                <a:solidFill>
                  <a:srgbClr val="FFFF00"/>
                </a:solidFill>
              </a:rPr>
              <a:t>     - </a:t>
            </a:r>
            <a:r>
              <a:rPr lang="en-US">
                <a:solidFill>
                  <a:srgbClr val="FFFF00"/>
                </a:solidFill>
              </a:rPr>
              <a:t>Hàng thứ nhất: Ghi chữ </a:t>
            </a:r>
            <a:r>
              <a:rPr lang="en-US">
                <a:solidFill>
                  <a:schemeClr val="bg1"/>
                </a:solidFill>
              </a:rPr>
              <a:t>“</a:t>
            </a:r>
            <a:r>
              <a:rPr lang="en-US" b="1">
                <a:solidFill>
                  <a:schemeClr val="bg1"/>
                </a:solidFill>
              </a:rPr>
              <a:t>GIÁO ÁN</a:t>
            </a:r>
            <a:r>
              <a:rPr lang="en-US">
                <a:solidFill>
                  <a:schemeClr val="bg1"/>
                </a:solidFill>
              </a:rPr>
              <a:t>”</a:t>
            </a:r>
          </a:p>
          <a:p>
            <a:pPr algn="just"/>
            <a:r>
              <a:rPr lang="en-US" smtClean="0">
                <a:solidFill>
                  <a:srgbClr val="FFFF00"/>
                </a:solidFill>
              </a:rPr>
              <a:t>     Kiểu </a:t>
            </a:r>
            <a:r>
              <a:rPr lang="en-US">
                <a:solidFill>
                  <a:srgbClr val="FFFF00"/>
                </a:solidFill>
              </a:rPr>
              <a:t>chữ: Khi viết tay dùng kiểu chữ in hoa, màu đen, viết theo chiều thẳng đứng, chiều cao bằng chữ phiên hiệu đơn vị.</a:t>
            </a:r>
          </a:p>
          <a:p>
            <a:pPr algn="just"/>
            <a:r>
              <a:rPr lang="en-US" smtClean="0">
                <a:solidFill>
                  <a:srgbClr val="FFFF00"/>
                </a:solidFill>
              </a:rPr>
              <a:t>     Khi </a:t>
            </a:r>
            <a:r>
              <a:rPr lang="en-US">
                <a:solidFill>
                  <a:srgbClr val="FFFF00"/>
                </a:solidFill>
              </a:rPr>
              <a:t>soạn thảo trên máy vi tính dùng font chữ Times New Roman </a:t>
            </a:r>
            <a:r>
              <a:rPr lang="en-US" smtClean="0">
                <a:solidFill>
                  <a:srgbClr val="FFFF00"/>
                </a:solidFill>
              </a:rPr>
              <a:t>đậm </a:t>
            </a:r>
            <a:r>
              <a:rPr lang="en-US">
                <a:solidFill>
                  <a:srgbClr val="FFFF00"/>
                </a:solidFill>
              </a:rPr>
              <a:t>in hoa, cỡ chữ 14.</a:t>
            </a:r>
          </a:p>
          <a:p>
            <a:pPr algn="just"/>
            <a:r>
              <a:rPr lang="en-US" smtClean="0">
                <a:solidFill>
                  <a:srgbClr val="FFFF00"/>
                </a:solidFill>
              </a:rPr>
              <a:t>     </a:t>
            </a:r>
            <a:r>
              <a:rPr lang="en-US" kern="0" spc="-30" smtClean="0">
                <a:solidFill>
                  <a:srgbClr val="FFFF00"/>
                </a:solidFill>
              </a:rPr>
              <a:t>- </a:t>
            </a:r>
            <a:r>
              <a:rPr lang="en-US" kern="0" spc="-30">
                <a:solidFill>
                  <a:srgbClr val="FFFF00"/>
                </a:solidFill>
              </a:rPr>
              <a:t>Hàng thứ hai: Ghi tên môn giáo án huấn luyện: Để khoảng cách từ 1-3 dòng viết.</a:t>
            </a:r>
          </a:p>
          <a:p>
            <a:pPr algn="just"/>
            <a:r>
              <a:rPr lang="en-US" i="1" smtClean="0">
                <a:solidFill>
                  <a:srgbClr val="FFFF00"/>
                </a:solidFill>
              </a:rPr>
              <a:t>     Ví </a:t>
            </a:r>
            <a:r>
              <a:rPr lang="en-US" i="1">
                <a:solidFill>
                  <a:srgbClr val="FFFF00"/>
                </a:solidFill>
              </a:rPr>
              <a:t>dụ: </a:t>
            </a:r>
            <a:r>
              <a:rPr lang="en-US" b="1">
                <a:solidFill>
                  <a:schemeClr val="bg1"/>
                </a:solidFill>
              </a:rPr>
              <a:t>HUẤN LUYỆN ĐỘI NGŨ CHIẾN THUẬT</a:t>
            </a:r>
          </a:p>
          <a:p>
            <a:pPr algn="just"/>
            <a:r>
              <a:rPr lang="en-US" smtClean="0">
                <a:solidFill>
                  <a:srgbClr val="FFFF00"/>
                </a:solidFill>
              </a:rPr>
              <a:t>     Kiểu </a:t>
            </a:r>
            <a:r>
              <a:rPr lang="en-US">
                <a:solidFill>
                  <a:srgbClr val="FFFF00"/>
                </a:solidFill>
              </a:rPr>
              <a:t>chữ: Khi viết tay dùng kiểu chữ in hoa, màu đen, viết theo chiều thẳng đứng, chiều cao bằng chữ phiên hiệu đơn vị.</a:t>
            </a:r>
          </a:p>
          <a:p>
            <a:pPr algn="just"/>
            <a:r>
              <a:rPr lang="en-US" spc="-80" smtClean="0">
                <a:solidFill>
                  <a:srgbClr val="FFFF00"/>
                </a:solidFill>
              </a:rPr>
              <a:t>      </a:t>
            </a:r>
            <a:r>
              <a:rPr lang="en-US" kern="0" spc="-90" smtClean="0">
                <a:solidFill>
                  <a:srgbClr val="FFFF00"/>
                </a:solidFill>
              </a:rPr>
              <a:t>Khi </a:t>
            </a:r>
            <a:r>
              <a:rPr lang="en-US" kern="0" spc="-90">
                <a:solidFill>
                  <a:srgbClr val="FFFF00"/>
                </a:solidFill>
              </a:rPr>
              <a:t>soạn thảo trên máy vi tính dùng font chữ </a:t>
            </a:r>
            <a:r>
              <a:rPr lang="en-US" kern="0" spc="-90" smtClean="0">
                <a:solidFill>
                  <a:srgbClr val="FFFF00"/>
                </a:solidFill>
              </a:rPr>
              <a:t>Times New Roman đậm </a:t>
            </a:r>
            <a:r>
              <a:rPr lang="en-US" kern="0" spc="-90">
                <a:solidFill>
                  <a:srgbClr val="FFFF00"/>
                </a:solidFill>
              </a:rPr>
              <a:t>in hoa, cỡ chữ 14.</a:t>
            </a:r>
          </a:p>
          <a:p>
            <a:pPr algn="just"/>
            <a:endParaRPr lang="en-US" spc="-10">
              <a:solidFill>
                <a:srgbClr val="FFFF00"/>
              </a:solidFill>
            </a:endParaRPr>
          </a:p>
        </p:txBody>
      </p:sp>
    </p:spTree>
    <p:extLst>
      <p:ext uri="{BB962C8B-B14F-4D97-AF65-F5344CB8AC3E}">
        <p14:creationId xmlns:p14="http://schemas.microsoft.com/office/powerpoint/2010/main" val="3830785552"/>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7" name="Slide Number Placeholder 4">
            <a:extLst>
              <a:ext uri="{FF2B5EF4-FFF2-40B4-BE49-F238E27FC236}">
                <a16:creationId xmlns="" xmlns:a16="http://schemas.microsoft.com/office/drawing/2014/main" id="{B030BB65-0ABB-46F6-A511-47C984A48D7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F764C7-9FF9-453D-B030-554E1426A6B6}" type="slidenum">
              <a:rPr lang="en-US" altLang="en-US">
                <a:solidFill>
                  <a:schemeClr val="tx2"/>
                </a:solidFill>
                <a:latin typeface="Verdana" panose="020B0604030504040204" pitchFamily="34" charset="0"/>
              </a:rPr>
              <a:pPr/>
              <a:t>7</a:t>
            </a:fld>
            <a:endParaRPr lang="en-US" altLang="en-US">
              <a:solidFill>
                <a:schemeClr val="tx2"/>
              </a:solidFill>
              <a:latin typeface="Verdana" panose="020B0604030504040204" pitchFamily="34" charset="0"/>
            </a:endParaRPr>
          </a:p>
        </p:txBody>
      </p:sp>
      <p:sp>
        <p:nvSpPr>
          <p:cNvPr id="338948" name="Text Box 10">
            <a:extLst>
              <a:ext uri="{FF2B5EF4-FFF2-40B4-BE49-F238E27FC236}">
                <a16:creationId xmlns="" xmlns:a16="http://schemas.microsoft.com/office/drawing/2014/main" id="{4E9C8BC8-5A05-41C7-914E-5AA7A74B1843}"/>
              </a:ext>
            </a:extLst>
          </p:cNvPr>
          <p:cNvSpPr txBox="1">
            <a:spLocks noChangeArrowheads="1"/>
          </p:cNvSpPr>
          <p:nvPr/>
        </p:nvSpPr>
        <p:spPr bwMode="auto">
          <a:xfrm>
            <a:off x="838200" y="152400"/>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nl-NL" altLang="en-US" sz="2400" b="1">
                <a:solidFill>
                  <a:schemeClr val="bg1"/>
                </a:solidFill>
              </a:rPr>
              <a:t>PHẦN </a:t>
            </a:r>
            <a:r>
              <a:rPr lang="nl-NL" altLang="en-US" sz="2400" b="1" smtClean="0">
                <a:solidFill>
                  <a:schemeClr val="bg1"/>
                </a:solidFill>
              </a:rPr>
              <a:t>I </a:t>
            </a:r>
            <a:endParaRPr lang="nl-NL" altLang="en-US" sz="2400" b="1">
              <a:solidFill>
                <a:schemeClr val="bg1"/>
              </a:solidFill>
            </a:endParaRPr>
          </a:p>
          <a:p>
            <a:pPr algn="ctr" eaLnBrk="1" hangingPunct="1"/>
            <a:r>
              <a:rPr lang="en-US" altLang="en-US" sz="2400" b="1" err="1" smtClean="0">
                <a:solidFill>
                  <a:schemeClr val="bg1"/>
                </a:solidFill>
              </a:rPr>
              <a:t>Trang</a:t>
            </a:r>
            <a:r>
              <a:rPr lang="en-US" altLang="en-US" sz="2400" b="1" smtClean="0">
                <a:solidFill>
                  <a:schemeClr val="bg1"/>
                </a:solidFill>
              </a:rPr>
              <a:t> </a:t>
            </a:r>
            <a:r>
              <a:rPr lang="en-US" altLang="en-US" sz="2400" b="1" err="1" smtClean="0">
                <a:solidFill>
                  <a:schemeClr val="bg1"/>
                </a:solidFill>
              </a:rPr>
              <a:t>bìa</a:t>
            </a:r>
            <a:endParaRPr lang="en-US" altLang="en-US" sz="2400" b="1">
              <a:solidFill>
                <a:schemeClr val="bg1"/>
              </a:solidFill>
            </a:endParaRPr>
          </a:p>
        </p:txBody>
      </p:sp>
      <p:sp>
        <p:nvSpPr>
          <p:cNvPr id="9" name="Rectangle 8"/>
          <p:cNvSpPr/>
          <p:nvPr/>
        </p:nvSpPr>
        <p:spPr>
          <a:xfrm>
            <a:off x="304800" y="1102100"/>
            <a:ext cx="8534400" cy="6186309"/>
          </a:xfrm>
          <a:prstGeom prst="rect">
            <a:avLst/>
          </a:prstGeom>
        </p:spPr>
        <p:txBody>
          <a:bodyPr wrap="square">
            <a:spAutoFit/>
          </a:bodyPr>
          <a:lstStyle/>
          <a:p>
            <a:pPr algn="just"/>
            <a:r>
              <a:rPr lang="en-US">
                <a:solidFill>
                  <a:srgbClr val="FFFF00"/>
                </a:solidFill>
              </a:rPr>
              <a:t> </a:t>
            </a:r>
            <a:r>
              <a:rPr lang="en-US" smtClean="0">
                <a:solidFill>
                  <a:srgbClr val="FFFF00"/>
                </a:solidFill>
              </a:rPr>
              <a:t>    </a:t>
            </a:r>
            <a:r>
              <a:rPr lang="en-US" smtClean="0">
                <a:solidFill>
                  <a:schemeClr val="bg1"/>
                </a:solidFill>
              </a:rPr>
              <a:t>3</a:t>
            </a:r>
            <a:r>
              <a:rPr lang="en-US">
                <a:solidFill>
                  <a:schemeClr val="bg1"/>
                </a:solidFill>
              </a:rPr>
              <a:t>. Chức vụ, cấp bậc, họ tên người làm giáo án</a:t>
            </a:r>
          </a:p>
          <a:p>
            <a:pPr algn="just"/>
            <a:r>
              <a:rPr lang="en-US" smtClean="0">
                <a:solidFill>
                  <a:srgbClr val="FFFF00"/>
                </a:solidFill>
              </a:rPr>
              <a:t>     </a:t>
            </a:r>
            <a:r>
              <a:rPr lang="en-US" sz="1700" smtClean="0">
                <a:solidFill>
                  <a:srgbClr val="FFFF00"/>
                </a:solidFill>
              </a:rPr>
              <a:t>* </a:t>
            </a:r>
            <a:r>
              <a:rPr lang="en-US" sz="1700">
                <a:solidFill>
                  <a:srgbClr val="FFFF00"/>
                </a:solidFill>
              </a:rPr>
              <a:t>Đối với cán bộ soạn giáo án: </a:t>
            </a:r>
          </a:p>
          <a:p>
            <a:pPr algn="just"/>
            <a:r>
              <a:rPr lang="en-US" sz="1700">
                <a:solidFill>
                  <a:srgbClr val="FFFF00"/>
                </a:solidFill>
              </a:rPr>
              <a:t>	- Vị trí: Chính giữa phần dưới trang bìa.</a:t>
            </a:r>
          </a:p>
          <a:p>
            <a:pPr algn="just"/>
            <a:r>
              <a:rPr lang="en-US" sz="1700">
                <a:solidFill>
                  <a:srgbClr val="FFFF00"/>
                </a:solidFill>
              </a:rPr>
              <a:t>	+ Hàng trên ghi “chức vụ” người làm giáo án.</a:t>
            </a:r>
          </a:p>
          <a:p>
            <a:pPr algn="just"/>
            <a:r>
              <a:rPr lang="en-US" sz="1700" smtClean="0">
                <a:solidFill>
                  <a:srgbClr val="FFFF00"/>
                </a:solidFill>
              </a:rPr>
              <a:t>     Kiểu </a:t>
            </a:r>
            <a:r>
              <a:rPr lang="en-US" sz="1700">
                <a:solidFill>
                  <a:srgbClr val="FFFF00"/>
                </a:solidFill>
              </a:rPr>
              <a:t>chữ: Khi viết tay dùng kiểu chữ in hoa, màu đen, viết theo chiều thẳng đứng, chiều cao bằng chữ phiên hiệu đơn vị.</a:t>
            </a:r>
          </a:p>
          <a:p>
            <a:pPr algn="just"/>
            <a:r>
              <a:rPr lang="en-US" sz="1700" kern="0" spc="-60" smtClean="0">
                <a:solidFill>
                  <a:srgbClr val="FFFF00"/>
                </a:solidFill>
              </a:rPr>
              <a:t>     Khi </a:t>
            </a:r>
            <a:r>
              <a:rPr lang="en-US" sz="1700" kern="0" spc="-60">
                <a:solidFill>
                  <a:srgbClr val="FFFF00"/>
                </a:solidFill>
              </a:rPr>
              <a:t>soạn thảo trên máy vi tính dùng font chữ Times New Roman </a:t>
            </a:r>
            <a:r>
              <a:rPr lang="en-US" sz="1700" kern="0" spc="-60" smtClean="0">
                <a:solidFill>
                  <a:srgbClr val="FFFF00"/>
                </a:solidFill>
              </a:rPr>
              <a:t>đậm </a:t>
            </a:r>
            <a:r>
              <a:rPr lang="en-US" sz="1700" kern="0" spc="-60">
                <a:solidFill>
                  <a:srgbClr val="FFFF00"/>
                </a:solidFill>
              </a:rPr>
              <a:t>in hoa, cỡ chữ 14.</a:t>
            </a:r>
          </a:p>
          <a:p>
            <a:pPr algn="just"/>
            <a:r>
              <a:rPr lang="en-US" sz="1700">
                <a:solidFill>
                  <a:srgbClr val="FFFF00"/>
                </a:solidFill>
              </a:rPr>
              <a:t>	+ Hàng dưới ghi “cấp bậc, họ tên” người soạn giáo án, ghi 1 dòng theo thứ tự cấp bậc đến họ tên.</a:t>
            </a:r>
          </a:p>
          <a:p>
            <a:pPr algn="just"/>
            <a:r>
              <a:rPr lang="en-US" sz="1700" smtClean="0">
                <a:solidFill>
                  <a:srgbClr val="FFFF00"/>
                </a:solidFill>
              </a:rPr>
              <a:t>     Kiểu </a:t>
            </a:r>
            <a:r>
              <a:rPr lang="en-US" sz="1700">
                <a:solidFill>
                  <a:srgbClr val="FFFF00"/>
                </a:solidFill>
              </a:rPr>
              <a:t>chữ: Khi viết tay dùng kiểu chữ in thường, màu đen, viết chân phương theo chiều thẳng đứng, chiều cao bằng 2/3 chữ phiên hiệu đơn vị.</a:t>
            </a:r>
          </a:p>
          <a:p>
            <a:pPr algn="just"/>
            <a:r>
              <a:rPr lang="en-US" sz="1700" smtClean="0">
                <a:solidFill>
                  <a:srgbClr val="FFFF00"/>
                </a:solidFill>
              </a:rPr>
              <a:t>     Khi </a:t>
            </a:r>
            <a:r>
              <a:rPr lang="en-US" sz="1700">
                <a:solidFill>
                  <a:srgbClr val="FFFF00"/>
                </a:solidFill>
              </a:rPr>
              <a:t>soạn thảo trên máy vi tính dùng font chữ Times New Roman </a:t>
            </a:r>
            <a:r>
              <a:rPr lang="en-US" sz="1700" smtClean="0">
                <a:solidFill>
                  <a:srgbClr val="FFFF00"/>
                </a:solidFill>
              </a:rPr>
              <a:t>đậm, </a:t>
            </a:r>
            <a:r>
              <a:rPr lang="en-US" sz="1700">
                <a:solidFill>
                  <a:srgbClr val="FFFF00"/>
                </a:solidFill>
              </a:rPr>
              <a:t>cỡ chữ 14.</a:t>
            </a:r>
          </a:p>
          <a:p>
            <a:r>
              <a:rPr lang="en-US" sz="1700" smtClean="0">
                <a:solidFill>
                  <a:srgbClr val="FFFF00"/>
                </a:solidFill>
              </a:rPr>
              <a:t>     </a:t>
            </a:r>
            <a:r>
              <a:rPr lang="en-US" sz="1700" i="1" smtClean="0"/>
              <a:t>* </a:t>
            </a:r>
            <a:r>
              <a:rPr lang="en-US" sz="1700" i="1"/>
              <a:t>Giáo án từng môn học soạn chung vào 01 quyển, không  soạn  riêng mỗi bài 01 quyển giáo án (trừ những môn học chỉ có 01 bài, ví dụ: Giáo án tập huấn). Ghi thành 1 hàng phiên hiệu đơn vị soạn giáo án.</a:t>
            </a:r>
          </a:p>
          <a:p>
            <a:pPr algn="just"/>
            <a:r>
              <a:rPr lang="en-US" sz="1700" i="1" smtClean="0">
                <a:solidFill>
                  <a:srgbClr val="FFFF00"/>
                </a:solidFill>
              </a:rPr>
              <a:t>    Ví </a:t>
            </a:r>
            <a:r>
              <a:rPr lang="en-US" sz="1700" i="1">
                <a:solidFill>
                  <a:srgbClr val="FFFF00"/>
                </a:solidFill>
              </a:rPr>
              <a:t>dụ:</a:t>
            </a:r>
            <a:r>
              <a:rPr lang="en-US" sz="1700">
                <a:solidFill>
                  <a:srgbClr val="FFFF00"/>
                </a:solidFill>
              </a:rPr>
              <a:t> </a:t>
            </a:r>
            <a:r>
              <a:rPr lang="en-US" sz="1700">
                <a:solidFill>
                  <a:schemeClr val="bg1"/>
                </a:solidFill>
              </a:rPr>
              <a:t>TRUNG ĐỘI 1 </a:t>
            </a:r>
            <a:r>
              <a:rPr lang="en-US" sz="1700">
                <a:solidFill>
                  <a:srgbClr val="FFFF00"/>
                </a:solidFill>
              </a:rPr>
              <a:t>(dùng cho huấn luyện đơn vị)</a:t>
            </a:r>
          </a:p>
          <a:p>
            <a:pPr algn="just"/>
            <a:r>
              <a:rPr lang="en-US" sz="1700" smtClean="0">
                <a:solidFill>
                  <a:srgbClr val="FFFF00"/>
                </a:solidFill>
              </a:rPr>
              <a:t>    hoặc </a:t>
            </a:r>
            <a:r>
              <a:rPr lang="en-US" sz="1700">
                <a:solidFill>
                  <a:schemeClr val="bg1"/>
                </a:solidFill>
              </a:rPr>
              <a:t>PHÒNG QUÂN HUẤN </a:t>
            </a:r>
            <a:r>
              <a:rPr lang="en-US" sz="1700">
                <a:solidFill>
                  <a:srgbClr val="FFFF00"/>
                </a:solidFill>
              </a:rPr>
              <a:t>(dùng cho tập huấn cơ quan).</a:t>
            </a:r>
          </a:p>
          <a:p>
            <a:pPr algn="just"/>
            <a:r>
              <a:rPr lang="en-US" sz="1700" b="1">
                <a:solidFill>
                  <a:srgbClr val="FFFF00"/>
                </a:solidFill>
              </a:rPr>
              <a:t> </a:t>
            </a:r>
            <a:r>
              <a:rPr lang="en-US" sz="1700" b="1" smtClean="0">
                <a:solidFill>
                  <a:srgbClr val="FFFF00"/>
                </a:solidFill>
              </a:rPr>
              <a:t>   </a:t>
            </a:r>
            <a:r>
              <a:rPr lang="en-US" sz="1700" i="1" smtClean="0"/>
              <a:t>* </a:t>
            </a:r>
            <a:r>
              <a:rPr lang="en-US" sz="1700" i="1"/>
              <a:t>Tờ thống kê các bài huấn luyện:</a:t>
            </a:r>
            <a:r>
              <a:rPr lang="en-US" sz="1700"/>
              <a:t> Thống nhất ghi tên các bài giáo án, bố trí lần lượt các bài giáo án theo chuyên ngành (Bài giáo án in đầy đủ trên khổ A4, giấy màu trắng, sắp xếp theo thứ tự mục “Thống kê các bài giáo án huấn luyện”. </a:t>
            </a:r>
          </a:p>
          <a:p>
            <a:r>
              <a:rPr lang="en-US" b="1"/>
              <a:t> </a:t>
            </a:r>
            <a:endParaRPr lang="en-US"/>
          </a:p>
          <a:p>
            <a:pPr algn="just"/>
            <a:endParaRPr lang="en-US">
              <a:solidFill>
                <a:srgbClr val="FFFF00"/>
              </a:solidFill>
            </a:endParaRPr>
          </a:p>
          <a:p>
            <a:pPr algn="just"/>
            <a:endParaRPr lang="en-US" spc="-10">
              <a:solidFill>
                <a:srgbClr val="FFFF00"/>
              </a:solidFill>
            </a:endParaRPr>
          </a:p>
        </p:txBody>
      </p:sp>
    </p:spTree>
    <p:extLst>
      <p:ext uri="{BB962C8B-B14F-4D97-AF65-F5344CB8AC3E}">
        <p14:creationId xmlns:p14="http://schemas.microsoft.com/office/powerpoint/2010/main" val="883194899"/>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itle 1">
            <a:extLst>
              <a:ext uri="{FF2B5EF4-FFF2-40B4-BE49-F238E27FC236}">
                <a16:creationId xmlns="" xmlns:a16="http://schemas.microsoft.com/office/drawing/2014/main" id="{880F819D-97E9-4CF5-A77C-FEF960D9D78F}"/>
              </a:ext>
            </a:extLst>
          </p:cNvPr>
          <p:cNvSpPr>
            <a:spLocks noGrp="1" noChangeArrowheads="1"/>
          </p:cNvSpPr>
          <p:nvPr>
            <p:ph type="title"/>
          </p:nvPr>
        </p:nvSpPr>
        <p:spPr/>
        <p:txBody>
          <a:bodyPr>
            <a:normAutofit/>
          </a:bodyPr>
          <a:lstStyle/>
          <a:p>
            <a:pPr eaLnBrk="1" hangingPunct="1"/>
            <a:r>
              <a:rPr lang="nl-NL" altLang="en-US" sz="2400">
                <a:solidFill>
                  <a:srgbClr val="00B0F0"/>
                </a:solidFill>
              </a:rPr>
              <a:t>PHẦN I </a:t>
            </a:r>
            <a:br>
              <a:rPr lang="nl-NL" altLang="en-US" sz="2400">
                <a:solidFill>
                  <a:srgbClr val="00B0F0"/>
                </a:solidFill>
              </a:rPr>
            </a:br>
            <a:r>
              <a:rPr lang="en-US" altLang="en-US" sz="2400" err="1">
                <a:solidFill>
                  <a:srgbClr val="00B0F0"/>
                </a:solidFill>
              </a:rPr>
              <a:t>Trang</a:t>
            </a:r>
            <a:r>
              <a:rPr lang="en-US" altLang="en-US" sz="2400">
                <a:solidFill>
                  <a:srgbClr val="00B0F0"/>
                </a:solidFill>
              </a:rPr>
              <a:t> </a:t>
            </a:r>
            <a:r>
              <a:rPr lang="en-US" altLang="en-US" sz="2400" err="1">
                <a:solidFill>
                  <a:srgbClr val="00B0F0"/>
                </a:solidFill>
              </a:rPr>
              <a:t>bìa</a:t>
            </a:r>
            <a:endParaRPr lang="en-US" altLang="en-US" sz="2400">
              <a:solidFill>
                <a:srgbClr val="00B0F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373" y="228600"/>
            <a:ext cx="4502889" cy="6400800"/>
          </a:xfrm>
          <a:ln>
            <a:solidFill>
              <a:srgbClr val="000000"/>
            </a:solidFill>
          </a:ln>
        </p:spPr>
      </p:pic>
      <p:sp>
        <p:nvSpPr>
          <p:cNvPr id="339973" name="Slide Number Placeholder 4">
            <a:extLst>
              <a:ext uri="{FF2B5EF4-FFF2-40B4-BE49-F238E27FC236}">
                <a16:creationId xmlns="" xmlns:a16="http://schemas.microsoft.com/office/drawing/2014/main" id="{834B20A4-40B8-4C5E-B1BE-A742156072F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6A8BFE-AFD7-4E22-AA2D-12805DA76FC0}" type="slidenum">
              <a:rPr lang="en-US" altLang="en-US">
                <a:solidFill>
                  <a:schemeClr val="tx2"/>
                </a:solidFill>
                <a:latin typeface="Verdana" panose="020B0604030504040204" pitchFamily="34" charset="0"/>
              </a:rPr>
              <a:pPr/>
              <a:t>8</a:t>
            </a:fld>
            <a:endParaRPr lang="en-US" altLang="en-US">
              <a:solidFill>
                <a:schemeClr val="tx2"/>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itle 1">
            <a:extLst>
              <a:ext uri="{FF2B5EF4-FFF2-40B4-BE49-F238E27FC236}">
                <a16:creationId xmlns="" xmlns:a16="http://schemas.microsoft.com/office/drawing/2014/main" id="{880F819D-97E9-4CF5-A77C-FEF960D9D78F}"/>
              </a:ext>
            </a:extLst>
          </p:cNvPr>
          <p:cNvSpPr>
            <a:spLocks noGrp="1" noChangeArrowheads="1"/>
          </p:cNvSpPr>
          <p:nvPr>
            <p:ph type="title"/>
          </p:nvPr>
        </p:nvSpPr>
        <p:spPr/>
        <p:txBody>
          <a:bodyPr/>
          <a:lstStyle/>
          <a:p>
            <a:pPr eaLnBrk="1" hangingPunct="1"/>
            <a:r>
              <a:rPr lang="nl-NL" altLang="en-US" sz="2000" smtClean="0">
                <a:solidFill>
                  <a:srgbClr val="00B0F0"/>
                </a:solidFill>
              </a:rPr>
              <a:t>  PHẦN </a:t>
            </a:r>
            <a:r>
              <a:rPr lang="nl-NL" altLang="en-US" sz="2000">
                <a:solidFill>
                  <a:srgbClr val="00B0F0"/>
                </a:solidFill>
              </a:rPr>
              <a:t>I </a:t>
            </a:r>
            <a:br>
              <a:rPr lang="nl-NL" altLang="en-US" sz="2000">
                <a:solidFill>
                  <a:srgbClr val="00B0F0"/>
                </a:solidFill>
              </a:rPr>
            </a:br>
            <a:r>
              <a:rPr lang="en-US" altLang="en-US" sz="2000" err="1">
                <a:solidFill>
                  <a:srgbClr val="00B0F0"/>
                </a:solidFill>
              </a:rPr>
              <a:t>Trang</a:t>
            </a:r>
            <a:r>
              <a:rPr lang="en-US" altLang="en-US" sz="2000">
                <a:solidFill>
                  <a:srgbClr val="00B0F0"/>
                </a:solidFill>
              </a:rPr>
              <a:t> </a:t>
            </a:r>
            <a:r>
              <a:rPr lang="en-US" altLang="en-US" sz="2000" err="1">
                <a:solidFill>
                  <a:srgbClr val="00B0F0"/>
                </a:solidFill>
              </a:rPr>
              <a:t>bìa</a:t>
            </a:r>
            <a:endParaRPr lang="en-US" altLang="en-US" sz="2000">
              <a:solidFill>
                <a:srgbClr val="00B0F0"/>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0797" y="228600"/>
            <a:ext cx="4251913" cy="6400800"/>
          </a:xfrm>
          <a:ln>
            <a:solidFill>
              <a:srgbClr val="000000"/>
            </a:solidFill>
          </a:ln>
        </p:spPr>
      </p:pic>
      <p:sp>
        <p:nvSpPr>
          <p:cNvPr id="339973" name="Slide Number Placeholder 4">
            <a:extLst>
              <a:ext uri="{FF2B5EF4-FFF2-40B4-BE49-F238E27FC236}">
                <a16:creationId xmlns="" xmlns:a16="http://schemas.microsoft.com/office/drawing/2014/main" id="{834B20A4-40B8-4C5E-B1BE-A742156072F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6A8BFE-AFD7-4E22-AA2D-12805DA76FC0}" type="slidenum">
              <a:rPr lang="en-US" altLang="en-US">
                <a:solidFill>
                  <a:schemeClr val="tx2"/>
                </a:solidFill>
                <a:latin typeface="Verdana" panose="020B0604030504040204" pitchFamily="34" charset="0"/>
              </a:rPr>
              <a:pPr/>
              <a:t>9</a:t>
            </a:fld>
            <a:endParaRPr lang="en-US" altLang="en-US">
              <a:solidFill>
                <a:schemeClr val="tx2"/>
              </a:solidFill>
              <a:latin typeface="Verdana" panose="020B0604030504040204" pitchFamily="34" charset="0"/>
            </a:endParaRPr>
          </a:p>
        </p:txBody>
      </p:sp>
    </p:spTree>
    <p:extLst>
      <p:ext uri="{BB962C8B-B14F-4D97-AF65-F5344CB8AC3E}">
        <p14:creationId xmlns:p14="http://schemas.microsoft.com/office/powerpoint/2010/main" val="262303859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3.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4.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cdb2004c007l</Template>
  <TotalTime>11291</TotalTime>
  <Words>5606</Words>
  <Application>Microsoft Office PowerPoint</Application>
  <PresentationFormat>On-screen Show (4:3)</PresentationFormat>
  <Paragraphs>491</Paragraphs>
  <Slides>40</Slides>
  <Notes>12</Notes>
  <HiddenSlides>0</HiddenSlides>
  <MMClips>0</MMClips>
  <ScaleCrop>false</ScaleCrop>
  <HeadingPairs>
    <vt:vector size="4" baseType="variant">
      <vt:variant>
        <vt:lpstr>Theme</vt:lpstr>
      </vt:variant>
      <vt:variant>
        <vt:i4>5</vt:i4>
      </vt:variant>
      <vt:variant>
        <vt:lpstr>Slide Titles</vt:lpstr>
      </vt:variant>
      <vt:variant>
        <vt:i4>40</vt:i4>
      </vt:variant>
    </vt:vector>
  </HeadingPairs>
  <TitlesOfParts>
    <vt:vector size="45" baseType="lpstr">
      <vt:lpstr>4_Office Theme</vt:lpstr>
      <vt:lpstr>Foundry</vt:lpstr>
      <vt:lpstr>Thatch</vt:lpstr>
      <vt:lpstr>Grid</vt: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  Trang bìa</vt:lpstr>
      <vt:lpstr>  PHẦN I  Trang bìa</vt:lpstr>
      <vt:lpstr> PHẦN I  Trang bìa</vt:lpstr>
      <vt:lpstr>PHẦN II Trang phê duyệt</vt:lpstr>
      <vt:lpstr>PHẦN II Trang phê duyệt</vt:lpstr>
      <vt:lpstr>      PHẦN II Trang phê duyệt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Trình tự huấn luyện một vấn đề huấn luyện</vt:lpstr>
      <vt:lpstr>3. Trình tự huấn luyện một vấn đề huấn luyện</vt:lpstr>
      <vt:lpstr>3. Trình tự huấn luyện một vấn đề huấn luyện</vt:lpstr>
      <vt:lpstr>3. Trình tự huấn luyện một vấn đề huấn luyện</vt:lpstr>
      <vt:lpstr>3. Trình tự huấn luyện một vấn đề huấn luyện</vt:lpstr>
      <vt:lpstr>MỘT SỐ ĐIỂM CHÚ Ý KHI HUẤN LUYỆN ĐÊM</vt:lpstr>
      <vt:lpstr>TRÂN TRỌNG CẢM ƠN!</vt:lpstr>
    </vt:vector>
  </TitlesOfParts>
  <Company>DTL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www.quantri.com.vn</dc:title>
  <dc:creator>Le Hong Linh</dc:creator>
  <cp:lastModifiedBy>win7 64</cp:lastModifiedBy>
  <cp:revision>634</cp:revision>
  <cp:lastPrinted>2018-07-06T03:12:59Z</cp:lastPrinted>
  <dcterms:created xsi:type="dcterms:W3CDTF">2007-10-24T08:34:39Z</dcterms:created>
  <dcterms:modified xsi:type="dcterms:W3CDTF">2024-01-02T09:09:10Z</dcterms:modified>
</cp:coreProperties>
</file>