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2" r:id="rId6"/>
    <p:sldId id="26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1"/>
    <p:restoredTop sz="96053"/>
  </p:normalViewPr>
  <p:slideViewPr>
    <p:cSldViewPr snapToGrid="0">
      <p:cViewPr>
        <p:scale>
          <a:sx n="60" d="100"/>
          <a:sy n="60" d="100"/>
        </p:scale>
        <p:origin x="2656" y="1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12/6/22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0" y="2325467"/>
            <a:ext cx="11695814" cy="3970318"/>
          </a:xfrm>
          <a:prstGeom prst="rect">
            <a:avLst/>
          </a:prstGeom>
          <a:solidFill>
            <a:srgbClr val="3B3B3B"/>
          </a:solidFill>
        </p:spPr>
        <p:txBody>
          <a:bodyPr wrap="square" rtlCol="0">
            <a:spAutoFit/>
          </a:bodyPr>
          <a:lstStyle/>
          <a:p>
            <a:r>
              <a:rPr lang="en-US" sz="6600" dirty="0">
                <a:solidFill>
                  <a:schemeClr val="bg1"/>
                </a:solidFill>
              </a:rPr>
              <a:t>Project:</a:t>
            </a:r>
            <a:r>
              <a:rPr lang="en-US" sz="6600" dirty="0">
                <a:solidFill>
                  <a:srgbClr val="FF6600"/>
                </a:solidFill>
              </a:rPr>
              <a:t> G2M Insight for Cab Investment Firm</a:t>
            </a:r>
          </a:p>
          <a:p>
            <a:r>
              <a:rPr lang="en-US" sz="4000" dirty="0"/>
              <a:t>LISUM 15</a:t>
            </a:r>
          </a:p>
          <a:p>
            <a:endParaRPr lang="en-US" sz="4000" dirty="0"/>
          </a:p>
          <a:p>
            <a:r>
              <a:rPr lang="en-US" sz="4000" dirty="0"/>
              <a:t>12/06/2022</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Business Background</a:t>
            </a:r>
          </a:p>
          <a:p>
            <a:pPr algn="just"/>
            <a:r>
              <a:rPr lang="en-US" sz="2800" dirty="0">
                <a:solidFill>
                  <a:srgbClr val="FF6600"/>
                </a:solidFill>
              </a:rPr>
              <a:t>         Data Properties</a:t>
            </a:r>
          </a:p>
          <a:p>
            <a:pPr algn="just"/>
            <a:r>
              <a:rPr lang="en-US" sz="2800" dirty="0">
                <a:solidFill>
                  <a:srgbClr val="FF6600"/>
                </a:solidFill>
              </a:rPr>
              <a:t>         Hypothesis</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4903E-FE29-FF42-E144-9C1289470F01}"/>
              </a:ext>
            </a:extLst>
          </p:cNvPr>
          <p:cNvSpPr>
            <a:spLocks noGrp="1"/>
          </p:cNvSpPr>
          <p:nvPr>
            <p:ph idx="1"/>
          </p:nvPr>
        </p:nvSpPr>
        <p:spPr>
          <a:xfrm>
            <a:off x="327837" y="1825625"/>
            <a:ext cx="11025963" cy="4351338"/>
          </a:xfrm>
        </p:spPr>
        <p:txBody>
          <a:bodyPr/>
          <a:lstStyle/>
          <a:p>
            <a:pPr>
              <a:buFontTx/>
              <a:buChar char="-"/>
            </a:pPr>
            <a:r>
              <a:rPr lang="en-US" b="0" i="0" u="none" strike="noStrike" dirty="0">
                <a:solidFill>
                  <a:srgbClr val="2D3B45"/>
                </a:solidFill>
                <a:effectLst/>
                <a:latin typeface="+mj-lt"/>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a:buFontTx/>
              <a:buChar char="-"/>
            </a:pPr>
            <a:r>
              <a:rPr lang="en-US" dirty="0">
                <a:solidFill>
                  <a:srgbClr val="2D3B45"/>
                </a:solidFill>
                <a:latin typeface="+mj-lt"/>
              </a:rPr>
              <a:t>There are 4 datasets that are provided for marketing analysis:</a:t>
            </a:r>
          </a:p>
          <a:p>
            <a:pPr lvl="1">
              <a:buFontTx/>
              <a:buChar char="-"/>
            </a:pPr>
            <a:r>
              <a:rPr lang="en-US" dirty="0" err="1">
                <a:solidFill>
                  <a:srgbClr val="2D3B45"/>
                </a:solidFill>
                <a:latin typeface="+mj-lt"/>
              </a:rPr>
              <a:t>Cab_Data.csv</a:t>
            </a:r>
            <a:endParaRPr lang="en-US" dirty="0">
              <a:solidFill>
                <a:srgbClr val="2D3B45"/>
              </a:solidFill>
              <a:latin typeface="+mj-lt"/>
            </a:endParaRPr>
          </a:p>
          <a:p>
            <a:pPr lvl="1">
              <a:buFontTx/>
              <a:buChar char="-"/>
            </a:pPr>
            <a:r>
              <a:rPr lang="en-US" dirty="0" err="1">
                <a:solidFill>
                  <a:srgbClr val="2D3B45"/>
                </a:solidFill>
                <a:latin typeface="+mj-lt"/>
              </a:rPr>
              <a:t>Customer_ID.csv</a:t>
            </a:r>
            <a:endParaRPr lang="en-US" dirty="0">
              <a:solidFill>
                <a:srgbClr val="2D3B45"/>
              </a:solidFill>
              <a:latin typeface="+mj-lt"/>
            </a:endParaRPr>
          </a:p>
          <a:p>
            <a:pPr lvl="1">
              <a:buFontTx/>
              <a:buChar char="-"/>
            </a:pPr>
            <a:r>
              <a:rPr lang="en-US" dirty="0" err="1">
                <a:solidFill>
                  <a:srgbClr val="2D3B45"/>
                </a:solidFill>
                <a:latin typeface="+mj-lt"/>
              </a:rPr>
              <a:t>Transaction_ID.csv</a:t>
            </a:r>
            <a:endParaRPr lang="en-US" dirty="0">
              <a:solidFill>
                <a:srgbClr val="2D3B45"/>
              </a:solidFill>
              <a:latin typeface="+mj-lt"/>
            </a:endParaRPr>
          </a:p>
          <a:p>
            <a:pPr lvl="1">
              <a:buFontTx/>
              <a:buChar char="-"/>
            </a:pPr>
            <a:r>
              <a:rPr lang="en-US" dirty="0" err="1">
                <a:solidFill>
                  <a:srgbClr val="2D3B45"/>
                </a:solidFill>
                <a:latin typeface="+mj-lt"/>
              </a:rPr>
              <a:t>City.csv</a:t>
            </a:r>
            <a:endParaRPr lang="en-US" dirty="0">
              <a:solidFill>
                <a:srgbClr val="2D3B45"/>
              </a:solidFill>
              <a:latin typeface="+mj-lt"/>
            </a:endParaRPr>
          </a:p>
        </p:txBody>
      </p:sp>
      <p:sp>
        <p:nvSpPr>
          <p:cNvPr id="4" name="Title 1">
            <a:extLst>
              <a:ext uri="{FF2B5EF4-FFF2-40B4-BE49-F238E27FC236}">
                <a16:creationId xmlns:a16="http://schemas.microsoft.com/office/drawing/2014/main" id="{325A6018-7915-C0C2-3CEC-62D52BF71B38}"/>
              </a:ext>
            </a:extLst>
          </p:cNvPr>
          <p:cNvSpPr txBox="1">
            <a:spLocks/>
          </p:cNvSpPr>
          <p:nvPr/>
        </p:nvSpPr>
        <p:spPr>
          <a:xfrm rot="5400000">
            <a:off x="5318124" y="-5318123"/>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6" name="Title 5">
            <a:extLst>
              <a:ext uri="{FF2B5EF4-FFF2-40B4-BE49-F238E27FC236}">
                <a16:creationId xmlns:a16="http://schemas.microsoft.com/office/drawing/2014/main" id="{5FEEB619-BFDE-7C1F-457C-C6B0B0DF6ADA}"/>
              </a:ext>
            </a:extLst>
          </p:cNvPr>
          <p:cNvSpPr>
            <a:spLocks noGrp="1"/>
          </p:cNvSpPr>
          <p:nvPr>
            <p:ph type="title"/>
          </p:nvPr>
        </p:nvSpPr>
        <p:spPr>
          <a:xfrm>
            <a:off x="327837" y="230191"/>
            <a:ext cx="10515600" cy="1325563"/>
          </a:xfrm>
        </p:spPr>
        <p:txBody>
          <a:bodyPr/>
          <a:lstStyle/>
          <a:p>
            <a:r>
              <a:rPr lang="en-US" b="1" dirty="0">
                <a:solidFill>
                  <a:srgbClr val="FF6600"/>
                </a:solidFill>
              </a:rPr>
              <a:t>Business Background</a:t>
            </a:r>
          </a:p>
        </p:txBody>
      </p:sp>
    </p:spTree>
    <p:extLst>
      <p:ext uri="{BB962C8B-B14F-4D97-AF65-F5344CB8AC3E}">
        <p14:creationId xmlns:p14="http://schemas.microsoft.com/office/powerpoint/2010/main" val="403909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a:buFontTx/>
              <a:buChar char="-"/>
            </a:pPr>
            <a:r>
              <a:rPr lang="en-US" dirty="0" err="1"/>
              <a:t>Cab_Data.csv</a:t>
            </a:r>
            <a:r>
              <a:rPr lang="en-US" dirty="0"/>
              <a:t> contains information about transactions from 2 cab companies from 01/31/2016 to 12/31/2018. </a:t>
            </a:r>
          </a:p>
          <a:p>
            <a:pPr>
              <a:buFontTx/>
              <a:buChar char="-"/>
            </a:pPr>
            <a:r>
              <a:rPr lang="en-US" dirty="0" err="1"/>
              <a:t>Customer_ID.csv</a:t>
            </a:r>
            <a:r>
              <a:rPr lang="en-US" dirty="0"/>
              <a:t> contains information about the customers from 2 companies and their </a:t>
            </a:r>
            <a:r>
              <a:rPr lang="en-US" dirty="0" err="1"/>
              <a:t>demorgraphic</a:t>
            </a:r>
            <a:r>
              <a:rPr lang="en-US" dirty="0"/>
              <a:t> details. </a:t>
            </a:r>
          </a:p>
          <a:p>
            <a:pPr>
              <a:buFontTx/>
              <a:buChar char="-"/>
            </a:pPr>
            <a:r>
              <a:rPr lang="en-US" dirty="0" err="1"/>
              <a:t>Transaction_ID.csv</a:t>
            </a:r>
            <a:r>
              <a:rPr lang="en-US" dirty="0"/>
              <a:t> contains information about the customers’ transaction and payment mode</a:t>
            </a:r>
          </a:p>
          <a:p>
            <a:pPr>
              <a:buFontTx/>
              <a:buChar char="-"/>
            </a:pPr>
            <a:r>
              <a:rPr lang="en-US" dirty="0" err="1"/>
              <a:t>City.csv</a:t>
            </a:r>
            <a:r>
              <a:rPr lang="en-US" dirty="0"/>
              <a:t> contains information about the US cities, their populations, and numbers of cab users. </a:t>
            </a:r>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rgbClr val="FF6600"/>
                </a:solidFill>
              </a:rPr>
              <a:t>Datasets</a:t>
            </a:r>
          </a:p>
        </p:txBody>
      </p:sp>
    </p:spTree>
    <p:extLst>
      <p:ext uri="{BB962C8B-B14F-4D97-AF65-F5344CB8AC3E}">
        <p14:creationId xmlns:p14="http://schemas.microsoft.com/office/powerpoint/2010/main" val="2144110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514350" indent="-514350">
              <a:buAutoNum type="arabicPeriod"/>
            </a:pPr>
            <a:r>
              <a:rPr lang="en-US" dirty="0"/>
              <a:t>Is there any different in profit from 2 different companies in different years? Annually?</a:t>
            </a:r>
          </a:p>
          <a:p>
            <a:pPr marL="514350" indent="-514350">
              <a:buAutoNum type="arabicPeriod"/>
            </a:pPr>
            <a:r>
              <a:rPr lang="en-US" dirty="0"/>
              <a:t>Is there any different in amount of customers and profits in different cities?</a:t>
            </a:r>
          </a:p>
          <a:p>
            <a:pPr marL="514350" indent="-514350">
              <a:buAutoNum type="arabicPeriod"/>
            </a:pPr>
            <a:r>
              <a:rPr lang="en-US" dirty="0"/>
              <a:t>Is there any factors affect the profit making for 2 companies, such as gender, payment mode, and income level?</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rgbClr val="FF6600"/>
                </a:solidFill>
              </a:rPr>
              <a:t>Hypothesis</a:t>
            </a:r>
          </a:p>
        </p:txBody>
      </p:sp>
    </p:spTree>
    <p:extLst>
      <p:ext uri="{BB962C8B-B14F-4D97-AF65-F5344CB8AC3E}">
        <p14:creationId xmlns:p14="http://schemas.microsoft.com/office/powerpoint/2010/main" val="3012460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16</TotalTime>
  <Words>256</Words>
  <Application>Microsoft Macintosh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   Agenda</vt:lpstr>
      <vt:lpstr>Business Background</vt:lpstr>
      <vt:lpstr>Datasets</vt:lpstr>
      <vt:lpstr>Hypothesis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Quynh Nguyen</dc:creator>
  <cp:lastModifiedBy>Quynh Nguyen</cp:lastModifiedBy>
  <cp:revision>1</cp:revision>
  <dcterms:created xsi:type="dcterms:W3CDTF">2022-12-06T18:32:33Z</dcterms:created>
  <dcterms:modified xsi:type="dcterms:W3CDTF">2022-12-06T18:48:41Z</dcterms:modified>
</cp:coreProperties>
</file>