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4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0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CEC142-0732-409D-9528-65AD37586E0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3CD5A4-7811-4704-A9AC-41BEB2D553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6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qniff/system-doc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Bulletin Board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Dylan, </a:t>
            </a:r>
            <a:r>
              <a:rPr lang="en-US" dirty="0" err="1" smtClean="0"/>
              <a:t>Artjom</a:t>
            </a:r>
            <a:r>
              <a:rPr lang="en-US" dirty="0" smtClean="0"/>
              <a:t>, and 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based our project 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Based on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BBS system designed around questions and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Free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Has an </a:t>
            </a:r>
            <a:r>
              <a:rPr lang="en-US" dirty="0" err="1" smtClean="0"/>
              <a:t>upvote</a:t>
            </a:r>
            <a:r>
              <a:rPr lang="en-US" dirty="0" smtClean="0"/>
              <a:t> and </a:t>
            </a:r>
            <a:r>
              <a:rPr lang="en-US" dirty="0" err="1" smtClean="0"/>
              <a:t>downvote</a:t>
            </a:r>
            <a:r>
              <a:rPr lang="en-US" dirty="0" smtClean="0"/>
              <a:t>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add tags to questions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0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27" y="516160"/>
            <a:ext cx="1021222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61" y="473018"/>
            <a:ext cx="718285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" y="333462"/>
            <a:ext cx="5132676" cy="5379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67" y="333461"/>
            <a:ext cx="4977731" cy="537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Hardest part was the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Had 10 WPF forms and 4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Needed to link everything together in code and in the SQL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Major change was to drop the tags concept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we did the project again we’d take more time on the GUI, WPF forms, and more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://github.com/qniff/system-docs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45" y="2114307"/>
            <a:ext cx="3296110" cy="3486637"/>
          </a:xfrm>
        </p:spPr>
      </p:pic>
    </p:spTree>
    <p:extLst>
      <p:ext uri="{BB962C8B-B14F-4D97-AF65-F5344CB8AC3E}">
        <p14:creationId xmlns:p14="http://schemas.microsoft.com/office/powerpoint/2010/main" val="31822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100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Creating a Bulletin Board System</vt:lpstr>
      <vt:lpstr>What we based our project on </vt:lpstr>
      <vt:lpstr>PowerPoint Presentation</vt:lpstr>
      <vt:lpstr>PowerPoint Presentation</vt:lpstr>
      <vt:lpstr>PowerPoint Presentation</vt:lpstr>
      <vt:lpstr>Summary of the Project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Bulletin Board System</dc:title>
  <dc:creator>Dylan Seitz</dc:creator>
  <cp:lastModifiedBy>Dylan Seitz</cp:lastModifiedBy>
  <cp:revision>3</cp:revision>
  <dcterms:created xsi:type="dcterms:W3CDTF">2019-10-30T20:48:46Z</dcterms:created>
  <dcterms:modified xsi:type="dcterms:W3CDTF">2019-10-30T21:10:02Z</dcterms:modified>
</cp:coreProperties>
</file>