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8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2A60-9009-4ABB-9B4B-E552AF34E0F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63DA-FBE3-4218-A10E-44D529E6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775D40-9822-4B81-BF9E-C4636430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50" y="1980300"/>
            <a:ext cx="5196000" cy="38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43106-596C-45D8-8CCE-AB144EAD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80300"/>
            <a:ext cx="5196000" cy="388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34C7C-F243-4091-BF37-1E947CB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NVT45 – </a:t>
            </a:r>
            <a:r>
              <a:rPr lang="en-US" dirty="0" smtClean="0"/>
              <a:t>10_02 – Diode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3905" y="1512329"/>
            <a:ext cx="924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Diode (triangle vs flat); Radius of curvature = 23nm; </a:t>
            </a:r>
            <a:r>
              <a:rPr lang="en-US" dirty="0"/>
              <a:t>G</a:t>
            </a:r>
            <a:r>
              <a:rPr lang="en-US" dirty="0" smtClean="0"/>
              <a:t>ap = 12nm; Thickness = 5nm Cr + 25nm Au; angle of the triangle = 37deg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DD9F88-46C3-440A-B490-59E7D342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75" y="1980300"/>
            <a:ext cx="5196000" cy="38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DDF81-DD52-4CF6-A97F-8CDA5BB3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5" y="1980300"/>
            <a:ext cx="5196000" cy="388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34C7C-F243-4091-BF37-1E947CB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NVT45 – </a:t>
            </a:r>
            <a:r>
              <a:rPr lang="en-US" dirty="0" smtClean="0"/>
              <a:t>02_01 – Bowtie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905" y="1512329"/>
            <a:ext cx="924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Bowtie; Radius of curvature = 20nm; </a:t>
            </a:r>
            <a:r>
              <a:rPr lang="en-US" dirty="0"/>
              <a:t>G</a:t>
            </a:r>
            <a:r>
              <a:rPr lang="en-US" dirty="0" smtClean="0"/>
              <a:t>ap = 27nm; Thickness = 5nm Cr + 25nm Au; angle of the triangle = 37deg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NVT45 – 10_02 – Diode </vt:lpstr>
      <vt:lpstr>NVT45 – 02_01 – Bowtie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11/11/2019 [10,02] p = 1.9E-7 mbar</dc:title>
  <dc:creator>Marco Turchetti</dc:creator>
  <cp:lastModifiedBy>Marco Turchetti</cp:lastModifiedBy>
  <cp:revision>4</cp:revision>
  <dcterms:created xsi:type="dcterms:W3CDTF">2020-01-10T19:32:33Z</dcterms:created>
  <dcterms:modified xsi:type="dcterms:W3CDTF">2020-01-10T19:58:25Z</dcterms:modified>
</cp:coreProperties>
</file>