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10" r:id="rId2"/>
    <p:sldId id="325" r:id="rId3"/>
    <p:sldId id="324" r:id="rId4"/>
    <p:sldId id="323" r:id="rId5"/>
    <p:sldId id="322" r:id="rId6"/>
    <p:sldId id="321" r:id="rId7"/>
    <p:sldId id="320" r:id="rId8"/>
    <p:sldId id="319" r:id="rId9"/>
    <p:sldId id="318" r:id="rId10"/>
    <p:sldId id="317" r:id="rId11"/>
    <p:sldId id="316" r:id="rId12"/>
    <p:sldId id="315" r:id="rId13"/>
    <p:sldId id="314" r:id="rId14"/>
    <p:sldId id="313" r:id="rId15"/>
    <p:sldId id="312" r:id="rId16"/>
    <p:sldId id="311" r:id="rId17"/>
  </p:sldIdLst>
  <p:sldSz cx="9144000" cy="6858000" type="screen4x3"/>
  <p:notesSz cx="7077075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2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2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2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2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51" autoAdjust="0"/>
    <p:restoredTop sz="94660"/>
  </p:normalViewPr>
  <p:slideViewPr>
    <p:cSldViewPr>
      <p:cViewPr varScale="1">
        <p:scale>
          <a:sx n="92" d="100"/>
          <a:sy n="92" d="100"/>
        </p:scale>
        <p:origin x="-37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6705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08438" y="0"/>
            <a:ext cx="306705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59813"/>
            <a:ext cx="306705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08438" y="8659813"/>
            <a:ext cx="306705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0D6D81C-677A-4564-810F-9DAC43D619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6762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6705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08438" y="0"/>
            <a:ext cx="306705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0475" y="684213"/>
            <a:ext cx="4557713" cy="3417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8025" y="4330700"/>
            <a:ext cx="5661025" cy="410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59813"/>
            <a:ext cx="306705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08438" y="8659813"/>
            <a:ext cx="306705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1D5177F-56A1-4E2D-8E9F-475F23248C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827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1411F9B-4705-4A57-86EF-46907997A655}" type="datetime1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MIT Materials Research Laboratory                                          PHI VersaProbe II XPS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F7C3A1-B530-425A-A9CC-49E97BA5C0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721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A048FB-3FE6-412B-83B9-6FF54AC27435}" type="datetime1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MIT Materials Research Laboratory                                          PHI VersaProbe II XPS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2014D3-5BD6-432B-8A24-FDE4C945B9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13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66896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6689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194ABE-6753-471D-886F-9AC86AC1130F}" type="datetime1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MIT Materials Research Laboratory                                          PHI VersaProbe II XPS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A75C10-885F-4333-AC93-F7593F7407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52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A8601C-4A07-4622-8F4D-10538DBAC411}" type="datetime1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MIT Materials Research Laboratory                                          PHI VersaProbe II XPS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7E7646-6754-4A81-866A-04A09AF8A4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043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8E5077-204A-44CB-909D-79C210A6C829}" type="datetime1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MIT Materials Research Laboratory                                          PHI VersaProbe II XPS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71D741-BE65-43BC-ABD5-D762897338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7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1524000"/>
            <a:ext cx="2933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524000"/>
            <a:ext cx="2933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3E4861-6C56-4131-B98E-21102B7F61C7}" type="datetime1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MIT Materials Research Laboratory                                          PHI VersaProbe II XPS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304BE2-0FBA-4756-B5B2-F44A873B6CD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667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6748DC-30CA-4439-AFEE-799024C5DDE2}" type="datetime1">
              <a:rPr lang="en-US" smtClean="0"/>
              <a:t>11/23/2021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MIT Materials Research Laboratory                                          PHI VersaProbe II XPS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6ABF90-5C05-4936-814E-FE71D0B627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15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C2243E-4D63-410A-987B-D510B49730E1}" type="datetime1">
              <a:rPr lang="en-US" smtClean="0"/>
              <a:t>11/23/2021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MIT Materials Research Laboratory                                          PHI VersaProbe II XPS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9F2325-5618-4E70-8D20-6381F7A293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64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4AD41C-4D7D-4A9A-AB94-6F48FE7AD4DD}" type="datetime1">
              <a:rPr lang="en-US" smtClean="0"/>
              <a:t>11/23/2021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MIT Materials Research Laboratory                                          PHI VersaProbe II XPS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88F903-E845-4E4C-9862-A651407E6C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147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CF8B7C-BD5B-45CA-A9F7-D2B0B4F488E1}" type="datetime1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MIT Materials Research Laboratory                                          PHI VersaProbe II XPS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948BBE-3C10-4DE9-8268-91A79E2784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22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99B4E2-6F92-4FC6-8F1E-EE315BCFD3E3}" type="datetime1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MIT Materials Research Laboratory                                          PHI VersaProbe II XPS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BB3462-7466-4B72-8709-54A97307A5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77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76400" y="1524000"/>
            <a:ext cx="6019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096000"/>
            <a:ext cx="15240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1AA94250-602D-4265-B3F0-1F343D31E048}" type="datetime1">
              <a:rPr lang="en-US" smtClean="0"/>
              <a:t>11/23/2021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14600" y="6096000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MIT Materials Research Laboratory                                          PHI VersaProbe II XPS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096000"/>
            <a:ext cx="7620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3EF56F68-D875-4EBE-A60A-3025E11561E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2E693-A63C-4C54-80DE-02A5A7E2ADBE}" type="datetime1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MIT Materials Research Laboratory                                          PHI VersaProbe II XPS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7646-6754-4A81-866A-04A09AF8A44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3113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DD95-6F2D-40CE-9612-DBF95BAE46EE}" type="datetime1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MIT Materials Research Laboratory                                          PHI VersaProbe II XPS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7646-6754-4A81-866A-04A09AF8A44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3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76E7-97D1-4450-B40C-B20F32CDD48E}" type="datetime1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MIT Materials Research Laboratory                                          PHI VersaProbe II XPS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7646-6754-4A81-866A-04A09AF8A44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74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9341B-C013-4239-8622-6D568DA69993}" type="datetime1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MIT Materials Research Laboratory                                          PHI VersaProbe II XPS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7646-6754-4A81-866A-04A09AF8A44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6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CF9A-A94D-4AFB-A6A1-B3309DA15CF0}" type="datetime1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MIT Materials Research Laboratory                                          PHI VersaProbe II XPS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7646-6754-4A81-866A-04A09AF8A44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69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F5F25-263C-4647-BDFB-7F3AA27C96C6}" type="datetime1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MIT Materials Research Laboratory                                          PHI VersaProbe II XPS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7646-6754-4A81-866A-04A09AF8A44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2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89A9-74BA-47A3-9671-64FF4E576FC2}" type="datetime1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MIT Materials Research Laboratory                                          PHI VersaProbe II XPS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7646-6754-4A81-866A-04A09AF8A44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7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053FE-AF3F-42CB-81AA-0412D26C4A4E}" type="datetime1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MIT Materials Research Laboratory                                          PHI VersaProbe II XPS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7646-6754-4A81-866A-04A09AF8A44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2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 spectra</a:t>
            </a:r>
            <a:br>
              <a:rPr lang="en-US" dirty="0" smtClean="0"/>
            </a:br>
            <a:r>
              <a:rPr lang="en-US" dirty="0" smtClean="0"/>
              <a:t>detail in region of Sn3d and In3d peaks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AA9D2-3A56-4484-81B3-F47773CF52FA}" type="datetime1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MIT Materials Research Laboratory                                          PHI VersaProbe II XPS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7646-6754-4A81-866A-04A09AF8A448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972" y="1524000"/>
            <a:ext cx="5778655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377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Atomic concentration ratios</a:t>
            </a:r>
            <a:br>
              <a:rPr lang="en-US" sz="2000" dirty="0" smtClean="0"/>
            </a:br>
            <a:r>
              <a:rPr lang="en-US" dirty="0" smtClean="0"/>
              <a:t>based on survey data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C0B8D-856C-456F-A7A5-E6BD8A5620F0}" type="datetime1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MIT Materials Research Laboratory                                          PHI VersaProbe II XPS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7646-6754-4A81-866A-04A09AF8A44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000" dirty="0"/>
              <a:t>--------------------------</a:t>
            </a:r>
          </a:p>
          <a:p>
            <a:pPr marL="0" indent="0">
              <a:buNone/>
            </a:pPr>
            <a:r>
              <a:rPr lang="en-US" sz="1000" dirty="0"/>
              <a:t>Atomic Concentration Table</a:t>
            </a:r>
          </a:p>
          <a:p>
            <a:pPr marL="0" indent="0">
              <a:buNone/>
            </a:pPr>
            <a:r>
              <a:rPr lang="en-US" sz="1000" dirty="0"/>
              <a:t>--------------------------</a:t>
            </a:r>
          </a:p>
          <a:p>
            <a:pPr marL="0" indent="0">
              <a:buNone/>
            </a:pPr>
            <a:r>
              <a:rPr lang="en-US" sz="1000" dirty="0"/>
              <a:t>    C1s        O1s        In3d5      Sn3d   </a:t>
            </a:r>
          </a:p>
          <a:p>
            <a:pPr marL="0" indent="0">
              <a:buNone/>
            </a:pPr>
            <a:r>
              <a:rPr lang="en-US" sz="1000" dirty="0"/>
              <a:t>    0.314      0.733      4.530      8.288    RSF </a:t>
            </a:r>
          </a:p>
          <a:p>
            <a:pPr marL="0" indent="0">
              <a:buNone/>
            </a:pPr>
            <a:r>
              <a:rPr lang="en-US" sz="1000" dirty="0"/>
              <a:t>   57.911    128.614    927.656   1680.908    </a:t>
            </a:r>
            <a:r>
              <a:rPr lang="en-US" sz="1000" dirty="0" err="1"/>
              <a:t>CorrectedRSF</a:t>
            </a:r>
            <a:r>
              <a:rPr lang="en-US" sz="1000" dirty="0"/>
              <a:t> </a:t>
            </a:r>
          </a:p>
          <a:p>
            <a:pPr marL="0" indent="0">
              <a:buNone/>
            </a:pPr>
            <a:r>
              <a:rPr lang="en-US" sz="1000" dirty="0"/>
              <a:t>    23.39      50.14      24.82       1.64    3.ITOSA3C1</a:t>
            </a:r>
          </a:p>
          <a:p>
            <a:pPr marL="0" indent="0">
              <a:buNone/>
            </a:pPr>
            <a:r>
              <a:rPr lang="en-US" sz="1000" dirty="0"/>
              <a:t>    22.86      48.46      25.11       3.58    4.ITOSA4F3</a:t>
            </a:r>
          </a:p>
          <a:p>
            <a:pPr marL="0" indent="0">
              <a:buNone/>
            </a:pPr>
            <a:r>
              <a:rPr lang="en-US" sz="1000" dirty="0"/>
              <a:t>    18.99      50.37      26.78       3.86    5.ITOSA4F2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/>
              <a:t>    21.75      49.66      25.57       3.03    Mean </a:t>
            </a:r>
          </a:p>
          <a:p>
            <a:pPr marL="0" indent="0">
              <a:buNone/>
            </a:pPr>
            <a:r>
              <a:rPr lang="en-US" sz="1000" dirty="0"/>
              <a:t>     2.40       1.05       1.06       1.21    Standard Deviation </a:t>
            </a:r>
          </a:p>
          <a:p>
            <a:pPr marL="0" indent="0">
              <a:buNone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0804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ITOSA3C1</a:t>
            </a:r>
            <a:br>
              <a:rPr lang="en-US" sz="2000" dirty="0" smtClean="0"/>
            </a:br>
            <a:r>
              <a:rPr lang="en-US" sz="2000" dirty="0" smtClean="0"/>
              <a:t>Depth profile atomic concentration ratio</a:t>
            </a:r>
            <a:br>
              <a:rPr lang="en-US" sz="2000" dirty="0" smtClean="0"/>
            </a:br>
            <a:r>
              <a:rPr lang="en-US" dirty="0" smtClean="0"/>
              <a:t>no </a:t>
            </a:r>
            <a:r>
              <a:rPr lang="en-US" dirty="0" err="1"/>
              <a:t>Z</a:t>
            </a:r>
            <a:r>
              <a:rPr lang="en-US" dirty="0" err="1" smtClean="0"/>
              <a:t>alar</a:t>
            </a:r>
            <a:r>
              <a:rPr lang="en-US" dirty="0" smtClean="0"/>
              <a:t> rotation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24F99-2455-4BCA-9677-75147D8CBF09}" type="datetime1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MIT Materials Research Laboratory                                          PHI VersaProbe II XPS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7646-6754-4A81-866A-04A09AF8A448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514600"/>
            <a:ext cx="1919287" cy="2293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451440"/>
            <a:ext cx="5778655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627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ITOSA3C1</a:t>
            </a:r>
            <a:br>
              <a:rPr lang="en-US" dirty="0" smtClean="0"/>
            </a:br>
            <a:r>
              <a:rPr lang="en-US" dirty="0" smtClean="0"/>
              <a:t>sputter cycles</a:t>
            </a:r>
            <a:br>
              <a:rPr lang="en-US" dirty="0" smtClean="0"/>
            </a:br>
            <a:r>
              <a:rPr lang="en-US" dirty="0" smtClean="0"/>
              <a:t>In3d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DF88E-27BB-4FDE-9B91-88F11511B91D}" type="datetime1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MIT Materials Research Laboratory                                          PHI VersaProbe II XPS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7646-6754-4A81-866A-04A09AF8A448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972" y="1524000"/>
            <a:ext cx="5778655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978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ITOSA3C1</a:t>
            </a:r>
            <a:br>
              <a:rPr lang="en-US" dirty="0"/>
            </a:br>
            <a:r>
              <a:rPr lang="en-US" dirty="0"/>
              <a:t>sputter cycles</a:t>
            </a:r>
            <a:br>
              <a:rPr lang="en-US" dirty="0"/>
            </a:br>
            <a:r>
              <a:rPr lang="en-US" dirty="0" smtClean="0"/>
              <a:t>O1s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3D90-748A-4164-8045-FF117C0D8495}" type="datetime1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MIT Materials Research Laboratory                                          PHI VersaProbe II XPS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7646-6754-4A81-866A-04A09AF8A448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972" y="1524000"/>
            <a:ext cx="5778655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386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ITOSA3C1</a:t>
            </a:r>
            <a:br>
              <a:rPr lang="en-US"/>
            </a:br>
            <a:r>
              <a:rPr lang="en-US"/>
              <a:t>sputter cycles</a:t>
            </a:r>
            <a:r>
              <a:rPr lang="en-US"/>
              <a:t/>
            </a:r>
            <a:br>
              <a:rPr lang="en-US"/>
            </a:br>
            <a:r>
              <a:rPr lang="en-US" smtClean="0"/>
              <a:t>Sn3d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74750-D191-4A36-B521-A36B839161C8}" type="datetime1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MIT Materials Research Laboratory                                          PHI VersaProbe II XPS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7646-6754-4A81-866A-04A09AF8A448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972" y="1524000"/>
            <a:ext cx="5778655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098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5EAA4-567A-48DB-9C0D-C7E145A2BF1A}" type="datetime1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MIT Materials Research Laboratory                                          PHI VersaProbe II XPS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7646-6754-4A81-866A-04A09AF8A44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5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C4E19-CB15-40F1-AEB0-0EC8A5BDBC2A}" type="datetime1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MIT Materials Research Laboratory                                          PHI VersaProbe II XPS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7646-6754-4A81-866A-04A09AF8A44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6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RL XPS Template">
  <a:themeElements>
    <a:clrScheme name="CMSE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MSE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MSE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SE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SE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SE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SE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SE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MSE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MSE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MSE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MSE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MSE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MSE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MRL XPS Template</Template>
  <TotalTime>40</TotalTime>
  <Words>222</Words>
  <Application>Microsoft Office PowerPoint</Application>
  <PresentationFormat>On-screen Show (4:3)</PresentationFormat>
  <Paragraphs>66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MRL XPS Template</vt:lpstr>
      <vt:lpstr>PowerPoint Presentation</vt:lpstr>
      <vt:lpstr>Survey spectra detail in region of Sn3d and In3d peaks</vt:lpstr>
      <vt:lpstr>Atomic concentration ratios based on survey data</vt:lpstr>
      <vt:lpstr>ITOSA3C1 Depth profile atomic concentration ratio no Zalar rotation</vt:lpstr>
      <vt:lpstr>ITOSA3C1 sputter cycles In3d</vt:lpstr>
      <vt:lpstr>ITOSA3C1 sputter cycles O1s</vt:lpstr>
      <vt:lpstr>ITOSA3C1 sputter cycles Sn3d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 CMSE</dc:creator>
  <cp:lastModifiedBy>MIT CMSE</cp:lastModifiedBy>
  <cp:revision>4</cp:revision>
  <dcterms:created xsi:type="dcterms:W3CDTF">2021-11-23T21:16:27Z</dcterms:created>
  <dcterms:modified xsi:type="dcterms:W3CDTF">2021-11-23T21:57:06Z</dcterms:modified>
</cp:coreProperties>
</file>