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0" r:id="rId2"/>
    <p:sldId id="325" r:id="rId3"/>
    <p:sldId id="324" r:id="rId4"/>
    <p:sldId id="323" r:id="rId5"/>
    <p:sldId id="322" r:id="rId6"/>
    <p:sldId id="321" r:id="rId7"/>
    <p:sldId id="320" r:id="rId8"/>
    <p:sldId id="319" r:id="rId9"/>
    <p:sldId id="318" r:id="rId10"/>
    <p:sldId id="317" r:id="rId11"/>
    <p:sldId id="316" r:id="rId12"/>
    <p:sldId id="315" r:id="rId13"/>
    <p:sldId id="314" r:id="rId14"/>
    <p:sldId id="313" r:id="rId15"/>
    <p:sldId id="312" r:id="rId16"/>
    <p:sldId id="311" r:id="rId17"/>
  </p:sldIdLst>
  <p:sldSz cx="9144000" cy="6858000" type="screen4x3"/>
  <p:notesSz cx="7077075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 autoAdjust="0"/>
    <p:restoredTop sz="94660"/>
  </p:normalViewPr>
  <p:slideViewPr>
    <p:cSldViewPr>
      <p:cViewPr varScale="1">
        <p:scale>
          <a:sx n="87" d="100"/>
          <a:sy n="87" d="100"/>
        </p:scale>
        <p:origin x="-40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8438" y="0"/>
            <a:ext cx="30670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3067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8438" y="8659813"/>
            <a:ext cx="3067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0D6D81C-677A-4564-810F-9DAC43D619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76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438" y="0"/>
            <a:ext cx="30670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330700"/>
            <a:ext cx="5661025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3067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438" y="8659813"/>
            <a:ext cx="3067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1D5177F-56A1-4E2D-8E9F-475F23248C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2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411F9B-4705-4A57-86EF-46907997A655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7C3A1-B530-425A-A9CC-49E97BA5C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2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A048FB-3FE6-412B-83B9-6FF54AC27435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2014D3-5BD6-432B-8A24-FDE4C945B9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689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68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194ABE-6753-471D-886F-9AC86AC1130F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75C10-885F-4333-AC93-F7593F7407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2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A8601C-4A07-4622-8F4D-10538DBAC411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E7646-6754-4A81-866A-04A09AF8A4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8E5077-204A-44CB-909D-79C210A6C829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1D741-BE65-43BC-ABD5-D76289733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524000"/>
            <a:ext cx="2933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524000"/>
            <a:ext cx="2933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3E4861-6C56-4131-B98E-21102B7F61C7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04BE2-0FBA-4756-B5B2-F44A873B6C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6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6748DC-30CA-4439-AFEE-799024C5DDE2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ABF90-5C05-4936-814E-FE71D0B627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C2243E-4D63-410A-987B-D510B49730E1}" type="datetime1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F2325-5618-4E70-8D20-6381F7A29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6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4AD41C-4D7D-4A9A-AB94-6F48FE7AD4DD}" type="datetime1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8F903-E845-4E4C-9862-A651407E6C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4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CF8B7C-BD5B-45CA-A9F7-D2B0B4F488E1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48BBE-3C10-4DE9-8268-91A79E2784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9B4E2-6F92-4FC6-8F1E-EE315BCFD3E3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B3462-7466-4B72-8709-54A97307A5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524000"/>
            <a:ext cx="6019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9600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1AA94250-602D-4265-B3F0-1F343D31E048}" type="datetime1">
              <a:rPr lang="en-US" smtClean="0"/>
              <a:t>12/6/2021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0960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096000"/>
            <a:ext cx="762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EF56F68-D875-4EBE-A60A-3025E11561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E693-A63C-4C54-80DE-02A5A7E2ADBE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72" y="1524000"/>
            <a:ext cx="577865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1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DD95-6F2D-40CE-9612-DBF95BAE46EE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76E7-97D1-4450-B40C-B20F32CDD48E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341B-C013-4239-8622-6D568DA69993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CF9A-A94D-4AFB-A6A1-B3309DA15CF0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5F25-263C-4647-BDFB-7F3AA27C96C6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89A9-74BA-47A3-9671-64FF4E576FC2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53FE-AF3F-42CB-81AA-0412D26C4A4E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A9D2-3A56-4484-81B3-F47773CF52FA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72" y="1524000"/>
            <a:ext cx="577865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7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0B8D-856C-456F-A7A5-E6BD8A5620F0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80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4F99-2455-4BCA-9677-75147D8CBF09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162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F88E-27BB-4FDE-9B91-88F11511B91D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497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3D90-748A-4164-8045-FF117C0D8495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238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4750-D191-4A36-B521-A36B839161C8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EAA4-567A-48DB-9C0D-C7E145A2BF1A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4E19-CB15-40F1-AEB0-0EC8A5BDBC2A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RL XPS Template">
  <a:themeElements>
    <a:clrScheme name="CMSE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MSE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MSE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MRL XPS Template</Template>
  <TotalTime>14</TotalTime>
  <Words>160</Words>
  <Application>Microsoft Office PowerPoint</Application>
  <PresentationFormat>On-screen Show (4:3)</PresentationFormat>
  <Paragraphs>48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MRL XPS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 CMSE</dc:creator>
  <cp:lastModifiedBy>MIT CMSE</cp:lastModifiedBy>
  <cp:revision>3</cp:revision>
  <dcterms:created xsi:type="dcterms:W3CDTF">2021-12-06T20:58:21Z</dcterms:created>
  <dcterms:modified xsi:type="dcterms:W3CDTF">2021-12-06T21:12:26Z</dcterms:modified>
</cp:coreProperties>
</file>