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A19D4-6AE4-41E6-9FFC-2EB8E1781CAF}" v="157" dt="2021-09-15T20:26:05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ce Davis" userId="4ba740b44a415dca" providerId="LiveId" clId="{EA4A19D4-6AE4-41E6-9FFC-2EB8E1781CAF}"/>
    <pc:docChg chg="undo custSel addSld modSld">
      <pc:chgData name="Lance Davis" userId="4ba740b44a415dca" providerId="LiveId" clId="{EA4A19D4-6AE4-41E6-9FFC-2EB8E1781CAF}" dt="2021-09-15T20:56:19.174" v="1818" actId="20577"/>
      <pc:docMkLst>
        <pc:docMk/>
      </pc:docMkLst>
      <pc:sldChg chg="modSp mod">
        <pc:chgData name="Lance Davis" userId="4ba740b44a415dca" providerId="LiveId" clId="{EA4A19D4-6AE4-41E6-9FFC-2EB8E1781CAF}" dt="2021-09-15T20:15:08.990" v="1795"/>
        <pc:sldMkLst>
          <pc:docMk/>
          <pc:sldMk cId="712388094" sldId="256"/>
        </pc:sldMkLst>
        <pc:spChg chg="mod">
          <ac:chgData name="Lance Davis" userId="4ba740b44a415dca" providerId="LiveId" clId="{EA4A19D4-6AE4-41E6-9FFC-2EB8E1781CAF}" dt="2021-09-15T20:15:08.990" v="1795"/>
          <ac:spMkLst>
            <pc:docMk/>
            <pc:sldMk cId="712388094" sldId="256"/>
            <ac:spMk id="2" creationId="{51F5DF66-53ED-4005-9A0F-5B05B17C83BC}"/>
          </ac:spMkLst>
        </pc:spChg>
        <pc:spChg chg="mod">
          <ac:chgData name="Lance Davis" userId="4ba740b44a415dca" providerId="LiveId" clId="{EA4A19D4-6AE4-41E6-9FFC-2EB8E1781CAF}" dt="2021-09-15T20:15:08.990" v="1795"/>
          <ac:spMkLst>
            <pc:docMk/>
            <pc:sldMk cId="712388094" sldId="256"/>
            <ac:spMk id="3" creationId="{095E2DC5-BC8A-4422-A10D-F0A9BFE84F2E}"/>
          </ac:spMkLst>
        </pc:spChg>
      </pc:sldChg>
      <pc:sldChg chg="modSp mod">
        <pc:chgData name="Lance Davis" userId="4ba740b44a415dca" providerId="LiveId" clId="{EA4A19D4-6AE4-41E6-9FFC-2EB8E1781CAF}" dt="2021-09-15T20:15:08.990" v="1795"/>
        <pc:sldMkLst>
          <pc:docMk/>
          <pc:sldMk cId="1211562978" sldId="257"/>
        </pc:sldMkLst>
        <pc:spChg chg="mod">
          <ac:chgData name="Lance Davis" userId="4ba740b44a415dca" providerId="LiveId" clId="{EA4A19D4-6AE4-41E6-9FFC-2EB8E1781CAF}" dt="2021-09-15T20:15:08.990" v="1795"/>
          <ac:spMkLst>
            <pc:docMk/>
            <pc:sldMk cId="1211562978" sldId="257"/>
            <ac:spMk id="2" creationId="{485BDF36-EE5C-4621-9B66-D0625BFE1F0A}"/>
          </ac:spMkLst>
        </pc:spChg>
        <pc:spChg chg="mod">
          <ac:chgData name="Lance Davis" userId="4ba740b44a415dca" providerId="LiveId" clId="{EA4A19D4-6AE4-41E6-9FFC-2EB8E1781CAF}" dt="2021-09-15T20:15:08.990" v="1795"/>
          <ac:spMkLst>
            <pc:docMk/>
            <pc:sldMk cId="1211562978" sldId="257"/>
            <ac:spMk id="3" creationId="{99DEF89D-4997-467D-AE0A-8F80B55E50F6}"/>
          </ac:spMkLst>
        </pc:spChg>
      </pc:sldChg>
      <pc:sldChg chg="modSp mod">
        <pc:chgData name="Lance Davis" userId="4ba740b44a415dca" providerId="LiveId" clId="{EA4A19D4-6AE4-41E6-9FFC-2EB8E1781CAF}" dt="2021-09-15T20:33:33.337" v="1815" actId="20577"/>
        <pc:sldMkLst>
          <pc:docMk/>
          <pc:sldMk cId="2840344758" sldId="258"/>
        </pc:sldMkLst>
        <pc:spChg chg="mod">
          <ac:chgData name="Lance Davis" userId="4ba740b44a415dca" providerId="LiveId" clId="{EA4A19D4-6AE4-41E6-9FFC-2EB8E1781CAF}" dt="2021-09-15T20:15:08.990" v="1795"/>
          <ac:spMkLst>
            <pc:docMk/>
            <pc:sldMk cId="2840344758" sldId="258"/>
            <ac:spMk id="4" creationId="{6818F5EF-29B9-48A0-818C-195597B0329B}"/>
          </ac:spMkLst>
        </pc:spChg>
        <pc:spChg chg="mod">
          <ac:chgData name="Lance Davis" userId="4ba740b44a415dca" providerId="LiveId" clId="{EA4A19D4-6AE4-41E6-9FFC-2EB8E1781CAF}" dt="2021-09-15T20:33:33.337" v="1815" actId="20577"/>
          <ac:spMkLst>
            <pc:docMk/>
            <pc:sldMk cId="2840344758" sldId="258"/>
            <ac:spMk id="5" creationId="{6FBC2965-B9BF-4EB0-8122-8211328C62CA}"/>
          </ac:spMkLst>
        </pc:spChg>
      </pc:sldChg>
      <pc:sldChg chg="modSp mod">
        <pc:chgData name="Lance Davis" userId="4ba740b44a415dca" providerId="LiveId" clId="{EA4A19D4-6AE4-41E6-9FFC-2EB8E1781CAF}" dt="2021-09-15T20:56:19.174" v="1818" actId="20577"/>
        <pc:sldMkLst>
          <pc:docMk/>
          <pc:sldMk cId="2480818296" sldId="259"/>
        </pc:sldMkLst>
        <pc:spChg chg="mod">
          <ac:chgData name="Lance Davis" userId="4ba740b44a415dca" providerId="LiveId" clId="{EA4A19D4-6AE4-41E6-9FFC-2EB8E1781CAF}" dt="2021-09-15T20:15:08.990" v="1795"/>
          <ac:spMkLst>
            <pc:docMk/>
            <pc:sldMk cId="2480818296" sldId="259"/>
            <ac:spMk id="5" creationId="{A304D9AC-3995-49BE-9E48-87D4876A3AFF}"/>
          </ac:spMkLst>
        </pc:spChg>
        <pc:spChg chg="mod">
          <ac:chgData name="Lance Davis" userId="4ba740b44a415dca" providerId="LiveId" clId="{EA4A19D4-6AE4-41E6-9FFC-2EB8E1781CAF}" dt="2021-09-15T20:56:19.174" v="1818" actId="20577"/>
          <ac:spMkLst>
            <pc:docMk/>
            <pc:sldMk cId="2480818296" sldId="259"/>
            <ac:spMk id="6" creationId="{1A54C2FC-3C0A-46DB-9AD5-F10F99782D81}"/>
          </ac:spMkLst>
        </pc:spChg>
      </pc:sldChg>
      <pc:sldChg chg="modSp mod">
        <pc:chgData name="Lance Davis" userId="4ba740b44a415dca" providerId="LiveId" clId="{EA4A19D4-6AE4-41E6-9FFC-2EB8E1781CAF}" dt="2021-09-15T20:26:05.015" v="1811" actId="6549"/>
        <pc:sldMkLst>
          <pc:docMk/>
          <pc:sldMk cId="1512340352" sldId="260"/>
        </pc:sldMkLst>
        <pc:spChg chg="mod">
          <ac:chgData name="Lance Davis" userId="4ba740b44a415dca" providerId="LiveId" clId="{EA4A19D4-6AE4-41E6-9FFC-2EB8E1781CAF}" dt="2021-09-15T20:15:08.990" v="1795"/>
          <ac:spMkLst>
            <pc:docMk/>
            <pc:sldMk cId="1512340352" sldId="260"/>
            <ac:spMk id="2" creationId="{4196E532-6D67-4326-BDB6-8E05C514A201}"/>
          </ac:spMkLst>
        </pc:spChg>
        <pc:spChg chg="mod">
          <ac:chgData name="Lance Davis" userId="4ba740b44a415dca" providerId="LiveId" clId="{EA4A19D4-6AE4-41E6-9FFC-2EB8E1781CAF}" dt="2021-09-15T20:26:05.015" v="1811" actId="6549"/>
          <ac:spMkLst>
            <pc:docMk/>
            <pc:sldMk cId="1512340352" sldId="260"/>
            <ac:spMk id="3" creationId="{F11DD3A5-4CDE-47BF-A57E-EC5D304CE770}"/>
          </ac:spMkLst>
        </pc:spChg>
      </pc:sldChg>
      <pc:sldChg chg="modSp mod">
        <pc:chgData name="Lance Davis" userId="4ba740b44a415dca" providerId="LiveId" clId="{EA4A19D4-6AE4-41E6-9FFC-2EB8E1781CAF}" dt="2021-09-15T20:20:56.044" v="1801" actId="20577"/>
        <pc:sldMkLst>
          <pc:docMk/>
          <pc:sldMk cId="987349504" sldId="261"/>
        </pc:sldMkLst>
        <pc:spChg chg="mod">
          <ac:chgData name="Lance Davis" userId="4ba740b44a415dca" providerId="LiveId" clId="{EA4A19D4-6AE4-41E6-9FFC-2EB8E1781CAF}" dt="2021-09-15T20:15:08.990" v="1795"/>
          <ac:spMkLst>
            <pc:docMk/>
            <pc:sldMk cId="987349504" sldId="261"/>
            <ac:spMk id="2" creationId="{DDD4A60E-8AC2-4AB2-A965-473CB2649FE2}"/>
          </ac:spMkLst>
        </pc:spChg>
        <pc:spChg chg="mod">
          <ac:chgData name="Lance Davis" userId="4ba740b44a415dca" providerId="LiveId" clId="{EA4A19D4-6AE4-41E6-9FFC-2EB8E1781CAF}" dt="2021-09-15T20:20:56.044" v="1801" actId="20577"/>
          <ac:spMkLst>
            <pc:docMk/>
            <pc:sldMk cId="987349504" sldId="261"/>
            <ac:spMk id="3" creationId="{5171E543-4A41-4483-8A72-C584695EF475}"/>
          </ac:spMkLst>
        </pc:spChg>
      </pc:sldChg>
      <pc:sldChg chg="addSp modSp mod">
        <pc:chgData name="Lance Davis" userId="4ba740b44a415dca" providerId="LiveId" clId="{EA4A19D4-6AE4-41E6-9FFC-2EB8E1781CAF}" dt="2021-09-15T20:15:08.990" v="1795"/>
        <pc:sldMkLst>
          <pc:docMk/>
          <pc:sldMk cId="4112803572" sldId="262"/>
        </pc:sldMkLst>
        <pc:spChg chg="mod">
          <ac:chgData name="Lance Davis" userId="4ba740b44a415dca" providerId="LiveId" clId="{EA4A19D4-6AE4-41E6-9FFC-2EB8E1781CAF}" dt="2021-09-15T20:15:08.990" v="1795"/>
          <ac:spMkLst>
            <pc:docMk/>
            <pc:sldMk cId="4112803572" sldId="262"/>
            <ac:spMk id="4" creationId="{AA7A184B-7838-4C57-9FF5-37CA22195852}"/>
          </ac:spMkLst>
        </pc:spChg>
        <pc:spChg chg="mod">
          <ac:chgData name="Lance Davis" userId="4ba740b44a415dca" providerId="LiveId" clId="{EA4A19D4-6AE4-41E6-9FFC-2EB8E1781CAF}" dt="2021-09-15T20:15:08.990" v="1795"/>
          <ac:spMkLst>
            <pc:docMk/>
            <pc:sldMk cId="4112803572" sldId="262"/>
            <ac:spMk id="5" creationId="{19E113C5-DE78-4ADE-90F5-F01AA96A36AB}"/>
          </ac:spMkLst>
        </pc:spChg>
        <pc:picChg chg="mod">
          <ac:chgData name="Lance Davis" userId="4ba740b44a415dca" providerId="LiveId" clId="{EA4A19D4-6AE4-41E6-9FFC-2EB8E1781CAF}" dt="2021-09-15T12:35:52.299" v="377" actId="1076"/>
          <ac:picMkLst>
            <pc:docMk/>
            <pc:sldMk cId="4112803572" sldId="262"/>
            <ac:picMk id="8" creationId="{56856369-A3A0-42D0-A316-1730E10178D9}"/>
          </ac:picMkLst>
        </pc:picChg>
        <pc:cxnChg chg="add mod">
          <ac:chgData name="Lance Davis" userId="4ba740b44a415dca" providerId="LiveId" clId="{EA4A19D4-6AE4-41E6-9FFC-2EB8E1781CAF}" dt="2021-09-15T13:17:17.720" v="862" actId="1076"/>
          <ac:cxnSpMkLst>
            <pc:docMk/>
            <pc:sldMk cId="4112803572" sldId="262"/>
            <ac:cxnSpMk id="10" creationId="{710254D6-0690-4CC6-A411-F39813320286}"/>
          </ac:cxnSpMkLst>
        </pc:cxnChg>
      </pc:sldChg>
      <pc:sldChg chg="modSp mod">
        <pc:chgData name="Lance Davis" userId="4ba740b44a415dca" providerId="LiveId" clId="{EA4A19D4-6AE4-41E6-9FFC-2EB8E1781CAF}" dt="2021-09-15T20:15:08.990" v="1795"/>
        <pc:sldMkLst>
          <pc:docMk/>
          <pc:sldMk cId="3888601886" sldId="263"/>
        </pc:sldMkLst>
        <pc:spChg chg="mod">
          <ac:chgData name="Lance Davis" userId="4ba740b44a415dca" providerId="LiveId" clId="{EA4A19D4-6AE4-41E6-9FFC-2EB8E1781CAF}" dt="2021-09-15T20:15:08.990" v="1795"/>
          <ac:spMkLst>
            <pc:docMk/>
            <pc:sldMk cId="3888601886" sldId="263"/>
            <ac:spMk id="2" creationId="{151D28D3-28DE-47B4-8E59-F66C3F037139}"/>
          </ac:spMkLst>
        </pc:spChg>
        <pc:spChg chg="mod">
          <ac:chgData name="Lance Davis" userId="4ba740b44a415dca" providerId="LiveId" clId="{EA4A19D4-6AE4-41E6-9FFC-2EB8E1781CAF}" dt="2021-09-15T20:15:08.990" v="1795"/>
          <ac:spMkLst>
            <pc:docMk/>
            <pc:sldMk cId="3888601886" sldId="263"/>
            <ac:spMk id="3" creationId="{7932B37D-04F9-4E61-8BDE-6D8B693BD4B7}"/>
          </ac:spMkLst>
        </pc:spChg>
      </pc:sldChg>
      <pc:sldChg chg="addSp delSp modSp mod">
        <pc:chgData name="Lance Davis" userId="4ba740b44a415dca" providerId="LiveId" clId="{EA4A19D4-6AE4-41E6-9FFC-2EB8E1781CAF}" dt="2021-09-15T20:54:47.897" v="1817" actId="1076"/>
        <pc:sldMkLst>
          <pc:docMk/>
          <pc:sldMk cId="2136595055" sldId="264"/>
        </pc:sldMkLst>
        <pc:spChg chg="mod">
          <ac:chgData name="Lance Davis" userId="4ba740b44a415dca" providerId="LiveId" clId="{EA4A19D4-6AE4-41E6-9FFC-2EB8E1781CAF}" dt="2021-09-15T20:15:08.990" v="1795"/>
          <ac:spMkLst>
            <pc:docMk/>
            <pc:sldMk cId="2136595055" sldId="264"/>
            <ac:spMk id="2" creationId="{18950971-1CFB-40E3-B031-9B4DDC075077}"/>
          </ac:spMkLst>
        </pc:spChg>
        <pc:spChg chg="del mod">
          <ac:chgData name="Lance Davis" userId="4ba740b44a415dca" providerId="LiveId" clId="{EA4A19D4-6AE4-41E6-9FFC-2EB8E1781CAF}" dt="2021-09-15T12:21:51.847" v="225" actId="3680"/>
          <ac:spMkLst>
            <pc:docMk/>
            <pc:sldMk cId="2136595055" sldId="264"/>
            <ac:spMk id="3" creationId="{F94706DC-AA28-45AA-B506-66A0BD0898E4}"/>
          </ac:spMkLst>
        </pc:spChg>
        <pc:spChg chg="add del mod">
          <ac:chgData name="Lance Davis" userId="4ba740b44a415dca" providerId="LiveId" clId="{EA4A19D4-6AE4-41E6-9FFC-2EB8E1781CAF}" dt="2021-09-15T12:58:04.126" v="379" actId="22"/>
          <ac:spMkLst>
            <pc:docMk/>
            <pc:sldMk cId="2136595055" sldId="264"/>
            <ac:spMk id="9" creationId="{544AEF53-6D0C-42FD-8858-64E67C62414A}"/>
          </ac:spMkLst>
        </pc:spChg>
        <pc:spChg chg="add mod">
          <ac:chgData name="Lance Davis" userId="4ba740b44a415dca" providerId="LiveId" clId="{EA4A19D4-6AE4-41E6-9FFC-2EB8E1781CAF}" dt="2021-09-15T20:54:47.897" v="1817" actId="1076"/>
          <ac:spMkLst>
            <pc:docMk/>
            <pc:sldMk cId="2136595055" sldId="264"/>
            <ac:spMk id="12" creationId="{BAFD7093-0D74-4C63-80A3-13A215132E2F}"/>
          </ac:spMkLst>
        </pc:spChg>
        <pc:spChg chg="add del mod">
          <ac:chgData name="Lance Davis" userId="4ba740b44a415dca" providerId="LiveId" clId="{EA4A19D4-6AE4-41E6-9FFC-2EB8E1781CAF}" dt="2021-09-15T13:13:03.768" v="799"/>
          <ac:spMkLst>
            <pc:docMk/>
            <pc:sldMk cId="2136595055" sldId="264"/>
            <ac:spMk id="14" creationId="{C6592B1D-0417-466B-9315-C17A3B4A686E}"/>
          </ac:spMkLst>
        </pc:spChg>
        <pc:spChg chg="add mod">
          <ac:chgData name="Lance Davis" userId="4ba740b44a415dca" providerId="LiveId" clId="{EA4A19D4-6AE4-41E6-9FFC-2EB8E1781CAF}" dt="2021-09-15T13:21:28.373" v="913" actId="255"/>
          <ac:spMkLst>
            <pc:docMk/>
            <pc:sldMk cId="2136595055" sldId="264"/>
            <ac:spMk id="16" creationId="{4C073BC9-F97B-42CB-890B-02C19C640EA6}"/>
          </ac:spMkLst>
        </pc:spChg>
        <pc:spChg chg="add mod">
          <ac:chgData name="Lance Davis" userId="4ba740b44a415dca" providerId="LiveId" clId="{EA4A19D4-6AE4-41E6-9FFC-2EB8E1781CAF}" dt="2021-09-15T13:18:34.609" v="896" actId="1076"/>
          <ac:spMkLst>
            <pc:docMk/>
            <pc:sldMk cId="2136595055" sldId="264"/>
            <ac:spMk id="19" creationId="{B8787921-D3E2-479D-A590-681929FE149D}"/>
          </ac:spMkLst>
        </pc:spChg>
        <pc:spChg chg="add mod">
          <ac:chgData name="Lance Davis" userId="4ba740b44a415dca" providerId="LiveId" clId="{EA4A19D4-6AE4-41E6-9FFC-2EB8E1781CAF}" dt="2021-09-15T13:47:51.898" v="1197" actId="1076"/>
          <ac:spMkLst>
            <pc:docMk/>
            <pc:sldMk cId="2136595055" sldId="264"/>
            <ac:spMk id="23" creationId="{505F8078-3497-4AD9-8213-CE6942F214A2}"/>
          </ac:spMkLst>
        </pc:spChg>
        <pc:spChg chg="add mod">
          <ac:chgData name="Lance Davis" userId="4ba740b44a415dca" providerId="LiveId" clId="{EA4A19D4-6AE4-41E6-9FFC-2EB8E1781CAF}" dt="2021-09-15T13:22:48.055" v="921" actId="1076"/>
          <ac:spMkLst>
            <pc:docMk/>
            <pc:sldMk cId="2136595055" sldId="264"/>
            <ac:spMk id="25" creationId="{EAB54753-18F4-4905-9BD5-AC31E0E3B0E1}"/>
          </ac:spMkLst>
        </pc:spChg>
        <pc:graphicFrameChg chg="add mod ord modGraphic">
          <ac:chgData name="Lance Davis" userId="4ba740b44a415dca" providerId="LiveId" clId="{EA4A19D4-6AE4-41E6-9FFC-2EB8E1781CAF}" dt="2021-09-15T13:23:09.971" v="922" actId="1076"/>
          <ac:graphicFrameMkLst>
            <pc:docMk/>
            <pc:sldMk cId="2136595055" sldId="264"/>
            <ac:graphicFrameMk id="10" creationId="{5E4A9505-E4B0-4870-81EA-F7AF75B8DCEE}"/>
          </ac:graphicFrameMkLst>
        </pc:graphicFrameChg>
        <pc:picChg chg="del">
          <ac:chgData name="Lance Davis" userId="4ba740b44a415dca" providerId="LiveId" clId="{EA4A19D4-6AE4-41E6-9FFC-2EB8E1781CAF}" dt="2021-09-15T12:21:36.396" v="224" actId="478"/>
          <ac:picMkLst>
            <pc:docMk/>
            <pc:sldMk cId="2136595055" sldId="264"/>
            <ac:picMk id="7" creationId="{AAF0CA7E-D0BD-4618-A909-B0187C24C1B9}"/>
          </ac:picMkLst>
        </pc:picChg>
        <pc:picChg chg="add del mod ord">
          <ac:chgData name="Lance Davis" userId="4ba740b44a415dca" providerId="LiveId" clId="{EA4A19D4-6AE4-41E6-9FFC-2EB8E1781CAF}" dt="2021-09-15T13:13:01.794" v="798" actId="478"/>
          <ac:picMkLst>
            <pc:docMk/>
            <pc:sldMk cId="2136595055" sldId="264"/>
            <ac:picMk id="12" creationId="{7DF89605-9C40-4FD2-9ACF-8FCAA9CCFE64}"/>
          </ac:picMkLst>
        </pc:picChg>
        <pc:picChg chg="add mod">
          <ac:chgData name="Lance Davis" userId="4ba740b44a415dca" providerId="LiveId" clId="{EA4A19D4-6AE4-41E6-9FFC-2EB8E1781CAF}" dt="2021-09-15T20:15:08.990" v="1795"/>
          <ac:picMkLst>
            <pc:docMk/>
            <pc:sldMk cId="2136595055" sldId="264"/>
            <ac:picMk id="15" creationId="{B43656FA-2F16-4E96-AE53-E0FC56F4E73F}"/>
          </ac:picMkLst>
        </pc:picChg>
        <pc:cxnChg chg="add mod">
          <ac:chgData name="Lance Davis" userId="4ba740b44a415dca" providerId="LiveId" clId="{EA4A19D4-6AE4-41E6-9FFC-2EB8E1781CAF}" dt="2021-09-15T13:23:12.514" v="923" actId="14100"/>
          <ac:cxnSpMkLst>
            <pc:docMk/>
            <pc:sldMk cId="2136595055" sldId="264"/>
            <ac:cxnSpMk id="18" creationId="{5C52AC86-5764-4A11-B0FB-3FFC30A02428}"/>
          </ac:cxnSpMkLst>
        </pc:cxnChg>
        <pc:cxnChg chg="add mod">
          <ac:chgData name="Lance Davis" userId="4ba740b44a415dca" providerId="LiveId" clId="{EA4A19D4-6AE4-41E6-9FFC-2EB8E1781CAF}" dt="2021-09-15T13:23:16.764" v="925" actId="14100"/>
          <ac:cxnSpMkLst>
            <pc:docMk/>
            <pc:sldMk cId="2136595055" sldId="264"/>
            <ac:cxnSpMk id="21" creationId="{DAF49BC7-3122-4080-8EB1-DF2B5ABC87B3}"/>
          </ac:cxnSpMkLst>
        </pc:cxnChg>
      </pc:sldChg>
      <pc:sldChg chg="addSp delSp modSp new mod modClrScheme chgLayout">
        <pc:chgData name="Lance Davis" userId="4ba740b44a415dca" providerId="LiveId" clId="{EA4A19D4-6AE4-41E6-9FFC-2EB8E1781CAF}" dt="2021-09-15T20:15:08.990" v="1795"/>
        <pc:sldMkLst>
          <pc:docMk/>
          <pc:sldMk cId="2904494633" sldId="265"/>
        </pc:sldMkLst>
        <pc:spChg chg="del mod ord">
          <ac:chgData name="Lance Davis" userId="4ba740b44a415dca" providerId="LiveId" clId="{EA4A19D4-6AE4-41E6-9FFC-2EB8E1781CAF}" dt="2021-09-15T03:55:42.094" v="2" actId="700"/>
          <ac:spMkLst>
            <pc:docMk/>
            <pc:sldMk cId="2904494633" sldId="265"/>
            <ac:spMk id="2" creationId="{18EAA708-3576-40F7-82B6-75AEA3B11A78}"/>
          </ac:spMkLst>
        </pc:spChg>
        <pc:spChg chg="del mod ord">
          <ac:chgData name="Lance Davis" userId="4ba740b44a415dca" providerId="LiveId" clId="{EA4A19D4-6AE4-41E6-9FFC-2EB8E1781CAF}" dt="2021-09-15T03:55:42.094" v="2" actId="700"/>
          <ac:spMkLst>
            <pc:docMk/>
            <pc:sldMk cId="2904494633" sldId="265"/>
            <ac:spMk id="3" creationId="{FC6B3A82-F1B5-4566-8D1E-4614820F094E}"/>
          </ac:spMkLst>
        </pc:spChg>
        <pc:spChg chg="del">
          <ac:chgData name="Lance Davis" userId="4ba740b44a415dca" providerId="LiveId" clId="{EA4A19D4-6AE4-41E6-9FFC-2EB8E1781CAF}" dt="2021-09-15T03:55:42.094" v="2" actId="700"/>
          <ac:spMkLst>
            <pc:docMk/>
            <pc:sldMk cId="2904494633" sldId="265"/>
            <ac:spMk id="4" creationId="{36B49F3B-7B98-4DE6-9189-6D91244F11D5}"/>
          </ac:spMkLst>
        </pc:spChg>
        <pc:spChg chg="add mod ord">
          <ac:chgData name="Lance Davis" userId="4ba740b44a415dca" providerId="LiveId" clId="{EA4A19D4-6AE4-41E6-9FFC-2EB8E1781CAF}" dt="2021-09-15T20:15:08.990" v="1795"/>
          <ac:spMkLst>
            <pc:docMk/>
            <pc:sldMk cId="2904494633" sldId="265"/>
            <ac:spMk id="5" creationId="{66B445D9-D2BE-49AC-BA2D-EBEBA132E40E}"/>
          </ac:spMkLst>
        </pc:spChg>
        <pc:spChg chg="add mod ord">
          <ac:chgData name="Lance Davis" userId="4ba740b44a415dca" providerId="LiveId" clId="{EA4A19D4-6AE4-41E6-9FFC-2EB8E1781CAF}" dt="2021-09-15T20:15:08.990" v="1795"/>
          <ac:spMkLst>
            <pc:docMk/>
            <pc:sldMk cId="2904494633" sldId="265"/>
            <ac:spMk id="6" creationId="{3BE8ABEF-2BFB-4C88-9B9A-019DEEC088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488B-C98D-4066-86A5-C4CF33DD40B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03A9-06DA-4CC8-9864-2B73FF82F7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5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488B-C98D-4066-86A5-C4CF33DD40B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03A9-06DA-4CC8-9864-2B73FF82F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6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488B-C98D-4066-86A5-C4CF33DD40B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03A9-06DA-4CC8-9864-2B73FF82F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0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488B-C98D-4066-86A5-C4CF33DD40B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03A9-06DA-4CC8-9864-2B73FF82F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5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488B-C98D-4066-86A5-C4CF33DD40B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03A9-06DA-4CC8-9864-2B73FF82F7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488B-C98D-4066-86A5-C4CF33DD40B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03A9-06DA-4CC8-9864-2B73FF82F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6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488B-C98D-4066-86A5-C4CF33DD40B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03A9-06DA-4CC8-9864-2B73FF82F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8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488B-C98D-4066-86A5-C4CF33DD40B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03A9-06DA-4CC8-9864-2B73FF82F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3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488B-C98D-4066-86A5-C4CF33DD40B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03A9-06DA-4CC8-9864-2B73FF82F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7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60488B-C98D-4066-86A5-C4CF33DD40B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4903A9-06DA-4CC8-9864-2B73FF82F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488B-C98D-4066-86A5-C4CF33DD40B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03A9-06DA-4CC8-9864-2B73FF82F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4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60488B-C98D-4066-86A5-C4CF33DD40B7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4903A9-06DA-4CC8-9864-2B73FF82F7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45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nlme/nlme.pdf" TargetMode="External"/><Relationship Id="rId2" Type="http://schemas.openxmlformats.org/officeDocument/2006/relationships/hyperlink" Target="https://stats.idre.ucla.edu/r/examples/alda/r-applied-longitudinal-data-analysis-ch-4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DF66-53ED-4005-9A0F-5B05B17C8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Longitudinal Data Analysis with the Multilevel Model for 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E2DC5-BC8A-4422-A10D-F0A9BFE84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8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B445D9-D2BE-49AC-BA2D-EBEBA132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8ABEF-2BFB-4C88-9B9A-019DEEC0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Longitudinal Data Analysis by Singer and Willett</a:t>
            </a:r>
          </a:p>
          <a:p>
            <a:r>
              <a:rPr lang="en-US" dirty="0">
                <a:hlinkClick r:id="rId2"/>
              </a:rPr>
              <a:t>Applied Longitudinal Data Analysis, Chapter 4 | R Textbook Examples (ucla.edu)</a:t>
            </a:r>
            <a:endParaRPr lang="en-US" dirty="0"/>
          </a:p>
          <a:p>
            <a:r>
              <a:rPr lang="en-US" dirty="0" err="1">
                <a:hlinkClick r:id="rId3"/>
              </a:rPr>
              <a:t>nlme</a:t>
            </a:r>
            <a:r>
              <a:rPr lang="en-US" dirty="0">
                <a:hlinkClick r:id="rId3"/>
              </a:rPr>
              <a:t>: Linear and Nonlinear Mixed Effects Models (r-project.org)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9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DF36-EE5C-4621-9B66-D0625BFE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F89D-4997-467D-AE0A-8F80B55E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longitudinal dataset</a:t>
            </a:r>
          </a:p>
          <a:p>
            <a:pPr lvl="1"/>
            <a:r>
              <a:rPr lang="en-US" dirty="0"/>
              <a:t>Structure</a:t>
            </a:r>
          </a:p>
          <a:p>
            <a:pPr lvl="1"/>
            <a:r>
              <a:rPr lang="en-US" dirty="0"/>
              <a:t>Example we will use</a:t>
            </a:r>
          </a:p>
          <a:p>
            <a:r>
              <a:rPr lang="en-US" dirty="0"/>
              <a:t>The multilevel model</a:t>
            </a:r>
          </a:p>
          <a:p>
            <a:pPr lvl="1"/>
            <a:r>
              <a:rPr lang="en-US" dirty="0"/>
              <a:t>Formula</a:t>
            </a:r>
          </a:p>
          <a:p>
            <a:pPr lvl="1"/>
            <a:r>
              <a:rPr lang="en-US" dirty="0"/>
              <a:t>description</a:t>
            </a:r>
          </a:p>
          <a:p>
            <a:r>
              <a:rPr lang="en-US" dirty="0"/>
              <a:t>Example in R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Plot </a:t>
            </a:r>
          </a:p>
        </p:txBody>
      </p:sp>
    </p:spTree>
    <p:extLst>
      <p:ext uri="{BB962C8B-B14F-4D97-AF65-F5344CB8AC3E}">
        <p14:creationId xmlns:p14="http://schemas.microsoft.com/office/powerpoint/2010/main" val="121156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28D3-28DE-47B4-8E59-F66C3F03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Longitudinal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B37D-04F9-4E61-8BDE-6D8B693BD4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Person-Period structure is considered optimal</a:t>
            </a:r>
          </a:p>
          <a:p>
            <a:pPr lvl="1"/>
            <a:r>
              <a:rPr lang="en-US" dirty="0"/>
              <a:t>Can have time varying and time invariant variables </a:t>
            </a:r>
          </a:p>
          <a:p>
            <a:r>
              <a:rPr lang="en-US" dirty="0"/>
              <a:t>Important features to model change </a:t>
            </a:r>
          </a:p>
          <a:p>
            <a:pPr lvl="1"/>
            <a:r>
              <a:rPr lang="en-US" dirty="0"/>
              <a:t>3 or more waves</a:t>
            </a:r>
          </a:p>
          <a:p>
            <a:pPr lvl="1"/>
            <a:r>
              <a:rPr lang="en-US" dirty="0"/>
              <a:t>An outcome whose values change systematically over time (time varying)</a:t>
            </a:r>
          </a:p>
          <a:p>
            <a:pPr lvl="1"/>
            <a:r>
              <a:rPr lang="en-US" dirty="0"/>
              <a:t>Sensible metric for clocking time</a:t>
            </a:r>
          </a:p>
          <a:p>
            <a:endParaRPr lang="en-US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50D1A6AC-3FA5-499C-825E-376D1AB103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9084" y="1825625"/>
            <a:ext cx="5369334" cy="3982344"/>
          </a:xfrm>
        </p:spPr>
      </p:pic>
    </p:spTree>
    <p:extLst>
      <p:ext uri="{BB962C8B-B14F-4D97-AF65-F5344CB8AC3E}">
        <p14:creationId xmlns:p14="http://schemas.microsoft.com/office/powerpoint/2010/main" val="388860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18F5EF-29B9-48A0-818C-195597B0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Longitudinal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BC2965-B9BF-4EB0-8122-8211328C62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Changes in adolescent alcohol use</a:t>
            </a:r>
          </a:p>
          <a:p>
            <a:pPr lvl="1"/>
            <a:r>
              <a:rPr lang="en-US" dirty="0"/>
              <a:t>3 waves of 82 adolescents each year beginning at age 14</a:t>
            </a:r>
          </a:p>
          <a:p>
            <a:pPr lvl="1"/>
            <a:r>
              <a:rPr lang="en-US" dirty="0"/>
              <a:t>COA = child of alcoholic parent</a:t>
            </a:r>
          </a:p>
          <a:p>
            <a:pPr lvl="1"/>
            <a:r>
              <a:rPr lang="en-US" dirty="0"/>
              <a:t>PEER = measure of alcohol use among the adolescent’s peers</a:t>
            </a:r>
          </a:p>
          <a:p>
            <a:pPr lvl="1"/>
            <a:r>
              <a:rPr lang="en-US" dirty="0"/>
              <a:t>ALCUSE = measure of an adolescent's alcohol use</a:t>
            </a:r>
          </a:p>
          <a:p>
            <a:pPr lvl="1"/>
            <a:r>
              <a:rPr lang="en-US" dirty="0"/>
              <a:t>Age_14 is the time variable used (age – 14)</a:t>
            </a:r>
          </a:p>
          <a:p>
            <a:r>
              <a:rPr lang="en-US" dirty="0"/>
              <a:t>How does COA and PEER affect ALCUSE over time?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4D494D-C401-454C-98F5-889A4B0D77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8901" y="1825625"/>
            <a:ext cx="5351191" cy="3968888"/>
          </a:xfrm>
        </p:spPr>
      </p:pic>
    </p:spTree>
    <p:extLst>
      <p:ext uri="{BB962C8B-B14F-4D97-AF65-F5344CB8AC3E}">
        <p14:creationId xmlns:p14="http://schemas.microsoft.com/office/powerpoint/2010/main" val="284034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04D9AC-3995-49BE-9E48-87D4876A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Multilevel model for change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A54C2FC-3C0A-46DB-9AD5-F10F99782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Level 1 model – individual growth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𝑇𝐼𝑀𝐸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Level 2 sub model – fixed effects/interindividual change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𝐶𝑂𝐴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𝑃𝐸𝐸𝑅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𝑃𝐸𝐸𝑅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A54C2FC-3C0A-46DB-9AD5-F10F99782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81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E532-6D67-4326-BDB6-8E05C514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Multilevel model – in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DD3A5-4CDE-47BF-A57E-EC5D304CE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Level 1 model</a:t>
                </a:r>
              </a:p>
              <a:p>
                <a:pPr lvl="1"/>
                <a:r>
                  <a:rPr lang="en-US" dirty="0"/>
                  <a:t>intercept and slope for individual </a:t>
                </a:r>
                <a:r>
                  <a:rPr lang="en-US" i="1" dirty="0" err="1"/>
                  <a:t>i</a:t>
                </a:r>
                <a:r>
                  <a:rPr lang="en-US" dirty="0"/>
                  <a:t> in population</a:t>
                </a:r>
              </a:p>
              <a:p>
                <a:r>
                  <a:rPr lang="en-US" dirty="0"/>
                  <a:t>Level 2 model  </a:t>
                </a:r>
              </a:p>
              <a:p>
                <a:pPr lvl="1"/>
                <a:r>
                  <a:rPr lang="en-US" dirty="0"/>
                  <a:t>Fixed effects (gamma)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population average intercept for non-COA and non-PEER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</m:oMath>
                </a14:m>
                <a:r>
                  <a:rPr lang="en-US" dirty="0"/>
                  <a:t> are the differences in population average intercepts for COA and PEER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 are the population average slope and difference in PEER slope 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Benefit of the multilevel approach</a:t>
                </a:r>
              </a:p>
              <a:p>
                <a:pPr lvl="1"/>
                <a:r>
                  <a:rPr lang="en-US" dirty="0"/>
                  <a:t>Provides an efficient way to show how different predictors affect individual intercept and slope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DD3A5-4CDE-47BF-A57E-EC5D304CE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34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A60E-8AC2-4AB2-A965-473CB264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E543-4A41-4483-8A72-C584695EF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nlme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Linear and nonlinear mixed effects models</a:t>
            </a:r>
          </a:p>
          <a:p>
            <a:pPr lvl="1"/>
            <a:endParaRPr lang="en-US" dirty="0"/>
          </a:p>
          <a:p>
            <a:r>
              <a:rPr lang="en-US" dirty="0" err="1"/>
              <a:t>lme</a:t>
            </a:r>
            <a:r>
              <a:rPr lang="en-US" dirty="0"/>
              <a:t>() function</a:t>
            </a:r>
          </a:p>
          <a:p>
            <a:pPr lvl="1"/>
            <a:r>
              <a:rPr lang="en-US" sz="2000" dirty="0" err="1"/>
              <a:t>lme</a:t>
            </a:r>
            <a:r>
              <a:rPr lang="en-US" sz="2000" dirty="0"/>
              <a:t>(</a:t>
            </a:r>
            <a:r>
              <a:rPr lang="en-US" sz="2000" dirty="0" err="1"/>
              <a:t>alcuse</a:t>
            </a:r>
            <a:r>
              <a:rPr lang="en-US" sz="2000" dirty="0"/>
              <a:t> ~ </a:t>
            </a:r>
            <a:r>
              <a:rPr lang="en-US" sz="2000" dirty="0" err="1"/>
              <a:t>coa+peer</a:t>
            </a:r>
            <a:r>
              <a:rPr lang="en-US" sz="2000" dirty="0"/>
              <a:t>*age_14 , data=alcohol1, random= ~ age_14 | id, method="ML")</a:t>
            </a:r>
          </a:p>
          <a:p>
            <a:pPr lvl="1"/>
            <a:endParaRPr lang="en-US" sz="2000" dirty="0"/>
          </a:p>
          <a:p>
            <a:pPr lvl="1"/>
            <a:r>
              <a:rPr lang="en-US" dirty="0" err="1"/>
              <a:t>lme</a:t>
            </a:r>
            <a:r>
              <a:rPr lang="en-US" dirty="0"/>
              <a:t>(model with fixed effects, data, random effects | grouping, method is maximum likelihood)</a:t>
            </a:r>
          </a:p>
          <a:p>
            <a:endParaRPr lang="en-US" dirty="0"/>
          </a:p>
          <a:p>
            <a:r>
              <a:rPr lang="en-US" dirty="0" err="1"/>
              <a:t>nlme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Nonlinear – maybe in another presentation…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4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7A184B-7838-4C57-9FF5-37CA2219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in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9E113C5-DE78-4ADE-90F5-F01AA96A36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Recommended way to visualize change is to plot prototypical values for predictors</a:t>
                </a:r>
              </a:p>
              <a:p>
                <a:pPr lvl="1"/>
                <a:r>
                  <a:rPr lang="en-US" dirty="0"/>
                  <a:t>COA = 0 or 1</a:t>
                </a:r>
              </a:p>
              <a:p>
                <a:pPr lvl="1"/>
                <a:r>
                  <a:rPr lang="en-US" dirty="0"/>
                  <a:t>Prototypical values for PEER can be generated by taking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.5 standard deviation of sample mean</a:t>
                </a:r>
              </a:p>
              <a:p>
                <a:pPr lvl="2"/>
                <a:r>
                  <a:rPr lang="en-US" dirty="0"/>
                  <a:t>.655 (low) and 1.381 (high)</a:t>
                </a:r>
              </a:p>
              <a:p>
                <a:pPr lvl="1"/>
                <a:r>
                  <a:rPr lang="en-US" dirty="0"/>
                  <a:t>Plot fixed effects with these values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9E113C5-DE78-4ADE-90F5-F01AA96A3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35" t="-1667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856369-A3A0-42D0-A316-1730E10178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0486" y="988906"/>
            <a:ext cx="5421221" cy="4880082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0254D6-0690-4CC6-A411-F39813320286}"/>
              </a:ext>
            </a:extLst>
          </p:cNvPr>
          <p:cNvCxnSpPr/>
          <p:nvPr/>
        </p:nvCxnSpPr>
        <p:spPr>
          <a:xfrm>
            <a:off x="4874004" y="3766657"/>
            <a:ext cx="1305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80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0971-1CFB-40E3-B031-9B4DDC07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in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5E4A9505-E4B0-4870-81EA-F7AF75B8DCEE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908835926"/>
                  </p:ext>
                </p:extLst>
              </p:nvPr>
            </p:nvGraphicFramePr>
            <p:xfrm>
              <a:off x="746620" y="2701283"/>
              <a:ext cx="5025005" cy="17836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620">
                      <a:extLst>
                        <a:ext uri="{9D8B030D-6E8A-4147-A177-3AD203B41FA5}">
                          <a16:colId xmlns:a16="http://schemas.microsoft.com/office/drawing/2014/main" val="929680215"/>
                        </a:ext>
                      </a:extLst>
                    </a:gridCol>
                    <a:gridCol w="712399">
                      <a:extLst>
                        <a:ext uri="{9D8B030D-6E8A-4147-A177-3AD203B41FA5}">
                          <a16:colId xmlns:a16="http://schemas.microsoft.com/office/drawing/2014/main" val="1422774536"/>
                        </a:ext>
                      </a:extLst>
                    </a:gridCol>
                    <a:gridCol w="1644242">
                      <a:extLst>
                        <a:ext uri="{9D8B030D-6E8A-4147-A177-3AD203B41FA5}">
                          <a16:colId xmlns:a16="http://schemas.microsoft.com/office/drawing/2014/main" val="2895893179"/>
                        </a:ext>
                      </a:extLst>
                    </a:gridCol>
                    <a:gridCol w="1870744">
                      <a:extLst>
                        <a:ext uri="{9D8B030D-6E8A-4147-A177-3AD203B41FA5}">
                          <a16:colId xmlns:a16="http://schemas.microsoft.com/office/drawing/2014/main" val="3889240668"/>
                        </a:ext>
                      </a:extLst>
                    </a:gridCol>
                  </a:tblGrid>
                  <a:tr h="4858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PEER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Intercept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Slope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890031"/>
                      </a:ext>
                    </a:extLst>
                  </a:tr>
                  <a:tr h="324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.142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.326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112301"/>
                      </a:ext>
                    </a:extLst>
                  </a:tr>
                  <a:tr h="324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.713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.326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9309908"/>
                      </a:ext>
                    </a:extLst>
                  </a:tr>
                  <a:tr h="324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.646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.216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707515"/>
                      </a:ext>
                    </a:extLst>
                  </a:tr>
                  <a:tr h="324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.216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461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5E4A9505-E4B0-4870-81EA-F7AF75B8DCEE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908835926"/>
                  </p:ext>
                </p:extLst>
              </p:nvPr>
            </p:nvGraphicFramePr>
            <p:xfrm>
              <a:off x="746620" y="2701283"/>
              <a:ext cx="5025005" cy="17836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620">
                      <a:extLst>
                        <a:ext uri="{9D8B030D-6E8A-4147-A177-3AD203B41FA5}">
                          <a16:colId xmlns:a16="http://schemas.microsoft.com/office/drawing/2014/main" val="929680215"/>
                        </a:ext>
                      </a:extLst>
                    </a:gridCol>
                    <a:gridCol w="712399">
                      <a:extLst>
                        <a:ext uri="{9D8B030D-6E8A-4147-A177-3AD203B41FA5}">
                          <a16:colId xmlns:a16="http://schemas.microsoft.com/office/drawing/2014/main" val="1422774536"/>
                        </a:ext>
                      </a:extLst>
                    </a:gridCol>
                    <a:gridCol w="1644242">
                      <a:extLst>
                        <a:ext uri="{9D8B030D-6E8A-4147-A177-3AD203B41FA5}">
                          <a16:colId xmlns:a16="http://schemas.microsoft.com/office/drawing/2014/main" val="2895893179"/>
                        </a:ext>
                      </a:extLst>
                    </a:gridCol>
                    <a:gridCol w="1870744">
                      <a:extLst>
                        <a:ext uri="{9D8B030D-6E8A-4147-A177-3AD203B41FA5}">
                          <a16:colId xmlns:a16="http://schemas.microsoft.com/office/drawing/2014/main" val="3889240668"/>
                        </a:ext>
                      </a:extLst>
                    </a:gridCol>
                  </a:tblGrid>
                  <a:tr h="4858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PEER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222" t="-6250" r="-115185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9055" t="-6250" r="-1303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890031"/>
                      </a:ext>
                    </a:extLst>
                  </a:tr>
                  <a:tr h="324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.142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.326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112301"/>
                      </a:ext>
                    </a:extLst>
                  </a:tr>
                  <a:tr h="324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.713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.326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9309908"/>
                      </a:ext>
                    </a:extLst>
                  </a:tr>
                  <a:tr h="324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.646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.216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707515"/>
                      </a:ext>
                    </a:extLst>
                  </a:tr>
                  <a:tr h="324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1.217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.216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4612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43656FA-2F16-4E96-AE53-E0FC56F4E7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006204"/>
            <a:ext cx="4937125" cy="3702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073BC9-F97B-42CB-890B-02C19C640EA6}"/>
                  </a:ext>
                </a:extLst>
              </p:cNvPr>
              <p:cNvSpPr txBox="1"/>
              <p:nvPr/>
            </p:nvSpPr>
            <p:spPr>
              <a:xfrm>
                <a:off x="595552" y="5121478"/>
                <a:ext cx="244047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−.314+.571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.695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1.381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073BC9-F97B-42CB-890B-02C19C640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52" y="5121478"/>
                <a:ext cx="2440475" cy="215444"/>
              </a:xfrm>
              <a:prstGeom prst="rect">
                <a:avLst/>
              </a:prstGeom>
              <a:blipFill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52AC86-5764-4A11-B0FB-3FFC30A02428}"/>
              </a:ext>
            </a:extLst>
          </p:cNvPr>
          <p:cNvCxnSpPr>
            <a:cxnSpLocks/>
          </p:cNvCxnSpPr>
          <p:nvPr/>
        </p:nvCxnSpPr>
        <p:spPr>
          <a:xfrm flipV="1">
            <a:off x="2013358" y="4564635"/>
            <a:ext cx="721453" cy="47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787921-D3E2-479D-A590-681929FE149D}"/>
                  </a:ext>
                </a:extLst>
              </p:cNvPr>
              <p:cNvSpPr txBox="1"/>
              <p:nvPr/>
            </p:nvSpPr>
            <p:spPr>
              <a:xfrm>
                <a:off x="4080629" y="5121478"/>
                <a:ext cx="15064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.425−.151(1.381)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787921-D3E2-479D-A590-681929FE1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629" y="5121478"/>
                <a:ext cx="1506438" cy="215444"/>
              </a:xfrm>
              <a:prstGeom prst="rect">
                <a:avLst/>
              </a:prstGeom>
              <a:blipFill>
                <a:blip r:embed="rId5"/>
                <a:stretch>
                  <a:fillRect r="-36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F49BC7-3122-4080-8EB1-DF2B5ABC87B3}"/>
              </a:ext>
            </a:extLst>
          </p:cNvPr>
          <p:cNvCxnSpPr>
            <a:cxnSpLocks/>
          </p:cNvCxnSpPr>
          <p:nvPr/>
        </p:nvCxnSpPr>
        <p:spPr>
          <a:xfrm flipH="1" flipV="1">
            <a:off x="4833848" y="4484940"/>
            <a:ext cx="8389" cy="55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05F8078-3497-4AD9-8213-CE6942F214A2}"/>
                  </a:ext>
                </a:extLst>
              </p:cNvPr>
              <p:cNvSpPr txBox="1"/>
              <p:nvPr/>
            </p:nvSpPr>
            <p:spPr>
              <a:xfrm>
                <a:off x="95493" y="5384651"/>
                <a:ext cx="32307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𝐶𝑂𝐴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𝑃𝐸𝐸𝑅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05F8078-3497-4AD9-8213-CE6942F2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3" y="5384651"/>
                <a:ext cx="3230741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AB54753-18F4-4905-9BD5-AC31E0E3B0E1}"/>
                  </a:ext>
                </a:extLst>
              </p:cNvPr>
              <p:cNvSpPr txBox="1"/>
              <p:nvPr/>
            </p:nvSpPr>
            <p:spPr>
              <a:xfrm>
                <a:off x="3247588" y="5416616"/>
                <a:ext cx="26488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𝑃𝐸𝐸𝑅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AB54753-18F4-4905-9BD5-AC31E0E3B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588" y="5416616"/>
                <a:ext cx="2648824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AFD7093-0D74-4C63-80A3-13A215132E2F}"/>
              </a:ext>
            </a:extLst>
          </p:cNvPr>
          <p:cNvSpPr txBox="1"/>
          <p:nvPr/>
        </p:nvSpPr>
        <p:spPr>
          <a:xfrm>
            <a:off x="746620" y="213130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does COA and PEER affect ALCUSE over time? </a:t>
            </a:r>
          </a:p>
        </p:txBody>
      </p:sp>
    </p:spTree>
    <p:extLst>
      <p:ext uri="{BB962C8B-B14F-4D97-AF65-F5344CB8AC3E}">
        <p14:creationId xmlns:p14="http://schemas.microsoft.com/office/powerpoint/2010/main" val="21365950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1040</TotalTime>
  <Words>500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Cambria Math</vt:lpstr>
      <vt:lpstr>Retrospect</vt:lpstr>
      <vt:lpstr>Longitudinal Data Analysis with the Multilevel Model for Change</vt:lpstr>
      <vt:lpstr>Overview</vt:lpstr>
      <vt:lpstr>The Longitudinal dataset</vt:lpstr>
      <vt:lpstr>The Longitudinal dataset</vt:lpstr>
      <vt:lpstr>The Multilevel model for change</vt:lpstr>
      <vt:lpstr>The Multilevel model – in words</vt:lpstr>
      <vt:lpstr>Modeling in R</vt:lpstr>
      <vt:lpstr>Modeling in R</vt:lpstr>
      <vt:lpstr>Modeling in 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Longitudinal Data Analysis with the Multilevel Model for Change</dc:title>
  <dc:creator>Lance Davis</dc:creator>
  <cp:lastModifiedBy>Lance Davis</cp:lastModifiedBy>
  <cp:revision>1</cp:revision>
  <dcterms:created xsi:type="dcterms:W3CDTF">2021-09-15T01:46:06Z</dcterms:created>
  <dcterms:modified xsi:type="dcterms:W3CDTF">2021-09-15T20:56:46Z</dcterms:modified>
</cp:coreProperties>
</file>