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6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1929700" y="1889228"/>
            <a:ext cx="8431395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1929700" y="472962"/>
            <a:ext cx="8387255" cy="1343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4619558" y="889173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5895906" y="889173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AccStepper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4989259" y="5708169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Librairie</a:t>
            </a:r>
            <a:r>
              <a:rPr lang="en-US" dirty="0"/>
              <a:t> tierce</a:t>
            </a:r>
            <a:endParaRPr lang="fr-FR" dirty="0"/>
          </a:p>
        </p:txBody>
      </p:sp>
      <p:sp>
        <p:nvSpPr>
          <p:cNvPr id="8" name="Rectangle : coins arrondis 7"/>
          <p:cNvSpPr/>
          <p:nvPr/>
        </p:nvSpPr>
        <p:spPr>
          <a:xfrm>
            <a:off x="7449730" y="889173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8895165" y="878658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Gpio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4615390" y="224183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ArdOs</a:t>
            </a:r>
            <a:endParaRPr lang="fr-FR" dirty="0"/>
          </a:p>
        </p:txBody>
      </p:sp>
      <p:sp>
        <p:nvSpPr>
          <p:cNvPr id="13" name="Rectangle : coins arrondis 12"/>
          <p:cNvSpPr/>
          <p:nvPr/>
        </p:nvSpPr>
        <p:spPr>
          <a:xfrm>
            <a:off x="2532993" y="2065802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nanopb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7449730" y="2632829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AccServo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8905412" y="2632829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Gpio</a:t>
            </a:r>
            <a:r>
              <a:rPr lang="en-US" dirty="0"/>
              <a:t> tools</a:t>
            </a:r>
            <a:endParaRPr lang="fr-FR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2532993" y="894166"/>
            <a:ext cx="1357937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SerialDriver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6202678" y="5708168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1929700" y="3797900"/>
            <a:ext cx="8431395" cy="1343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Applicative 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4382813" y="4297672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670330" y="4297670"/>
            <a:ext cx="130433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Actuators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7122859" y="4297670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8" name="Rectangle : coins arrondis 27"/>
          <p:cNvSpPr/>
          <p:nvPr/>
        </p:nvSpPr>
        <p:spPr>
          <a:xfrm>
            <a:off x="4697205" y="2954446"/>
            <a:ext cx="958876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2115464" y="2849878"/>
            <a:ext cx="931743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Teleop</a:t>
            </a:r>
            <a:endParaRPr lang="en-US" dirty="0"/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3163746" y="2865643"/>
            <a:ext cx="1231290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MateCom</a:t>
            </a:r>
            <a:endParaRPr lang="en-US" dirty="0"/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7491772" y="5708167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3779391" y="5845117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931467" y="4297670"/>
            <a:ext cx="1231290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45350"/>
              </p:ext>
            </p:extLst>
          </p:nvPr>
        </p:nvGraphicFramePr>
        <p:xfrm>
          <a:off x="990075" y="290084"/>
          <a:ext cx="9960128" cy="621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SerialDriver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software access</a:t>
                      </a:r>
                      <a:r>
                        <a:rPr lang="en-US" sz="1400" baseline="0" dirty="0"/>
                        <a:t> to</a:t>
                      </a:r>
                      <a:r>
                        <a:rPr lang="en-US" sz="1400" dirty="0"/>
                        <a:t> the serial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time safe preemptive operating system.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AccStepper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stepper motor position command into phase signals.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servo position command into a PWM signal.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software access to the GPIO banks.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8844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Nanopb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</a:t>
                      </a:r>
                      <a:r>
                        <a:rPr lang="en-US" sz="1400" baseline="0" dirty="0"/>
                        <a:t> data serialization/deserialization for communication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20573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Teleop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</a:t>
                      </a:r>
                      <a:r>
                        <a:rPr lang="en-US" sz="1400" baseline="0" dirty="0"/>
                        <a:t> to Dev-PC commands on the programmer serial bus. May be used to manually drive the robot in place of the strategy, or to simulate HW actions.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475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MateCom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 to the other robot.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2630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C++ high level OS abstraction (</a:t>
                      </a:r>
                      <a:r>
                        <a:rPr lang="en-US" sz="1400" dirty="0" err="1"/>
                        <a:t>mutex</a:t>
                      </a:r>
                      <a:r>
                        <a:rPr lang="en-US" sz="1400" dirty="0"/>
                        <a:t>, signals, “no </a:t>
                      </a:r>
                      <a:r>
                        <a:rPr lang="en-US" sz="1400" dirty="0" err="1"/>
                        <a:t>malloc</a:t>
                      </a:r>
                      <a:r>
                        <a:rPr lang="en-US" sz="1400" dirty="0"/>
                        <a:t> enforcement”).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37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r>
                        <a:rPr lang="en-US" sz="1400" dirty="0"/>
                        <a:t>Log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a logging message queue so that critical </a:t>
                      </a:r>
                      <a:r>
                        <a:rPr lang="en-US" sz="1400" baseline="0" dirty="0" err="1"/>
                        <a:t>deadlined</a:t>
                      </a:r>
                      <a:r>
                        <a:rPr lang="en-US" sz="1400" baseline="0" dirty="0"/>
                        <a:t> tasks are not slowed by any serial/file system access. Allow to duplicate logs on several channels.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5184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trapeze motion</a:t>
                      </a:r>
                      <a:r>
                        <a:rPr lang="en-US" sz="1400" baseline="0" dirty="0"/>
                        <a:t> profiles to the Servo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8070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GpioTools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filters and LED controls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on</a:t>
                      </a:r>
                      <a:r>
                        <a:rPr lang="en-US" sz="1400" baseline="0" dirty="0"/>
                        <a:t> the </a:t>
                      </a:r>
                      <a:r>
                        <a:rPr lang="en-US" sz="1400" baseline="0" dirty="0" err="1"/>
                        <a:t>Gpio</a:t>
                      </a:r>
                      <a:r>
                        <a:rPr lang="en-US" sz="1400" baseline="0" dirty="0"/>
                        <a:t>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0494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/>
                        <a:t>Setup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Assemble</a:t>
                      </a:r>
                      <a:r>
                        <a:rPr lang="en-US" sz="1400" baseline="0" dirty="0"/>
                        <a:t> and build object instances so that data initialization order is thread-safe and deterministic.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2835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Strat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the robot</a:t>
                      </a:r>
                      <a:r>
                        <a:rPr lang="en-US" sz="1400" baseline="0" dirty="0"/>
                        <a:t> during the match.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13246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Actuators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actuators</a:t>
                      </a:r>
                      <a:r>
                        <a:rPr lang="en-US" sz="1400" baseline="0" dirty="0"/>
                        <a:t> and read captors.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0225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Nav</a:t>
                      </a:r>
                      <a:r>
                        <a:rPr lang="en-US" sz="1400" baseline="0" dirty="0"/>
                        <a:t> &amp; 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robot</a:t>
                      </a:r>
                      <a:r>
                        <a:rPr lang="en-US" sz="1400" baseline="0" dirty="0"/>
                        <a:t> motion and basic avoidance (anti-collision).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8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75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256</Words>
  <Application>Microsoft Office PowerPoint</Application>
  <PresentationFormat>Grand écran</PresentationFormat>
  <Paragraphs>71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5</cp:revision>
  <dcterms:created xsi:type="dcterms:W3CDTF">2016-10-17T23:16:04Z</dcterms:created>
  <dcterms:modified xsi:type="dcterms:W3CDTF">2016-10-17T23:42:59Z</dcterms:modified>
</cp:coreProperties>
</file>