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7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67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1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8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94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72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1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6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44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1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4B6CD0-D917-A603-69BE-CA88CE5795D8}"/>
              </a:ext>
            </a:extLst>
          </p:cNvPr>
          <p:cNvSpPr txBox="1"/>
          <p:nvPr/>
        </p:nvSpPr>
        <p:spPr>
          <a:xfrm>
            <a:off x="3200400" y="182480"/>
            <a:ext cx="640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The 4C’s(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연관성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도전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개념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변화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DDCBD5-2DD4-3519-6B0F-E2303407F08A}"/>
              </a:ext>
            </a:extLst>
          </p:cNvPr>
          <p:cNvSpPr/>
          <p:nvPr/>
        </p:nvSpPr>
        <p:spPr>
          <a:xfrm>
            <a:off x="110836" y="928256"/>
            <a:ext cx="6222428" cy="41761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A115A8-F8D6-2BB3-C387-84EEFDB2201A}"/>
              </a:ext>
            </a:extLst>
          </p:cNvPr>
          <p:cNvSpPr/>
          <p:nvPr/>
        </p:nvSpPr>
        <p:spPr>
          <a:xfrm>
            <a:off x="6454481" y="928256"/>
            <a:ext cx="6222428" cy="41761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4843B7-A9F7-5993-3670-62CFCE44960D}"/>
              </a:ext>
            </a:extLst>
          </p:cNvPr>
          <p:cNvSpPr/>
          <p:nvPr/>
        </p:nvSpPr>
        <p:spPr>
          <a:xfrm>
            <a:off x="110836" y="5242578"/>
            <a:ext cx="6222428" cy="41761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E8E8AA-8405-B334-8836-1880D341E0DD}"/>
              </a:ext>
            </a:extLst>
          </p:cNvPr>
          <p:cNvSpPr/>
          <p:nvPr/>
        </p:nvSpPr>
        <p:spPr>
          <a:xfrm>
            <a:off x="6454481" y="5242578"/>
            <a:ext cx="6222428" cy="41761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5B1AB3-0AFA-62A9-029C-F14726CB679A}"/>
              </a:ext>
            </a:extLst>
          </p:cNvPr>
          <p:cNvSpPr txBox="1"/>
          <p:nvPr/>
        </p:nvSpPr>
        <p:spPr>
          <a:xfrm>
            <a:off x="110836" y="928256"/>
            <a:ext cx="6111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연관성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글을 읽으며 어떤 점을 연결했나요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세상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14A798-4DC6-5BCC-F18D-7659F2C4905B}"/>
              </a:ext>
            </a:extLst>
          </p:cNvPr>
          <p:cNvSpPr txBox="1"/>
          <p:nvPr/>
        </p:nvSpPr>
        <p:spPr>
          <a:xfrm>
            <a:off x="6454481" y="928256"/>
            <a:ext cx="6111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도전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글에서 어떤 점이 궁금하거나 어려웠나요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C07F7F-A677-6957-5922-EB0CEA37AB81}"/>
              </a:ext>
            </a:extLst>
          </p:cNvPr>
          <p:cNvSpPr txBox="1"/>
          <p:nvPr/>
        </p:nvSpPr>
        <p:spPr>
          <a:xfrm>
            <a:off x="110836" y="5242578"/>
            <a:ext cx="6111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개념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작가는 어떤 주제나 아이디어를 사용하나요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A864A5-0E33-98AB-119A-03C70009CB84}"/>
              </a:ext>
            </a:extLst>
          </p:cNvPr>
          <p:cNvSpPr txBox="1"/>
          <p:nvPr/>
        </p:nvSpPr>
        <p:spPr>
          <a:xfrm>
            <a:off x="6454481" y="5242578"/>
            <a:ext cx="6111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변화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글이 진행되면서 등장인물의 태도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행동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생각이 어떻게 변했나요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61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action Pie Divided into Thirds">
            <a:extLst>
              <a:ext uri="{FF2B5EF4-FFF2-40B4-BE49-F238E27FC236}">
                <a16:creationId xmlns:a16="http://schemas.microsoft.com/office/drawing/2014/main" id="{8D26A50A-C024-D5B5-2E5E-A2A3DA70FE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5" t="8446" r="6315" b="8446"/>
          <a:stretch>
            <a:fillRect/>
          </a:stretch>
        </p:blipFill>
        <p:spPr bwMode="auto">
          <a:xfrm>
            <a:off x="2496457" y="1153369"/>
            <a:ext cx="7808686" cy="811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836979-A914-4292-E26D-FC4CAEAC86BE}"/>
              </a:ext>
            </a:extLst>
          </p:cNvPr>
          <p:cNvSpPr txBox="1"/>
          <p:nvPr/>
        </p:nvSpPr>
        <p:spPr>
          <a:xfrm>
            <a:off x="3200400" y="182480"/>
            <a:ext cx="640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관점의 원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(Circle of viewpoints)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4575FC-8DF7-C4ED-60F0-3657AEFF86E5}"/>
              </a:ext>
            </a:extLst>
          </p:cNvPr>
          <p:cNvSpPr txBox="1"/>
          <p:nvPr/>
        </p:nvSpPr>
        <p:spPr>
          <a:xfrm>
            <a:off x="-14514" y="2873171"/>
            <a:ext cx="29469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관점 정하기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76737-9E05-20AE-812A-F5136DE5A32E}"/>
              </a:ext>
            </a:extLst>
          </p:cNvPr>
          <p:cNvSpPr txBox="1"/>
          <p:nvPr/>
        </p:nvSpPr>
        <p:spPr>
          <a:xfrm>
            <a:off x="10079902" y="2873171"/>
            <a:ext cx="29469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관점에 따라 생각 쓰기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4C92CF-5B7D-C950-39F4-CC8815515D28}"/>
              </a:ext>
            </a:extLst>
          </p:cNvPr>
          <p:cNvSpPr txBox="1"/>
          <p:nvPr/>
        </p:nvSpPr>
        <p:spPr>
          <a:xfrm>
            <a:off x="8055429" y="8523982"/>
            <a:ext cx="47461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관점에 대한 염려되거나 더 알고 싶은 것 쓰기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2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3298D0-E885-394F-5B2A-31289E3E576B}"/>
              </a:ext>
            </a:extLst>
          </p:cNvPr>
          <p:cNvSpPr txBox="1"/>
          <p:nvPr/>
        </p:nvSpPr>
        <p:spPr>
          <a:xfrm>
            <a:off x="1944914" y="182480"/>
            <a:ext cx="8911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연결</a:t>
            </a:r>
            <a:r>
              <a:rPr lang="en-US" altLang="ko-KR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확장</a:t>
            </a:r>
            <a:r>
              <a:rPr lang="en-US" altLang="ko-KR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도전</a:t>
            </a:r>
            <a:r>
              <a:rPr lang="en-US" altLang="ko-KR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Connect, Extend, Challenge)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7AE54D4-4609-C4C2-740F-998E1324B496}"/>
              </a:ext>
            </a:extLst>
          </p:cNvPr>
          <p:cNvGrpSpPr/>
          <p:nvPr/>
        </p:nvGrpSpPr>
        <p:grpSpPr>
          <a:xfrm>
            <a:off x="113475" y="928256"/>
            <a:ext cx="12574650" cy="1263401"/>
            <a:chOff x="110836" y="928256"/>
            <a:chExt cx="13227792" cy="417614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51D24B6-3EFC-87B3-98B7-FD5DE3A99BDD}"/>
                </a:ext>
              </a:extLst>
            </p:cNvPr>
            <p:cNvSpPr/>
            <p:nvPr/>
          </p:nvSpPr>
          <p:spPr>
            <a:xfrm>
              <a:off x="110836" y="928256"/>
              <a:ext cx="4257964" cy="4176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30D00E1-976C-454A-7541-A96DA3BA3B84}"/>
                </a:ext>
              </a:extLst>
            </p:cNvPr>
            <p:cNvSpPr/>
            <p:nvPr/>
          </p:nvSpPr>
          <p:spPr>
            <a:xfrm>
              <a:off x="4595750" y="928256"/>
              <a:ext cx="4257964" cy="4176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F821BF1-F826-8AB6-0912-BE4036CC56A3}"/>
                </a:ext>
              </a:extLst>
            </p:cNvPr>
            <p:cNvSpPr/>
            <p:nvPr/>
          </p:nvSpPr>
          <p:spPr>
            <a:xfrm>
              <a:off x="9080664" y="928256"/>
              <a:ext cx="4257964" cy="4176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17C44EB-4D7A-4149-CC85-D1A43CADD480}"/>
              </a:ext>
            </a:extLst>
          </p:cNvPr>
          <p:cNvGrpSpPr/>
          <p:nvPr/>
        </p:nvGrpSpPr>
        <p:grpSpPr>
          <a:xfrm>
            <a:off x="113475" y="2190998"/>
            <a:ext cx="12574650" cy="7227722"/>
            <a:chOff x="110836" y="928256"/>
            <a:chExt cx="13227792" cy="417614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A0DDD73-00B0-1DD5-A3F1-63DFB1ADD013}"/>
                </a:ext>
              </a:extLst>
            </p:cNvPr>
            <p:cNvSpPr/>
            <p:nvPr/>
          </p:nvSpPr>
          <p:spPr>
            <a:xfrm>
              <a:off x="110836" y="928256"/>
              <a:ext cx="4257964" cy="4176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0AE8F63-1774-DE39-0B5C-216DEBCCE40D}"/>
                </a:ext>
              </a:extLst>
            </p:cNvPr>
            <p:cNvSpPr/>
            <p:nvPr/>
          </p:nvSpPr>
          <p:spPr>
            <a:xfrm>
              <a:off x="4595750" y="928256"/>
              <a:ext cx="4257964" cy="4176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9ADDC84-60BB-5004-B6A4-B07CCDC4B7EF}"/>
                </a:ext>
              </a:extLst>
            </p:cNvPr>
            <p:cNvSpPr/>
            <p:nvPr/>
          </p:nvSpPr>
          <p:spPr>
            <a:xfrm>
              <a:off x="9080664" y="928256"/>
              <a:ext cx="4257964" cy="4176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4F2782E-BAF5-A0BC-6980-791D3F1D9DA5}"/>
              </a:ext>
            </a:extLst>
          </p:cNvPr>
          <p:cNvSpPr txBox="1"/>
          <p:nvPr/>
        </p:nvSpPr>
        <p:spPr>
          <a:xfrm>
            <a:off x="820163" y="928256"/>
            <a:ext cx="26343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연결</a:t>
            </a:r>
            <a:endParaRPr lang="ko-KR" alt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A137CA-318A-AE8F-7143-ABF3CC8025B3}"/>
              </a:ext>
            </a:extLst>
          </p:cNvPr>
          <p:cNvSpPr txBox="1"/>
          <p:nvPr/>
        </p:nvSpPr>
        <p:spPr>
          <a:xfrm>
            <a:off x="5083628" y="928256"/>
            <a:ext cx="26343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확장</a:t>
            </a:r>
            <a:endParaRPr lang="ko-KR" alt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0F30E-FF20-6227-2FAA-72AFD80D0E73}"/>
              </a:ext>
            </a:extLst>
          </p:cNvPr>
          <p:cNvSpPr txBox="1"/>
          <p:nvPr/>
        </p:nvSpPr>
        <p:spPr>
          <a:xfrm>
            <a:off x="9347094" y="928256"/>
            <a:ext cx="26343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도전</a:t>
            </a:r>
            <a:endParaRPr lang="ko-KR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4C1FF-DC5C-6738-1901-E710341BCB7A}"/>
              </a:ext>
            </a:extLst>
          </p:cNvPr>
          <p:cNvSpPr txBox="1"/>
          <p:nvPr/>
        </p:nvSpPr>
        <p:spPr>
          <a:xfrm>
            <a:off x="113476" y="1445222"/>
            <a:ext cx="40477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제시된 아이디어나 정보가 내가 이미 알고 있는 것과 어떻게 연결되나요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ABCC3B-A27E-6A6D-6F53-611DDA131779}"/>
              </a:ext>
            </a:extLst>
          </p:cNvPr>
          <p:cNvSpPr txBox="1"/>
          <p:nvPr/>
        </p:nvSpPr>
        <p:spPr>
          <a:xfrm>
            <a:off x="4376943" y="1445222"/>
            <a:ext cx="40477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여러분의 생각을 새로운 방향으로 넓혀준 새 아이디어는 무엇이었나요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66489C-4F44-B2E5-38AF-E811A47201A1}"/>
              </a:ext>
            </a:extLst>
          </p:cNvPr>
          <p:cNvSpPr txBox="1"/>
          <p:nvPr/>
        </p:nvSpPr>
        <p:spPr>
          <a:xfrm>
            <a:off x="8640404" y="1445222"/>
            <a:ext cx="40477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제시된 내용을 보며 어떤 어려운 점이나 질문이 떠올랐나요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76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83408-19F5-35E9-891D-512E51A45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017C69-8EA8-FC4F-AFE7-A9DFC141FB30}"/>
              </a:ext>
            </a:extLst>
          </p:cNvPr>
          <p:cNvSpPr txBox="1"/>
          <p:nvPr/>
        </p:nvSpPr>
        <p:spPr>
          <a:xfrm>
            <a:off x="1944914" y="182480"/>
            <a:ext cx="8911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err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프레이어</a:t>
            </a:r>
            <a:r>
              <a:rPr lang="ko-KR" altLang="en-US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모델</a:t>
            </a:r>
            <a:r>
              <a:rPr lang="en-US" altLang="ko-KR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(Frayer Model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82C539B-7429-4A40-DD6A-8E225E4595B0}"/>
              </a:ext>
            </a:extLst>
          </p:cNvPr>
          <p:cNvGrpSpPr/>
          <p:nvPr/>
        </p:nvGrpSpPr>
        <p:grpSpPr>
          <a:xfrm>
            <a:off x="110836" y="928256"/>
            <a:ext cx="6222428" cy="4176142"/>
            <a:chOff x="110836" y="928256"/>
            <a:chExt cx="6222428" cy="41761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E6C08BC-438C-C3CD-77AF-0682F29D33C4}"/>
                </a:ext>
              </a:extLst>
            </p:cNvPr>
            <p:cNvSpPr/>
            <p:nvPr/>
          </p:nvSpPr>
          <p:spPr>
            <a:xfrm>
              <a:off x="110836" y="928256"/>
              <a:ext cx="6222428" cy="4176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72D086-47D0-0751-FB21-4D5E6A454B56}"/>
                </a:ext>
              </a:extLst>
            </p:cNvPr>
            <p:cNvSpPr txBox="1"/>
            <p:nvPr/>
          </p:nvSpPr>
          <p:spPr>
            <a:xfrm>
              <a:off x="110836" y="928256"/>
              <a:ext cx="61115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정의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54DA0E-4D6C-63A4-CA76-9F57F7C426DE}"/>
              </a:ext>
            </a:extLst>
          </p:cNvPr>
          <p:cNvGrpSpPr/>
          <p:nvPr/>
        </p:nvGrpSpPr>
        <p:grpSpPr>
          <a:xfrm>
            <a:off x="6343644" y="928256"/>
            <a:ext cx="6222428" cy="4176142"/>
            <a:chOff x="6454481" y="928256"/>
            <a:chExt cx="6222428" cy="417614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255B2BD-26A7-67C3-621A-A8F27C3BA70A}"/>
                </a:ext>
              </a:extLst>
            </p:cNvPr>
            <p:cNvSpPr/>
            <p:nvPr/>
          </p:nvSpPr>
          <p:spPr>
            <a:xfrm>
              <a:off x="6454481" y="928256"/>
              <a:ext cx="6222428" cy="4176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01A13E-4B6F-3ED4-85EE-765A530A61DC}"/>
                </a:ext>
              </a:extLst>
            </p:cNvPr>
            <p:cNvSpPr txBox="1"/>
            <p:nvPr/>
          </p:nvSpPr>
          <p:spPr>
            <a:xfrm>
              <a:off x="6454481" y="928256"/>
              <a:ext cx="61115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특징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5057248-2961-D0B6-EB35-3A23F7480361}"/>
              </a:ext>
            </a:extLst>
          </p:cNvPr>
          <p:cNvGrpSpPr/>
          <p:nvPr/>
        </p:nvGrpSpPr>
        <p:grpSpPr>
          <a:xfrm>
            <a:off x="110836" y="5104398"/>
            <a:ext cx="6222428" cy="4176142"/>
            <a:chOff x="110836" y="5242578"/>
            <a:chExt cx="6222428" cy="417614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35B6541-4CA4-B29D-ADB0-FE7233FE1A59}"/>
                </a:ext>
              </a:extLst>
            </p:cNvPr>
            <p:cNvSpPr/>
            <p:nvPr/>
          </p:nvSpPr>
          <p:spPr>
            <a:xfrm>
              <a:off x="110836" y="5242578"/>
              <a:ext cx="6222428" cy="4176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965C69-AFC4-8EEE-3A63-92CCA42933C4}"/>
                </a:ext>
              </a:extLst>
            </p:cNvPr>
            <p:cNvSpPr txBox="1"/>
            <p:nvPr/>
          </p:nvSpPr>
          <p:spPr>
            <a:xfrm>
              <a:off x="110836" y="5242578"/>
              <a:ext cx="61115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예시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2470251-75C8-18CB-6FDF-69F3E21FA8DC}"/>
              </a:ext>
            </a:extLst>
          </p:cNvPr>
          <p:cNvGrpSpPr/>
          <p:nvPr/>
        </p:nvGrpSpPr>
        <p:grpSpPr>
          <a:xfrm>
            <a:off x="6343644" y="5104398"/>
            <a:ext cx="6222428" cy="4176142"/>
            <a:chOff x="6454481" y="5242578"/>
            <a:chExt cx="6222428" cy="417614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A680A73-1F45-055E-C85F-B338FD83FCAC}"/>
                </a:ext>
              </a:extLst>
            </p:cNvPr>
            <p:cNvSpPr/>
            <p:nvPr/>
          </p:nvSpPr>
          <p:spPr>
            <a:xfrm>
              <a:off x="6454481" y="5242578"/>
              <a:ext cx="6222428" cy="4176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4578E6-D548-45D0-82AE-78425C128A5E}"/>
                </a:ext>
              </a:extLst>
            </p:cNvPr>
            <p:cNvSpPr txBox="1"/>
            <p:nvPr/>
          </p:nvSpPr>
          <p:spPr>
            <a:xfrm>
              <a:off x="6454481" y="5242578"/>
              <a:ext cx="61115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반례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D613D183-1B6E-8DAF-5D9E-EB64B7658159}"/>
              </a:ext>
            </a:extLst>
          </p:cNvPr>
          <p:cNvSpPr/>
          <p:nvPr/>
        </p:nvSpPr>
        <p:spPr>
          <a:xfrm>
            <a:off x="3960662" y="3954470"/>
            <a:ext cx="4765964" cy="22998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63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3BE7D6-46E6-BE5B-B43F-029D4F8D96CA}"/>
              </a:ext>
            </a:extLst>
          </p:cNvPr>
          <p:cNvSpPr txBox="1"/>
          <p:nvPr/>
        </p:nvSpPr>
        <p:spPr>
          <a:xfrm>
            <a:off x="1330036" y="182480"/>
            <a:ext cx="101415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예전 생각</a:t>
            </a:r>
            <a:r>
              <a:rPr lang="en-US" altLang="ko-KR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지금 생각</a:t>
            </a:r>
            <a:r>
              <a:rPr lang="en-US" altLang="ko-KR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(I Used to Think... Now I Think...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생각 풍선: 구름 모양 2">
            <a:extLst>
              <a:ext uri="{FF2B5EF4-FFF2-40B4-BE49-F238E27FC236}">
                <a16:creationId xmlns:a16="http://schemas.microsoft.com/office/drawing/2014/main" id="{529141B0-F2D8-E472-A51F-5848E3E1EF1C}"/>
              </a:ext>
            </a:extLst>
          </p:cNvPr>
          <p:cNvSpPr/>
          <p:nvPr/>
        </p:nvSpPr>
        <p:spPr>
          <a:xfrm>
            <a:off x="775854" y="4620212"/>
            <a:ext cx="5943601" cy="3982213"/>
          </a:xfrm>
          <a:prstGeom prst="cloudCallout">
            <a:avLst>
              <a:gd name="adj1" fmla="val -56774"/>
              <a:gd name="adj2" fmla="val 6281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생각 풍선: 구름 모양 3">
            <a:extLst>
              <a:ext uri="{FF2B5EF4-FFF2-40B4-BE49-F238E27FC236}">
                <a16:creationId xmlns:a16="http://schemas.microsoft.com/office/drawing/2014/main" id="{6521A0BC-66E4-C128-FAB6-5DEBB1F63816}"/>
              </a:ext>
            </a:extLst>
          </p:cNvPr>
          <p:cNvSpPr/>
          <p:nvPr/>
        </p:nvSpPr>
        <p:spPr>
          <a:xfrm rot="10800000">
            <a:off x="6082145" y="1648258"/>
            <a:ext cx="5943601" cy="3982213"/>
          </a:xfrm>
          <a:prstGeom prst="cloudCallout">
            <a:avLst>
              <a:gd name="adj1" fmla="val -56774"/>
              <a:gd name="adj2" fmla="val 6281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128E8A-41EF-8032-E4F3-E9998DAAD2FE}"/>
              </a:ext>
            </a:extLst>
          </p:cNvPr>
          <p:cNvSpPr txBox="1"/>
          <p:nvPr/>
        </p:nvSpPr>
        <p:spPr>
          <a:xfrm>
            <a:off x="928254" y="8917956"/>
            <a:ext cx="5638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나는 예전에 </a:t>
            </a:r>
            <a:r>
              <a:rPr lang="en-US" altLang="ko-KR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</a:t>
            </a:r>
            <a:r>
              <a:rPr lang="ko-KR" altLang="en-US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라고 생각했었다</a:t>
            </a:r>
            <a:r>
              <a:rPr lang="en-US" altLang="ko-KR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9335C-44D3-1045-A6E1-9356685A91E8}"/>
              </a:ext>
            </a:extLst>
          </p:cNvPr>
          <p:cNvSpPr txBox="1"/>
          <p:nvPr/>
        </p:nvSpPr>
        <p:spPr>
          <a:xfrm>
            <a:off x="6234545" y="998775"/>
            <a:ext cx="5638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나는 지금은 </a:t>
            </a:r>
            <a:r>
              <a:rPr lang="en-US" altLang="ko-KR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</a:t>
            </a:r>
            <a:r>
              <a:rPr lang="ko-KR" altLang="en-US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라고 생각한다</a:t>
            </a:r>
            <a:r>
              <a:rPr lang="en-US" altLang="ko-KR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979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31B43-B643-6D80-C19C-F7813A30A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D1BE4-1FAB-A051-DE6D-D8559E16D38F}"/>
              </a:ext>
            </a:extLst>
          </p:cNvPr>
          <p:cNvSpPr txBox="1"/>
          <p:nvPr/>
        </p:nvSpPr>
        <p:spPr>
          <a:xfrm>
            <a:off x="820163" y="182480"/>
            <a:ext cx="111612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보기</a:t>
            </a:r>
            <a:r>
              <a:rPr lang="en-US" altLang="ko-KR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생각하기</a:t>
            </a:r>
            <a:r>
              <a:rPr lang="en-US" altLang="ko-KR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질문하기</a:t>
            </a:r>
            <a:r>
              <a:rPr lang="en-US" altLang="ko-KR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(See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Think, Wonder)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00C493-2115-8301-D1DF-831B26FECB0F}"/>
              </a:ext>
            </a:extLst>
          </p:cNvPr>
          <p:cNvGrpSpPr/>
          <p:nvPr/>
        </p:nvGrpSpPr>
        <p:grpSpPr>
          <a:xfrm>
            <a:off x="113475" y="928256"/>
            <a:ext cx="12574650" cy="1263401"/>
            <a:chOff x="110836" y="928256"/>
            <a:chExt cx="13227792" cy="417614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F683A21-E1B9-2962-CA47-D3377828EF34}"/>
                </a:ext>
              </a:extLst>
            </p:cNvPr>
            <p:cNvSpPr/>
            <p:nvPr/>
          </p:nvSpPr>
          <p:spPr>
            <a:xfrm>
              <a:off x="110836" y="928256"/>
              <a:ext cx="4257964" cy="4176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4690550-FE33-0669-BF15-B74C541533B1}"/>
                </a:ext>
              </a:extLst>
            </p:cNvPr>
            <p:cNvSpPr/>
            <p:nvPr/>
          </p:nvSpPr>
          <p:spPr>
            <a:xfrm>
              <a:off x="4595750" y="928256"/>
              <a:ext cx="4257964" cy="4176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5172C9B-53A5-5591-EA5B-032E8F1C96DA}"/>
                </a:ext>
              </a:extLst>
            </p:cNvPr>
            <p:cNvSpPr/>
            <p:nvPr/>
          </p:nvSpPr>
          <p:spPr>
            <a:xfrm>
              <a:off x="9080664" y="928256"/>
              <a:ext cx="4257964" cy="4176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740E3EE-7CBE-CBD6-81AA-6BAB7D775523}"/>
              </a:ext>
            </a:extLst>
          </p:cNvPr>
          <p:cNvGrpSpPr/>
          <p:nvPr/>
        </p:nvGrpSpPr>
        <p:grpSpPr>
          <a:xfrm>
            <a:off x="113475" y="2190998"/>
            <a:ext cx="12574650" cy="7227722"/>
            <a:chOff x="110836" y="928256"/>
            <a:chExt cx="13227792" cy="417614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CC84329-BC82-729D-C089-1C9BD320FB08}"/>
                </a:ext>
              </a:extLst>
            </p:cNvPr>
            <p:cNvSpPr/>
            <p:nvPr/>
          </p:nvSpPr>
          <p:spPr>
            <a:xfrm>
              <a:off x="110836" y="928256"/>
              <a:ext cx="4257964" cy="4176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77AB504-2519-DC44-8300-A51481EF2300}"/>
                </a:ext>
              </a:extLst>
            </p:cNvPr>
            <p:cNvSpPr/>
            <p:nvPr/>
          </p:nvSpPr>
          <p:spPr>
            <a:xfrm>
              <a:off x="4595750" y="928256"/>
              <a:ext cx="4257964" cy="4176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B2900E4-C33D-7F0B-4FFE-5C3B04540FD9}"/>
                </a:ext>
              </a:extLst>
            </p:cNvPr>
            <p:cNvSpPr/>
            <p:nvPr/>
          </p:nvSpPr>
          <p:spPr>
            <a:xfrm>
              <a:off x="9080664" y="928256"/>
              <a:ext cx="4257964" cy="4176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8A3F15B-C21D-2929-D8A4-14B0B23EC1EA}"/>
              </a:ext>
            </a:extLst>
          </p:cNvPr>
          <p:cNvSpPr txBox="1"/>
          <p:nvPr/>
        </p:nvSpPr>
        <p:spPr>
          <a:xfrm>
            <a:off x="820163" y="928256"/>
            <a:ext cx="26343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보기</a:t>
            </a:r>
            <a:endParaRPr lang="ko-KR" alt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2DCB81-B451-E55B-160A-10754117E769}"/>
              </a:ext>
            </a:extLst>
          </p:cNvPr>
          <p:cNvSpPr txBox="1"/>
          <p:nvPr/>
        </p:nvSpPr>
        <p:spPr>
          <a:xfrm>
            <a:off x="5083628" y="928256"/>
            <a:ext cx="26343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생각하기</a:t>
            </a:r>
            <a:endParaRPr lang="ko-KR" alt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886491-C591-2E87-3898-A9F627CC6A2C}"/>
              </a:ext>
            </a:extLst>
          </p:cNvPr>
          <p:cNvSpPr txBox="1"/>
          <p:nvPr/>
        </p:nvSpPr>
        <p:spPr>
          <a:xfrm>
            <a:off x="9347094" y="928256"/>
            <a:ext cx="26343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질문하기</a:t>
            </a:r>
            <a:endParaRPr lang="ko-KR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1E2EC1-D6A4-48A5-BF43-0362C393865B}"/>
              </a:ext>
            </a:extLst>
          </p:cNvPr>
          <p:cNvSpPr txBox="1"/>
          <p:nvPr/>
        </p:nvSpPr>
        <p:spPr>
          <a:xfrm>
            <a:off x="113476" y="1599110"/>
            <a:ext cx="4047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무엇이 보이나요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2365B8-37E2-A63C-1C7A-278F98349B11}"/>
              </a:ext>
            </a:extLst>
          </p:cNvPr>
          <p:cNvSpPr txBox="1"/>
          <p:nvPr/>
        </p:nvSpPr>
        <p:spPr>
          <a:xfrm>
            <a:off x="4376943" y="1445222"/>
            <a:ext cx="40477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무슨 일이 일어나고 있다고 생각하나요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EE4D55-FC25-0D63-95F4-712A54AF9B50}"/>
              </a:ext>
            </a:extLst>
          </p:cNvPr>
          <p:cNvSpPr txBox="1"/>
          <p:nvPr/>
        </p:nvSpPr>
        <p:spPr>
          <a:xfrm>
            <a:off x="8640404" y="1599110"/>
            <a:ext cx="4047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이것을 보니 무엇이 궁금해지나요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02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B73D1-ED63-BB42-090B-A143E3218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F71121-34AE-ACC2-EE14-2E849CB6E5CF}"/>
              </a:ext>
            </a:extLst>
          </p:cNvPr>
          <p:cNvSpPr txBox="1"/>
          <p:nvPr/>
        </p:nvSpPr>
        <p:spPr>
          <a:xfrm>
            <a:off x="820163" y="182480"/>
            <a:ext cx="111612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생각하고</a:t>
            </a:r>
            <a:r>
              <a:rPr lang="en-US" altLang="ko-KR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질문하고</a:t>
            </a:r>
            <a:r>
              <a:rPr lang="en-US" altLang="ko-KR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탐구하기</a:t>
            </a:r>
            <a:r>
              <a:rPr lang="en-US" altLang="ko-KR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Think, Puzzle, Explore)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95E0CB2-40F2-C3FA-BB87-821C88A9B814}"/>
              </a:ext>
            </a:extLst>
          </p:cNvPr>
          <p:cNvGrpSpPr/>
          <p:nvPr/>
        </p:nvGrpSpPr>
        <p:grpSpPr>
          <a:xfrm>
            <a:off x="113475" y="928256"/>
            <a:ext cx="12574650" cy="1263401"/>
            <a:chOff x="110836" y="928256"/>
            <a:chExt cx="13227792" cy="417614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329A619-AC0D-7A00-96D9-EDF6C3506E67}"/>
                </a:ext>
              </a:extLst>
            </p:cNvPr>
            <p:cNvSpPr/>
            <p:nvPr/>
          </p:nvSpPr>
          <p:spPr>
            <a:xfrm>
              <a:off x="110836" y="928256"/>
              <a:ext cx="4257964" cy="4176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017F8D-B7E8-086D-B752-EB2C7C0A0BA9}"/>
                </a:ext>
              </a:extLst>
            </p:cNvPr>
            <p:cNvSpPr/>
            <p:nvPr/>
          </p:nvSpPr>
          <p:spPr>
            <a:xfrm>
              <a:off x="4595750" y="928256"/>
              <a:ext cx="4257964" cy="4176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F0E3E0-20EF-4A24-E794-202AEDC1E65E}"/>
                </a:ext>
              </a:extLst>
            </p:cNvPr>
            <p:cNvSpPr/>
            <p:nvPr/>
          </p:nvSpPr>
          <p:spPr>
            <a:xfrm>
              <a:off x="9080664" y="928256"/>
              <a:ext cx="4257964" cy="4176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130996A-6BC2-CDBD-818B-6C9C0B0EF349}"/>
              </a:ext>
            </a:extLst>
          </p:cNvPr>
          <p:cNvGrpSpPr/>
          <p:nvPr/>
        </p:nvGrpSpPr>
        <p:grpSpPr>
          <a:xfrm>
            <a:off x="113475" y="2190998"/>
            <a:ext cx="12574650" cy="7227722"/>
            <a:chOff x="110836" y="928256"/>
            <a:chExt cx="13227792" cy="417614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819F15-1536-4EB8-2F98-1E971B731A10}"/>
                </a:ext>
              </a:extLst>
            </p:cNvPr>
            <p:cNvSpPr/>
            <p:nvPr/>
          </p:nvSpPr>
          <p:spPr>
            <a:xfrm>
              <a:off x="110836" y="928256"/>
              <a:ext cx="4257964" cy="4176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C706EC-96FD-9013-82A4-8CC35E0411E0}"/>
                </a:ext>
              </a:extLst>
            </p:cNvPr>
            <p:cNvSpPr/>
            <p:nvPr/>
          </p:nvSpPr>
          <p:spPr>
            <a:xfrm>
              <a:off x="4595750" y="928256"/>
              <a:ext cx="4257964" cy="4176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FE345C0-4188-12E0-F28F-D27672560011}"/>
                </a:ext>
              </a:extLst>
            </p:cNvPr>
            <p:cNvSpPr/>
            <p:nvPr/>
          </p:nvSpPr>
          <p:spPr>
            <a:xfrm>
              <a:off x="9080664" y="928256"/>
              <a:ext cx="4257964" cy="41761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BE09251-A97D-1590-4631-E41DDC33E268}"/>
              </a:ext>
            </a:extLst>
          </p:cNvPr>
          <p:cNvSpPr txBox="1"/>
          <p:nvPr/>
        </p:nvSpPr>
        <p:spPr>
          <a:xfrm>
            <a:off x="820163" y="928256"/>
            <a:ext cx="26343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생각하기</a:t>
            </a:r>
            <a:endParaRPr lang="ko-KR" alt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074A1-A10F-71C7-3761-682E303DA7E3}"/>
              </a:ext>
            </a:extLst>
          </p:cNvPr>
          <p:cNvSpPr txBox="1"/>
          <p:nvPr/>
        </p:nvSpPr>
        <p:spPr>
          <a:xfrm>
            <a:off x="5083628" y="928256"/>
            <a:ext cx="26343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질문하기</a:t>
            </a:r>
            <a:endParaRPr lang="ko-KR" alt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8FCFC-5B4E-450B-206A-1F2F15F49A16}"/>
              </a:ext>
            </a:extLst>
          </p:cNvPr>
          <p:cNvSpPr txBox="1"/>
          <p:nvPr/>
        </p:nvSpPr>
        <p:spPr>
          <a:xfrm>
            <a:off x="9347094" y="928256"/>
            <a:ext cx="26343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탐구하기</a:t>
            </a:r>
            <a:endParaRPr lang="ko-KR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D65570-3BED-396C-373F-48361CDE782A}"/>
              </a:ext>
            </a:extLst>
          </p:cNvPr>
          <p:cNvSpPr txBox="1"/>
          <p:nvPr/>
        </p:nvSpPr>
        <p:spPr>
          <a:xfrm>
            <a:off x="113476" y="1599110"/>
            <a:ext cx="4047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무엇을 알고 있다고 생각하나요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EBB5B2-0DC4-A172-4859-F334E9492AFB}"/>
              </a:ext>
            </a:extLst>
          </p:cNvPr>
          <p:cNvSpPr txBox="1"/>
          <p:nvPr/>
        </p:nvSpPr>
        <p:spPr>
          <a:xfrm>
            <a:off x="4376943" y="1599110"/>
            <a:ext cx="4047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질문이나 궁금한 점이 있나요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59286D-DDCD-334F-7F2E-AE46B7A54463}"/>
              </a:ext>
            </a:extLst>
          </p:cNvPr>
          <p:cNvSpPr txBox="1"/>
          <p:nvPr/>
        </p:nvSpPr>
        <p:spPr>
          <a:xfrm>
            <a:off x="8640404" y="1445222"/>
            <a:ext cx="40477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질문들을 어떻게 탐구할 수 있을까요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674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231</Words>
  <Application>Microsoft Office PowerPoint</Application>
  <PresentationFormat>A3 용지(297x420mm)</PresentationFormat>
  <Paragraphs>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나눔고딕 ExtraBold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배국환</dc:creator>
  <cp:lastModifiedBy>배국환</cp:lastModifiedBy>
  <cp:revision>7</cp:revision>
  <dcterms:created xsi:type="dcterms:W3CDTF">2025-08-11T13:50:59Z</dcterms:created>
  <dcterms:modified xsi:type="dcterms:W3CDTF">2025-08-12T14:12:21Z</dcterms:modified>
</cp:coreProperties>
</file>