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1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B6CD0-D917-A603-69BE-CA88CE5795D8}"/>
              </a:ext>
            </a:extLst>
          </p:cNvPr>
          <p:cNvSpPr txBox="1"/>
          <p:nvPr/>
        </p:nvSpPr>
        <p:spPr>
          <a:xfrm>
            <a:off x="3200400" y="18248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4C’s(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연관성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변화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DCBD5-2DD4-3519-6B0F-E2303407F08A}"/>
              </a:ext>
            </a:extLst>
          </p:cNvPr>
          <p:cNvSpPr/>
          <p:nvPr/>
        </p:nvSpPr>
        <p:spPr>
          <a:xfrm>
            <a:off x="110836" y="928256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A115A8-F8D6-2BB3-C387-84EEFDB2201A}"/>
              </a:ext>
            </a:extLst>
          </p:cNvPr>
          <p:cNvSpPr/>
          <p:nvPr/>
        </p:nvSpPr>
        <p:spPr>
          <a:xfrm>
            <a:off x="6454481" y="928256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4843B7-A9F7-5993-3670-62CFCE44960D}"/>
              </a:ext>
            </a:extLst>
          </p:cNvPr>
          <p:cNvSpPr/>
          <p:nvPr/>
        </p:nvSpPr>
        <p:spPr>
          <a:xfrm>
            <a:off x="110836" y="5242578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8E8AA-8405-B334-8836-1880D341E0DD}"/>
              </a:ext>
            </a:extLst>
          </p:cNvPr>
          <p:cNvSpPr/>
          <p:nvPr/>
        </p:nvSpPr>
        <p:spPr>
          <a:xfrm>
            <a:off x="6454481" y="5242578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B1AB3-0AFA-62A9-029C-F14726CB679A}"/>
              </a:ext>
            </a:extLst>
          </p:cNvPr>
          <p:cNvSpPr txBox="1"/>
          <p:nvPr/>
        </p:nvSpPr>
        <p:spPr>
          <a:xfrm>
            <a:off x="110836" y="928256"/>
            <a:ext cx="61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연관성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글을 읽으며 어떤 점을 연결했나요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4A798-4DC6-5BCC-F18D-7659F2C4905B}"/>
              </a:ext>
            </a:extLst>
          </p:cNvPr>
          <p:cNvSpPr txBox="1"/>
          <p:nvPr/>
        </p:nvSpPr>
        <p:spPr>
          <a:xfrm>
            <a:off x="6454481" y="928256"/>
            <a:ext cx="61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글에서 어떤 점이 궁금하거나 어려웠나요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C07F7F-A677-6957-5922-EB0CEA37AB81}"/>
              </a:ext>
            </a:extLst>
          </p:cNvPr>
          <p:cNvSpPr txBox="1"/>
          <p:nvPr/>
        </p:nvSpPr>
        <p:spPr>
          <a:xfrm>
            <a:off x="110836" y="5242578"/>
            <a:ext cx="61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작가는 어떤 주제나 아이디어를 사용하나요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864A5-0E33-98AB-119A-03C70009CB84}"/>
              </a:ext>
            </a:extLst>
          </p:cNvPr>
          <p:cNvSpPr txBox="1"/>
          <p:nvPr/>
        </p:nvSpPr>
        <p:spPr>
          <a:xfrm>
            <a:off x="6454481" y="5242578"/>
            <a:ext cx="61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글이 진행되면서 등장인물의 태도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생각이 어떻게 변했나요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action Pie Divided into Thirds">
            <a:extLst>
              <a:ext uri="{FF2B5EF4-FFF2-40B4-BE49-F238E27FC236}">
                <a16:creationId xmlns:a16="http://schemas.microsoft.com/office/drawing/2014/main" id="{8D26A50A-C024-D5B5-2E5E-A2A3DA70F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" t="8446" r="6315" b="8446"/>
          <a:stretch>
            <a:fillRect/>
          </a:stretch>
        </p:blipFill>
        <p:spPr bwMode="auto">
          <a:xfrm>
            <a:off x="2496457" y="1153369"/>
            <a:ext cx="7808686" cy="81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836979-A914-4292-E26D-FC4CAEAC86BE}"/>
              </a:ext>
            </a:extLst>
          </p:cNvPr>
          <p:cNvSpPr txBox="1"/>
          <p:nvPr/>
        </p:nvSpPr>
        <p:spPr>
          <a:xfrm>
            <a:off x="3200400" y="18248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관점의 원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(Circle of viewpoints)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575FC-8DF7-C4ED-60F0-3657AEFF86E5}"/>
              </a:ext>
            </a:extLst>
          </p:cNvPr>
          <p:cNvSpPr txBox="1"/>
          <p:nvPr/>
        </p:nvSpPr>
        <p:spPr>
          <a:xfrm>
            <a:off x="-14514" y="2873171"/>
            <a:ext cx="2946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 정하기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76737-9E05-20AE-812A-F5136DE5A32E}"/>
              </a:ext>
            </a:extLst>
          </p:cNvPr>
          <p:cNvSpPr txBox="1"/>
          <p:nvPr/>
        </p:nvSpPr>
        <p:spPr>
          <a:xfrm>
            <a:off x="10079902" y="2873171"/>
            <a:ext cx="2946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관점에 따라 생각 쓰기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C92CF-5B7D-C950-39F4-CC8815515D28}"/>
              </a:ext>
            </a:extLst>
          </p:cNvPr>
          <p:cNvSpPr txBox="1"/>
          <p:nvPr/>
        </p:nvSpPr>
        <p:spPr>
          <a:xfrm>
            <a:off x="8055429" y="8523982"/>
            <a:ext cx="47461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관점에 대한 염려되거나 더 알고 싶은 것 쓰기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298D0-E885-394F-5B2A-31289E3E576B}"/>
              </a:ext>
            </a:extLst>
          </p:cNvPr>
          <p:cNvSpPr txBox="1"/>
          <p:nvPr/>
        </p:nvSpPr>
        <p:spPr>
          <a:xfrm>
            <a:off x="1944914" y="182480"/>
            <a:ext cx="8911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Connect, Extend, Challenge)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AE54D4-4609-C4C2-740F-998E1324B496}"/>
              </a:ext>
            </a:extLst>
          </p:cNvPr>
          <p:cNvGrpSpPr/>
          <p:nvPr/>
        </p:nvGrpSpPr>
        <p:grpSpPr>
          <a:xfrm>
            <a:off x="113475" y="928256"/>
            <a:ext cx="12574650" cy="1263401"/>
            <a:chOff x="110836" y="928256"/>
            <a:chExt cx="13227792" cy="41761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51D24B6-3EFC-87B3-98B7-FD5DE3A99BDD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0D00E1-976C-454A-7541-A96DA3BA3B84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821BF1-F826-8AB6-0912-BE4036CC56A3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7C44EB-4D7A-4149-CC85-D1A43CADD480}"/>
              </a:ext>
            </a:extLst>
          </p:cNvPr>
          <p:cNvGrpSpPr/>
          <p:nvPr/>
        </p:nvGrpSpPr>
        <p:grpSpPr>
          <a:xfrm>
            <a:off x="113475" y="2190998"/>
            <a:ext cx="12574650" cy="7227722"/>
            <a:chOff x="110836" y="928256"/>
            <a:chExt cx="13227792" cy="41761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0DDD73-00B0-1DD5-A3F1-63DFB1ADD013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AE8F63-1774-DE39-0B5C-216DEBCCE40D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9ADDC84-60BB-5004-B6A4-B07CCDC4B7EF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F2782E-BAF5-A0BC-6980-791D3F1D9DA5}"/>
              </a:ext>
            </a:extLst>
          </p:cNvPr>
          <p:cNvSpPr txBox="1"/>
          <p:nvPr/>
        </p:nvSpPr>
        <p:spPr>
          <a:xfrm>
            <a:off x="820163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137CA-318A-AE8F-7143-ABF3CC8025B3}"/>
              </a:ext>
            </a:extLst>
          </p:cNvPr>
          <p:cNvSpPr txBox="1"/>
          <p:nvPr/>
        </p:nvSpPr>
        <p:spPr>
          <a:xfrm>
            <a:off x="5083628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0F30E-FF20-6227-2FAA-72AFD80D0E73}"/>
              </a:ext>
            </a:extLst>
          </p:cNvPr>
          <p:cNvSpPr txBox="1"/>
          <p:nvPr/>
        </p:nvSpPr>
        <p:spPr>
          <a:xfrm>
            <a:off x="9347094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4C1FF-DC5C-6738-1901-E710341BCB7A}"/>
              </a:ext>
            </a:extLst>
          </p:cNvPr>
          <p:cNvSpPr txBox="1"/>
          <p:nvPr/>
        </p:nvSpPr>
        <p:spPr>
          <a:xfrm>
            <a:off x="113476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제시된 아이디어나 정보가 내가 이미 알고 있는 것과 어떻게 연결되나요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BCC3B-A27E-6A6D-6F53-611DDA131779}"/>
              </a:ext>
            </a:extLst>
          </p:cNvPr>
          <p:cNvSpPr txBox="1"/>
          <p:nvPr/>
        </p:nvSpPr>
        <p:spPr>
          <a:xfrm>
            <a:off x="4376943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여러분의 생각을 새로운 방향으로 넓혀준 새 아이디어는 무엇이었나요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6489C-4F44-B2E5-38AF-E811A47201A1}"/>
              </a:ext>
            </a:extLst>
          </p:cNvPr>
          <p:cNvSpPr txBox="1"/>
          <p:nvPr/>
        </p:nvSpPr>
        <p:spPr>
          <a:xfrm>
            <a:off x="8640404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제시된 내용을 보며 어떤 어려운 점이나 질문이 떠올랐나요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6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3408-19F5-35E9-891D-512E51A4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17C69-8EA8-FC4F-AFE7-A9DFC141FB30}"/>
              </a:ext>
            </a:extLst>
          </p:cNvPr>
          <p:cNvSpPr txBox="1"/>
          <p:nvPr/>
        </p:nvSpPr>
        <p:spPr>
          <a:xfrm>
            <a:off x="1944914" y="182480"/>
            <a:ext cx="8911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프레이어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(Frayer Model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2C539B-7429-4A40-DD6A-8E225E4595B0}"/>
              </a:ext>
            </a:extLst>
          </p:cNvPr>
          <p:cNvGrpSpPr/>
          <p:nvPr/>
        </p:nvGrpSpPr>
        <p:grpSpPr>
          <a:xfrm>
            <a:off x="110836" y="928256"/>
            <a:ext cx="6222428" cy="4176142"/>
            <a:chOff x="110836" y="928256"/>
            <a:chExt cx="6222428" cy="4176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6C08BC-438C-C3CD-77AF-0682F29D33C4}"/>
                </a:ext>
              </a:extLst>
            </p:cNvPr>
            <p:cNvSpPr/>
            <p:nvPr/>
          </p:nvSpPr>
          <p:spPr>
            <a:xfrm>
              <a:off x="110836" y="928256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72D086-47D0-0751-FB21-4D5E6A454B56}"/>
                </a:ext>
              </a:extLst>
            </p:cNvPr>
            <p:cNvSpPr txBox="1"/>
            <p:nvPr/>
          </p:nvSpPr>
          <p:spPr>
            <a:xfrm>
              <a:off x="110836" y="928256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54DA0E-4D6C-63A4-CA76-9F57F7C426DE}"/>
              </a:ext>
            </a:extLst>
          </p:cNvPr>
          <p:cNvGrpSpPr/>
          <p:nvPr/>
        </p:nvGrpSpPr>
        <p:grpSpPr>
          <a:xfrm>
            <a:off x="6343644" y="928256"/>
            <a:ext cx="6222428" cy="4176142"/>
            <a:chOff x="6454481" y="928256"/>
            <a:chExt cx="6222428" cy="417614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55B2BD-26A7-67C3-621A-A8F27C3BA70A}"/>
                </a:ext>
              </a:extLst>
            </p:cNvPr>
            <p:cNvSpPr/>
            <p:nvPr/>
          </p:nvSpPr>
          <p:spPr>
            <a:xfrm>
              <a:off x="6454481" y="928256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01A13E-4B6F-3ED4-85EE-765A530A61DC}"/>
                </a:ext>
              </a:extLst>
            </p:cNvPr>
            <p:cNvSpPr txBox="1"/>
            <p:nvPr/>
          </p:nvSpPr>
          <p:spPr>
            <a:xfrm>
              <a:off x="6454481" y="928256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5057248-2961-D0B6-EB35-3A23F7480361}"/>
              </a:ext>
            </a:extLst>
          </p:cNvPr>
          <p:cNvGrpSpPr/>
          <p:nvPr/>
        </p:nvGrpSpPr>
        <p:grpSpPr>
          <a:xfrm>
            <a:off x="110836" y="5104398"/>
            <a:ext cx="6222428" cy="4176142"/>
            <a:chOff x="110836" y="5242578"/>
            <a:chExt cx="6222428" cy="41761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5B6541-4CA4-B29D-ADB0-FE7233FE1A59}"/>
                </a:ext>
              </a:extLst>
            </p:cNvPr>
            <p:cNvSpPr/>
            <p:nvPr/>
          </p:nvSpPr>
          <p:spPr>
            <a:xfrm>
              <a:off x="110836" y="5242578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965C69-AFC4-8EEE-3A63-92CCA42933C4}"/>
                </a:ext>
              </a:extLst>
            </p:cNvPr>
            <p:cNvSpPr txBox="1"/>
            <p:nvPr/>
          </p:nvSpPr>
          <p:spPr>
            <a:xfrm>
              <a:off x="110836" y="5242578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2470251-75C8-18CB-6FDF-69F3E21FA8DC}"/>
              </a:ext>
            </a:extLst>
          </p:cNvPr>
          <p:cNvGrpSpPr/>
          <p:nvPr/>
        </p:nvGrpSpPr>
        <p:grpSpPr>
          <a:xfrm>
            <a:off x="6343644" y="5104398"/>
            <a:ext cx="6222428" cy="4176142"/>
            <a:chOff x="6454481" y="5242578"/>
            <a:chExt cx="6222428" cy="41761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80A73-1F45-055E-C85F-B338FD83FCAC}"/>
                </a:ext>
              </a:extLst>
            </p:cNvPr>
            <p:cNvSpPr/>
            <p:nvPr/>
          </p:nvSpPr>
          <p:spPr>
            <a:xfrm>
              <a:off x="6454481" y="5242578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4578E6-D548-45D0-82AE-78425C128A5E}"/>
                </a:ext>
              </a:extLst>
            </p:cNvPr>
            <p:cNvSpPr txBox="1"/>
            <p:nvPr/>
          </p:nvSpPr>
          <p:spPr>
            <a:xfrm>
              <a:off x="6454481" y="5242578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반례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613D183-1B6E-8DAF-5D9E-EB64B7658159}"/>
              </a:ext>
            </a:extLst>
          </p:cNvPr>
          <p:cNvSpPr/>
          <p:nvPr/>
        </p:nvSpPr>
        <p:spPr>
          <a:xfrm>
            <a:off x="3960662" y="3954470"/>
            <a:ext cx="4765964" cy="22998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3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142</Words>
  <Application>Microsoft Office PowerPoint</Application>
  <PresentationFormat>A3 용지(297x420mm)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배국환</dc:creator>
  <cp:lastModifiedBy>배국환</cp:lastModifiedBy>
  <cp:revision>4</cp:revision>
  <dcterms:created xsi:type="dcterms:W3CDTF">2025-08-11T13:50:59Z</dcterms:created>
  <dcterms:modified xsi:type="dcterms:W3CDTF">2025-08-12T14:06:10Z</dcterms:modified>
</cp:coreProperties>
</file>