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A1330-85DC-FE2D-C242-A232B8D97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5B9C9-463B-0D43-FEB9-D55CBA913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4AE5C-AE24-8E17-750D-99474392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0F10A-59A2-308F-4962-3EA8E787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666F8-8433-687A-03BE-863B2D04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2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6FF2-3AC3-919C-0C39-9ABFB7B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03EEDB-0885-3001-6BC3-CC6ADE52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9E845-7B3A-0991-ABA1-EF0CE441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48D3-9EDB-F58B-8FC8-9043E60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24C4B-7DE9-B7FD-F96C-87A130E6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29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07F8EA-D6B5-2D9E-6038-7BADD804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425F01-E62B-001D-BD1D-97889705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FC33E-AB98-334B-5CF9-6E853B7C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7A86B-9C44-5D13-2C77-2411B752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6294A-3D70-3AD9-1E58-094BE09B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BA279-1B4B-AB51-EA6F-77881F04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726F-B89F-24A7-38B1-2A63C7D2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8A3390-2C0E-7BBD-B3D0-F0A3B9D7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39000-5E46-5067-ACB4-7398F87A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F8E37-088F-AF0C-E562-693D7C74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0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D008C-0964-B21A-298A-B900BCB8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EEEBE-91F3-9C4F-6EEC-62061F6E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92420-C712-E860-99C9-582F958D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56059-74E4-6730-2026-EF72FAE0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4566C-82A1-49D9-BC42-2B70F974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30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7CFB2-B580-F500-98B2-AFB8EBE2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BC33B-80A0-86FD-1EE4-D10E22025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89F775-A1FE-5299-7F2C-327403237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5B48-3BF8-865D-C3CE-EBEC9D9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21C8A-12C6-D8FF-0D7B-3B38488A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5DC7E-A08B-653C-6785-C474C03F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5876D-B9E2-9C21-9938-1E0F584C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B2B8E-8F83-BE06-F12D-AC4DAFA4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1E81D-5AF2-D821-E724-D56BC2520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E6873-740A-A8AB-2F8C-5B24102E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B88362-4AC2-3157-0221-997971DC5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79FE9F-3C4F-10C7-F7A2-74048942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221D25-F542-13EA-FC99-4681E900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4DB96-A8AB-18ED-6CF1-9D3A06DB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4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5CF5-29BC-C8CD-FC99-83DBEA0D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9897EF-9847-9D11-70C9-B19FCADA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A02426-944C-C969-7A03-E0F8508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5AE41-8408-0F58-CA63-44E57C12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E2FBB-836C-151D-841D-75FA19DD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F343ED-84DB-D207-ED4D-8CA4FA8F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702DB9-7661-6674-090B-E41A6DF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5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FACAE-C4AE-1FF4-B960-ECBB934C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17BA7-BB9B-8884-9116-3AF56BE3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4E9D62-CA35-B672-2EEA-5E72CB8D6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930964-3FED-9D7F-44B0-47573C31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20067-442E-BC90-DB5F-5B2400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696ADE-1C79-0AC2-73EA-3CF10A5D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DCD06-C99D-E4A4-8B4D-401C7998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66B1C-12F2-9946-E421-4005847CF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6EAD4-63BD-615A-E03D-95D414643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57212-3544-6456-76C0-D802B1DA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A716-DEE0-D7FA-3447-1DD1945F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BF8CCA-E73D-25C1-1B84-461877A7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46D59-4DD7-9BE6-9461-9846FD6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202322-4D4E-BACD-CC12-5E171A87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27B93-8EE8-E71D-388B-094E83A64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C2B79C-01F9-470D-BE5D-59AE935B18AA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7F452-482B-1F2B-FA24-4BD782B4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61E6A-D7D3-1FE3-0946-F0280D047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26058-A25D-4C50-8C0D-25B5921D4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9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0203CCB-920A-478C-5AC7-8CE5D2DCD84B}"/>
              </a:ext>
            </a:extLst>
          </p:cNvPr>
          <p:cNvSpPr/>
          <p:nvPr/>
        </p:nvSpPr>
        <p:spPr>
          <a:xfrm>
            <a:off x="773723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B216E7-0EA8-AC52-EB9A-223DB6557ECF}"/>
              </a:ext>
            </a:extLst>
          </p:cNvPr>
          <p:cNvSpPr/>
          <p:nvPr/>
        </p:nvSpPr>
        <p:spPr>
          <a:xfrm>
            <a:off x="4548554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7FD110-D02C-02F2-5484-F5C03B60D644}"/>
              </a:ext>
            </a:extLst>
          </p:cNvPr>
          <p:cNvSpPr/>
          <p:nvPr/>
        </p:nvSpPr>
        <p:spPr>
          <a:xfrm>
            <a:off x="8323385" y="717452"/>
            <a:ext cx="3094892" cy="50362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B1442-742D-2270-C70C-DDD2A3240A17}"/>
              </a:ext>
            </a:extLst>
          </p:cNvPr>
          <p:cNvSpPr txBox="1"/>
          <p:nvPr/>
        </p:nvSpPr>
        <p:spPr>
          <a:xfrm>
            <a:off x="1298292" y="284167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생성 및 적용하기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82DE0-3DED-A883-9834-28A9AA65ED2B}"/>
              </a:ext>
            </a:extLst>
          </p:cNvPr>
          <p:cNvSpPr txBox="1"/>
          <p:nvPr/>
        </p:nvSpPr>
        <p:spPr>
          <a:xfrm>
            <a:off x="5073123" y="2841674"/>
            <a:ext cx="204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분석 및 평가하기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CE4DA-4481-2DE6-CB17-BD9E4AABE414}"/>
              </a:ext>
            </a:extLst>
          </p:cNvPr>
          <p:cNvSpPr txBox="1"/>
          <p:nvPr/>
        </p:nvSpPr>
        <p:spPr>
          <a:xfrm>
            <a:off x="8929708" y="2887840"/>
            <a:ext cx="1882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학생별 </a:t>
            </a:r>
            <a:r>
              <a:rPr lang="ko-KR" altLang="en-US" dirty="0" err="1"/>
              <a:t>사고루틴</a:t>
            </a:r>
            <a:endParaRPr lang="en-US" altLang="ko-KR" dirty="0"/>
          </a:p>
          <a:p>
            <a:pPr algn="ctr"/>
            <a:r>
              <a:rPr lang="ko-KR" altLang="en-US" dirty="0"/>
              <a:t>포트폴리오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준비 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38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66F64E-B1D3-2A9D-544A-C7880E6394A8}"/>
              </a:ext>
            </a:extLst>
          </p:cNvPr>
          <p:cNvSpPr txBox="1"/>
          <p:nvPr/>
        </p:nvSpPr>
        <p:spPr>
          <a:xfrm>
            <a:off x="548648" y="540824"/>
            <a:ext cx="10607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개선할 내용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사고루틴</a:t>
            </a:r>
            <a:r>
              <a:rPr lang="ko-KR" altLang="en-US" dirty="0"/>
              <a:t> 분석 및 평가하기 메뉴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웹캠으로</a:t>
            </a:r>
            <a:r>
              <a:rPr lang="ko-KR" altLang="en-US" dirty="0"/>
              <a:t> 촬영하기 기능 </a:t>
            </a:r>
            <a:r>
              <a:rPr lang="en-US" altLang="ko-KR" dirty="0"/>
              <a:t>PC</a:t>
            </a:r>
            <a:r>
              <a:rPr lang="ko-KR" altLang="en-US" dirty="0"/>
              <a:t>에서는 </a:t>
            </a:r>
            <a:r>
              <a:rPr lang="ko-KR" altLang="en-US" dirty="0" err="1"/>
              <a:t>웹캠으로</a:t>
            </a:r>
            <a:r>
              <a:rPr lang="ko-KR" altLang="en-US" dirty="0"/>
              <a:t> 촬영</a:t>
            </a:r>
            <a:r>
              <a:rPr lang="en-US" altLang="ko-KR" dirty="0"/>
              <a:t>/ </a:t>
            </a:r>
            <a:r>
              <a:rPr lang="ko-KR" altLang="en-US" dirty="0"/>
              <a:t>모바일에서는 카메라 앱으로 촬영해서 바로 업로드 되는 기능 추가하기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단계에 </a:t>
            </a:r>
            <a:r>
              <a:rPr lang="ko-KR" altLang="en-US" dirty="0" err="1"/>
              <a:t>사고루틴</a:t>
            </a:r>
            <a:r>
              <a:rPr lang="ko-KR" altLang="en-US" dirty="0"/>
              <a:t> 유형 선택하고 어떤 목적을 위한 활동이었는지 교사가 간단하게 작성하면 </a:t>
            </a:r>
            <a:r>
              <a:rPr lang="en-US" altLang="ko-KR" dirty="0"/>
              <a:t>4</a:t>
            </a:r>
            <a:r>
              <a:rPr lang="ko-KR" altLang="en-US" dirty="0"/>
              <a:t>단계에서 </a:t>
            </a:r>
            <a:r>
              <a:rPr lang="en-US" altLang="ko-KR" dirty="0"/>
              <a:t>AI</a:t>
            </a:r>
            <a:r>
              <a:rPr lang="ko-KR" altLang="en-US" dirty="0"/>
              <a:t>가 분석할 때 교사가 적은 내용을 참고해서 분석 및 평가 실시하기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학생용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모둠으로 진행하는 경우에는 어떻게 해야 모둠에서 했던 내용을 개인한테 연동해서 포트폴리오 만들 수 있을지 고민하기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학생의 이름</a:t>
            </a:r>
            <a:r>
              <a:rPr lang="en-US" altLang="ko-KR" dirty="0"/>
              <a:t>, </a:t>
            </a:r>
            <a:r>
              <a:rPr lang="ko-KR" altLang="en-US" dirty="0"/>
              <a:t>반</a:t>
            </a:r>
            <a:r>
              <a:rPr lang="en-US" altLang="ko-KR" dirty="0"/>
              <a:t>, </a:t>
            </a:r>
            <a:r>
              <a:rPr lang="ko-KR" altLang="en-US" dirty="0"/>
              <a:t>번호를 입력하면 여태까지 했던 </a:t>
            </a:r>
            <a:r>
              <a:rPr lang="ko-KR" altLang="en-US" dirty="0" err="1"/>
              <a:t>사고루틴의</a:t>
            </a:r>
            <a:r>
              <a:rPr lang="ko-KR" altLang="en-US" dirty="0"/>
              <a:t> 내용과 평가가 포트폴리오로 저장되는 기능 그리고 </a:t>
            </a:r>
            <a:r>
              <a:rPr lang="ko-KR" altLang="en-US" dirty="0" err="1"/>
              <a:t>사고루틴별로</a:t>
            </a:r>
            <a:r>
              <a:rPr lang="ko-KR" altLang="en-US" dirty="0"/>
              <a:t> </a:t>
            </a:r>
            <a:r>
              <a:rPr lang="ko-KR" altLang="en-US" dirty="0" err="1"/>
              <a:t>소트하는</a:t>
            </a:r>
            <a:r>
              <a:rPr lang="ko-KR" altLang="en-US" dirty="0"/>
              <a:t> 것도 추가하기 </a:t>
            </a:r>
            <a:r>
              <a:rPr lang="en-US" altLang="ko-KR" dirty="0"/>
              <a:t>– </a:t>
            </a:r>
            <a:r>
              <a:rPr lang="ko-KR" altLang="en-US" dirty="0"/>
              <a:t>이건 연수 이후에 추후 추가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5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DE9934-1C60-36B8-0DCB-E0011A7A3CF4}"/>
              </a:ext>
            </a:extLst>
          </p:cNvPr>
          <p:cNvSpPr/>
          <p:nvPr/>
        </p:nvSpPr>
        <p:spPr>
          <a:xfrm>
            <a:off x="1613043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222A38-7613-9A33-4462-212891264389}"/>
              </a:ext>
            </a:extLst>
          </p:cNvPr>
          <p:cNvSpPr/>
          <p:nvPr/>
        </p:nvSpPr>
        <p:spPr>
          <a:xfrm>
            <a:off x="3226086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701D87-D0A3-4456-D296-5F53DA0CBBEB}"/>
              </a:ext>
            </a:extLst>
          </p:cNvPr>
          <p:cNvSpPr/>
          <p:nvPr/>
        </p:nvSpPr>
        <p:spPr>
          <a:xfrm>
            <a:off x="4839129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E10AA-2A67-1499-9984-F8F847D3888B}"/>
              </a:ext>
            </a:extLst>
          </p:cNvPr>
          <p:cNvSpPr txBox="1"/>
          <p:nvPr/>
        </p:nvSpPr>
        <p:spPr>
          <a:xfrm>
            <a:off x="2014205" y="135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E7AA2-911B-8E9A-4E56-0C2A3C067985}"/>
              </a:ext>
            </a:extLst>
          </p:cNvPr>
          <p:cNvSpPr txBox="1"/>
          <p:nvPr/>
        </p:nvSpPr>
        <p:spPr>
          <a:xfrm>
            <a:off x="3742665" y="135672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A98D3-C780-F6D2-E8E6-382E45CE54D2}"/>
              </a:ext>
            </a:extLst>
          </p:cNvPr>
          <p:cNvSpPr txBox="1"/>
          <p:nvPr/>
        </p:nvSpPr>
        <p:spPr>
          <a:xfrm>
            <a:off x="5178177" y="1356726"/>
            <a:ext cx="7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916C2D-D5CA-2B87-AD89-F9DC9EB14D70}"/>
              </a:ext>
            </a:extLst>
          </p:cNvPr>
          <p:cNvSpPr/>
          <p:nvPr/>
        </p:nvSpPr>
        <p:spPr>
          <a:xfrm>
            <a:off x="1613043" y="2671286"/>
            <a:ext cx="4674742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24F9C-4C71-9A29-93FD-847CB66BDFFC}"/>
              </a:ext>
            </a:extLst>
          </p:cNvPr>
          <p:cNvSpPr txBox="1"/>
          <p:nvPr/>
        </p:nvSpPr>
        <p:spPr>
          <a:xfrm>
            <a:off x="3318554" y="227059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246C91-F6FB-B010-F5E7-D209330C64E3}"/>
              </a:ext>
            </a:extLst>
          </p:cNvPr>
          <p:cNvSpPr/>
          <p:nvPr/>
        </p:nvSpPr>
        <p:spPr>
          <a:xfrm>
            <a:off x="7035535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65AEF-6457-C77F-0841-6186D9D9C6B3}"/>
              </a:ext>
            </a:extLst>
          </p:cNvPr>
          <p:cNvSpPr/>
          <p:nvPr/>
        </p:nvSpPr>
        <p:spPr>
          <a:xfrm>
            <a:off x="8648578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D1BF28-23FB-53E4-8AB0-80419FCB5483}"/>
              </a:ext>
            </a:extLst>
          </p:cNvPr>
          <p:cNvSpPr/>
          <p:nvPr/>
        </p:nvSpPr>
        <p:spPr>
          <a:xfrm>
            <a:off x="10261621" y="1726058"/>
            <a:ext cx="144865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46F181-6C52-604E-78AF-461B3DB9AEF7}"/>
              </a:ext>
            </a:extLst>
          </p:cNvPr>
          <p:cNvSpPr txBox="1"/>
          <p:nvPr/>
        </p:nvSpPr>
        <p:spPr>
          <a:xfrm>
            <a:off x="7436697" y="135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6C0A3-08A4-F99D-F602-AC63F1C27F83}"/>
              </a:ext>
            </a:extLst>
          </p:cNvPr>
          <p:cNvSpPr txBox="1"/>
          <p:nvPr/>
        </p:nvSpPr>
        <p:spPr>
          <a:xfrm>
            <a:off x="9165157" y="135672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80ED0-106E-6CC0-8E4C-6A3818D0B4A8}"/>
              </a:ext>
            </a:extLst>
          </p:cNvPr>
          <p:cNvSpPr txBox="1"/>
          <p:nvPr/>
        </p:nvSpPr>
        <p:spPr>
          <a:xfrm>
            <a:off x="10600669" y="1356726"/>
            <a:ext cx="7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45099A-1F4B-6E48-2549-34FCD2A2E022}"/>
              </a:ext>
            </a:extLst>
          </p:cNvPr>
          <p:cNvSpPr/>
          <p:nvPr/>
        </p:nvSpPr>
        <p:spPr>
          <a:xfrm>
            <a:off x="7035535" y="2671286"/>
            <a:ext cx="4674742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01E8B-9F8F-3608-F7FC-F1B031915606}"/>
              </a:ext>
            </a:extLst>
          </p:cNvPr>
          <p:cNvSpPr txBox="1"/>
          <p:nvPr/>
        </p:nvSpPr>
        <p:spPr>
          <a:xfrm>
            <a:off x="8741046" y="227059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모둠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045B0-947F-0435-3CFE-DD8FF34D8904}"/>
              </a:ext>
            </a:extLst>
          </p:cNvPr>
          <p:cNvSpPr/>
          <p:nvPr/>
        </p:nvSpPr>
        <p:spPr>
          <a:xfrm>
            <a:off x="7035535" y="3502953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1D3BFF-3363-63CD-6782-C1878FB490E0}"/>
              </a:ext>
            </a:extLst>
          </p:cNvPr>
          <p:cNvSpPr/>
          <p:nvPr/>
        </p:nvSpPr>
        <p:spPr>
          <a:xfrm>
            <a:off x="9470511" y="3502953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45052-5379-F4EF-840C-50D3311B2CF7}"/>
              </a:ext>
            </a:extLst>
          </p:cNvPr>
          <p:cNvSpPr txBox="1"/>
          <p:nvPr/>
        </p:nvSpPr>
        <p:spPr>
          <a:xfrm>
            <a:off x="7523558" y="3133621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5C1F73-4E5A-3D1B-5D4B-A105F34A992F}"/>
              </a:ext>
            </a:extLst>
          </p:cNvPr>
          <p:cNvSpPr txBox="1"/>
          <p:nvPr/>
        </p:nvSpPr>
        <p:spPr>
          <a:xfrm>
            <a:off x="9958534" y="3133621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2A51F9D-D8C5-1398-5AB9-16C512AA950A}"/>
              </a:ext>
            </a:extLst>
          </p:cNvPr>
          <p:cNvSpPr/>
          <p:nvPr/>
        </p:nvSpPr>
        <p:spPr>
          <a:xfrm>
            <a:off x="7035535" y="4458449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33D2DD-583A-DEDF-766E-4837A79C0C26}"/>
              </a:ext>
            </a:extLst>
          </p:cNvPr>
          <p:cNvSpPr/>
          <p:nvPr/>
        </p:nvSpPr>
        <p:spPr>
          <a:xfrm>
            <a:off x="9470511" y="4458449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12EFA1-DA22-8045-13FC-D77FA1DEB9E6}"/>
              </a:ext>
            </a:extLst>
          </p:cNvPr>
          <p:cNvSpPr txBox="1"/>
          <p:nvPr/>
        </p:nvSpPr>
        <p:spPr>
          <a:xfrm>
            <a:off x="7523558" y="4089117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7EFC81-B842-B3E1-51C2-967A413F435F}"/>
              </a:ext>
            </a:extLst>
          </p:cNvPr>
          <p:cNvSpPr txBox="1"/>
          <p:nvPr/>
        </p:nvSpPr>
        <p:spPr>
          <a:xfrm>
            <a:off x="9958534" y="4089117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770043-A788-2DD9-BC90-5310B23A625B}"/>
              </a:ext>
            </a:extLst>
          </p:cNvPr>
          <p:cNvSpPr/>
          <p:nvPr/>
        </p:nvSpPr>
        <p:spPr>
          <a:xfrm>
            <a:off x="7035535" y="5413945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80E763-8668-C59D-9119-4BAA9C6B72B5}"/>
              </a:ext>
            </a:extLst>
          </p:cNvPr>
          <p:cNvSpPr/>
          <p:nvPr/>
        </p:nvSpPr>
        <p:spPr>
          <a:xfrm>
            <a:off x="9470511" y="5413945"/>
            <a:ext cx="2239766" cy="4006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B1F0B-B745-EA58-5B50-1A77889886E5}"/>
              </a:ext>
            </a:extLst>
          </p:cNvPr>
          <p:cNvSpPr txBox="1"/>
          <p:nvPr/>
        </p:nvSpPr>
        <p:spPr>
          <a:xfrm>
            <a:off x="7523558" y="504461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1CB9DD-8005-0FE4-4F05-5633D5C15D9A}"/>
              </a:ext>
            </a:extLst>
          </p:cNvPr>
          <p:cNvSpPr txBox="1"/>
          <p:nvPr/>
        </p:nvSpPr>
        <p:spPr>
          <a:xfrm>
            <a:off x="9958534" y="5044613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모둠원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45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134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배국환</dc:creator>
  <cp:lastModifiedBy>배국환</cp:lastModifiedBy>
  <cp:revision>8</cp:revision>
  <dcterms:created xsi:type="dcterms:W3CDTF">2025-07-12T14:45:34Z</dcterms:created>
  <dcterms:modified xsi:type="dcterms:W3CDTF">2025-08-13T13:52:43Z</dcterms:modified>
</cp:coreProperties>
</file>