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>
        <p:scale>
          <a:sx n="66" d="100"/>
          <a:sy n="66" d="100"/>
        </p:scale>
        <p:origin x="10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7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1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7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6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44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BC4F1-0F55-4576-A7D8-39E731AC427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52599-67B6-409E-8067-853715EE93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1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B6CD0-D917-A603-69BE-CA88CE5795D8}"/>
              </a:ext>
            </a:extLst>
          </p:cNvPr>
          <p:cNvSpPr txBox="1"/>
          <p:nvPr/>
        </p:nvSpPr>
        <p:spPr>
          <a:xfrm>
            <a:off x="3200400" y="18248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The 4C’s(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연관성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도전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개념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변화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DDCBD5-2DD4-3519-6B0F-E2303407F08A}"/>
              </a:ext>
            </a:extLst>
          </p:cNvPr>
          <p:cNvSpPr/>
          <p:nvPr/>
        </p:nvSpPr>
        <p:spPr>
          <a:xfrm>
            <a:off x="110836" y="928256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A115A8-F8D6-2BB3-C387-84EEFDB2201A}"/>
              </a:ext>
            </a:extLst>
          </p:cNvPr>
          <p:cNvSpPr/>
          <p:nvPr/>
        </p:nvSpPr>
        <p:spPr>
          <a:xfrm>
            <a:off x="6454481" y="928256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4843B7-A9F7-5993-3670-62CFCE44960D}"/>
              </a:ext>
            </a:extLst>
          </p:cNvPr>
          <p:cNvSpPr/>
          <p:nvPr/>
        </p:nvSpPr>
        <p:spPr>
          <a:xfrm>
            <a:off x="110836" y="5242578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8E8AA-8405-B334-8836-1880D341E0DD}"/>
              </a:ext>
            </a:extLst>
          </p:cNvPr>
          <p:cNvSpPr/>
          <p:nvPr/>
        </p:nvSpPr>
        <p:spPr>
          <a:xfrm>
            <a:off x="6454481" y="5242578"/>
            <a:ext cx="6222428" cy="41761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B1AB3-0AFA-62A9-029C-F14726CB679A}"/>
              </a:ext>
            </a:extLst>
          </p:cNvPr>
          <p:cNvSpPr txBox="1"/>
          <p:nvPr/>
        </p:nvSpPr>
        <p:spPr>
          <a:xfrm>
            <a:off x="110836" y="928256"/>
            <a:ext cx="611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연관성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글을 읽으며 어떤 점을 연결했나요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4A798-4DC6-5BCC-F18D-7659F2C4905B}"/>
              </a:ext>
            </a:extLst>
          </p:cNvPr>
          <p:cNvSpPr txBox="1"/>
          <p:nvPr/>
        </p:nvSpPr>
        <p:spPr>
          <a:xfrm>
            <a:off x="6454481" y="928256"/>
            <a:ext cx="611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글에서 어떤 점이 궁금하거나 어려웠나요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C07F7F-A677-6957-5922-EB0CEA37AB81}"/>
              </a:ext>
            </a:extLst>
          </p:cNvPr>
          <p:cNvSpPr txBox="1"/>
          <p:nvPr/>
        </p:nvSpPr>
        <p:spPr>
          <a:xfrm>
            <a:off x="110836" y="5242578"/>
            <a:ext cx="6111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작가는 어떤 주제나 아이디어를 사용하나요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A864A5-0E33-98AB-119A-03C70009CB84}"/>
              </a:ext>
            </a:extLst>
          </p:cNvPr>
          <p:cNvSpPr txBox="1"/>
          <p:nvPr/>
        </p:nvSpPr>
        <p:spPr>
          <a:xfrm>
            <a:off x="6454481" y="5242578"/>
            <a:ext cx="6111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글이 진행되면서 등장인물의 태도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행동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생각이 어떻게 변했나요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6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action Pie Divided into Thirds">
            <a:extLst>
              <a:ext uri="{FF2B5EF4-FFF2-40B4-BE49-F238E27FC236}">
                <a16:creationId xmlns:a16="http://schemas.microsoft.com/office/drawing/2014/main" id="{8D26A50A-C024-D5B5-2E5E-A2A3DA70F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5" t="8446" r="6315" b="8446"/>
          <a:stretch>
            <a:fillRect/>
          </a:stretch>
        </p:blipFill>
        <p:spPr bwMode="auto">
          <a:xfrm>
            <a:off x="2496457" y="1153369"/>
            <a:ext cx="7808686" cy="811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836979-A914-4292-E26D-FC4CAEAC86BE}"/>
              </a:ext>
            </a:extLst>
          </p:cNvPr>
          <p:cNvSpPr txBox="1"/>
          <p:nvPr/>
        </p:nvSpPr>
        <p:spPr>
          <a:xfrm>
            <a:off x="3200400" y="182480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관점의 원</a:t>
            </a:r>
            <a:r>
              <a:rPr lang="en-US" altLang="ko-KR" sz="3200" b="1" i="0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(Circle of viewpoints)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4575FC-8DF7-C4ED-60F0-3657AEFF86E5}"/>
              </a:ext>
            </a:extLst>
          </p:cNvPr>
          <p:cNvSpPr txBox="1"/>
          <p:nvPr/>
        </p:nvSpPr>
        <p:spPr>
          <a:xfrm>
            <a:off x="-14514" y="2873171"/>
            <a:ext cx="2946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 정하기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76737-9E05-20AE-812A-F5136DE5A32E}"/>
              </a:ext>
            </a:extLst>
          </p:cNvPr>
          <p:cNvSpPr txBox="1"/>
          <p:nvPr/>
        </p:nvSpPr>
        <p:spPr>
          <a:xfrm>
            <a:off x="10079902" y="2873171"/>
            <a:ext cx="29469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관점에 따라 생각 쓰기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4C92CF-5B7D-C950-39F4-CC8815515D28}"/>
              </a:ext>
            </a:extLst>
          </p:cNvPr>
          <p:cNvSpPr txBox="1"/>
          <p:nvPr/>
        </p:nvSpPr>
        <p:spPr>
          <a:xfrm>
            <a:off x="8055429" y="8523982"/>
            <a:ext cx="47461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3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관점에 대한 염려되거나 더 알고 싶은 것 쓰기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2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88</Words>
  <Application>Microsoft Office PowerPoint</Application>
  <PresentationFormat>A3 용지(297x420mm)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나눔고딕</vt:lpstr>
      <vt:lpstr>나눔고딕 ExtraBold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배국환</dc:creator>
  <cp:lastModifiedBy>배국환</cp:lastModifiedBy>
  <cp:revision>2</cp:revision>
  <dcterms:created xsi:type="dcterms:W3CDTF">2025-08-11T13:50:59Z</dcterms:created>
  <dcterms:modified xsi:type="dcterms:W3CDTF">2025-08-12T13:47:42Z</dcterms:modified>
</cp:coreProperties>
</file>