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777" autoAdjust="0"/>
  </p:normalViewPr>
  <p:slideViewPr>
    <p:cSldViewPr>
      <p:cViewPr varScale="1">
        <p:scale>
          <a:sx n="90" d="100"/>
          <a:sy n="90" d="100"/>
        </p:scale>
        <p:origin x="-2292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122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DDC7B5-D795-4797-B9B0-271916247A8A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E0077-1F88-4023-8840-E34DACCD4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951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쿠팡</a:t>
            </a:r>
            <a:r>
              <a:rPr lang="ko-KR" altLang="en-US" dirty="0" smtClean="0"/>
              <a:t> 같이 다양한 회사에서 판매하는 의류 쇼핑몰</a:t>
            </a:r>
            <a:endParaRPr lang="en-US" altLang="ko-KR" dirty="0" smtClean="0"/>
          </a:p>
          <a:p>
            <a:r>
              <a:rPr lang="ko-KR" altLang="en-US" dirty="0" smtClean="0"/>
              <a:t>회원만 구매 가능한 쇼핑몰</a:t>
            </a:r>
            <a:endParaRPr lang="en-US" altLang="ko-KR" dirty="0" smtClean="0"/>
          </a:p>
          <a:p>
            <a:r>
              <a:rPr lang="ko-KR" altLang="en-US" dirty="0" smtClean="0"/>
              <a:t>배송주소는 구매할 때마다 입력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의류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개체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의류번호</a:t>
            </a:r>
            <a:r>
              <a:rPr lang="en-US" altLang="ko-KR" dirty="0" smtClean="0"/>
              <a:t>], </a:t>
            </a:r>
            <a:r>
              <a:rPr lang="ko-KR" altLang="en-US" dirty="0" err="1" smtClean="0"/>
              <a:t>의류명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상하의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속옷</a:t>
            </a:r>
            <a:r>
              <a:rPr lang="en-US" altLang="ko-KR" dirty="0" smtClean="0"/>
              <a:t>/</a:t>
            </a:r>
            <a:r>
              <a:rPr lang="ko-KR" altLang="en-US" dirty="0" smtClean="0"/>
              <a:t>겉옷</a:t>
            </a:r>
            <a:r>
              <a:rPr lang="en-US" altLang="ko-KR" dirty="0" smtClean="0"/>
              <a:t>), </a:t>
            </a:r>
            <a:r>
              <a:rPr lang="ko-KR" altLang="en-US" dirty="0" smtClean="0"/>
              <a:t>가격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사이즈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회원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개체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아이디</a:t>
            </a:r>
            <a:r>
              <a:rPr lang="en-US" altLang="ko-KR" dirty="0" smtClean="0"/>
              <a:t>]</a:t>
            </a:r>
            <a:r>
              <a:rPr lang="ko-KR" altLang="en-US" dirty="0" smtClean="0"/>
              <a:t> 비밀번호 주민번호 이름 주소 전화번호 </a:t>
            </a:r>
            <a:r>
              <a:rPr lang="ko-KR" altLang="en-US" dirty="0" err="1" smtClean="0"/>
              <a:t>이메일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회사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개체</a:t>
            </a:r>
            <a:r>
              <a:rPr lang="en-US" altLang="ko-KR" dirty="0" smtClean="0"/>
              <a:t>) </a:t>
            </a:r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회사코드</a:t>
            </a:r>
            <a:r>
              <a:rPr lang="en-US" altLang="ko-KR" dirty="0" smtClean="0"/>
              <a:t>], </a:t>
            </a:r>
            <a:r>
              <a:rPr lang="ko-KR" altLang="en-US" dirty="0" smtClean="0"/>
              <a:t>회사명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사업자등록번호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대표자명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회사주소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대표번호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회원은 의류를 구매한다</a:t>
            </a:r>
            <a:endParaRPr lang="en-US" altLang="ko-KR" dirty="0" smtClean="0"/>
          </a:p>
          <a:p>
            <a:r>
              <a:rPr lang="ko-KR" altLang="en-US" dirty="0" smtClean="0"/>
              <a:t>구매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관계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구매번호</a:t>
            </a:r>
            <a:r>
              <a:rPr lang="en-US" altLang="ko-KR" dirty="0" smtClean="0"/>
              <a:t>],</a:t>
            </a:r>
            <a:r>
              <a:rPr lang="ko-KR" altLang="en-US" dirty="0" smtClean="0"/>
              <a:t>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의류번호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수량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회사는 의류를 납품한다</a:t>
            </a:r>
            <a:endParaRPr lang="en-US" altLang="ko-KR" dirty="0" smtClean="0"/>
          </a:p>
          <a:p>
            <a:r>
              <a:rPr lang="ko-KR" altLang="en-US" dirty="0" smtClean="0"/>
              <a:t>납품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관계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납품번호</a:t>
            </a:r>
            <a:r>
              <a:rPr lang="en-US" altLang="ko-KR" dirty="0" smtClean="0"/>
              <a:t>], </a:t>
            </a:r>
            <a:r>
              <a:rPr lang="ko-KR" altLang="en-US" dirty="0" smtClean="0"/>
              <a:t>의류번호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회사코드</a:t>
            </a:r>
            <a:r>
              <a:rPr lang="en-US" altLang="ko-KR" dirty="0" smtClean="0"/>
              <a:t>, </a:t>
            </a:r>
            <a:r>
              <a:rPr lang="ko-KR" altLang="en-US" smtClean="0"/>
              <a:t>수량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E0077-1F88-4023-8840-E34DACCD46D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568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FB38-AAF7-49B6-9BAF-99943EC2ED7E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56F9-3104-4302-9F65-7FB33C7EDD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0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FB38-AAF7-49B6-9BAF-99943EC2ED7E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56F9-3104-4302-9F65-7FB33C7EDD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FB38-AAF7-49B6-9BAF-99943EC2ED7E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56F9-3104-4302-9F65-7FB33C7EDD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41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FB38-AAF7-49B6-9BAF-99943EC2ED7E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56F9-3104-4302-9F65-7FB33C7EDD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332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FB38-AAF7-49B6-9BAF-99943EC2ED7E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56F9-3104-4302-9F65-7FB33C7EDD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42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FB38-AAF7-49B6-9BAF-99943EC2ED7E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56F9-3104-4302-9F65-7FB33C7EDD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603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FB38-AAF7-49B6-9BAF-99943EC2ED7E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56F9-3104-4302-9F65-7FB33C7EDD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38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FB38-AAF7-49B6-9BAF-99943EC2ED7E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56F9-3104-4302-9F65-7FB33C7EDD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683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FB38-AAF7-49B6-9BAF-99943EC2ED7E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56F9-3104-4302-9F65-7FB33C7EDD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132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FB38-AAF7-49B6-9BAF-99943EC2ED7E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56F9-3104-4302-9F65-7FB33C7EDD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62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FB38-AAF7-49B6-9BAF-99943EC2ED7E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56F9-3104-4302-9F65-7FB33C7EDD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023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1FB38-AAF7-49B6-9BAF-99943EC2ED7E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056F9-3104-4302-9F65-7FB33C7EDD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592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1640" y="188640"/>
            <a:ext cx="6400800" cy="622920"/>
          </a:xfrm>
        </p:spPr>
        <p:txBody>
          <a:bodyPr/>
          <a:lstStyle/>
          <a:p>
            <a:r>
              <a:rPr lang="ko-KR" altLang="en-US" smtClean="0"/>
              <a:t>도서관리 사이트 개체 관계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82789" y="1110142"/>
            <a:ext cx="1097748" cy="586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325415" y="1036867"/>
            <a:ext cx="1039126" cy="641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</a:t>
            </a:r>
            <a:r>
              <a:rPr lang="ko-KR" altLang="en-US" dirty="0"/>
              <a:t>객</a:t>
            </a:r>
          </a:p>
        </p:txBody>
      </p:sp>
      <p:sp>
        <p:nvSpPr>
          <p:cNvPr id="7" name="타원 6"/>
          <p:cNvSpPr/>
          <p:nvPr/>
        </p:nvSpPr>
        <p:spPr>
          <a:xfrm>
            <a:off x="74451" y="2035407"/>
            <a:ext cx="1192539" cy="504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도서번호</a:t>
            </a:r>
            <a:endParaRPr lang="ko-KR" altLang="en-US" sz="1200" dirty="0"/>
          </a:p>
        </p:txBody>
      </p:sp>
      <p:sp>
        <p:nvSpPr>
          <p:cNvPr id="8" name="타원 7"/>
          <p:cNvSpPr/>
          <p:nvPr/>
        </p:nvSpPr>
        <p:spPr>
          <a:xfrm>
            <a:off x="1426805" y="2035407"/>
            <a:ext cx="100811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도서명</a:t>
            </a:r>
            <a:endParaRPr lang="ko-KR" altLang="en-US" sz="1200" dirty="0"/>
          </a:p>
        </p:txBody>
      </p:sp>
      <p:sp>
        <p:nvSpPr>
          <p:cNvPr id="9" name="타원 8"/>
          <p:cNvSpPr/>
          <p:nvPr/>
        </p:nvSpPr>
        <p:spPr>
          <a:xfrm>
            <a:off x="2470921" y="2062604"/>
            <a:ext cx="1116124" cy="476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도서가격</a:t>
            </a:r>
            <a:endParaRPr lang="ko-KR" altLang="en-US" sz="1100" dirty="0"/>
          </a:p>
        </p:txBody>
      </p:sp>
      <p:sp>
        <p:nvSpPr>
          <p:cNvPr id="10" name="타원 9"/>
          <p:cNvSpPr/>
          <p:nvPr/>
        </p:nvSpPr>
        <p:spPr>
          <a:xfrm>
            <a:off x="346685" y="2971511"/>
            <a:ext cx="1224136" cy="756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장르</a:t>
            </a:r>
            <a:r>
              <a:rPr lang="en-US" altLang="ko-KR" dirty="0" smtClean="0"/>
              <a:t>(</a:t>
            </a:r>
            <a:r>
              <a:rPr lang="ko-KR" altLang="en-US" dirty="0" smtClean="0"/>
              <a:t>분류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1792155" y="2951036"/>
            <a:ext cx="1224136" cy="756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출판년</a:t>
            </a:r>
            <a:r>
              <a:rPr lang="ko-KR" altLang="en-US" sz="1200" dirty="0" err="1"/>
              <a:t>도</a:t>
            </a:r>
            <a:endParaRPr lang="en-US" altLang="ko-KR" sz="1200" dirty="0" smtClean="0"/>
          </a:p>
        </p:txBody>
      </p:sp>
      <p:sp>
        <p:nvSpPr>
          <p:cNvPr id="12" name="타원 11"/>
          <p:cNvSpPr/>
          <p:nvPr/>
        </p:nvSpPr>
        <p:spPr>
          <a:xfrm>
            <a:off x="58653" y="3835607"/>
            <a:ext cx="1224136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저자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1426805" y="3871611"/>
            <a:ext cx="1296144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옮긴이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866965" y="3835607"/>
            <a:ext cx="1224136" cy="756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출판사명</a:t>
            </a:r>
            <a:endParaRPr lang="ko-KR" altLang="en-US" dirty="0"/>
          </a:p>
        </p:txBody>
      </p:sp>
      <p:cxnSp>
        <p:nvCxnSpPr>
          <p:cNvPr id="16" name="직선 연결선 15"/>
          <p:cNvCxnSpPr>
            <a:stCxn id="7" idx="0"/>
            <a:endCxn id="4" idx="2"/>
          </p:cNvCxnSpPr>
          <p:nvPr/>
        </p:nvCxnSpPr>
        <p:spPr>
          <a:xfrm flipV="1">
            <a:off x="670721" y="1696826"/>
            <a:ext cx="1160942" cy="338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8" idx="0"/>
            <a:endCxn id="4" idx="2"/>
          </p:cNvCxnSpPr>
          <p:nvPr/>
        </p:nvCxnSpPr>
        <p:spPr>
          <a:xfrm flipH="1" flipV="1">
            <a:off x="1831663" y="1696826"/>
            <a:ext cx="99198" cy="338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9" idx="0"/>
            <a:endCxn id="4" idx="2"/>
          </p:cNvCxnSpPr>
          <p:nvPr/>
        </p:nvCxnSpPr>
        <p:spPr>
          <a:xfrm flipH="1" flipV="1">
            <a:off x="1831663" y="1696826"/>
            <a:ext cx="1197320" cy="365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0" idx="0"/>
            <a:endCxn id="4" idx="2"/>
          </p:cNvCxnSpPr>
          <p:nvPr/>
        </p:nvCxnSpPr>
        <p:spPr>
          <a:xfrm flipV="1">
            <a:off x="958753" y="1696826"/>
            <a:ext cx="872910" cy="1274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1" idx="7"/>
            <a:endCxn id="4" idx="2"/>
          </p:cNvCxnSpPr>
          <p:nvPr/>
        </p:nvCxnSpPr>
        <p:spPr>
          <a:xfrm flipH="1" flipV="1">
            <a:off x="1831663" y="1696826"/>
            <a:ext cx="1005357" cy="1364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2" idx="7"/>
            <a:endCxn id="4" idx="2"/>
          </p:cNvCxnSpPr>
          <p:nvPr/>
        </p:nvCxnSpPr>
        <p:spPr>
          <a:xfrm flipV="1">
            <a:off x="1103518" y="1696826"/>
            <a:ext cx="728145" cy="2254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3" idx="0"/>
            <a:endCxn id="4" idx="2"/>
          </p:cNvCxnSpPr>
          <p:nvPr/>
        </p:nvCxnSpPr>
        <p:spPr>
          <a:xfrm flipH="1" flipV="1">
            <a:off x="1831663" y="1696826"/>
            <a:ext cx="243214" cy="2174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4" idx="0"/>
            <a:endCxn id="4" idx="2"/>
          </p:cNvCxnSpPr>
          <p:nvPr/>
        </p:nvCxnSpPr>
        <p:spPr>
          <a:xfrm flipH="1" flipV="1">
            <a:off x="1831663" y="1696826"/>
            <a:ext cx="1647370" cy="2138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6815563" y="1819110"/>
            <a:ext cx="1116124" cy="505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주소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배송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32" name="타원 31"/>
          <p:cNvSpPr/>
          <p:nvPr/>
        </p:nvSpPr>
        <p:spPr>
          <a:xfrm>
            <a:off x="8126888" y="1802443"/>
            <a:ext cx="1080120" cy="4989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전화번</a:t>
            </a:r>
            <a:r>
              <a:rPr lang="ko-KR" altLang="en-US" sz="1100" dirty="0"/>
              <a:t>호</a:t>
            </a:r>
          </a:p>
        </p:txBody>
      </p:sp>
      <p:sp>
        <p:nvSpPr>
          <p:cNvPr id="33" name="타원 32"/>
          <p:cNvSpPr/>
          <p:nvPr/>
        </p:nvSpPr>
        <p:spPr>
          <a:xfrm>
            <a:off x="7088174" y="2437831"/>
            <a:ext cx="936104" cy="4858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고</a:t>
            </a:r>
            <a:r>
              <a:rPr lang="ko-KR" altLang="en-US" sz="1100" dirty="0"/>
              <a:t>객</a:t>
            </a:r>
            <a:r>
              <a:rPr lang="ko-KR" altLang="en-US" sz="1100" dirty="0" smtClean="0"/>
              <a:t>명</a:t>
            </a:r>
            <a:endParaRPr lang="ko-KR" altLang="en-US" sz="1100" dirty="0"/>
          </a:p>
        </p:txBody>
      </p:sp>
      <p:sp>
        <p:nvSpPr>
          <p:cNvPr id="34" name="타원 33"/>
          <p:cNvSpPr/>
          <p:nvPr/>
        </p:nvSpPr>
        <p:spPr>
          <a:xfrm>
            <a:off x="8126888" y="2404156"/>
            <a:ext cx="1008112" cy="4856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아이디</a:t>
            </a:r>
            <a:endParaRPr lang="ko-KR" altLang="en-US" sz="1100" dirty="0"/>
          </a:p>
        </p:txBody>
      </p:sp>
      <p:sp>
        <p:nvSpPr>
          <p:cNvPr id="35" name="타원 34"/>
          <p:cNvSpPr/>
          <p:nvPr/>
        </p:nvSpPr>
        <p:spPr>
          <a:xfrm>
            <a:off x="7558342" y="3015930"/>
            <a:ext cx="1152128" cy="460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비밀번호</a:t>
            </a:r>
            <a:endParaRPr lang="ko-KR" altLang="en-US" sz="1100" dirty="0"/>
          </a:p>
        </p:txBody>
      </p:sp>
      <p:cxnSp>
        <p:nvCxnSpPr>
          <p:cNvPr id="37" name="직선 연결선 36"/>
          <p:cNvCxnSpPr>
            <a:stCxn id="31" idx="0"/>
            <a:endCxn id="5" idx="2"/>
          </p:cNvCxnSpPr>
          <p:nvPr/>
        </p:nvCxnSpPr>
        <p:spPr>
          <a:xfrm flipH="1" flipV="1">
            <a:off x="6844978" y="1678305"/>
            <a:ext cx="528647" cy="140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32" idx="0"/>
            <a:endCxn id="5" idx="2"/>
          </p:cNvCxnSpPr>
          <p:nvPr/>
        </p:nvCxnSpPr>
        <p:spPr>
          <a:xfrm flipH="1" flipV="1">
            <a:off x="6844978" y="1678305"/>
            <a:ext cx="1821970" cy="124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33" idx="7"/>
            <a:endCxn id="5" idx="2"/>
          </p:cNvCxnSpPr>
          <p:nvPr/>
        </p:nvCxnSpPr>
        <p:spPr>
          <a:xfrm flipH="1" flipV="1">
            <a:off x="6844978" y="1678305"/>
            <a:ext cx="1042211" cy="830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4" idx="1"/>
            <a:endCxn id="5" idx="2"/>
          </p:cNvCxnSpPr>
          <p:nvPr/>
        </p:nvCxnSpPr>
        <p:spPr>
          <a:xfrm flipH="1" flipV="1">
            <a:off x="6844978" y="1678305"/>
            <a:ext cx="1429545" cy="796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35" idx="0"/>
            <a:endCxn id="5" idx="2"/>
          </p:cNvCxnSpPr>
          <p:nvPr/>
        </p:nvCxnSpPr>
        <p:spPr>
          <a:xfrm flipH="1" flipV="1">
            <a:off x="6844978" y="1678305"/>
            <a:ext cx="1289428" cy="1337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다이아몬드 45"/>
          <p:cNvSpPr/>
          <p:nvPr/>
        </p:nvSpPr>
        <p:spPr>
          <a:xfrm>
            <a:off x="3779912" y="980728"/>
            <a:ext cx="1728192" cy="108012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구매</a:t>
            </a:r>
            <a:endParaRPr lang="ko-KR" altLang="en-US" dirty="0"/>
          </a:p>
        </p:txBody>
      </p:sp>
      <p:sp>
        <p:nvSpPr>
          <p:cNvPr id="47" name="타원 46"/>
          <p:cNvSpPr/>
          <p:nvPr/>
        </p:nvSpPr>
        <p:spPr>
          <a:xfrm>
            <a:off x="5150013" y="2150782"/>
            <a:ext cx="1152128" cy="4464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도서번호</a:t>
            </a:r>
            <a:endParaRPr lang="ko-KR" altLang="en-US" sz="1100" dirty="0"/>
          </a:p>
        </p:txBody>
      </p:sp>
      <p:sp>
        <p:nvSpPr>
          <p:cNvPr id="48" name="타원 47"/>
          <p:cNvSpPr/>
          <p:nvPr/>
        </p:nvSpPr>
        <p:spPr>
          <a:xfrm>
            <a:off x="3925877" y="2161402"/>
            <a:ext cx="1080120" cy="435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결제방식</a:t>
            </a:r>
            <a:endParaRPr lang="ko-KR" altLang="en-US" sz="1100" dirty="0"/>
          </a:p>
        </p:txBody>
      </p:sp>
      <p:sp>
        <p:nvSpPr>
          <p:cNvPr id="49" name="타원 48"/>
          <p:cNvSpPr/>
          <p:nvPr/>
        </p:nvSpPr>
        <p:spPr>
          <a:xfrm>
            <a:off x="4586652" y="2653994"/>
            <a:ext cx="1126722" cy="405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주소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배송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cxnSp>
        <p:nvCxnSpPr>
          <p:cNvPr id="51" name="직선 연결선 50"/>
          <p:cNvCxnSpPr>
            <a:stCxn id="48" idx="0"/>
            <a:endCxn id="46" idx="2"/>
          </p:cNvCxnSpPr>
          <p:nvPr/>
        </p:nvCxnSpPr>
        <p:spPr>
          <a:xfrm flipV="1">
            <a:off x="4465937" y="2060848"/>
            <a:ext cx="178071" cy="100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47" idx="1"/>
            <a:endCxn id="46" idx="2"/>
          </p:cNvCxnSpPr>
          <p:nvPr/>
        </p:nvCxnSpPr>
        <p:spPr>
          <a:xfrm flipH="1" flipV="1">
            <a:off x="4644008" y="2060848"/>
            <a:ext cx="674730" cy="155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49" idx="0"/>
            <a:endCxn id="46" idx="2"/>
          </p:cNvCxnSpPr>
          <p:nvPr/>
        </p:nvCxnSpPr>
        <p:spPr>
          <a:xfrm flipH="1" flipV="1">
            <a:off x="4644008" y="2060848"/>
            <a:ext cx="506005" cy="593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4357925" y="3304227"/>
            <a:ext cx="1152128" cy="520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구매일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시간포함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cxnSp>
        <p:nvCxnSpPr>
          <p:cNvPr id="59" name="직선 연결선 58"/>
          <p:cNvCxnSpPr>
            <a:stCxn id="57" idx="0"/>
            <a:endCxn id="46" idx="2"/>
          </p:cNvCxnSpPr>
          <p:nvPr/>
        </p:nvCxnSpPr>
        <p:spPr>
          <a:xfrm flipH="1" flipV="1">
            <a:off x="4644008" y="2060848"/>
            <a:ext cx="289981" cy="1243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/>
          <p:cNvSpPr/>
          <p:nvPr/>
        </p:nvSpPr>
        <p:spPr>
          <a:xfrm>
            <a:off x="5592659" y="3252029"/>
            <a:ext cx="1130932" cy="532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아이디</a:t>
            </a:r>
            <a:endParaRPr lang="ko-KR" altLang="en-US" sz="1200" dirty="0"/>
          </a:p>
        </p:txBody>
      </p:sp>
      <p:cxnSp>
        <p:nvCxnSpPr>
          <p:cNvPr id="62" name="직선 연결선 61"/>
          <p:cNvCxnSpPr>
            <a:stCxn id="60" idx="0"/>
            <a:endCxn id="46" idx="2"/>
          </p:cNvCxnSpPr>
          <p:nvPr/>
        </p:nvCxnSpPr>
        <p:spPr>
          <a:xfrm flipH="1" flipV="1">
            <a:off x="4644008" y="2060848"/>
            <a:ext cx="1514117" cy="1191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2498111" y="5465368"/>
            <a:ext cx="7377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/>
          <p:cNvSpPr/>
          <p:nvPr/>
        </p:nvSpPr>
        <p:spPr>
          <a:xfrm>
            <a:off x="4969993" y="4020517"/>
            <a:ext cx="1188132" cy="398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주</a:t>
            </a:r>
            <a:r>
              <a:rPr lang="ko-KR" altLang="en-US" sz="1100" dirty="0"/>
              <a:t>문</a:t>
            </a:r>
            <a:r>
              <a:rPr lang="ko-KR" altLang="en-US" sz="1100" dirty="0" smtClean="0"/>
              <a:t>번호</a:t>
            </a:r>
            <a:endParaRPr lang="ko-KR" altLang="en-US" sz="1100" dirty="0"/>
          </a:p>
        </p:txBody>
      </p:sp>
      <p:cxnSp>
        <p:nvCxnSpPr>
          <p:cNvPr id="92" name="직선 연결선 91"/>
          <p:cNvCxnSpPr>
            <a:stCxn id="90" idx="0"/>
            <a:endCxn id="46" idx="2"/>
          </p:cNvCxnSpPr>
          <p:nvPr/>
        </p:nvCxnSpPr>
        <p:spPr>
          <a:xfrm flipH="1" flipV="1">
            <a:off x="4644008" y="2060848"/>
            <a:ext cx="920051" cy="1959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5213207" y="4347068"/>
            <a:ext cx="7377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301867" y="2423865"/>
            <a:ext cx="7377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8262090" y="2762395"/>
            <a:ext cx="7377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4" idx="3"/>
            <a:endCxn id="46" idx="1"/>
          </p:cNvCxnSpPr>
          <p:nvPr/>
        </p:nvCxnSpPr>
        <p:spPr>
          <a:xfrm>
            <a:off x="2380537" y="1403484"/>
            <a:ext cx="1399375" cy="1173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46" idx="3"/>
            <a:endCxn id="5" idx="1"/>
          </p:cNvCxnSpPr>
          <p:nvPr/>
        </p:nvCxnSpPr>
        <p:spPr>
          <a:xfrm flipV="1">
            <a:off x="5508104" y="1357586"/>
            <a:ext cx="817311" cy="163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131840" y="15207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5724128" y="1403484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103" name="타원 102"/>
          <p:cNvSpPr/>
          <p:nvPr/>
        </p:nvSpPr>
        <p:spPr>
          <a:xfrm>
            <a:off x="5784920" y="2749153"/>
            <a:ext cx="1152128" cy="4464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구매수량</a:t>
            </a:r>
            <a:endParaRPr lang="ko-KR" altLang="en-US" sz="1100" dirty="0"/>
          </a:p>
        </p:txBody>
      </p:sp>
      <p:sp>
        <p:nvSpPr>
          <p:cNvPr id="109" name="직사각형 108"/>
          <p:cNvSpPr/>
          <p:nvPr/>
        </p:nvSpPr>
        <p:spPr>
          <a:xfrm>
            <a:off x="7038950" y="4765433"/>
            <a:ext cx="1005853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출판</a:t>
            </a:r>
            <a:r>
              <a:rPr lang="ko-KR" altLang="en-US" dirty="0"/>
              <a:t>사</a:t>
            </a:r>
          </a:p>
        </p:txBody>
      </p:sp>
      <p:sp>
        <p:nvSpPr>
          <p:cNvPr id="159" name="타원 158"/>
          <p:cNvSpPr/>
          <p:nvPr/>
        </p:nvSpPr>
        <p:spPr>
          <a:xfrm>
            <a:off x="5264602" y="5589240"/>
            <a:ext cx="1080120" cy="435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사업자등록번호</a:t>
            </a:r>
            <a:endParaRPr lang="ko-KR" altLang="en-US" sz="1100" dirty="0"/>
          </a:p>
        </p:txBody>
      </p:sp>
      <p:sp>
        <p:nvSpPr>
          <p:cNvPr id="160" name="타원 159"/>
          <p:cNvSpPr/>
          <p:nvPr/>
        </p:nvSpPr>
        <p:spPr>
          <a:xfrm>
            <a:off x="6396988" y="5589241"/>
            <a:ext cx="1092704" cy="412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출판사명</a:t>
            </a:r>
            <a:endParaRPr lang="ko-KR" altLang="en-US" sz="1100" dirty="0"/>
          </a:p>
        </p:txBody>
      </p:sp>
      <p:sp>
        <p:nvSpPr>
          <p:cNvPr id="161" name="타원 160"/>
          <p:cNvSpPr/>
          <p:nvPr/>
        </p:nvSpPr>
        <p:spPr>
          <a:xfrm>
            <a:off x="7550825" y="5616673"/>
            <a:ext cx="711266" cy="435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위치</a:t>
            </a:r>
            <a:endParaRPr lang="en-US" altLang="ko-KR" sz="1100" dirty="0" smtClean="0"/>
          </a:p>
        </p:txBody>
      </p:sp>
      <p:sp>
        <p:nvSpPr>
          <p:cNvPr id="162" name="타원 161"/>
          <p:cNvSpPr/>
          <p:nvPr/>
        </p:nvSpPr>
        <p:spPr>
          <a:xfrm>
            <a:off x="8309696" y="5609600"/>
            <a:ext cx="897312" cy="435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대표명</a:t>
            </a:r>
            <a:endParaRPr lang="en-US" altLang="ko-KR" sz="1100" dirty="0" smtClean="0"/>
          </a:p>
        </p:txBody>
      </p:sp>
      <p:sp>
        <p:nvSpPr>
          <p:cNvPr id="163" name="다이아몬드 162"/>
          <p:cNvSpPr/>
          <p:nvPr/>
        </p:nvSpPr>
        <p:spPr>
          <a:xfrm>
            <a:off x="3845605" y="4533578"/>
            <a:ext cx="1367602" cy="7124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출판</a:t>
            </a:r>
            <a:endParaRPr lang="ko-KR" altLang="en-US" dirty="0"/>
          </a:p>
        </p:txBody>
      </p:sp>
      <p:sp>
        <p:nvSpPr>
          <p:cNvPr id="164" name="타원 163"/>
          <p:cNvSpPr/>
          <p:nvPr/>
        </p:nvSpPr>
        <p:spPr>
          <a:xfrm>
            <a:off x="2655348" y="5784299"/>
            <a:ext cx="1080120" cy="435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출판사명</a:t>
            </a:r>
            <a:endParaRPr lang="ko-KR" altLang="en-US" sz="1100" dirty="0"/>
          </a:p>
        </p:txBody>
      </p:sp>
      <p:sp>
        <p:nvSpPr>
          <p:cNvPr id="167" name="타원 166"/>
          <p:cNvSpPr/>
          <p:nvPr/>
        </p:nvSpPr>
        <p:spPr>
          <a:xfrm>
            <a:off x="3938594" y="5759217"/>
            <a:ext cx="1192539" cy="504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도서번호</a:t>
            </a:r>
            <a:endParaRPr lang="ko-KR" altLang="en-US" sz="1200" dirty="0"/>
          </a:p>
        </p:txBody>
      </p:sp>
      <p:cxnSp>
        <p:nvCxnSpPr>
          <p:cNvPr id="169" name="직선 연결선 168"/>
          <p:cNvCxnSpPr>
            <a:stCxn id="164" idx="0"/>
            <a:endCxn id="163" idx="2"/>
          </p:cNvCxnSpPr>
          <p:nvPr/>
        </p:nvCxnSpPr>
        <p:spPr>
          <a:xfrm flipV="1">
            <a:off x="3195408" y="5246014"/>
            <a:ext cx="1333998" cy="538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/>
          <p:cNvCxnSpPr>
            <a:stCxn id="167" idx="0"/>
            <a:endCxn id="163" idx="2"/>
          </p:cNvCxnSpPr>
          <p:nvPr/>
        </p:nvCxnSpPr>
        <p:spPr>
          <a:xfrm flipH="1" flipV="1">
            <a:off x="4529406" y="5246014"/>
            <a:ext cx="5458" cy="513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/>
          <p:cNvCxnSpPr>
            <a:stCxn id="159" idx="0"/>
            <a:endCxn id="109" idx="2"/>
          </p:cNvCxnSpPr>
          <p:nvPr/>
        </p:nvCxnSpPr>
        <p:spPr>
          <a:xfrm flipV="1">
            <a:off x="5804662" y="5341497"/>
            <a:ext cx="1737215" cy="247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>
            <a:stCxn id="162" idx="0"/>
            <a:endCxn id="109" idx="2"/>
          </p:cNvCxnSpPr>
          <p:nvPr/>
        </p:nvCxnSpPr>
        <p:spPr>
          <a:xfrm flipH="1" flipV="1">
            <a:off x="7541877" y="5341497"/>
            <a:ext cx="1216475" cy="268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/>
          <p:cNvCxnSpPr>
            <a:stCxn id="160" idx="0"/>
            <a:endCxn id="109" idx="2"/>
          </p:cNvCxnSpPr>
          <p:nvPr/>
        </p:nvCxnSpPr>
        <p:spPr>
          <a:xfrm flipV="1">
            <a:off x="6943340" y="5341497"/>
            <a:ext cx="598537" cy="247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/>
          <p:cNvCxnSpPr>
            <a:stCxn id="161" idx="1"/>
            <a:endCxn id="109" idx="2"/>
          </p:cNvCxnSpPr>
          <p:nvPr/>
        </p:nvCxnSpPr>
        <p:spPr>
          <a:xfrm flipH="1" flipV="1">
            <a:off x="7541877" y="5341497"/>
            <a:ext cx="113110" cy="338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타원 180"/>
          <p:cNvSpPr/>
          <p:nvPr/>
        </p:nvSpPr>
        <p:spPr>
          <a:xfrm>
            <a:off x="2369436" y="5123605"/>
            <a:ext cx="1080120" cy="435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출판번호</a:t>
            </a:r>
            <a:endParaRPr lang="ko-KR" altLang="en-US" sz="1100" dirty="0"/>
          </a:p>
        </p:txBody>
      </p:sp>
      <p:cxnSp>
        <p:nvCxnSpPr>
          <p:cNvPr id="183" name="직선 연결선 182"/>
          <p:cNvCxnSpPr>
            <a:stCxn id="181" idx="6"/>
            <a:endCxn id="163" idx="2"/>
          </p:cNvCxnSpPr>
          <p:nvPr/>
        </p:nvCxnSpPr>
        <p:spPr>
          <a:xfrm flipV="1">
            <a:off x="3449556" y="5246014"/>
            <a:ext cx="1079850" cy="95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09" idx="1"/>
            <a:endCxn id="163" idx="3"/>
          </p:cNvCxnSpPr>
          <p:nvPr/>
        </p:nvCxnSpPr>
        <p:spPr>
          <a:xfrm flipH="1" flipV="1">
            <a:off x="5213207" y="4889796"/>
            <a:ext cx="1825743" cy="163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4" idx="3"/>
            <a:endCxn id="163" idx="0"/>
          </p:cNvCxnSpPr>
          <p:nvPr/>
        </p:nvCxnSpPr>
        <p:spPr>
          <a:xfrm>
            <a:off x="2380537" y="1403484"/>
            <a:ext cx="2148869" cy="3130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/>
          <p:cNvCxnSpPr/>
          <p:nvPr/>
        </p:nvCxnSpPr>
        <p:spPr>
          <a:xfrm>
            <a:off x="2560224" y="5419203"/>
            <a:ext cx="7377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/>
          <p:nvPr/>
        </p:nvCxnSpPr>
        <p:spPr>
          <a:xfrm>
            <a:off x="6574486" y="5850756"/>
            <a:ext cx="7377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24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ko-KR" altLang="en-US" smtClean="0"/>
              <a:t>의류쇼핑몰 관리 사이트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63688" y="1228708"/>
            <a:ext cx="108012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회원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6243807" y="1228708"/>
            <a:ext cx="108012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제품</a:t>
            </a:r>
            <a:endParaRPr lang="ko-KR" altLang="en-US" sz="1200" dirty="0"/>
          </a:p>
        </p:txBody>
      </p:sp>
      <p:sp>
        <p:nvSpPr>
          <p:cNvPr id="6" name="타원 5"/>
          <p:cNvSpPr/>
          <p:nvPr/>
        </p:nvSpPr>
        <p:spPr>
          <a:xfrm>
            <a:off x="323528" y="794624"/>
            <a:ext cx="100811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u="sng" dirty="0" smtClean="0"/>
              <a:t>아이디</a:t>
            </a:r>
            <a:endParaRPr lang="ko-KR" altLang="en-US" sz="1100" u="sng" dirty="0"/>
          </a:p>
        </p:txBody>
      </p:sp>
      <p:sp>
        <p:nvSpPr>
          <p:cNvPr id="7" name="타원 6"/>
          <p:cNvSpPr/>
          <p:nvPr/>
        </p:nvSpPr>
        <p:spPr>
          <a:xfrm>
            <a:off x="323528" y="1345310"/>
            <a:ext cx="100811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비번</a:t>
            </a:r>
            <a:endParaRPr lang="ko-KR" altLang="en-US" sz="1100" dirty="0"/>
          </a:p>
        </p:txBody>
      </p:sp>
      <p:sp>
        <p:nvSpPr>
          <p:cNvPr id="8" name="타원 7"/>
          <p:cNvSpPr/>
          <p:nvPr/>
        </p:nvSpPr>
        <p:spPr>
          <a:xfrm>
            <a:off x="323528" y="1916832"/>
            <a:ext cx="100811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배송지</a:t>
            </a:r>
            <a:endParaRPr lang="ko-KR" altLang="en-US" sz="1100" dirty="0"/>
          </a:p>
        </p:txBody>
      </p:sp>
      <p:sp>
        <p:nvSpPr>
          <p:cNvPr id="9" name="타원 8"/>
          <p:cNvSpPr/>
          <p:nvPr/>
        </p:nvSpPr>
        <p:spPr>
          <a:xfrm>
            <a:off x="251520" y="2492896"/>
            <a:ext cx="108012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주민번호</a:t>
            </a:r>
            <a:endParaRPr lang="ko-KR" altLang="en-US" sz="1100" dirty="0"/>
          </a:p>
        </p:txBody>
      </p:sp>
      <p:sp>
        <p:nvSpPr>
          <p:cNvPr id="10" name="타원 9"/>
          <p:cNvSpPr/>
          <p:nvPr/>
        </p:nvSpPr>
        <p:spPr>
          <a:xfrm>
            <a:off x="329333" y="3068960"/>
            <a:ext cx="100811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이름</a:t>
            </a:r>
            <a:endParaRPr lang="ko-KR" altLang="en-US" sz="1100" dirty="0"/>
          </a:p>
        </p:txBody>
      </p:sp>
      <p:cxnSp>
        <p:nvCxnSpPr>
          <p:cNvPr id="12" name="직선 연결선 11"/>
          <p:cNvCxnSpPr>
            <a:stCxn id="6" idx="6"/>
            <a:endCxn id="4" idx="1"/>
          </p:cNvCxnSpPr>
          <p:nvPr/>
        </p:nvCxnSpPr>
        <p:spPr>
          <a:xfrm>
            <a:off x="1331640" y="1010648"/>
            <a:ext cx="432048" cy="506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7" idx="6"/>
            <a:endCxn id="4" idx="1"/>
          </p:cNvCxnSpPr>
          <p:nvPr/>
        </p:nvCxnSpPr>
        <p:spPr>
          <a:xfrm flipV="1">
            <a:off x="1331640" y="1516740"/>
            <a:ext cx="432048" cy="44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8" idx="6"/>
            <a:endCxn id="4" idx="1"/>
          </p:cNvCxnSpPr>
          <p:nvPr/>
        </p:nvCxnSpPr>
        <p:spPr>
          <a:xfrm flipV="1">
            <a:off x="1331640" y="1516740"/>
            <a:ext cx="432048" cy="616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9" idx="6"/>
            <a:endCxn id="4" idx="1"/>
          </p:cNvCxnSpPr>
          <p:nvPr/>
        </p:nvCxnSpPr>
        <p:spPr>
          <a:xfrm flipV="1">
            <a:off x="1331640" y="1516740"/>
            <a:ext cx="432048" cy="1192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0" idx="6"/>
            <a:endCxn id="4" idx="1"/>
          </p:cNvCxnSpPr>
          <p:nvPr/>
        </p:nvCxnSpPr>
        <p:spPr>
          <a:xfrm flipV="1">
            <a:off x="1337445" y="1516740"/>
            <a:ext cx="426243" cy="1768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7668344" y="1010648"/>
            <a:ext cx="115212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제품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카테고리</a:t>
            </a:r>
            <a:endParaRPr lang="ko-KR" altLang="en-US" sz="1100" dirty="0"/>
          </a:p>
        </p:txBody>
      </p:sp>
      <p:sp>
        <p:nvSpPr>
          <p:cNvPr id="22" name="타원 21"/>
          <p:cNvSpPr/>
          <p:nvPr/>
        </p:nvSpPr>
        <p:spPr>
          <a:xfrm>
            <a:off x="7714661" y="1484784"/>
            <a:ext cx="111425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제</a:t>
            </a:r>
            <a:r>
              <a:rPr lang="ko-KR" altLang="en-US" sz="1100" dirty="0" smtClean="0"/>
              <a:t>품색상</a:t>
            </a:r>
            <a:endParaRPr lang="ko-KR" altLang="en-US" sz="1100" dirty="0"/>
          </a:p>
        </p:txBody>
      </p:sp>
      <p:sp>
        <p:nvSpPr>
          <p:cNvPr id="23" name="타원 22"/>
          <p:cNvSpPr/>
          <p:nvPr/>
        </p:nvSpPr>
        <p:spPr>
          <a:xfrm>
            <a:off x="7714661" y="2032288"/>
            <a:ext cx="111425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제품명</a:t>
            </a:r>
            <a:endParaRPr lang="ko-KR" altLang="en-US" sz="1100" dirty="0"/>
          </a:p>
        </p:txBody>
      </p:sp>
      <p:sp>
        <p:nvSpPr>
          <p:cNvPr id="24" name="타원 23"/>
          <p:cNvSpPr/>
          <p:nvPr/>
        </p:nvSpPr>
        <p:spPr>
          <a:xfrm>
            <a:off x="7706223" y="2564904"/>
            <a:ext cx="112268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u="sng" dirty="0" smtClean="0"/>
              <a:t>제품번호</a:t>
            </a:r>
            <a:endParaRPr lang="ko-KR" altLang="en-US" sz="1100" u="sng" dirty="0"/>
          </a:p>
        </p:txBody>
      </p:sp>
      <p:sp>
        <p:nvSpPr>
          <p:cNvPr id="25" name="타원 24"/>
          <p:cNvSpPr/>
          <p:nvPr/>
        </p:nvSpPr>
        <p:spPr>
          <a:xfrm>
            <a:off x="7726660" y="3068960"/>
            <a:ext cx="1093811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사이즈</a:t>
            </a:r>
            <a:endParaRPr lang="ko-KR" altLang="en-US" sz="1100" dirty="0"/>
          </a:p>
        </p:txBody>
      </p:sp>
      <p:sp>
        <p:nvSpPr>
          <p:cNvPr id="26" name="타원 25"/>
          <p:cNvSpPr/>
          <p:nvPr/>
        </p:nvSpPr>
        <p:spPr>
          <a:xfrm>
            <a:off x="7746358" y="3573016"/>
            <a:ext cx="107411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제품가격</a:t>
            </a:r>
            <a:endParaRPr lang="ko-KR" altLang="en-US" sz="1100" dirty="0"/>
          </a:p>
        </p:txBody>
      </p:sp>
      <p:sp>
        <p:nvSpPr>
          <p:cNvPr id="27" name="타원 26"/>
          <p:cNvSpPr/>
          <p:nvPr/>
        </p:nvSpPr>
        <p:spPr>
          <a:xfrm>
            <a:off x="7726661" y="4077072"/>
            <a:ext cx="109381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제품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상세설명</a:t>
            </a:r>
            <a:endParaRPr lang="ko-KR" altLang="en-US" sz="1000" dirty="0"/>
          </a:p>
        </p:txBody>
      </p:sp>
      <p:cxnSp>
        <p:nvCxnSpPr>
          <p:cNvPr id="29" name="직선 연결선 28"/>
          <p:cNvCxnSpPr>
            <a:stCxn id="21" idx="2"/>
            <a:endCxn id="5" idx="3"/>
          </p:cNvCxnSpPr>
          <p:nvPr/>
        </p:nvCxnSpPr>
        <p:spPr>
          <a:xfrm flipH="1">
            <a:off x="7323927" y="1226672"/>
            <a:ext cx="344417" cy="290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2" idx="2"/>
            <a:endCxn id="5" idx="3"/>
          </p:cNvCxnSpPr>
          <p:nvPr/>
        </p:nvCxnSpPr>
        <p:spPr>
          <a:xfrm flipH="1" flipV="1">
            <a:off x="7323927" y="1516740"/>
            <a:ext cx="390734" cy="184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3" idx="2"/>
            <a:endCxn id="5" idx="3"/>
          </p:cNvCxnSpPr>
          <p:nvPr/>
        </p:nvCxnSpPr>
        <p:spPr>
          <a:xfrm flipH="1" flipV="1">
            <a:off x="7323927" y="1516740"/>
            <a:ext cx="390734" cy="731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24" idx="2"/>
            <a:endCxn id="5" idx="3"/>
          </p:cNvCxnSpPr>
          <p:nvPr/>
        </p:nvCxnSpPr>
        <p:spPr>
          <a:xfrm flipH="1" flipV="1">
            <a:off x="7323927" y="1516740"/>
            <a:ext cx="382296" cy="1264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25" idx="2"/>
            <a:endCxn id="5" idx="3"/>
          </p:cNvCxnSpPr>
          <p:nvPr/>
        </p:nvCxnSpPr>
        <p:spPr>
          <a:xfrm flipH="1" flipV="1">
            <a:off x="7323927" y="1516740"/>
            <a:ext cx="402733" cy="1768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26" idx="2"/>
            <a:endCxn id="5" idx="3"/>
          </p:cNvCxnSpPr>
          <p:nvPr/>
        </p:nvCxnSpPr>
        <p:spPr>
          <a:xfrm flipH="1" flipV="1">
            <a:off x="7323927" y="1516740"/>
            <a:ext cx="422431" cy="2272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27" idx="2"/>
            <a:endCxn id="5" idx="3"/>
          </p:cNvCxnSpPr>
          <p:nvPr/>
        </p:nvCxnSpPr>
        <p:spPr>
          <a:xfrm flipH="1" flipV="1">
            <a:off x="7323927" y="1516740"/>
            <a:ext cx="402734" cy="2776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다이아몬드 41"/>
          <p:cNvSpPr/>
          <p:nvPr/>
        </p:nvSpPr>
        <p:spPr>
          <a:xfrm>
            <a:off x="3779912" y="1070412"/>
            <a:ext cx="1440160" cy="8926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구매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2733570" y="1853209"/>
            <a:ext cx="108012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u="sng" dirty="0" smtClean="0"/>
              <a:t>구매번호</a:t>
            </a:r>
            <a:endParaRPr lang="ko-KR" altLang="en-US" sz="1100" u="sng" dirty="0"/>
          </a:p>
        </p:txBody>
      </p:sp>
      <p:sp>
        <p:nvSpPr>
          <p:cNvPr id="44" name="타원 43"/>
          <p:cNvSpPr/>
          <p:nvPr/>
        </p:nvSpPr>
        <p:spPr>
          <a:xfrm>
            <a:off x="3919476" y="1875711"/>
            <a:ext cx="112673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배송지</a:t>
            </a:r>
            <a:endParaRPr lang="ko-KR" altLang="en-US" sz="1100" dirty="0"/>
          </a:p>
        </p:txBody>
      </p:sp>
      <p:sp>
        <p:nvSpPr>
          <p:cNvPr id="45" name="타원 44"/>
          <p:cNvSpPr/>
          <p:nvPr/>
        </p:nvSpPr>
        <p:spPr>
          <a:xfrm>
            <a:off x="2733570" y="2385825"/>
            <a:ext cx="1111265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아이디</a:t>
            </a:r>
            <a:endParaRPr lang="ko-KR" altLang="en-US" sz="1100" dirty="0"/>
          </a:p>
        </p:txBody>
      </p:sp>
      <p:sp>
        <p:nvSpPr>
          <p:cNvPr id="46" name="타원 45"/>
          <p:cNvSpPr/>
          <p:nvPr/>
        </p:nvSpPr>
        <p:spPr>
          <a:xfrm>
            <a:off x="3966090" y="2385825"/>
            <a:ext cx="108012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제품명</a:t>
            </a:r>
            <a:endParaRPr lang="ko-KR" altLang="en-US" sz="1100" dirty="0"/>
          </a:p>
        </p:txBody>
      </p:sp>
      <p:sp>
        <p:nvSpPr>
          <p:cNvPr id="50" name="타원 49"/>
          <p:cNvSpPr/>
          <p:nvPr/>
        </p:nvSpPr>
        <p:spPr>
          <a:xfrm>
            <a:off x="2761719" y="2889881"/>
            <a:ext cx="108012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구매수량</a:t>
            </a:r>
            <a:endParaRPr lang="ko-KR" altLang="en-US" sz="1100" dirty="0"/>
          </a:p>
        </p:txBody>
      </p:sp>
      <p:sp>
        <p:nvSpPr>
          <p:cNvPr id="51" name="타원 50"/>
          <p:cNvSpPr/>
          <p:nvPr/>
        </p:nvSpPr>
        <p:spPr>
          <a:xfrm>
            <a:off x="3966090" y="2889881"/>
            <a:ext cx="108012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구매일시</a:t>
            </a:r>
            <a:endParaRPr lang="ko-KR" altLang="en-US" sz="1100" dirty="0"/>
          </a:p>
        </p:txBody>
      </p:sp>
      <p:cxnSp>
        <p:nvCxnSpPr>
          <p:cNvPr id="55" name="직선 연결선 54"/>
          <p:cNvCxnSpPr>
            <a:stCxn id="43" idx="0"/>
          </p:cNvCxnSpPr>
          <p:nvPr/>
        </p:nvCxnSpPr>
        <p:spPr>
          <a:xfrm flipV="1">
            <a:off x="3273630" y="1567965"/>
            <a:ext cx="612068" cy="285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45" idx="7"/>
          </p:cNvCxnSpPr>
          <p:nvPr/>
        </p:nvCxnSpPr>
        <p:spPr>
          <a:xfrm flipV="1">
            <a:off x="3682094" y="1567965"/>
            <a:ext cx="203604" cy="881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44" idx="0"/>
          </p:cNvCxnSpPr>
          <p:nvPr/>
        </p:nvCxnSpPr>
        <p:spPr>
          <a:xfrm flipH="1" flipV="1">
            <a:off x="3885699" y="1567965"/>
            <a:ext cx="597144" cy="307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46" idx="1"/>
          </p:cNvCxnSpPr>
          <p:nvPr/>
        </p:nvCxnSpPr>
        <p:spPr>
          <a:xfrm flipH="1" flipV="1">
            <a:off x="3885698" y="1567965"/>
            <a:ext cx="238572" cy="881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50" idx="7"/>
          </p:cNvCxnSpPr>
          <p:nvPr/>
        </p:nvCxnSpPr>
        <p:spPr>
          <a:xfrm flipV="1">
            <a:off x="3683659" y="1567965"/>
            <a:ext cx="202039" cy="1385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51" idx="1"/>
          </p:cNvCxnSpPr>
          <p:nvPr/>
        </p:nvCxnSpPr>
        <p:spPr>
          <a:xfrm flipH="1" flipV="1">
            <a:off x="3885698" y="1595435"/>
            <a:ext cx="238572" cy="1357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4" idx="3"/>
            <a:endCxn id="42" idx="1"/>
          </p:cNvCxnSpPr>
          <p:nvPr/>
        </p:nvCxnSpPr>
        <p:spPr>
          <a:xfrm>
            <a:off x="2843808" y="1516740"/>
            <a:ext cx="936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42" idx="3"/>
            <a:endCxn id="5" idx="1"/>
          </p:cNvCxnSpPr>
          <p:nvPr/>
        </p:nvCxnSpPr>
        <p:spPr>
          <a:xfrm>
            <a:off x="5220072" y="1516740"/>
            <a:ext cx="1023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7726661" y="4581128"/>
            <a:ext cx="109381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배송비</a:t>
            </a:r>
            <a:endParaRPr lang="ko-KR" altLang="en-US" sz="1100" dirty="0"/>
          </a:p>
        </p:txBody>
      </p:sp>
      <p:cxnSp>
        <p:nvCxnSpPr>
          <p:cNvPr id="78" name="직선 연결선 77"/>
          <p:cNvCxnSpPr>
            <a:stCxn id="76" idx="2"/>
            <a:endCxn id="5" idx="3"/>
          </p:cNvCxnSpPr>
          <p:nvPr/>
        </p:nvCxnSpPr>
        <p:spPr>
          <a:xfrm flipH="1" flipV="1">
            <a:off x="7323927" y="1516740"/>
            <a:ext cx="402734" cy="3280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6243807" y="5085184"/>
            <a:ext cx="108012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회사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smtClean="0"/>
              <a:t>제조사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26" name="다이아몬드 125"/>
          <p:cNvSpPr/>
          <p:nvPr/>
        </p:nvSpPr>
        <p:spPr>
          <a:xfrm>
            <a:off x="6047742" y="3212976"/>
            <a:ext cx="1440160" cy="8926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구매</a:t>
            </a:r>
            <a:endParaRPr lang="ko-KR" alt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3311860" y="1122753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endParaRPr lang="ko-KR" alt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5471678" y="117260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131" name="직선 연결선 130"/>
          <p:cNvCxnSpPr>
            <a:stCxn id="5" idx="2"/>
            <a:endCxn id="126" idx="0"/>
          </p:cNvCxnSpPr>
          <p:nvPr/>
        </p:nvCxnSpPr>
        <p:spPr>
          <a:xfrm flipH="1">
            <a:off x="6767822" y="1804772"/>
            <a:ext cx="16045" cy="14082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>
            <a:stCxn id="126" idx="2"/>
            <a:endCxn id="125" idx="0"/>
          </p:cNvCxnSpPr>
          <p:nvPr/>
        </p:nvCxnSpPr>
        <p:spPr>
          <a:xfrm>
            <a:off x="6767822" y="4105632"/>
            <a:ext cx="16045" cy="979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6444208" y="270892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6456518" y="441074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8" name="타원 137"/>
          <p:cNvSpPr/>
          <p:nvPr/>
        </p:nvSpPr>
        <p:spPr>
          <a:xfrm>
            <a:off x="4788024" y="5877272"/>
            <a:ext cx="115212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u="sng" dirty="0" smtClean="0"/>
              <a:t>회사코드</a:t>
            </a:r>
            <a:endParaRPr lang="ko-KR" altLang="en-US" sz="1100" u="sng" dirty="0"/>
          </a:p>
        </p:txBody>
      </p:sp>
      <p:sp>
        <p:nvSpPr>
          <p:cNvPr id="139" name="타원 138"/>
          <p:cNvSpPr/>
          <p:nvPr/>
        </p:nvSpPr>
        <p:spPr>
          <a:xfrm>
            <a:off x="6036106" y="5877272"/>
            <a:ext cx="115212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회사명</a:t>
            </a:r>
            <a:endParaRPr lang="ko-KR" altLang="en-US" sz="1100" dirty="0"/>
          </a:p>
        </p:txBody>
      </p:sp>
      <p:sp>
        <p:nvSpPr>
          <p:cNvPr id="140" name="타원 139"/>
          <p:cNvSpPr/>
          <p:nvPr/>
        </p:nvSpPr>
        <p:spPr>
          <a:xfrm>
            <a:off x="7323927" y="5877272"/>
            <a:ext cx="115212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사업번호</a:t>
            </a:r>
            <a:endParaRPr lang="ko-KR" altLang="en-US" sz="1100" dirty="0"/>
          </a:p>
        </p:txBody>
      </p:sp>
      <p:sp>
        <p:nvSpPr>
          <p:cNvPr id="141" name="타원 140"/>
          <p:cNvSpPr/>
          <p:nvPr/>
        </p:nvSpPr>
        <p:spPr>
          <a:xfrm>
            <a:off x="3505984" y="5860563"/>
            <a:ext cx="115212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대표자</a:t>
            </a:r>
            <a:r>
              <a:rPr lang="ko-KR" altLang="en-US" sz="1100" dirty="0"/>
              <a:t>명</a:t>
            </a:r>
          </a:p>
        </p:txBody>
      </p:sp>
      <p:sp>
        <p:nvSpPr>
          <p:cNvPr id="142" name="타원 141"/>
          <p:cNvSpPr/>
          <p:nvPr/>
        </p:nvSpPr>
        <p:spPr>
          <a:xfrm>
            <a:off x="2159732" y="5860563"/>
            <a:ext cx="115212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</a:t>
            </a:r>
            <a:r>
              <a:rPr lang="ko-KR" altLang="en-US" sz="1100" dirty="0"/>
              <a:t>사</a:t>
            </a:r>
            <a:r>
              <a:rPr lang="ko-KR" altLang="en-US" sz="1100" dirty="0" smtClean="0"/>
              <a:t>주소</a:t>
            </a:r>
            <a:endParaRPr lang="ko-KR" altLang="en-US" sz="1100" dirty="0"/>
          </a:p>
        </p:txBody>
      </p:sp>
      <p:cxnSp>
        <p:nvCxnSpPr>
          <p:cNvPr id="144" name="직선 연결선 143"/>
          <p:cNvCxnSpPr>
            <a:stCxn id="142" idx="0"/>
            <a:endCxn id="125" idx="2"/>
          </p:cNvCxnSpPr>
          <p:nvPr/>
        </p:nvCxnSpPr>
        <p:spPr>
          <a:xfrm flipV="1">
            <a:off x="2735796" y="5661248"/>
            <a:ext cx="4048071" cy="199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>
            <a:stCxn id="141" idx="7"/>
            <a:endCxn id="125" idx="2"/>
          </p:cNvCxnSpPr>
          <p:nvPr/>
        </p:nvCxnSpPr>
        <p:spPr>
          <a:xfrm flipV="1">
            <a:off x="4489387" y="5661248"/>
            <a:ext cx="2294480" cy="262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>
            <a:stCxn id="138" idx="7"/>
            <a:endCxn id="125" idx="2"/>
          </p:cNvCxnSpPr>
          <p:nvPr/>
        </p:nvCxnSpPr>
        <p:spPr>
          <a:xfrm flipV="1">
            <a:off x="5771427" y="5661248"/>
            <a:ext cx="1012440" cy="279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>
            <a:stCxn id="139" idx="0"/>
            <a:endCxn id="125" idx="2"/>
          </p:cNvCxnSpPr>
          <p:nvPr/>
        </p:nvCxnSpPr>
        <p:spPr>
          <a:xfrm flipV="1">
            <a:off x="6612170" y="5661248"/>
            <a:ext cx="171697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>
            <a:stCxn id="140" idx="1"/>
            <a:endCxn id="125" idx="2"/>
          </p:cNvCxnSpPr>
          <p:nvPr/>
        </p:nvCxnSpPr>
        <p:spPr>
          <a:xfrm flipH="1" flipV="1">
            <a:off x="6783867" y="5661248"/>
            <a:ext cx="708785" cy="279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타원 152"/>
          <p:cNvSpPr/>
          <p:nvPr/>
        </p:nvSpPr>
        <p:spPr>
          <a:xfrm>
            <a:off x="4482843" y="3509777"/>
            <a:ext cx="115212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회사코드</a:t>
            </a:r>
            <a:endParaRPr lang="ko-KR" altLang="en-US" sz="1100" dirty="0"/>
          </a:p>
        </p:txBody>
      </p:sp>
      <p:sp>
        <p:nvSpPr>
          <p:cNvPr id="154" name="타원 153"/>
          <p:cNvSpPr/>
          <p:nvPr/>
        </p:nvSpPr>
        <p:spPr>
          <a:xfrm>
            <a:off x="4499992" y="3985263"/>
            <a:ext cx="115212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u="sng" dirty="0" smtClean="0"/>
              <a:t>납품번호</a:t>
            </a:r>
            <a:endParaRPr lang="ko-KR" altLang="en-US" sz="1100" u="sng" dirty="0"/>
          </a:p>
        </p:txBody>
      </p:sp>
      <p:sp>
        <p:nvSpPr>
          <p:cNvPr id="155" name="타원 154"/>
          <p:cNvSpPr/>
          <p:nvPr/>
        </p:nvSpPr>
        <p:spPr>
          <a:xfrm>
            <a:off x="4484499" y="4509120"/>
            <a:ext cx="115212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의류번호</a:t>
            </a:r>
            <a:endParaRPr lang="ko-KR" altLang="en-US" sz="1100" dirty="0"/>
          </a:p>
        </p:txBody>
      </p:sp>
      <p:sp>
        <p:nvSpPr>
          <p:cNvPr id="156" name="타원 155"/>
          <p:cNvSpPr/>
          <p:nvPr/>
        </p:nvSpPr>
        <p:spPr>
          <a:xfrm>
            <a:off x="4506150" y="5013176"/>
            <a:ext cx="115212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수량</a:t>
            </a:r>
            <a:endParaRPr lang="ko-KR" altLang="en-US" sz="1100" dirty="0"/>
          </a:p>
        </p:txBody>
      </p:sp>
      <p:cxnSp>
        <p:nvCxnSpPr>
          <p:cNvPr id="158" name="직선 연결선 157"/>
          <p:cNvCxnSpPr>
            <a:stCxn id="153" idx="6"/>
            <a:endCxn id="126" idx="1"/>
          </p:cNvCxnSpPr>
          <p:nvPr/>
        </p:nvCxnSpPr>
        <p:spPr>
          <a:xfrm flipV="1">
            <a:off x="5634971" y="3659304"/>
            <a:ext cx="412771" cy="66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>
            <a:stCxn id="154" idx="6"/>
            <a:endCxn id="126" idx="1"/>
          </p:cNvCxnSpPr>
          <p:nvPr/>
        </p:nvCxnSpPr>
        <p:spPr>
          <a:xfrm flipV="1">
            <a:off x="5652120" y="3659304"/>
            <a:ext cx="395622" cy="541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>
            <a:stCxn id="155" idx="6"/>
            <a:endCxn id="126" idx="1"/>
          </p:cNvCxnSpPr>
          <p:nvPr/>
        </p:nvCxnSpPr>
        <p:spPr>
          <a:xfrm flipV="1">
            <a:off x="5636627" y="3659304"/>
            <a:ext cx="411115" cy="1065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>
            <a:stCxn id="156" idx="6"/>
            <a:endCxn id="126" idx="1"/>
          </p:cNvCxnSpPr>
          <p:nvPr/>
        </p:nvCxnSpPr>
        <p:spPr>
          <a:xfrm flipV="1">
            <a:off x="5658278" y="3659304"/>
            <a:ext cx="389464" cy="1569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01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190</Words>
  <Application>Microsoft Office PowerPoint</Application>
  <PresentationFormat>화면 슬라이드 쇼(4:3)</PresentationFormat>
  <Paragraphs>97</Paragraphs>
  <Slides>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의류쇼핑몰 관리 사이트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</dc:creator>
  <cp:lastModifiedBy>green</cp:lastModifiedBy>
  <cp:revision>12</cp:revision>
  <dcterms:created xsi:type="dcterms:W3CDTF">2021-05-26T05:12:21Z</dcterms:created>
  <dcterms:modified xsi:type="dcterms:W3CDTF">2021-05-26T08:18:35Z</dcterms:modified>
</cp:coreProperties>
</file>