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1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3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4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1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0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3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E785-D1CF-403A-B9CC-F2AEED113B62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4BFC-F058-4CED-A12D-B149ECC43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Графический редактор </a:t>
            </a:r>
            <a:r>
              <a:rPr lang="en-US" dirty="0" err="1" smtClean="0">
                <a:solidFill>
                  <a:srgbClr val="C82E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GraphRED</a:t>
            </a:r>
            <a:endParaRPr lang="ru-RU" dirty="0">
              <a:solidFill>
                <a:srgbClr val="C82E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2317"/>
            <a:ext cx="9144000" cy="1655762"/>
          </a:xfrm>
        </p:spPr>
        <p:txBody>
          <a:bodyPr/>
          <a:lstStyle/>
          <a:p>
            <a:r>
              <a:rPr lang="ru-RU" dirty="0" smtClean="0"/>
              <a:t>Макс </a:t>
            </a:r>
            <a:r>
              <a:rPr lang="ru-RU" dirty="0" err="1" smtClean="0"/>
              <a:t>Хараев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Qocai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Слои</a:t>
            </a:r>
          </a:p>
          <a:p>
            <a:r>
              <a:rPr lang="ru-RU" dirty="0" smtClean="0"/>
              <a:t>цвет и размер кисти</a:t>
            </a:r>
          </a:p>
          <a:p>
            <a:r>
              <a:rPr lang="ru-RU" dirty="0"/>
              <a:t>ф</a:t>
            </a:r>
            <a:r>
              <a:rPr lang="ru-RU" dirty="0" smtClean="0"/>
              <a:t>ильтры</a:t>
            </a:r>
          </a:p>
          <a:p>
            <a:r>
              <a:rPr lang="ru-RU" dirty="0" smtClean="0"/>
              <a:t>выбор или создание нового изображения</a:t>
            </a:r>
          </a:p>
          <a:p>
            <a:r>
              <a:rPr lang="ru-RU" dirty="0" smtClean="0"/>
              <a:t>сохранение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1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Сделал базу данных для слоев, но рисование на них работает нестабильно -</a:t>
            </a:r>
            <a:r>
              <a:rPr lang="en-US" dirty="0" smtClean="0"/>
              <a:t>&gt;</a:t>
            </a:r>
            <a:r>
              <a:rPr lang="ru-RU" dirty="0" smtClean="0"/>
              <a:t> откат</a:t>
            </a:r>
            <a:endParaRPr lang="en-US" dirty="0" smtClean="0"/>
          </a:p>
          <a:p>
            <a:r>
              <a:rPr lang="ru-RU" dirty="0" smtClean="0"/>
              <a:t>Полтора часа потратил на то, чтобы заметить скобочку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7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Несколько слоев – </a:t>
            </a:r>
            <a:r>
              <a:rPr lang="en-US" dirty="0" smtClean="0"/>
              <a:t>PNG </a:t>
            </a:r>
            <a:r>
              <a:rPr lang="ru-RU" dirty="0" smtClean="0"/>
              <a:t>файлы, которые для удобного просмотра накладываются друг на друга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66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ys</a:t>
            </a:r>
          </a:p>
          <a:p>
            <a:r>
              <a:rPr lang="en-US" dirty="0" smtClean="0"/>
              <a:t>PIL</a:t>
            </a:r>
          </a:p>
          <a:p>
            <a:r>
              <a:rPr lang="en-US" dirty="0" smtClean="0"/>
              <a:t>PyQt5</a:t>
            </a:r>
            <a:endParaRPr lang="ru-RU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sqlite3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90" y="2634452"/>
            <a:ext cx="8742462" cy="19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6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Несколько фильтров</a:t>
            </a:r>
            <a:endParaRPr lang="en-US" dirty="0" smtClean="0"/>
          </a:p>
          <a:p>
            <a:r>
              <a:rPr lang="ru-RU" dirty="0" smtClean="0"/>
              <a:t>Настройки из </a:t>
            </a:r>
            <a:r>
              <a:rPr lang="en-US" dirty="0" smtClean="0"/>
              <a:t>txt </a:t>
            </a:r>
            <a:r>
              <a:rPr lang="ru-RU" dirty="0" smtClean="0"/>
              <a:t>файла</a:t>
            </a:r>
          </a:p>
          <a:p>
            <a:r>
              <a:rPr lang="ru-RU" dirty="0" smtClean="0"/>
              <a:t>Сохранение</a:t>
            </a:r>
          </a:p>
          <a:p>
            <a:r>
              <a:rPr lang="ru-RU" dirty="0" smtClean="0"/>
              <a:t>Рисование кистью</a:t>
            </a:r>
          </a:p>
          <a:p>
            <a:r>
              <a:rPr lang="ru-RU" dirty="0" smtClean="0"/>
              <a:t>Очищение слоя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20847530">
            <a:off x="5602721" y="2546703"/>
            <a:ext cx="49946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Есть темная тема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28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многое добавить / исправить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Не успел сделать нормальную работу </a:t>
            </a:r>
            <a:r>
              <a:rPr lang="ru-RU" b="1" dirty="0" smtClean="0"/>
              <a:t>слоев</a:t>
            </a:r>
          </a:p>
          <a:p>
            <a:r>
              <a:rPr lang="ru-RU" dirty="0" smtClean="0"/>
              <a:t>Убрать </a:t>
            </a:r>
            <a:r>
              <a:rPr lang="ru-RU" dirty="0" err="1" smtClean="0"/>
              <a:t>пикселизацию</a:t>
            </a:r>
            <a:r>
              <a:rPr lang="ru-RU" dirty="0" smtClean="0"/>
              <a:t> при масштабировании и редактировании</a:t>
            </a:r>
          </a:p>
          <a:p>
            <a:r>
              <a:rPr lang="ru-RU" dirty="0" smtClean="0"/>
              <a:t>Отмена + повтор действий</a:t>
            </a:r>
          </a:p>
          <a:p>
            <a:r>
              <a:rPr lang="ru-RU" b="1" dirty="0" smtClean="0"/>
              <a:t>Создание новых изображений</a:t>
            </a:r>
          </a:p>
          <a:p>
            <a:r>
              <a:rPr lang="ru-RU" dirty="0" smtClean="0"/>
              <a:t>Ластик</a:t>
            </a:r>
          </a:p>
          <a:p>
            <a:r>
              <a:rPr lang="en-US" dirty="0" smtClean="0"/>
              <a:t>.exe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7788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112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Графический редактор GraphRED</vt:lpstr>
      <vt:lpstr>Задачи</vt:lpstr>
      <vt:lpstr>Реализация</vt:lpstr>
      <vt:lpstr>Слои</vt:lpstr>
      <vt:lpstr>Библиотеки</vt:lpstr>
      <vt:lpstr>Функционал</vt:lpstr>
      <vt:lpstr>Результаты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редактор</dc:title>
  <dc:creator>Публичный Пользователь 1</dc:creator>
  <cp:lastModifiedBy>Публичный Пользователь 1</cp:lastModifiedBy>
  <cp:revision>7</cp:revision>
  <dcterms:created xsi:type="dcterms:W3CDTF">2022-11-22T11:42:16Z</dcterms:created>
  <dcterms:modified xsi:type="dcterms:W3CDTF">2022-11-22T12:18:13Z</dcterms:modified>
</cp:coreProperties>
</file>