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2" r:id="rId5"/>
    <p:sldId id="274" r:id="rId6"/>
    <p:sldId id="269" r:id="rId7"/>
    <p:sldId id="270" r:id="rId8"/>
    <p:sldId id="271" r:id="rId9"/>
    <p:sldId id="266" r:id="rId10"/>
    <p:sldId id="268" r:id="rId11"/>
    <p:sldId id="273" r:id="rId12"/>
    <p:sldId id="275" r:id="rId13"/>
    <p:sldId id="276" r:id="rId14"/>
    <p:sldId id="260" r:id="rId15"/>
    <p:sldId id="264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2D2E"/>
    <a:srgbClr val="C82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6FFAA-50CD-4B4F-8280-98D05DFD0E99}" v="11" dt="2023-03-06T18:57:01.322"/>
    <p1510:client id="{CD6D887F-BAFA-4957-9FE4-AF23987EF32A}" v="1236" dt="2023-03-02T22:00:56.382"/>
    <p1510:client id="{DEE1CABC-2CFA-4A75-BFD1-806FBC6A7E47}" v="282" dt="2023-03-07T22:07:0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1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3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66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4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9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4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1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20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3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E785-D1CF-403A-B9CC-F2AEED113B62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Шутер </a:t>
            </a:r>
            <a:br>
              <a:rPr lang="ru-RU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</a:br>
            <a:r>
              <a:rPr lang="en-US" dirty="0" err="1">
                <a:solidFill>
                  <a:srgbClr val="D72D2E"/>
                </a:solidFill>
                <a:latin typeface="Segoe UI"/>
                <a:cs typeface="Segoe UI"/>
              </a:rPr>
              <a:t>REDeath</a:t>
            </a:r>
            <a:endParaRPr lang="ru-RU" dirty="0" err="1">
              <a:solidFill>
                <a:srgbClr val="D72D2E"/>
              </a:solidFill>
              <a:latin typeface="Segoe UI"/>
              <a:cs typeface="Segoe U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4231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Макс Хараев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ru-RU" dirty="0"/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Qocai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8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Генерация</a:t>
            </a:r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7687B6E-302A-C080-5698-376E3D97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29" y="243394"/>
            <a:ext cx="8158842" cy="6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986" y="74839"/>
            <a:ext cx="10515600" cy="1325563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7848600" y="28398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Шкалы</a:t>
            </a:r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4D0A210-5A0C-C45E-FE23-D1DCEE07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363962"/>
            <a:ext cx="7115628" cy="5363791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3016998-FE63-487A-19A9-07BC826B5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29" y="-1769"/>
            <a:ext cx="7795985" cy="24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Сохранения</a:t>
            </a:r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AB70C4-C9E6-9A4C-8017-6C56FD0A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2" y="3859368"/>
            <a:ext cx="8022769" cy="21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4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Сохранения</a:t>
            </a:r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D7AB10-FA53-740F-0D7F-3B46E545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57" y="-1482"/>
            <a:ext cx="6389914" cy="5663536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A887635-53EB-DD58-0FB3-F03D4003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5" y="2681249"/>
            <a:ext cx="5582556" cy="40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8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Создание и загрузка сохранений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Calibri"/>
                <a:cs typeface="Calibri"/>
              </a:rPr>
              <a:t>Бесконечное количество уровней, на основе музыки, длительность которой не превышает 10 мин</a:t>
            </a:r>
          </a:p>
          <a:p>
            <a:r>
              <a:rPr lang="ru-RU" dirty="0">
                <a:latin typeface="Calibri" panose="020F0502020204030204"/>
                <a:ea typeface="Calibri"/>
                <a:cs typeface="Calibri"/>
              </a:rPr>
              <a:t>Есть звуки поедания, выстрела, смерти</a:t>
            </a:r>
          </a:p>
          <a:p>
            <a:r>
              <a:rPr lang="ru-RU" dirty="0">
                <a:latin typeface="Calibri" panose="020F0502020204030204"/>
                <a:ea typeface="Calibri"/>
                <a:cs typeface="Calibri"/>
              </a:rPr>
              <a:t>Игрок может бегать, прыгать и стрелять</a:t>
            </a:r>
          </a:p>
          <a:p>
            <a:r>
              <a:rPr lang="ru-RU" dirty="0">
                <a:latin typeface="Calibri" panose="020F0502020204030204"/>
                <a:ea typeface="Calibri"/>
                <a:cs typeface="Calibri"/>
              </a:rPr>
              <a:t>Вид - w, a, s, d, передвижение - стрелками, стрелять - пробелом, пауза - p, во время нее s - сохранение, l - загрузка сохранения</a:t>
            </a:r>
          </a:p>
        </p:txBody>
      </p:sp>
      <p:sp>
        <p:nvSpPr>
          <p:cNvPr id="4" name="TextBox 3"/>
          <p:cNvSpPr txBox="1"/>
          <p:nvPr/>
        </p:nvSpPr>
        <p:spPr>
          <a:xfrm rot="20847530">
            <a:off x="6183159" y="5354682"/>
            <a:ext cx="5842311" cy="80021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Есть смена времени суток</a:t>
            </a:r>
          </a:p>
          <a:p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EECBDA-DE5F-06BF-131E-5529466F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417668"/>
            <a:ext cx="6657975" cy="12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8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B8C6E-C84F-C976-7AD9-9184E560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Персонажи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A6036429-A3B0-5602-4A60-F6C2A385C520}"/>
              </a:ext>
            </a:extLst>
          </p:cNvPr>
          <p:cNvSpPr txBox="1">
            <a:spLocks/>
          </p:cNvSpPr>
          <p:nvPr/>
        </p:nvSpPr>
        <p:spPr>
          <a:xfrm>
            <a:off x="2562225" y="4875692"/>
            <a:ext cx="1809750" cy="1027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Охотник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,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50 hp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AB83C8DC-0A46-00B0-E266-B0F28A0CB144}"/>
              </a:ext>
            </a:extLst>
          </p:cNvPr>
          <p:cNvSpPr txBox="1">
            <a:spLocks/>
          </p:cNvSpPr>
          <p:nvPr/>
        </p:nvSpPr>
        <p:spPr>
          <a:xfrm>
            <a:off x="8505824" y="4704241"/>
            <a:ext cx="1390650" cy="129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Зомби-качок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,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4 hp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AE894321-54C2-F587-05CB-59B1461D23D4}"/>
              </a:ext>
            </a:extLst>
          </p:cNvPr>
          <p:cNvSpPr txBox="1">
            <a:spLocks/>
          </p:cNvSpPr>
          <p:nvPr/>
        </p:nvSpPr>
        <p:spPr>
          <a:xfrm>
            <a:off x="6600824" y="4685191"/>
            <a:ext cx="1809750" cy="13319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Зомби-военный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,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3 hp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FC8FDF4B-2D84-C05D-2E7E-06A5691E8FE0}"/>
              </a:ext>
            </a:extLst>
          </p:cNvPr>
          <p:cNvSpPr txBox="1">
            <a:spLocks/>
          </p:cNvSpPr>
          <p:nvPr/>
        </p:nvSpPr>
        <p:spPr>
          <a:xfrm>
            <a:off x="8477249" y="989491"/>
            <a:ext cx="2333625" cy="103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Зомби-модник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,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2 hp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FF9022F2-C6E7-5D81-3C73-CA998F3E015A}"/>
              </a:ext>
            </a:extLst>
          </p:cNvPr>
          <p:cNvSpPr txBox="1">
            <a:spLocks/>
          </p:cNvSpPr>
          <p:nvPr/>
        </p:nvSpPr>
        <p:spPr>
          <a:xfrm>
            <a:off x="5591174" y="951391"/>
            <a:ext cx="2076450" cy="10271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Зомби-старик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,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1 hp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006D57A9-412C-E6A4-40F0-AD9EB2F1B35F}"/>
              </a:ext>
            </a:extLst>
          </p:cNvPr>
          <p:cNvSpPr txBox="1">
            <a:spLocks/>
          </p:cNvSpPr>
          <p:nvPr/>
        </p:nvSpPr>
        <p:spPr>
          <a:xfrm>
            <a:off x="690616" y="1324118"/>
            <a:ext cx="4622408" cy="25892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Спрайты анимированные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ea typeface="Calibri"/>
                <a:cs typeface="Calibri"/>
              </a:rPr>
              <a:t>Есть разные состояния (смерть, прыжок) и шкала здоровья у каждого</a:t>
            </a:r>
          </a:p>
          <a:p>
            <a:r>
              <a:rPr lang="ru-RU" dirty="0">
                <a:ea typeface="Calibri"/>
                <a:cs typeface="Calibri"/>
              </a:rPr>
              <a:t>Алгоритм: 10 с ходят туда-сюда, а затем быстро нападают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2" name="Рисунок 22" descr="Изображение выглядит как текст, внешний, легкий, светофор&#10;&#10;Автоматически созданное описание">
            <a:extLst>
              <a:ext uri="{FF2B5EF4-FFF2-40B4-BE49-F238E27FC236}">
                <a16:creationId xmlns:a16="http://schemas.microsoft.com/office/drawing/2014/main" id="{A40B2F0A-B871-78ED-6E61-0EE409B5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0" y="4493293"/>
            <a:ext cx="2057400" cy="2071938"/>
          </a:xfrm>
          <a:prstGeom prst="rect">
            <a:avLst/>
          </a:prstGeom>
        </p:spPr>
      </p:pic>
      <p:pic>
        <p:nvPicPr>
          <p:cNvPr id="24" name="Рисунок 24" descr="Изображение выглядит как автомат&#10;&#10;Автоматически созданное описание">
            <a:extLst>
              <a:ext uri="{FF2B5EF4-FFF2-40B4-BE49-F238E27FC236}">
                <a16:creationId xmlns:a16="http://schemas.microsoft.com/office/drawing/2014/main" id="{0D61F819-45FB-B5EB-596B-FE90877D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387567"/>
            <a:ext cx="2238375" cy="2283391"/>
          </a:xfrm>
          <a:prstGeom prst="rect">
            <a:avLst/>
          </a:prstGeom>
        </p:spPr>
      </p:pic>
      <p:pic>
        <p:nvPicPr>
          <p:cNvPr id="26" name="Рисунок 2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6DD874-F927-4E7C-CB03-FB1E89A62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" y="4205288"/>
            <a:ext cx="2105025" cy="2486025"/>
          </a:xfrm>
          <a:prstGeom prst="rect">
            <a:avLst/>
          </a:prstGeom>
        </p:spPr>
      </p:pic>
      <p:pic>
        <p:nvPicPr>
          <p:cNvPr id="29" name="Рисунок 2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66C080A-6C9F-E3D1-82EF-73B8C0D3F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825" y="1888716"/>
            <a:ext cx="1971675" cy="2023293"/>
          </a:xfrm>
          <a:prstGeom prst="rect">
            <a:avLst/>
          </a:prstGeom>
        </p:spPr>
      </p:pic>
      <p:pic>
        <p:nvPicPr>
          <p:cNvPr id="30" name="Рисунок 30" descr="Изображение выглядит как легкий, игрушка, темный, светофор&#10;&#10;Автоматически созданное описание">
            <a:extLst>
              <a:ext uri="{FF2B5EF4-FFF2-40B4-BE49-F238E27FC236}">
                <a16:creationId xmlns:a16="http://schemas.microsoft.com/office/drawing/2014/main" id="{E69BAF5A-1A1D-AF92-5B8C-F3E9699EC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900" y="1835450"/>
            <a:ext cx="2105025" cy="20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3268" y="2094139"/>
            <a:ext cx="11430000" cy="45037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Можно многое добавить</a:t>
            </a:r>
            <a:r>
              <a:rPr lang="en-US" dirty="0"/>
              <a:t>:</a:t>
            </a:r>
            <a:endParaRPr lang="ru-RU" dirty="0">
              <a:ea typeface="Calibri"/>
              <a:cs typeface="Calibri"/>
            </a:endParaRPr>
          </a:p>
          <a:p>
            <a:r>
              <a:rPr lang="en-US" dirty="0" err="1">
                <a:ea typeface="Calibri" panose="020F0502020204030204"/>
                <a:cs typeface="Calibri" panose="020F0502020204030204"/>
              </a:rPr>
              <a:t>Перезарядка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ru-RU" dirty="0"/>
              <a:t>Кастомизация настроек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>
                <a:ea typeface="Calibri"/>
                <a:cs typeface="Calibri"/>
              </a:rPr>
              <a:t>Больше зомби</a:t>
            </a:r>
          </a:p>
          <a:p>
            <a:r>
              <a:rPr lang="ru-RU" dirty="0">
                <a:ea typeface="Calibri"/>
                <a:cs typeface="Calibri"/>
              </a:rPr>
              <a:t>Разный урон от них</a:t>
            </a:r>
            <a:endParaRPr lang="ru-RU" dirty="0"/>
          </a:p>
          <a:p>
            <a:r>
              <a:rPr lang="ru-RU" dirty="0">
                <a:ea typeface="Calibri"/>
                <a:cs typeface="Calibri"/>
              </a:rPr>
              <a:t>Лучше алгоритмы зомби</a:t>
            </a:r>
          </a:p>
          <a:p>
            <a:r>
              <a:rPr lang="ru-RU" dirty="0">
                <a:ea typeface="Calibri"/>
                <a:cs typeface="Calibri"/>
              </a:rPr>
              <a:t>Разное оружие, внутриигровые покупки</a:t>
            </a:r>
            <a:endParaRPr lang="ru-RU" dirty="0"/>
          </a:p>
          <a:p>
            <a:r>
              <a:rPr lang="ru-RU" dirty="0">
                <a:ea typeface="Calibri"/>
                <a:cs typeface="Calibri"/>
              </a:rPr>
              <a:t>Более реалистичную физику</a:t>
            </a:r>
          </a:p>
          <a:p>
            <a:pPr>
              <a:buNone/>
            </a:pPr>
            <a:r>
              <a:rPr lang="ru-RU" dirty="0">
                <a:ea typeface="Calibri"/>
                <a:cs typeface="Calibri"/>
              </a:rPr>
              <a:t>Я считаю, что получилась достойная игра, за которой можно неплохо скоротать вечерок. Для меня сложнее всего было сделать прыжки. Весь код =+- 900 стр.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0F63E628-BCE1-8319-14A6-51CD85F8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145849"/>
            <a:ext cx="5753100" cy="44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8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21BB034-D0C8-6A5C-F487-FCFE1E9FC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6227"/>
            <a:ext cx="12192000" cy="3724283"/>
          </a:xfrm>
        </p:spPr>
      </p:pic>
    </p:spTree>
    <p:extLst>
      <p:ext uri="{BB962C8B-B14F-4D97-AF65-F5344CB8AC3E}">
        <p14:creationId xmlns:p14="http://schemas.microsoft.com/office/powerpoint/2010/main" val="3894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Пауза</a:t>
            </a:r>
          </a:p>
          <a:p>
            <a:r>
              <a:rPr lang="ru-RU" dirty="0"/>
              <a:t>Анимация</a:t>
            </a:r>
          </a:p>
          <a:p>
            <a:r>
              <a:rPr lang="ru-RU" dirty="0">
                <a:ea typeface="Calibri"/>
                <a:cs typeface="Calibri"/>
              </a:rPr>
              <a:t>Звуки и музыка</a:t>
            </a:r>
          </a:p>
          <a:p>
            <a:r>
              <a:rPr lang="ru-RU" dirty="0">
                <a:ea typeface="Calibri"/>
                <a:cs typeface="Calibri"/>
              </a:rPr>
              <a:t>Смерть и победа</a:t>
            </a:r>
          </a:p>
          <a:p>
            <a:r>
              <a:rPr lang="ru-RU" dirty="0">
                <a:ea typeface="Calibri"/>
                <a:cs typeface="Calibri"/>
              </a:rPr>
              <a:t>Более-менее нормальное поведение зомби</a:t>
            </a:r>
          </a:p>
          <a:p>
            <a:r>
              <a:rPr lang="ru-RU" dirty="0">
                <a:ea typeface="Calibri"/>
                <a:cs typeface="Calibri"/>
              </a:rPr>
              <a:t>+ остальное, что изучали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CF0CFDC-E5C7-3B1A-9C02-85EB0835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5" y="4481512"/>
            <a:ext cx="2362200" cy="1571625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B65951-E70B-A15A-6BB1-91F95BB9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60577"/>
            <a:ext cx="6972300" cy="32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sys</a:t>
            </a:r>
          </a:p>
          <a:p>
            <a:r>
              <a:rPr lang="en-US" dirty="0" err="1">
                <a:ea typeface="Calibri"/>
                <a:cs typeface="Calibri"/>
              </a:rPr>
              <a:t>os</a:t>
            </a:r>
          </a:p>
          <a:p>
            <a:r>
              <a:rPr lang="en-US" dirty="0" err="1"/>
              <a:t>pygame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datetime</a:t>
            </a:r>
            <a:endParaRPr lang="ru-RU" dirty="0">
              <a:solidFill>
                <a:srgbClr val="767171"/>
              </a:solidFill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tkinter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wave</a:t>
            </a:r>
          </a:p>
          <a:p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numpy</a:t>
            </a:r>
          </a:p>
          <a:p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mathplotlib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960E3E8-4126-4B56-0664-819D3BEF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2419973"/>
            <a:ext cx="4838700" cy="33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6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Охотник</a:t>
            </a:r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DAC0E2-D1AF-326B-963F-300E3C20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28" y="96769"/>
            <a:ext cx="7941127" cy="66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255814" y="16877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Охотник</a:t>
            </a:r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E1D08B5-6C4F-71BC-9402-3E9E5137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830" y="-2906"/>
            <a:ext cx="5546270" cy="6863812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59531D-08EE-280D-981C-1DFFE8AE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44" y="1784328"/>
            <a:ext cx="4049485" cy="50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6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Зомби</a:t>
            </a:r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5710B5-BFBE-B0D0-86F8-9FFDA3C1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257" y="162321"/>
            <a:ext cx="5773056" cy="65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Зомби</a:t>
            </a:r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4273D2-D21B-67FC-D187-450D03F0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43" y="10405"/>
            <a:ext cx="6326413" cy="6483406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6741CD-9EC5-611B-A83E-D3642BA5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7" y="4570547"/>
            <a:ext cx="4239986" cy="23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9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Зомби</a:t>
            </a:r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CB8925C-EEC9-52EC-5E5D-3E88872E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72" y="34192"/>
            <a:ext cx="5700485" cy="6463043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EBD9F0-B513-1A3A-7776-C7E4CD7BE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" y="2940049"/>
            <a:ext cx="5265057" cy="37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en-US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5301345-4B56-CCBC-320C-CC25DF34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48751"/>
            <a:ext cx="7800975" cy="656049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C4F71FB-5C68-2596-8208-D1B1879A3B1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a typeface="Calibri"/>
                <a:cs typeface="Calibri"/>
              </a:rPr>
              <a:t>Пуля</a:t>
            </a:r>
          </a:p>
        </p:txBody>
      </p:sp>
    </p:spTree>
    <p:extLst>
      <p:ext uri="{BB962C8B-B14F-4D97-AF65-F5344CB8AC3E}">
        <p14:creationId xmlns:p14="http://schemas.microsoft.com/office/powerpoint/2010/main" val="301115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112</Words>
  <Application>Microsoft Office PowerPoint</Application>
  <PresentationFormat>Широкоэкранный</PresentationFormat>
  <Paragraphs>36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Шутер  REDeath</vt:lpstr>
      <vt:lpstr>Задачи</vt:lpstr>
      <vt:lpstr>Библиотеки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Функционал</vt:lpstr>
      <vt:lpstr>Персонажи</vt:lpstr>
      <vt:lpstr>Результаты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редактор</dc:title>
  <dc:creator>Публичный Пользователь 1</dc:creator>
  <cp:lastModifiedBy>Публичный Пользователь 1</cp:lastModifiedBy>
  <cp:revision>468</cp:revision>
  <dcterms:created xsi:type="dcterms:W3CDTF">2022-11-22T11:42:16Z</dcterms:created>
  <dcterms:modified xsi:type="dcterms:W3CDTF">2023-03-07T22:07:44Z</dcterms:modified>
</cp:coreProperties>
</file>