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3.jpeg" ContentType="image/jpeg"/>
  <Override PartName="/ppt/media/image21.jpeg" ContentType="image/jpeg"/>
  <Override PartName="/ppt/media/image20.jpeg" ContentType="image/jpeg"/>
  <Override PartName="/ppt/media/image25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3.jpeg" ContentType="image/jpe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26.jpeg" ContentType="image/jpeg"/>
  <Override PartName="/ppt/media/image8.png" ContentType="image/png"/>
  <Override PartName="/ppt/media/image24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14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slideLayout" Target="../slideLayouts/slideLayout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129040"/>
            <a:ext cx="4426920" cy="366336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5029200" y="950760"/>
            <a:ext cx="4480200" cy="188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5669280" y="5056200"/>
            <a:ext cx="3863520" cy="171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6000">
                <a:solidFill>
                  <a:srgbClr val="ffffff"/>
                </a:solidFill>
                <a:latin typeface="Ubuntu Condensed"/>
              </a:rPr>
              <a:t>Varga Barna</a:t>
            </a:r>
            <a:r>
              <a:rPr lang="en-US" sz="6000">
                <a:solidFill>
                  <a:srgbClr val="ffffff"/>
                </a:solidFill>
                <a:latin typeface="Ubuntu Condensed"/>
              </a:rPr>
              <a:t>
</a:t>
            </a:r>
            <a:r>
              <a:rPr lang="en-US" sz="6000">
                <a:solidFill>
                  <a:srgbClr val="ffffff"/>
                </a:solidFill>
                <a:latin typeface="Ubuntu Condensed"/>
              </a:rPr>
              <a:t>HKH03C</a:t>
            </a:r>
            <a:endParaRPr/>
          </a:p>
        </p:txBody>
      </p:sp>
      <p:sp>
        <p:nvSpPr>
          <p:cNvPr id="187" name="TextShape 3"/>
          <p:cNvSpPr txBox="1"/>
          <p:nvPr/>
        </p:nvSpPr>
        <p:spPr>
          <a:xfrm>
            <a:off x="1097280" y="640080"/>
            <a:ext cx="7955280" cy="7747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1" lang="en-US" sz="4800">
                <a:solidFill>
                  <a:srgbClr val="ffffff"/>
                </a:solidFill>
                <a:latin typeface="Ubuntu Condensed"/>
              </a:rPr>
              <a:t>Home Automation System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280160" y="1206720"/>
            <a:ext cx="45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Ubuntu Condensed"/>
              </a:rPr>
              <a:t>Thank You!! </a:t>
            </a:r>
            <a:endParaRPr/>
          </a:p>
        </p:txBody>
      </p:sp>
      <p:pic>
        <p:nvPicPr>
          <p:cNvPr id="2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749040"/>
            <a:ext cx="4388760" cy="255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Ubuntu Condensed"/>
              </a:rPr>
              <a:t>What is IoT?</a:t>
            </a:r>
            <a:endParaRPr/>
          </a:p>
        </p:txBody>
      </p:sp>
      <p:pic>
        <p:nvPicPr>
          <p:cNvPr id="1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301120"/>
            <a:ext cx="4426560" cy="331956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52320" y="2083320"/>
            <a:ext cx="4426560" cy="375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48640" y="285264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Ubuntu Condensed"/>
              </a:rPr>
              <a:t>What is it good for?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240" y="1371600"/>
            <a:ext cx="3799080" cy="216216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120" y="2743200"/>
            <a:ext cx="3535200" cy="2405160"/>
          </a:xfrm>
          <a:prstGeom prst="rect">
            <a:avLst/>
          </a:prstGeom>
          <a:ln>
            <a:noFill/>
          </a:ln>
        </p:spPr>
      </p:pic>
      <p:sp>
        <p:nvSpPr>
          <p:cNvPr id="19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Ubuntu Condensed"/>
              </a:rPr>
              <a:t>Used Components</a:t>
            </a:r>
            <a:endParaRPr/>
          </a:p>
        </p:txBody>
      </p:sp>
      <p:pic>
        <p:nvPicPr>
          <p:cNvPr id="1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34360" y="1645920"/>
            <a:ext cx="2431440" cy="209088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925960" y="4389120"/>
            <a:ext cx="3492000" cy="20908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292040" y="4401000"/>
            <a:ext cx="2090880" cy="209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Ubuntu Condensed"/>
              </a:rPr>
              <a:t>Design</a:t>
            </a:r>
            <a:endParaRPr/>
          </a:p>
        </p:txBody>
      </p:sp>
      <p:pic>
        <p:nvPicPr>
          <p:cNvPr id="1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0320" y="1554480"/>
            <a:ext cx="4754880" cy="612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6600">
                <a:solidFill>
                  <a:srgbClr val="ffffff"/>
                </a:solidFill>
                <a:latin typeface="Ubuntu Condensed"/>
              </a:rPr>
              <a:t>Learning Curve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Ubuntu Condensed"/>
              </a:rPr>
              <a:t>What I would do different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6600">
                <a:solidFill>
                  <a:srgbClr val="ffffff"/>
                </a:solidFill>
                <a:latin typeface="Ubuntu Condensed"/>
              </a:rPr>
              <a:t>Future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Ubuntu Condensed"/>
              </a:rPr>
              <a:t>Improvements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  <a:latin typeface="Ubuntu Condensed"/>
              </a:rPr>
              <a:t>Questions??</a:t>
            </a:r>
            <a:endParaRPr/>
          </a:p>
        </p:txBody>
      </p:sp>
      <p:pic>
        <p:nvPicPr>
          <p:cNvPr id="2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3280" y="2926080"/>
            <a:ext cx="4081320" cy="310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