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4.jpeg" ContentType="image/jpe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9D55DDC-DF3A-4B7C-9F06-D05CB320EF4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560320"/>
            <a:ext cx="5581440" cy="461916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029200" y="950760"/>
            <a:ext cx="4480560" cy="188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Ubuntu Condensed"/>
              </a:rPr>
              <a:t>Varga Barna</a:t>
            </a:r>
            <a:r>
              <a:rPr lang="en-US" sz="4400">
                <a:latin typeface="Ubuntu Condensed"/>
              </a:rPr>
              <a:t>
</a:t>
            </a:r>
            <a:r>
              <a:rPr lang="en-US" sz="4400">
                <a:latin typeface="Ubuntu Condensed"/>
              </a:rPr>
              <a:t>HKH03C</a:t>
            </a:r>
            <a:r>
              <a:rPr lang="en-US" sz="4400">
                <a:latin typeface="Ubuntu Condensed"/>
              </a:rPr>
              <a:t>
</a:t>
            </a:r>
            <a:r>
              <a:rPr lang="en-US" sz="4400">
                <a:latin typeface="Ubuntu Condensed"/>
              </a:rPr>
              <a:t>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280160" y="1206720"/>
            <a:ext cx="45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Thank You!! 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749040"/>
            <a:ext cx="438912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What is it?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301120"/>
            <a:ext cx="4426920" cy="3319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083320"/>
            <a:ext cx="4426920" cy="375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48640" y="285264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7200">
                <a:latin typeface="Ubuntu Condensed"/>
              </a:rPr>
              <a:t>What is it good for?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2743200"/>
            <a:ext cx="3535560" cy="24055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Used Components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34360" y="1645920"/>
            <a:ext cx="2431800" cy="20912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42320" y="1657800"/>
            <a:ext cx="2910240" cy="20912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925960" y="4389120"/>
            <a:ext cx="3492360" cy="20912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292040" y="4401000"/>
            <a:ext cx="2091240" cy="20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Design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677240"/>
            <a:ext cx="4379760" cy="48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What progress have </a:t>
            </a:r>
            <a:r>
              <a:rPr lang="en-US" sz="6600">
                <a:latin typeface="Ubuntu Condensed"/>
              </a:rPr>
              <a:t>
</a:t>
            </a:r>
            <a:r>
              <a:rPr lang="en-US" sz="6600">
                <a:latin typeface="Ubuntu Condensed"/>
              </a:rPr>
              <a:t>I made?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What is the next/future steps?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Future </a:t>
            </a:r>
            <a:r>
              <a:rPr lang="en-US" sz="6600">
                <a:latin typeface="Ubuntu Condensed"/>
              </a:rPr>
              <a:t>
</a:t>
            </a:r>
            <a:r>
              <a:rPr lang="en-US" sz="6600">
                <a:latin typeface="Ubuntu Condensed"/>
              </a:rPr>
              <a:t>Improvements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600">
                <a:latin typeface="Ubuntu Condensed"/>
              </a:rPr>
              <a:t>Questions??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3280" y="2926080"/>
            <a:ext cx="408168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